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489" r:id="rId3"/>
    <p:sldId id="458" r:id="rId4"/>
    <p:sldId id="258" r:id="rId5"/>
    <p:sldId id="335" r:id="rId6"/>
    <p:sldId id="488" r:id="rId7"/>
    <p:sldId id="487" r:id="rId8"/>
    <p:sldId id="479" r:id="rId9"/>
    <p:sldId id="259" r:id="rId10"/>
    <p:sldId id="319" r:id="rId11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63" userDrawn="1">
          <p15:clr>
            <a:srgbClr val="A4A3A4"/>
          </p15:clr>
        </p15:guide>
        <p15:guide id="3" orient="horz" pos="1979" userDrawn="1">
          <p15:clr>
            <a:srgbClr val="A4A3A4"/>
          </p15:clr>
        </p15:guide>
        <p15:guide id="4" pos="393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5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56" y="126"/>
      </p:cViewPr>
      <p:guideLst>
        <p:guide orient="horz" pos="2183"/>
        <p:guide pos="3863"/>
        <p:guide orient="horz" pos="1979"/>
        <p:guide pos="393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83EFD-F5C3-4596-A6BE-F013D50D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68507-E48F-4DFA-A829-9E6850D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7824D-4963-4AEF-8845-A701F897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1B5A5-C580-4BAD-AC31-F7A349DB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BE145-E0FE-4869-BAF5-29326744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34177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E142B-EB09-40AC-9C1C-70743FB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EA1A42-6E36-4F8A-9BCD-E5822A63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035B9-E8D9-446C-8B0C-E620EEF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6E3D1-50C0-4730-B528-A8C498A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1073B-158B-4AE9-AC92-1749BA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71339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CCA734-14EF-4383-A502-FEEE5AB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8EF1C-264D-4088-B5C0-E9BA4DD77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DE1C0-E5B4-4EFD-8F40-86BB2BF5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AE23B-BEDB-44BD-881B-6810A51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C8A00-691D-4222-9E4C-27AD8ED9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91802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0268D-5087-4782-83A0-7BDCE442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8DDF0-95F6-4C2C-A69B-084351F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8CA33-BB33-4277-B612-C9E1D05C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2F7DA-877C-4013-8071-00B9B560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75940-3DE1-408F-A3A8-F3079DA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16514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215D6-DABE-4EC1-8EF8-3F28AB6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B973C-3DE2-4442-9F61-6A3A0A83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31303-8694-4202-AE62-13D8BF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5A991-FED7-4761-9FDA-4EBFAFD0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CE27E-CAB6-4676-A299-F8F0CC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5128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8406D-B68F-4492-B411-544EA1CB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85C1-6582-4548-93B0-CF389488E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F7209E-CA2B-4E0C-9F58-D2383213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576C25-EB1A-493E-925A-54DD261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1A648-573E-4D1C-9B37-0DD38B2D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F7FD76-E72B-4103-8C08-909F8FBD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424283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DE9F3-0B73-451E-B1FD-E57763CA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3FAC8-02A7-41C1-9E47-10A3D4A7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29AC79-7E73-4D20-9646-DD236F0F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C11032-0B34-41CF-82A2-9AAD8DAFA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41945D-B03E-426C-B2EB-660A2A4AF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9AB5B1-37E9-452C-A859-82C73F48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81A46B-C692-42B8-B5F4-F6A2F41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570D41-E0D1-4D60-AA1B-C4505C1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15949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361EA-BB4F-4812-AB3B-6DC8D65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AE787D-937F-45D7-9F0A-676E9128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537004-576D-4A7C-BC07-BA35536E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8AD639-5ABD-4DF9-93B0-B163F399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27402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4F1BB8-A163-4517-B61E-339E9D08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DAE9B0-8279-4D95-A8E5-FF1861DC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575CDE-48B3-4C4B-9133-0DEBA82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8749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20E49-9673-4926-A845-7934D29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EE9FC-96EA-426D-AECE-D5ACC8AD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D3148F-7D9E-4DC2-983C-2DF4EBEF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902337-E20A-44D7-A4A2-B3288160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49D80C-F2AF-4541-B72F-72163887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AF57B-78A1-4C8D-95D2-21E26FC4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71766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991A2-4774-4E31-AFD1-81C095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CFEBE6-1F40-49F1-A26B-A1D2783FF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DDD43-DD00-49D2-8755-6B6C04FE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31415-AD63-4380-B0A5-449277C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7B878-3C64-4AD3-B496-BCCE1B05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1A505B-7E14-40DC-8215-424EE71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419381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DEDDA3-59C3-47C3-A9FC-BDF8CA8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632CC-E3B5-4518-BA05-A11A2C020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4713C-4252-4E02-8094-3312FC7AB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C7B0F-1CEF-46C7-A7CA-EB23C98D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7A0E8-86E0-4785-A23D-63C27EBC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4240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sv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05465809-8E1D-47F5-AED0-D223A0BEEBFC}"/>
              </a:ext>
            </a:extLst>
          </p:cNvPr>
          <p:cNvSpPr txBox="1"/>
          <p:nvPr/>
        </p:nvSpPr>
        <p:spPr>
          <a:xfrm>
            <a:off x="1745342" y="3013501"/>
            <a:ext cx="57041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4800" b="1" dirty="0">
                <a:latin typeface="Oswald" panose="02000503000000000000" pitchFamily="2" charset="0"/>
              </a:rPr>
              <a:t>الحوادث المنزلية 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B54C2F6-58DD-47C6-A986-E7C46732739F}"/>
              </a:ext>
            </a:extLst>
          </p:cNvPr>
          <p:cNvSpPr/>
          <p:nvPr/>
        </p:nvSpPr>
        <p:spPr>
          <a:xfrm>
            <a:off x="-2882103" y="36513"/>
            <a:ext cx="18731066" cy="6858000"/>
          </a:xfrm>
          <a:custGeom>
            <a:avLst/>
            <a:gdLst>
              <a:gd name="connsiteX0" fmla="*/ 38190 w 18731066"/>
              <a:gd name="connsiteY0" fmla="*/ 0 h 6858000"/>
              <a:gd name="connsiteX1" fmla="*/ 18731066 w 18731066"/>
              <a:gd name="connsiteY1" fmla="*/ 0 h 6858000"/>
              <a:gd name="connsiteX2" fmla="*/ 18731066 w 18731066"/>
              <a:gd name="connsiteY2" fmla="*/ 6858000 h 6858000"/>
              <a:gd name="connsiteX3" fmla="*/ 0 w 18731066"/>
              <a:gd name="connsiteY3" fmla="*/ 6858000 h 6858000"/>
              <a:gd name="connsiteX4" fmla="*/ 1264651 w 18731066"/>
              <a:gd name="connsiteY4" fmla="*/ 3429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31066" h="6858000">
                <a:moveTo>
                  <a:pt x="38190" y="0"/>
                </a:moveTo>
                <a:lnTo>
                  <a:pt x="18731066" y="0"/>
                </a:lnTo>
                <a:lnTo>
                  <a:pt x="18731066" y="6858000"/>
                </a:lnTo>
                <a:lnTo>
                  <a:pt x="0" y="6858000"/>
                </a:lnTo>
                <a:lnTo>
                  <a:pt x="1264651" y="3429000"/>
                </a:lnTo>
                <a:close/>
              </a:path>
            </a:pathLst>
          </a:custGeom>
          <a:solidFill>
            <a:srgbClr val="B51E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A picture containing airplane, plane&#10;&#10;Description automatically generated">
            <a:extLst>
              <a:ext uri="{FF2B5EF4-FFF2-40B4-BE49-F238E27FC236}">
                <a16:creationId xmlns:a16="http://schemas.microsoft.com/office/drawing/2014/main" id="{F7CC3B0F-DFEA-48A2-8212-17A4418205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71" t="21375" r="6873" b="22751"/>
          <a:stretch/>
        </p:blipFill>
        <p:spPr>
          <a:xfrm rot="5400000">
            <a:off x="-4128273" y="1622197"/>
            <a:ext cx="3914741" cy="3613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08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0 L 0.87253 0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62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2.59259E-6 L 0.87253 2.59259E-6 " pathEditMode="relative" rAng="0" ptsTypes="AA">
                                      <p:cBhvr>
                                        <p:cTn id="8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62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5CE2DF91-E697-4FF5-908C-018C3029BB9E}"/>
              </a:ext>
            </a:extLst>
          </p:cNvPr>
          <p:cNvSpPr/>
          <p:nvPr/>
        </p:nvSpPr>
        <p:spPr>
          <a:xfrm>
            <a:off x="2609849" y="828211"/>
            <a:ext cx="1987551" cy="1286835"/>
          </a:xfrm>
          <a:custGeom>
            <a:avLst/>
            <a:gdLst>
              <a:gd name="connsiteX0" fmla="*/ 0 w 2939144"/>
              <a:gd name="connsiteY0" fmla="*/ 1574162 h 1902942"/>
              <a:gd name="connsiteX1" fmla="*/ 0 w 2939144"/>
              <a:gd name="connsiteY1" fmla="*/ 1574163 h 1902942"/>
              <a:gd name="connsiteX2" fmla="*/ 0 w 2939144"/>
              <a:gd name="connsiteY2" fmla="*/ 1574163 h 1902942"/>
              <a:gd name="connsiteX3" fmla="*/ 1553283 w 2939144"/>
              <a:gd name="connsiteY3" fmla="*/ 0 h 1902942"/>
              <a:gd name="connsiteX4" fmla="*/ 1998596 w 2939144"/>
              <a:gd name="connsiteY4" fmla="*/ 229118 h 1902942"/>
              <a:gd name="connsiteX5" fmla="*/ 2039430 w 2939144"/>
              <a:gd name="connsiteY5" fmla="*/ 301917 h 1902942"/>
              <a:gd name="connsiteX6" fmla="*/ 2051692 w 2939144"/>
              <a:gd name="connsiteY6" fmla="*/ 295476 h 1902942"/>
              <a:gd name="connsiteX7" fmla="*/ 2260728 w 2939144"/>
              <a:gd name="connsiteY7" fmla="*/ 254638 h 1902942"/>
              <a:gd name="connsiteX8" fmla="*/ 2797757 w 2939144"/>
              <a:gd name="connsiteY8" fmla="*/ 774309 h 1902942"/>
              <a:gd name="connsiteX9" fmla="*/ 2780850 w 2939144"/>
              <a:gd name="connsiteY9" fmla="*/ 904183 h 1902942"/>
              <a:gd name="connsiteX10" fmla="*/ 2745274 w 2939144"/>
              <a:gd name="connsiteY10" fmla="*/ 991682 h 1902942"/>
              <a:gd name="connsiteX11" fmla="*/ 2798362 w 2939144"/>
              <a:gd name="connsiteY11" fmla="*/ 1021351 h 1902942"/>
              <a:gd name="connsiteX12" fmla="*/ 2939144 w 2939144"/>
              <a:gd name="connsiteY12" fmla="*/ 1293980 h 1902942"/>
              <a:gd name="connsiteX13" fmla="*/ 2845619 w 2939144"/>
              <a:gd name="connsiteY13" fmla="*/ 1526462 h 1902942"/>
              <a:gd name="connsiteX14" fmla="*/ 2813697 w 2939144"/>
              <a:gd name="connsiteY14" fmla="*/ 1553581 h 1902942"/>
              <a:gd name="connsiteX15" fmla="*/ 2815772 w 2939144"/>
              <a:gd name="connsiteY15" fmla="*/ 1574163 h 1902942"/>
              <a:gd name="connsiteX16" fmla="*/ 2815771 w 2939144"/>
              <a:gd name="connsiteY16" fmla="*/ 1574163 h 1902942"/>
              <a:gd name="connsiteX17" fmla="*/ 2486992 w 2939144"/>
              <a:gd name="connsiteY17" fmla="*/ 1902942 h 1902942"/>
              <a:gd name="connsiteX18" fmla="*/ 328779 w 2939144"/>
              <a:gd name="connsiteY18" fmla="*/ 1902941 h 1902942"/>
              <a:gd name="connsiteX19" fmla="*/ 25837 w 2939144"/>
              <a:gd name="connsiteY19" fmla="*/ 1702138 h 1902942"/>
              <a:gd name="connsiteX20" fmla="*/ 0 w 2939144"/>
              <a:gd name="connsiteY20" fmla="*/ 1574163 h 1902942"/>
              <a:gd name="connsiteX21" fmla="*/ 21683 w 2939144"/>
              <a:gd name="connsiteY21" fmla="*/ 1466763 h 1902942"/>
              <a:gd name="connsiteX22" fmla="*/ 10911 w 2939144"/>
              <a:gd name="connsiteY22" fmla="*/ 1433182 h 1902942"/>
              <a:gd name="connsiteX23" fmla="*/ 0 w 2939144"/>
              <a:gd name="connsiteY23" fmla="*/ 1328450 h 1902942"/>
              <a:gd name="connsiteX24" fmla="*/ 537029 w 2939144"/>
              <a:gd name="connsiteY24" fmla="*/ 808779 h 1902942"/>
              <a:gd name="connsiteX25" fmla="*/ 569957 w 2939144"/>
              <a:gd name="connsiteY25" fmla="*/ 811590 h 1902942"/>
              <a:gd name="connsiteX26" fmla="*/ 571984 w 2939144"/>
              <a:gd name="connsiteY26" fmla="*/ 791920 h 1902942"/>
              <a:gd name="connsiteX27" fmla="*/ 1002122 w 2939144"/>
              <a:gd name="connsiteY27" fmla="*/ 449061 h 1902942"/>
              <a:gd name="connsiteX28" fmla="*/ 1023392 w 2939144"/>
              <a:gd name="connsiteY28" fmla="*/ 451158 h 1902942"/>
              <a:gd name="connsiteX29" fmla="*/ 1027165 w 2939144"/>
              <a:gd name="connsiteY29" fmla="*/ 414939 h 1902942"/>
              <a:gd name="connsiteX30" fmla="*/ 1553283 w 2939144"/>
              <a:gd name="connsiteY30" fmla="*/ 0 h 190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939144" h="1902942">
                <a:moveTo>
                  <a:pt x="0" y="1574162"/>
                </a:moveTo>
                <a:lnTo>
                  <a:pt x="0" y="1574163"/>
                </a:lnTo>
                <a:lnTo>
                  <a:pt x="0" y="1574163"/>
                </a:lnTo>
                <a:close/>
                <a:moveTo>
                  <a:pt x="1553283" y="0"/>
                </a:moveTo>
                <a:cubicBezTo>
                  <a:pt x="1738654" y="0"/>
                  <a:pt x="1902088" y="90885"/>
                  <a:pt x="1998596" y="229118"/>
                </a:cubicBezTo>
                <a:lnTo>
                  <a:pt x="2039430" y="301917"/>
                </a:lnTo>
                <a:lnTo>
                  <a:pt x="2051692" y="295476"/>
                </a:lnTo>
                <a:cubicBezTo>
                  <a:pt x="2115942" y="269180"/>
                  <a:pt x="2186580" y="254638"/>
                  <a:pt x="2260728" y="254638"/>
                </a:cubicBezTo>
                <a:cubicBezTo>
                  <a:pt x="2557321" y="254638"/>
                  <a:pt x="2797757" y="487303"/>
                  <a:pt x="2797757" y="774309"/>
                </a:cubicBezTo>
                <a:cubicBezTo>
                  <a:pt x="2797757" y="819154"/>
                  <a:pt x="2791887" y="862672"/>
                  <a:pt x="2780850" y="904183"/>
                </a:cubicBezTo>
                <a:lnTo>
                  <a:pt x="2745274" y="991682"/>
                </a:lnTo>
                <a:lnTo>
                  <a:pt x="2798362" y="1021351"/>
                </a:lnTo>
                <a:cubicBezTo>
                  <a:pt x="2883300" y="1080435"/>
                  <a:pt x="2939144" y="1180492"/>
                  <a:pt x="2939144" y="1293980"/>
                </a:cubicBezTo>
                <a:cubicBezTo>
                  <a:pt x="2939144" y="1384770"/>
                  <a:pt x="2903404" y="1466965"/>
                  <a:pt x="2845619" y="1526462"/>
                </a:cubicBezTo>
                <a:lnTo>
                  <a:pt x="2813697" y="1553581"/>
                </a:lnTo>
                <a:lnTo>
                  <a:pt x="2815772" y="1574163"/>
                </a:lnTo>
                <a:lnTo>
                  <a:pt x="2815771" y="1574163"/>
                </a:lnTo>
                <a:cubicBezTo>
                  <a:pt x="2815771" y="1755743"/>
                  <a:pt x="2668572" y="1902942"/>
                  <a:pt x="2486992" y="1902942"/>
                </a:cubicBezTo>
                <a:lnTo>
                  <a:pt x="328779" y="1902941"/>
                </a:lnTo>
                <a:cubicBezTo>
                  <a:pt x="192594" y="1902941"/>
                  <a:pt x="75748" y="1820142"/>
                  <a:pt x="25837" y="1702138"/>
                </a:cubicBezTo>
                <a:lnTo>
                  <a:pt x="0" y="1574163"/>
                </a:lnTo>
                <a:lnTo>
                  <a:pt x="21683" y="1466763"/>
                </a:lnTo>
                <a:lnTo>
                  <a:pt x="10911" y="1433182"/>
                </a:lnTo>
                <a:cubicBezTo>
                  <a:pt x="3757" y="1399353"/>
                  <a:pt x="0" y="1364326"/>
                  <a:pt x="0" y="1328450"/>
                </a:cubicBezTo>
                <a:cubicBezTo>
                  <a:pt x="0" y="1041444"/>
                  <a:pt x="240436" y="808779"/>
                  <a:pt x="537029" y="808779"/>
                </a:cubicBezTo>
                <a:lnTo>
                  <a:pt x="569957" y="811590"/>
                </a:lnTo>
                <a:lnTo>
                  <a:pt x="571984" y="791920"/>
                </a:lnTo>
                <a:cubicBezTo>
                  <a:pt x="612925" y="596251"/>
                  <a:pt x="789948" y="449061"/>
                  <a:pt x="1002122" y="449061"/>
                </a:cubicBezTo>
                <a:lnTo>
                  <a:pt x="1023392" y="451158"/>
                </a:lnTo>
                <a:lnTo>
                  <a:pt x="1027165" y="414939"/>
                </a:lnTo>
                <a:cubicBezTo>
                  <a:pt x="1077241" y="178134"/>
                  <a:pt x="1293764" y="0"/>
                  <a:pt x="155328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innerShdw blurRad="482600">
              <a:prstClr val="black">
                <a:alpha val="32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5465809-8E1D-47F5-AED0-D223A0BEEBFC}"/>
              </a:ext>
            </a:extLst>
          </p:cNvPr>
          <p:cNvSpPr txBox="1"/>
          <p:nvPr/>
        </p:nvSpPr>
        <p:spPr>
          <a:xfrm>
            <a:off x="6640386" y="2997479"/>
            <a:ext cx="57041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4800" b="1" dirty="0">
                <a:latin typeface="Oswald" panose="02000503000000000000" pitchFamily="2" charset="0"/>
              </a:rPr>
              <a:t>انتهى الدرس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B54C2F6-58DD-47C6-A986-E7C46732739F}"/>
              </a:ext>
            </a:extLst>
          </p:cNvPr>
          <p:cNvSpPr/>
          <p:nvPr/>
        </p:nvSpPr>
        <p:spPr>
          <a:xfrm flipH="1">
            <a:off x="-1268360" y="0"/>
            <a:ext cx="17443331" cy="6858000"/>
          </a:xfrm>
          <a:custGeom>
            <a:avLst/>
            <a:gdLst>
              <a:gd name="connsiteX0" fmla="*/ 38190 w 18731066"/>
              <a:gd name="connsiteY0" fmla="*/ 0 h 6858000"/>
              <a:gd name="connsiteX1" fmla="*/ 18731066 w 18731066"/>
              <a:gd name="connsiteY1" fmla="*/ 0 h 6858000"/>
              <a:gd name="connsiteX2" fmla="*/ 18731066 w 18731066"/>
              <a:gd name="connsiteY2" fmla="*/ 6858000 h 6858000"/>
              <a:gd name="connsiteX3" fmla="*/ 0 w 18731066"/>
              <a:gd name="connsiteY3" fmla="*/ 6858000 h 6858000"/>
              <a:gd name="connsiteX4" fmla="*/ 1264651 w 18731066"/>
              <a:gd name="connsiteY4" fmla="*/ 3429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31066" h="6858000">
                <a:moveTo>
                  <a:pt x="38190" y="0"/>
                </a:moveTo>
                <a:lnTo>
                  <a:pt x="18731066" y="0"/>
                </a:lnTo>
                <a:lnTo>
                  <a:pt x="18731066" y="6858000"/>
                </a:lnTo>
                <a:lnTo>
                  <a:pt x="0" y="6858000"/>
                </a:lnTo>
                <a:lnTo>
                  <a:pt x="1264651" y="3429000"/>
                </a:lnTo>
                <a:close/>
              </a:path>
            </a:pathLst>
          </a:custGeom>
          <a:solidFill>
            <a:srgbClr val="B51E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A picture containing airplane, plane&#10;&#10;Description automatically generated">
            <a:extLst>
              <a:ext uri="{FF2B5EF4-FFF2-40B4-BE49-F238E27FC236}">
                <a16:creationId xmlns:a16="http://schemas.microsoft.com/office/drawing/2014/main" id="{F7CC3B0F-DFEA-48A2-8212-17A4418205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71" t="21375" r="6873" b="22751"/>
          <a:stretch/>
        </p:blipFill>
        <p:spPr>
          <a:xfrm rot="16200000" flipH="1">
            <a:off x="13651808" y="1834275"/>
            <a:ext cx="3914741" cy="3189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249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211 0 L -0.80938 0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081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0 L -0.79896 0 " pathEditMode="relative" rAng="0" ptsTypes="AA">
                                      <p:cBhvr>
                                        <p:cTn id="8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94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D3FC9143-F3D1-417B-BDF9-56EAC448D70E}"/>
              </a:ext>
            </a:extLst>
          </p:cNvPr>
          <p:cNvSpPr/>
          <p:nvPr/>
        </p:nvSpPr>
        <p:spPr>
          <a:xfrm>
            <a:off x="2213317" y="939020"/>
            <a:ext cx="7765366" cy="5918980"/>
          </a:xfrm>
          <a:custGeom>
            <a:avLst/>
            <a:gdLst>
              <a:gd name="connsiteX0" fmla="*/ 3882683 w 7765366"/>
              <a:gd name="connsiteY0" fmla="*/ 0 h 5918980"/>
              <a:gd name="connsiteX1" fmla="*/ 7765366 w 7765366"/>
              <a:gd name="connsiteY1" fmla="*/ 3882683 h 5918980"/>
              <a:gd name="connsiteX2" fmla="*/ 7296747 w 7765366"/>
              <a:gd name="connsiteY2" fmla="*/ 5733401 h 5918980"/>
              <a:gd name="connsiteX3" fmla="*/ 7184005 w 7765366"/>
              <a:gd name="connsiteY3" fmla="*/ 5918980 h 5918980"/>
              <a:gd name="connsiteX4" fmla="*/ 6915059 w 7765366"/>
              <a:gd name="connsiteY4" fmla="*/ 5918980 h 5918980"/>
              <a:gd name="connsiteX5" fmla="*/ 7094430 w 7765366"/>
              <a:gd name="connsiteY5" fmla="*/ 5623727 h 5918980"/>
              <a:gd name="connsiteX6" fmla="*/ 7535278 w 7765366"/>
              <a:gd name="connsiteY6" fmla="*/ 3882683 h 5918980"/>
              <a:gd name="connsiteX7" fmla="*/ 3882683 w 7765366"/>
              <a:gd name="connsiteY7" fmla="*/ 230088 h 5918980"/>
              <a:gd name="connsiteX8" fmla="*/ 230088 w 7765366"/>
              <a:gd name="connsiteY8" fmla="*/ 3882683 h 5918980"/>
              <a:gd name="connsiteX9" fmla="*/ 670937 w 7765366"/>
              <a:gd name="connsiteY9" fmla="*/ 5623727 h 5918980"/>
              <a:gd name="connsiteX10" fmla="*/ 850307 w 7765366"/>
              <a:gd name="connsiteY10" fmla="*/ 5918980 h 5918980"/>
              <a:gd name="connsiteX11" fmla="*/ 581361 w 7765366"/>
              <a:gd name="connsiteY11" fmla="*/ 5918980 h 5918980"/>
              <a:gd name="connsiteX12" fmla="*/ 468619 w 7765366"/>
              <a:gd name="connsiteY12" fmla="*/ 5733401 h 5918980"/>
              <a:gd name="connsiteX13" fmla="*/ 0 w 7765366"/>
              <a:gd name="connsiteY13" fmla="*/ 3882683 h 5918980"/>
              <a:gd name="connsiteX14" fmla="*/ 3882683 w 7765366"/>
              <a:gd name="connsiteY14" fmla="*/ 0 h 5918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765366" h="5918980">
                <a:moveTo>
                  <a:pt x="3882683" y="0"/>
                </a:moveTo>
                <a:cubicBezTo>
                  <a:pt x="6027030" y="0"/>
                  <a:pt x="7765366" y="1738336"/>
                  <a:pt x="7765366" y="3882683"/>
                </a:cubicBezTo>
                <a:cubicBezTo>
                  <a:pt x="7765366" y="4552792"/>
                  <a:pt x="7595607" y="5183251"/>
                  <a:pt x="7296747" y="5733401"/>
                </a:cubicBezTo>
                <a:lnTo>
                  <a:pt x="7184005" y="5918980"/>
                </a:lnTo>
                <a:lnTo>
                  <a:pt x="6915059" y="5918980"/>
                </a:lnTo>
                <a:lnTo>
                  <a:pt x="7094430" y="5623727"/>
                </a:lnTo>
                <a:cubicBezTo>
                  <a:pt x="7375579" y="5106179"/>
                  <a:pt x="7535278" y="4513081"/>
                  <a:pt x="7535278" y="3882683"/>
                </a:cubicBezTo>
                <a:cubicBezTo>
                  <a:pt x="7535278" y="1865410"/>
                  <a:pt x="5899956" y="230088"/>
                  <a:pt x="3882683" y="230088"/>
                </a:cubicBezTo>
                <a:cubicBezTo>
                  <a:pt x="1865410" y="230088"/>
                  <a:pt x="230088" y="1865410"/>
                  <a:pt x="230088" y="3882683"/>
                </a:cubicBezTo>
                <a:cubicBezTo>
                  <a:pt x="230088" y="4513081"/>
                  <a:pt x="389788" y="5106179"/>
                  <a:pt x="670937" y="5623727"/>
                </a:cubicBezTo>
                <a:lnTo>
                  <a:pt x="850307" y="5918980"/>
                </a:lnTo>
                <a:lnTo>
                  <a:pt x="581361" y="5918980"/>
                </a:lnTo>
                <a:lnTo>
                  <a:pt x="468619" y="5733401"/>
                </a:lnTo>
                <a:cubicBezTo>
                  <a:pt x="169760" y="5183251"/>
                  <a:pt x="0" y="4552792"/>
                  <a:pt x="0" y="3882683"/>
                </a:cubicBezTo>
                <a:cubicBezTo>
                  <a:pt x="0" y="1738336"/>
                  <a:pt x="1738336" y="0"/>
                  <a:pt x="3882683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D77C0DCA-F117-4F0B-8000-53BD7F27C90F}"/>
              </a:ext>
            </a:extLst>
          </p:cNvPr>
          <p:cNvSpPr/>
          <p:nvPr/>
        </p:nvSpPr>
        <p:spPr>
          <a:xfrm>
            <a:off x="7902987" y="1320390"/>
            <a:ext cx="1155047" cy="1155047"/>
          </a:xfrm>
          <a:prstGeom prst="ellipse">
            <a:avLst/>
          </a:prstGeom>
          <a:solidFill>
            <a:schemeClr val="bg1"/>
          </a:solidFill>
          <a:ln w="101600">
            <a:solidFill>
              <a:srgbClr val="00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B66C66C-14EF-43E9-8FB5-0EB24916219B}"/>
              </a:ext>
            </a:extLst>
          </p:cNvPr>
          <p:cNvSpPr/>
          <p:nvPr/>
        </p:nvSpPr>
        <p:spPr>
          <a:xfrm>
            <a:off x="1826521" y="5211697"/>
            <a:ext cx="1155047" cy="1155047"/>
          </a:xfrm>
          <a:prstGeom prst="ellipse">
            <a:avLst/>
          </a:prstGeom>
          <a:solidFill>
            <a:schemeClr val="bg1"/>
          </a:solidFill>
          <a:ln w="101600">
            <a:solidFill>
              <a:srgbClr val="DB4A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BB195BD-5A5F-40A8-895F-A34DB5B87AF2}"/>
              </a:ext>
            </a:extLst>
          </p:cNvPr>
          <p:cNvSpPr/>
          <p:nvPr/>
        </p:nvSpPr>
        <p:spPr>
          <a:xfrm>
            <a:off x="1826521" y="3167784"/>
            <a:ext cx="1155047" cy="1155047"/>
          </a:xfrm>
          <a:prstGeom prst="ellipse">
            <a:avLst/>
          </a:prstGeom>
          <a:solidFill>
            <a:schemeClr val="bg1"/>
          </a:solidFill>
          <a:ln w="1016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A994D50-DFFC-49CC-920B-A43904134040}"/>
              </a:ext>
            </a:extLst>
          </p:cNvPr>
          <p:cNvSpPr/>
          <p:nvPr/>
        </p:nvSpPr>
        <p:spPr>
          <a:xfrm>
            <a:off x="3133965" y="1320390"/>
            <a:ext cx="1155047" cy="1155047"/>
          </a:xfrm>
          <a:prstGeom prst="ellipse">
            <a:avLst/>
          </a:prstGeom>
          <a:solidFill>
            <a:schemeClr val="bg1"/>
          </a:solidFill>
          <a:ln w="101600">
            <a:solidFill>
              <a:srgbClr val="CC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BBBC523-1E48-4BB9-A408-52C22D31E5D8}"/>
              </a:ext>
            </a:extLst>
          </p:cNvPr>
          <p:cNvSpPr/>
          <p:nvPr/>
        </p:nvSpPr>
        <p:spPr>
          <a:xfrm>
            <a:off x="9030253" y="3167785"/>
            <a:ext cx="1155047" cy="1155047"/>
          </a:xfrm>
          <a:prstGeom prst="ellipse">
            <a:avLst/>
          </a:prstGeom>
          <a:solidFill>
            <a:schemeClr val="bg1"/>
          </a:solidFill>
          <a:ln w="1016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8D0E40B-949E-4F13-9659-0353D293E29A}"/>
              </a:ext>
            </a:extLst>
          </p:cNvPr>
          <p:cNvSpPr/>
          <p:nvPr/>
        </p:nvSpPr>
        <p:spPr>
          <a:xfrm>
            <a:off x="9210432" y="5211697"/>
            <a:ext cx="1155047" cy="1155047"/>
          </a:xfrm>
          <a:prstGeom prst="ellipse">
            <a:avLst/>
          </a:prstGeom>
          <a:solidFill>
            <a:schemeClr val="bg1"/>
          </a:solidFill>
          <a:ln w="101600">
            <a:solidFill>
              <a:srgbClr val="8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D023A667-DBE3-4060-AFC4-606E2FCD2E80}"/>
              </a:ext>
            </a:extLst>
          </p:cNvPr>
          <p:cNvSpPr/>
          <p:nvPr/>
        </p:nvSpPr>
        <p:spPr>
          <a:xfrm>
            <a:off x="5518476" y="509442"/>
            <a:ext cx="1155047" cy="1155047"/>
          </a:xfrm>
          <a:prstGeom prst="ellipse">
            <a:avLst/>
          </a:prstGeom>
          <a:solidFill>
            <a:schemeClr val="bg1"/>
          </a:solidFill>
          <a:ln w="101600"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68FB4C8F-A015-4BAF-A12B-BFA7A21AA0A2}"/>
              </a:ext>
            </a:extLst>
          </p:cNvPr>
          <p:cNvGrpSpPr/>
          <p:nvPr/>
        </p:nvGrpSpPr>
        <p:grpSpPr>
          <a:xfrm>
            <a:off x="3130189" y="5451960"/>
            <a:ext cx="1964322" cy="867130"/>
            <a:chOff x="3130189" y="5451960"/>
            <a:chExt cx="1964322" cy="867130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952A9B3A-C712-4FEC-BD27-CB6F56366EAD}"/>
                </a:ext>
              </a:extLst>
            </p:cNvPr>
            <p:cNvSpPr txBox="1"/>
            <p:nvPr/>
          </p:nvSpPr>
          <p:spPr>
            <a:xfrm>
              <a:off x="3130189" y="5451960"/>
              <a:ext cx="89756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rgbClr val="DB4A44"/>
                  </a:solidFill>
                  <a:latin typeface="Oswald" panose="02000503000000000000" pitchFamily="2" charset="0"/>
                </a:rPr>
                <a:t>1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FEB7D320-7C0C-4F2B-A9D1-259A6E518001}"/>
                </a:ext>
              </a:extLst>
            </p:cNvPr>
            <p:cNvSpPr txBox="1"/>
            <p:nvPr/>
          </p:nvSpPr>
          <p:spPr>
            <a:xfrm>
              <a:off x="3130189" y="5918980"/>
              <a:ext cx="196432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SY" sz="2000" dirty="0">
                  <a:latin typeface="Oswald" panose="02000503000000000000" pitchFamily="2" charset="0"/>
                </a:rPr>
                <a:t>السقوط</a:t>
              </a:r>
              <a:endParaRPr lang="en-US" sz="2000" dirty="0">
                <a:latin typeface="Oswald" panose="02000503000000000000" pitchFamily="2" charset="0"/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92761E7A-2FC2-447F-988F-DB81713369BE}"/>
              </a:ext>
            </a:extLst>
          </p:cNvPr>
          <p:cNvGrpSpPr/>
          <p:nvPr/>
        </p:nvGrpSpPr>
        <p:grpSpPr>
          <a:xfrm>
            <a:off x="3161748" y="3397794"/>
            <a:ext cx="1964322" cy="836352"/>
            <a:chOff x="3161748" y="3397794"/>
            <a:chExt cx="1964322" cy="836352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3454929B-C98F-4C62-8E12-0BD24995BA62}"/>
                </a:ext>
              </a:extLst>
            </p:cNvPr>
            <p:cNvSpPr txBox="1"/>
            <p:nvPr/>
          </p:nvSpPr>
          <p:spPr>
            <a:xfrm>
              <a:off x="3161748" y="3397794"/>
              <a:ext cx="89756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rgbClr val="FF9900"/>
                  </a:solidFill>
                  <a:latin typeface="Oswald" panose="02000503000000000000" pitchFamily="2" charset="0"/>
                </a:rPr>
                <a:t>2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A3EA9868-0B08-48A9-8991-96722967361A}"/>
                </a:ext>
              </a:extLst>
            </p:cNvPr>
            <p:cNvSpPr txBox="1"/>
            <p:nvPr/>
          </p:nvSpPr>
          <p:spPr>
            <a:xfrm>
              <a:off x="3161748" y="3864814"/>
              <a:ext cx="19643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SY" dirty="0">
                  <a:latin typeface="Oswald" panose="02000503000000000000" pitchFamily="2" charset="0"/>
                </a:rPr>
                <a:t>الكسور</a:t>
              </a:r>
              <a:endParaRPr lang="en-US" dirty="0">
                <a:latin typeface="Oswald" panose="02000503000000000000" pitchFamily="2" charset="0"/>
              </a:endParaRP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2055E27D-CA35-40A5-9606-DCB4A134F34D}"/>
              </a:ext>
            </a:extLst>
          </p:cNvPr>
          <p:cNvGrpSpPr/>
          <p:nvPr/>
        </p:nvGrpSpPr>
        <p:grpSpPr>
          <a:xfrm>
            <a:off x="3935832" y="2424496"/>
            <a:ext cx="2008431" cy="849609"/>
            <a:chOff x="3935832" y="2424496"/>
            <a:chExt cx="2008431" cy="849609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45A5E9AA-242A-4E1F-9946-45FC2077CE18}"/>
                </a:ext>
              </a:extLst>
            </p:cNvPr>
            <p:cNvSpPr txBox="1"/>
            <p:nvPr/>
          </p:nvSpPr>
          <p:spPr>
            <a:xfrm>
              <a:off x="3935832" y="2424496"/>
              <a:ext cx="89756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rgbClr val="CC00CC"/>
                  </a:solidFill>
                  <a:latin typeface="Oswald" panose="02000503000000000000" pitchFamily="2" charset="0"/>
                </a:rPr>
                <a:t>3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79A70203-147D-4048-87F5-16B2D634FC79}"/>
                </a:ext>
              </a:extLst>
            </p:cNvPr>
            <p:cNvSpPr txBox="1"/>
            <p:nvPr/>
          </p:nvSpPr>
          <p:spPr>
            <a:xfrm>
              <a:off x="3979941" y="2904773"/>
              <a:ext cx="19643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SY" dirty="0">
                  <a:latin typeface="Oswald" panose="02000503000000000000" pitchFamily="2" charset="0"/>
                </a:rPr>
                <a:t>الغرق</a:t>
              </a:r>
              <a:endParaRPr lang="en-US" dirty="0">
                <a:latin typeface="Oswald" panose="02000503000000000000" pitchFamily="2" charset="0"/>
              </a:endParaRP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4F06A070-5EE6-49B5-BDB0-FC007A7F8D5C}"/>
              </a:ext>
            </a:extLst>
          </p:cNvPr>
          <p:cNvGrpSpPr/>
          <p:nvPr/>
        </p:nvGrpSpPr>
        <p:grpSpPr>
          <a:xfrm>
            <a:off x="5193325" y="1718198"/>
            <a:ext cx="1964322" cy="831314"/>
            <a:chOff x="5193325" y="1718198"/>
            <a:chExt cx="1964322" cy="831314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CDBFE388-3088-4C10-89AE-574D252207CD}"/>
                </a:ext>
              </a:extLst>
            </p:cNvPr>
            <p:cNvSpPr txBox="1"/>
            <p:nvPr/>
          </p:nvSpPr>
          <p:spPr>
            <a:xfrm>
              <a:off x="5676971" y="1718198"/>
              <a:ext cx="89756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>
                  <a:solidFill>
                    <a:srgbClr val="00CC99"/>
                  </a:solidFill>
                  <a:latin typeface="Oswald" panose="02000503000000000000" pitchFamily="2" charset="0"/>
                </a:rPr>
                <a:t>4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30E2F9BB-0968-4860-A88E-C4F60D81D445}"/>
                </a:ext>
              </a:extLst>
            </p:cNvPr>
            <p:cNvSpPr txBox="1"/>
            <p:nvPr/>
          </p:nvSpPr>
          <p:spPr>
            <a:xfrm>
              <a:off x="5193325" y="2180180"/>
              <a:ext cx="19643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dirty="0">
                  <a:latin typeface="Oswald" panose="02000503000000000000" pitchFamily="2" charset="0"/>
                </a:rPr>
                <a:t>الحروق</a:t>
              </a:r>
              <a:endParaRPr lang="en-US" dirty="0">
                <a:latin typeface="Oswald" panose="02000503000000000000" pitchFamily="2" charset="0"/>
              </a:endParaRPr>
            </a:p>
          </p:txBody>
        </p:sp>
      </p:grpSp>
      <p:grpSp>
        <p:nvGrpSpPr>
          <p:cNvPr id="236" name="Group 235">
            <a:extLst>
              <a:ext uri="{FF2B5EF4-FFF2-40B4-BE49-F238E27FC236}">
                <a16:creationId xmlns:a16="http://schemas.microsoft.com/office/drawing/2014/main" id="{BC362800-76A9-467E-A5F0-1738DB1EE88A}"/>
              </a:ext>
            </a:extLst>
          </p:cNvPr>
          <p:cNvGrpSpPr/>
          <p:nvPr/>
        </p:nvGrpSpPr>
        <p:grpSpPr>
          <a:xfrm>
            <a:off x="6549188" y="2504604"/>
            <a:ext cx="1964322" cy="831314"/>
            <a:chOff x="6549188" y="2504604"/>
            <a:chExt cx="1964322" cy="831314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969CE289-863E-4ACA-9AD2-85E533DEE97C}"/>
                </a:ext>
              </a:extLst>
            </p:cNvPr>
            <p:cNvSpPr txBox="1"/>
            <p:nvPr/>
          </p:nvSpPr>
          <p:spPr>
            <a:xfrm>
              <a:off x="7615947" y="2504604"/>
              <a:ext cx="89756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3200" dirty="0">
                  <a:solidFill>
                    <a:srgbClr val="0066CC"/>
                  </a:solidFill>
                  <a:latin typeface="Oswald" panose="02000503000000000000" pitchFamily="2" charset="0"/>
                </a:rPr>
                <a:t>5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F9D0FA52-52D2-4C6D-8DDF-E59321883E71}"/>
                </a:ext>
              </a:extLst>
            </p:cNvPr>
            <p:cNvSpPr txBox="1"/>
            <p:nvPr/>
          </p:nvSpPr>
          <p:spPr>
            <a:xfrm>
              <a:off x="6549188" y="2966586"/>
              <a:ext cx="19643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dirty="0">
                  <a:latin typeface="Oswald" panose="02000503000000000000" pitchFamily="2" charset="0"/>
                </a:rPr>
                <a:t>التسمم</a:t>
              </a:r>
              <a:endParaRPr lang="en-US" dirty="0">
                <a:latin typeface="Oswald" panose="02000503000000000000" pitchFamily="2" charset="0"/>
              </a:endParaRPr>
            </a:p>
          </p:txBody>
        </p:sp>
      </p:grpSp>
      <p:grpSp>
        <p:nvGrpSpPr>
          <p:cNvPr id="237" name="Group 236">
            <a:extLst>
              <a:ext uri="{FF2B5EF4-FFF2-40B4-BE49-F238E27FC236}">
                <a16:creationId xmlns:a16="http://schemas.microsoft.com/office/drawing/2014/main" id="{AC3B4BC9-BDCD-4833-A39E-0F751DE0503A}"/>
              </a:ext>
            </a:extLst>
          </p:cNvPr>
          <p:cNvGrpSpPr/>
          <p:nvPr/>
        </p:nvGrpSpPr>
        <p:grpSpPr>
          <a:xfrm>
            <a:off x="7702426" y="3844968"/>
            <a:ext cx="1964322" cy="1010579"/>
            <a:chOff x="7702426" y="3844968"/>
            <a:chExt cx="1964322" cy="1010579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81D34788-2F60-46F5-BC85-1CC9B3A733A8}"/>
                </a:ext>
              </a:extLst>
            </p:cNvPr>
            <p:cNvSpPr txBox="1"/>
            <p:nvPr/>
          </p:nvSpPr>
          <p:spPr>
            <a:xfrm>
              <a:off x="8144791" y="3844968"/>
              <a:ext cx="89756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3200" dirty="0">
                  <a:solidFill>
                    <a:srgbClr val="FF0066"/>
                  </a:solidFill>
                  <a:latin typeface="Oswald" panose="02000503000000000000" pitchFamily="2" charset="0"/>
                </a:rPr>
                <a:t>6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EB548FC2-A8FB-4439-8D21-54C442A8278E}"/>
                </a:ext>
              </a:extLst>
            </p:cNvPr>
            <p:cNvSpPr txBox="1"/>
            <p:nvPr/>
          </p:nvSpPr>
          <p:spPr>
            <a:xfrm>
              <a:off x="7702426" y="4486215"/>
              <a:ext cx="19643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dirty="0">
                  <a:latin typeface="Oswald" panose="02000503000000000000" pitchFamily="2" charset="0"/>
                </a:rPr>
                <a:t>الصعقة الكهربائية</a:t>
              </a:r>
              <a:endParaRPr lang="en-US" dirty="0">
                <a:latin typeface="Oswald" panose="02000503000000000000" pitchFamily="2" charset="0"/>
              </a:endParaRPr>
            </a:p>
          </p:txBody>
        </p:sp>
      </p:grpSp>
      <p:grpSp>
        <p:nvGrpSpPr>
          <p:cNvPr id="238" name="Group 237">
            <a:extLst>
              <a:ext uri="{FF2B5EF4-FFF2-40B4-BE49-F238E27FC236}">
                <a16:creationId xmlns:a16="http://schemas.microsoft.com/office/drawing/2014/main" id="{A33D3229-5E76-4E35-9E70-EC65A7321F90}"/>
              </a:ext>
            </a:extLst>
          </p:cNvPr>
          <p:cNvGrpSpPr/>
          <p:nvPr/>
        </p:nvGrpSpPr>
        <p:grpSpPr>
          <a:xfrm>
            <a:off x="7214604" y="5445666"/>
            <a:ext cx="1964322" cy="831314"/>
            <a:chOff x="7214604" y="5445666"/>
            <a:chExt cx="1964322" cy="831314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5EFBEDF3-DA2E-44A9-AE7E-57F8FF4E257A}"/>
                </a:ext>
              </a:extLst>
            </p:cNvPr>
            <p:cNvSpPr txBox="1"/>
            <p:nvPr/>
          </p:nvSpPr>
          <p:spPr>
            <a:xfrm>
              <a:off x="8281363" y="5445666"/>
              <a:ext cx="89756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3200" dirty="0">
                  <a:solidFill>
                    <a:srgbClr val="808000"/>
                  </a:solidFill>
                  <a:latin typeface="Oswald" panose="02000503000000000000" pitchFamily="2" charset="0"/>
                </a:rPr>
                <a:t>7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09F85925-76B8-4962-B07A-B22193059B78}"/>
                </a:ext>
              </a:extLst>
            </p:cNvPr>
            <p:cNvSpPr txBox="1"/>
            <p:nvPr/>
          </p:nvSpPr>
          <p:spPr>
            <a:xfrm>
              <a:off x="7214604" y="5907648"/>
              <a:ext cx="19643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dirty="0">
                  <a:latin typeface="Oswald" panose="02000503000000000000" pitchFamily="2" charset="0"/>
                </a:rPr>
                <a:t>الجروح</a:t>
              </a:r>
              <a:endParaRPr lang="en-US" dirty="0">
                <a:latin typeface="Oswald" panose="02000503000000000000" pitchFamily="2" charset="0"/>
              </a:endParaRPr>
            </a:p>
          </p:txBody>
        </p:sp>
      </p:grpSp>
      <p:sp>
        <p:nvSpPr>
          <p:cNvPr id="2" name="Oval 1">
            <a:extLst>
              <a:ext uri="{FF2B5EF4-FFF2-40B4-BE49-F238E27FC236}">
                <a16:creationId xmlns:a16="http://schemas.microsoft.com/office/drawing/2014/main" id="{D8637517-109B-42A3-B467-BD03DF382ABB}"/>
              </a:ext>
            </a:extLst>
          </p:cNvPr>
          <p:cNvSpPr/>
          <p:nvPr/>
        </p:nvSpPr>
        <p:spPr>
          <a:xfrm>
            <a:off x="4126723" y="2892481"/>
            <a:ext cx="3944691" cy="3944691"/>
          </a:xfrm>
          <a:prstGeom prst="ellipse">
            <a:avLst/>
          </a:prstGeom>
          <a:solidFill>
            <a:srgbClr val="00CCFF"/>
          </a:solidFill>
          <a:ln>
            <a:noFill/>
          </a:ln>
          <a:effectLst>
            <a:innerShdw blurRad="8128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TextBox 239">
            <a:extLst>
              <a:ext uri="{FF2B5EF4-FFF2-40B4-BE49-F238E27FC236}">
                <a16:creationId xmlns:a16="http://schemas.microsoft.com/office/drawing/2014/main" id="{2558657F-67D6-4379-90BE-6ACE3D421A9C}"/>
              </a:ext>
            </a:extLst>
          </p:cNvPr>
          <p:cNvSpPr txBox="1"/>
          <p:nvPr/>
        </p:nvSpPr>
        <p:spPr>
          <a:xfrm>
            <a:off x="3055042" y="4510564"/>
            <a:ext cx="613228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Y" sz="4000" dirty="0">
                <a:solidFill>
                  <a:schemeClr val="accent2">
                    <a:lumMod val="75000"/>
                  </a:schemeClr>
                </a:solidFill>
              </a:rPr>
              <a:t>الحوادث المنزلية </a:t>
            </a:r>
          </a:p>
        </p:txBody>
      </p:sp>
    </p:spTree>
    <p:extLst>
      <p:ext uri="{BB962C8B-B14F-4D97-AF65-F5344CB8AC3E}">
        <p14:creationId xmlns:p14="http://schemas.microsoft.com/office/powerpoint/2010/main" val="2755118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0292" y="2017478"/>
            <a:ext cx="1834212" cy="635091"/>
            <a:chOff x="1431941" y="2643418"/>
            <a:chExt cx="1834212" cy="635091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04B00CE-67B4-4E92-AA8E-94C31F000B4E}"/>
              </a:ext>
            </a:extLst>
          </p:cNvPr>
          <p:cNvGrpSpPr/>
          <p:nvPr/>
        </p:nvGrpSpPr>
        <p:grpSpPr>
          <a:xfrm flipH="1">
            <a:off x="6684962" y="457198"/>
            <a:ext cx="5009542" cy="1222155"/>
            <a:chOff x="1437352" y="652952"/>
            <a:chExt cx="5009542" cy="1222155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103566D-BFCF-4A08-9E21-87532AC26A22}"/>
                </a:ext>
              </a:extLst>
            </p:cNvPr>
            <p:cNvSpPr/>
            <p:nvPr/>
          </p:nvSpPr>
          <p:spPr>
            <a:xfrm flipV="1">
              <a:off x="1437352" y="652952"/>
              <a:ext cx="4657600" cy="1222155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86BEFCE-54B4-41A3-9A38-451AADFE5FFA}"/>
                </a:ext>
              </a:extLst>
            </p:cNvPr>
            <p:cNvSpPr txBox="1"/>
            <p:nvPr/>
          </p:nvSpPr>
          <p:spPr>
            <a:xfrm>
              <a:off x="1864153" y="1240528"/>
              <a:ext cx="458274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32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إسعاف الحوادث المنزلية :</a:t>
              </a: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2882348" y="2212020"/>
            <a:ext cx="80615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>
                <a:latin typeface="Open Sans" panose="020B0606030504020204" pitchFamily="34" charset="0"/>
                <a:ea typeface="Open Sans" panose="020B0606030504020204" pitchFamily="34" charset="0"/>
              </a:rPr>
              <a:t>السقوط ، من مسبباته :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098F4B3-B7D6-4A73-8484-4FEC0E09DDA7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6F690667-A7FA-4642-9AD9-B9773E6F9956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D9A3158B-7369-4430-B3AC-5B8FB0EDE4AC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: Top Corners One Rounded and One Snipped 88">
                <a:extLst>
                  <a:ext uri="{FF2B5EF4-FFF2-40B4-BE49-F238E27FC236}">
                    <a16:creationId xmlns:a16="http://schemas.microsoft.com/office/drawing/2014/main" id="{DC9B8622-CE4F-4E2D-BA3D-6B80105896CD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ight Triangle 19">
                <a:extLst>
                  <a:ext uri="{FF2B5EF4-FFF2-40B4-BE49-F238E27FC236}">
                    <a16:creationId xmlns:a16="http://schemas.microsoft.com/office/drawing/2014/main" id="{B37FAF8B-95AD-468A-B0D9-898C251C94D0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AB85919-08BD-4D27-ADF8-8D18496E2287}"/>
                </a:ext>
              </a:extLst>
            </p:cNvPr>
            <p:cNvSpPr txBox="1"/>
            <p:nvPr/>
          </p:nvSpPr>
          <p:spPr>
            <a:xfrm>
              <a:off x="8189077" y="1880622"/>
              <a:ext cx="944489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8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en-US" sz="2800" b="1" dirty="0">
                  <a:latin typeface="Century Gothic" panose="020B0502020202020204" pitchFamily="34" charset="0"/>
                </a:rPr>
                <a:t>3</a:t>
              </a:r>
            </a:p>
          </p:txBody>
        </p:sp>
        <p:pic>
          <p:nvPicPr>
            <p:cNvPr id="87" name="Graphic 86" descr="Target Audience">
              <a:extLst>
                <a:ext uri="{FF2B5EF4-FFF2-40B4-BE49-F238E27FC236}">
                  <a16:creationId xmlns:a16="http://schemas.microsoft.com/office/drawing/2014/main" id="{F326872E-0B97-46B9-A053-463709F38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B3E349D-D673-4B40-9FE9-DD770EF4693F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EB18B6A8-229C-43DE-8B79-651AAC473128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825B68D2-7356-4241-A1B4-757E2F64B6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rapezoid 10">
              <a:extLst>
                <a:ext uri="{FF2B5EF4-FFF2-40B4-BE49-F238E27FC236}">
                  <a16:creationId xmlns:a16="http://schemas.microsoft.com/office/drawing/2014/main" id="{D92845BC-0010-4F72-BB92-BA1BC121C3E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C1F59FA1-8246-40F6-8AD0-5AA69708E17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2E85176-389E-4B4D-923C-CE512A16B1A4}"/>
              </a:ext>
            </a:extLst>
          </p:cNvPr>
          <p:cNvGrpSpPr/>
          <p:nvPr/>
        </p:nvGrpSpPr>
        <p:grpSpPr>
          <a:xfrm>
            <a:off x="172237" y="3426938"/>
            <a:ext cx="1884683" cy="2740268"/>
            <a:chOff x="10091964" y="2778444"/>
            <a:chExt cx="1884683" cy="2740268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FFABE728-AA6D-4315-AA2D-D60DFE4733A8}"/>
                </a:ext>
              </a:extLst>
            </p:cNvPr>
            <p:cNvGrpSpPr/>
            <p:nvPr/>
          </p:nvGrpSpPr>
          <p:grpSpPr>
            <a:xfrm rot="21371849">
              <a:off x="10091964" y="2778444"/>
              <a:ext cx="1884683" cy="2740268"/>
              <a:chOff x="395817" y="4262072"/>
              <a:chExt cx="1884683" cy="2740268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445B731D-C3A5-466B-B4EE-5AC8F146B9D0}"/>
                  </a:ext>
                </a:extLst>
              </p:cNvPr>
              <p:cNvSpPr txBox="1"/>
              <p:nvPr/>
            </p:nvSpPr>
            <p:spPr>
              <a:xfrm>
                <a:off x="395817" y="4262072"/>
                <a:ext cx="1884145" cy="4616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الأمن و السلامة</a:t>
                </a:r>
                <a:endParaRPr lang="en-US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FC3E2EFD-0FA8-49F1-917E-03CE3DC778F7}"/>
                  </a:ext>
                </a:extLst>
              </p:cNvPr>
              <p:cNvSpPr txBox="1"/>
              <p:nvPr/>
            </p:nvSpPr>
            <p:spPr>
              <a:xfrm>
                <a:off x="404950" y="4755571"/>
                <a:ext cx="1875550" cy="2246769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000" b="1" dirty="0">
                    <a:latin typeface="Century Gothic" panose="020B0502020202020204" pitchFamily="34" charset="0"/>
                  </a:rPr>
                  <a:t>الحوادث المنزلية </a:t>
                </a: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34A5120C-961D-4534-95B8-DE8695C96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21372809">
              <a:off x="10419377" y="3993710"/>
              <a:ext cx="1319390" cy="1102774"/>
            </a:xfrm>
            <a:prstGeom prst="rect">
              <a:avLst/>
            </a:prstGeom>
          </p:spPr>
        </p:pic>
      </p:grpSp>
      <p:sp>
        <p:nvSpPr>
          <p:cNvPr id="101" name="Rectangle 21">
            <a:extLst>
              <a:ext uri="{FF2B5EF4-FFF2-40B4-BE49-F238E27FC236}">
                <a16:creationId xmlns:a16="http://schemas.microsoft.com/office/drawing/2014/main" id="{B3E6E669-4CFC-49FD-AA83-B875ABB26CF5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Freeform: Shape 71">
            <a:extLst>
              <a:ext uri="{FF2B5EF4-FFF2-40B4-BE49-F238E27FC236}">
                <a16:creationId xmlns:a16="http://schemas.microsoft.com/office/drawing/2014/main" id="{A7CBDE38-2E29-4D3B-8676-9FA0C1CBACF7}"/>
              </a:ext>
            </a:extLst>
          </p:cNvPr>
          <p:cNvSpPr/>
          <p:nvPr/>
        </p:nvSpPr>
        <p:spPr>
          <a:xfrm rot="5400000">
            <a:off x="2709178" y="408683"/>
            <a:ext cx="2192374" cy="2182881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5"/>
            <a:srcRect/>
            <a:stretch>
              <a:fillRect l="9594" r="9594"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grpSp>
        <p:nvGrpSpPr>
          <p:cNvPr id="37" name="Group 72">
            <a:extLst>
              <a:ext uri="{FF2B5EF4-FFF2-40B4-BE49-F238E27FC236}">
                <a16:creationId xmlns:a16="http://schemas.microsoft.com/office/drawing/2014/main" id="{FF9E1EB7-E47E-49B6-BEB0-1370FA4716C2}"/>
              </a:ext>
            </a:extLst>
          </p:cNvPr>
          <p:cNvGrpSpPr/>
          <p:nvPr/>
        </p:nvGrpSpPr>
        <p:grpSpPr>
          <a:xfrm>
            <a:off x="3694706" y="511886"/>
            <a:ext cx="229544" cy="346651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38" name="Oval 73">
              <a:extLst>
                <a:ext uri="{FF2B5EF4-FFF2-40B4-BE49-F238E27FC236}">
                  <a16:creationId xmlns:a16="http://schemas.microsoft.com/office/drawing/2014/main" id="{0852E89F-CD63-4D71-8E8D-E48673868B5F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rapezoid 10">
              <a:extLst>
                <a:ext uri="{FF2B5EF4-FFF2-40B4-BE49-F238E27FC236}">
                  <a16:creationId xmlns:a16="http://schemas.microsoft.com/office/drawing/2014/main" id="{7A2AC462-2A02-4ECB-B21F-E0FCB9D512E5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75">
              <a:extLst>
                <a:ext uri="{FF2B5EF4-FFF2-40B4-BE49-F238E27FC236}">
                  <a16:creationId xmlns:a16="http://schemas.microsoft.com/office/drawing/2014/main" id="{6A5C6EFD-F45C-468C-8B4D-B3EB503A128D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2" name="Freeform: Shape 71">
            <a:extLst>
              <a:ext uri="{FF2B5EF4-FFF2-40B4-BE49-F238E27FC236}">
                <a16:creationId xmlns:a16="http://schemas.microsoft.com/office/drawing/2014/main" id="{689F17D0-405C-4FC5-9609-510AD3C33722}"/>
              </a:ext>
            </a:extLst>
          </p:cNvPr>
          <p:cNvSpPr/>
          <p:nvPr/>
        </p:nvSpPr>
        <p:spPr>
          <a:xfrm rot="5400000">
            <a:off x="3180090" y="2675543"/>
            <a:ext cx="2192374" cy="2182881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6"/>
            <a:srcRect/>
            <a:stretch>
              <a:fillRect l="1348" r="1348"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grpSp>
        <p:nvGrpSpPr>
          <p:cNvPr id="43" name="Group 72">
            <a:extLst>
              <a:ext uri="{FF2B5EF4-FFF2-40B4-BE49-F238E27FC236}">
                <a16:creationId xmlns:a16="http://schemas.microsoft.com/office/drawing/2014/main" id="{89157F4D-30B0-48C7-AC6C-D61941836EC7}"/>
              </a:ext>
            </a:extLst>
          </p:cNvPr>
          <p:cNvGrpSpPr/>
          <p:nvPr/>
        </p:nvGrpSpPr>
        <p:grpSpPr>
          <a:xfrm>
            <a:off x="4165618" y="2778746"/>
            <a:ext cx="229544" cy="346651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47" name="Oval 73">
              <a:extLst>
                <a:ext uri="{FF2B5EF4-FFF2-40B4-BE49-F238E27FC236}">
                  <a16:creationId xmlns:a16="http://schemas.microsoft.com/office/drawing/2014/main" id="{BA3C6CCE-D4BE-421D-8F66-2E8FE9C309D6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rapezoid 10">
              <a:extLst>
                <a:ext uri="{FF2B5EF4-FFF2-40B4-BE49-F238E27FC236}">
                  <a16:creationId xmlns:a16="http://schemas.microsoft.com/office/drawing/2014/main" id="{3D139C84-3B33-4CF1-9497-265A65F588B9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75">
              <a:extLst>
                <a:ext uri="{FF2B5EF4-FFF2-40B4-BE49-F238E27FC236}">
                  <a16:creationId xmlns:a16="http://schemas.microsoft.com/office/drawing/2014/main" id="{CF836613-3DBE-4E02-949E-336E2D1341E0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0" name="Freeform: Shape 71">
            <a:extLst>
              <a:ext uri="{FF2B5EF4-FFF2-40B4-BE49-F238E27FC236}">
                <a16:creationId xmlns:a16="http://schemas.microsoft.com/office/drawing/2014/main" id="{E2B631C4-EE2B-47CA-BE10-662B31E1B3CA}"/>
              </a:ext>
            </a:extLst>
          </p:cNvPr>
          <p:cNvSpPr/>
          <p:nvPr/>
        </p:nvSpPr>
        <p:spPr>
          <a:xfrm rot="5400000">
            <a:off x="5443797" y="4093470"/>
            <a:ext cx="2192374" cy="2182881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7"/>
            <a:srcRect/>
            <a:stretch>
              <a:fillRect l="10420" t="16338" r="10420" b="16338"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grpSp>
        <p:nvGrpSpPr>
          <p:cNvPr id="51" name="Group 72">
            <a:extLst>
              <a:ext uri="{FF2B5EF4-FFF2-40B4-BE49-F238E27FC236}">
                <a16:creationId xmlns:a16="http://schemas.microsoft.com/office/drawing/2014/main" id="{12C20D1F-E2E5-4297-AC73-9B6E53E3EDA7}"/>
              </a:ext>
            </a:extLst>
          </p:cNvPr>
          <p:cNvGrpSpPr/>
          <p:nvPr/>
        </p:nvGrpSpPr>
        <p:grpSpPr>
          <a:xfrm>
            <a:off x="6429325" y="4196673"/>
            <a:ext cx="229544" cy="346651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52" name="Oval 73">
              <a:extLst>
                <a:ext uri="{FF2B5EF4-FFF2-40B4-BE49-F238E27FC236}">
                  <a16:creationId xmlns:a16="http://schemas.microsoft.com/office/drawing/2014/main" id="{4E63DE10-1E93-424B-AFB4-A82553E30CC8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rapezoid 10">
              <a:extLst>
                <a:ext uri="{FF2B5EF4-FFF2-40B4-BE49-F238E27FC236}">
                  <a16:creationId xmlns:a16="http://schemas.microsoft.com/office/drawing/2014/main" id="{EED3FEB5-5AF7-41FA-8980-3027FEBC205F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75">
              <a:extLst>
                <a:ext uri="{FF2B5EF4-FFF2-40B4-BE49-F238E27FC236}">
                  <a16:creationId xmlns:a16="http://schemas.microsoft.com/office/drawing/2014/main" id="{2A525611-D0F9-4685-8F2F-AF94E622EC61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5" name="Freeform: Shape 71">
            <a:extLst>
              <a:ext uri="{FF2B5EF4-FFF2-40B4-BE49-F238E27FC236}">
                <a16:creationId xmlns:a16="http://schemas.microsoft.com/office/drawing/2014/main" id="{2CD5212D-87C7-448B-90B9-F37DB1264D89}"/>
              </a:ext>
            </a:extLst>
          </p:cNvPr>
          <p:cNvSpPr/>
          <p:nvPr/>
        </p:nvSpPr>
        <p:spPr>
          <a:xfrm rot="5400000">
            <a:off x="7929167" y="3128799"/>
            <a:ext cx="2192374" cy="2182881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8"/>
            <a:srcRect/>
            <a:stretch>
              <a:fillRect l="14543" t="11412" r="14543" b="11412"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grpSp>
        <p:nvGrpSpPr>
          <p:cNvPr id="56" name="Group 72">
            <a:extLst>
              <a:ext uri="{FF2B5EF4-FFF2-40B4-BE49-F238E27FC236}">
                <a16:creationId xmlns:a16="http://schemas.microsoft.com/office/drawing/2014/main" id="{DDB1D6DE-8811-4AB6-9B6D-ABDDE1090AD1}"/>
              </a:ext>
            </a:extLst>
          </p:cNvPr>
          <p:cNvGrpSpPr/>
          <p:nvPr/>
        </p:nvGrpSpPr>
        <p:grpSpPr>
          <a:xfrm>
            <a:off x="8914695" y="3232002"/>
            <a:ext cx="229544" cy="346651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57" name="Oval 73">
              <a:extLst>
                <a:ext uri="{FF2B5EF4-FFF2-40B4-BE49-F238E27FC236}">
                  <a16:creationId xmlns:a16="http://schemas.microsoft.com/office/drawing/2014/main" id="{15894F47-3AD5-4FF0-B4D9-9FB88FC41BB9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Trapezoid 10">
              <a:extLst>
                <a:ext uri="{FF2B5EF4-FFF2-40B4-BE49-F238E27FC236}">
                  <a16:creationId xmlns:a16="http://schemas.microsoft.com/office/drawing/2014/main" id="{EAA0D780-819A-4D0C-A51F-4B46991BBE61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75">
              <a:extLst>
                <a:ext uri="{FF2B5EF4-FFF2-40B4-BE49-F238E27FC236}">
                  <a16:creationId xmlns:a16="http://schemas.microsoft.com/office/drawing/2014/main" id="{7479B94E-6DB0-4569-91B5-1D467A6E2D3D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08389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61" dur="200" fill="hold"/>
                                        <p:tgtEl>
                                          <p:spTgt spid="36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74" dur="200" fill="hold"/>
                                        <p:tgtEl>
                                          <p:spTgt spid="42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87" dur="200" fill="hold"/>
                                        <p:tgtEl>
                                          <p:spTgt spid="50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100" dur="200" fill="hold"/>
                                        <p:tgtEl>
                                          <p:spTgt spid="55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4" grpId="0"/>
      <p:bldP spid="101" grpId="0" animBg="1"/>
      <p:bldP spid="36" grpId="0" animBg="1"/>
      <p:bldP spid="36" grpId="1" animBg="1"/>
      <p:bldP spid="42" grpId="0" animBg="1"/>
      <p:bldP spid="42" grpId="1" animBg="1"/>
      <p:bldP spid="50" grpId="0" animBg="1"/>
      <p:bldP spid="50" grpId="1" animBg="1"/>
      <p:bldP spid="55" grpId="0" animBg="1"/>
      <p:bldP spid="5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>
            <a:extLst>
              <a:ext uri="{FF2B5EF4-FFF2-40B4-BE49-F238E27FC236}">
                <a16:creationId xmlns:a16="http://schemas.microsoft.com/office/drawing/2014/main" id="{F7EDF1F7-4D36-41D8-B3F3-4D092E5A15D2}"/>
              </a:ext>
            </a:extLst>
          </p:cNvPr>
          <p:cNvSpPr/>
          <p:nvPr/>
        </p:nvSpPr>
        <p:spPr>
          <a:xfrm>
            <a:off x="7707590" y="1358231"/>
            <a:ext cx="2780354" cy="4141539"/>
          </a:xfrm>
          <a:prstGeom prst="rect">
            <a:avLst/>
          </a:prstGeom>
          <a:gradFill flip="none" rotWithShape="1">
            <a:gsLst>
              <a:gs pos="4000">
                <a:schemeClr val="bg1"/>
              </a:gs>
              <a:gs pos="87000">
                <a:schemeClr val="bg1">
                  <a:lumMod val="75000"/>
                </a:schemeClr>
              </a:gs>
            </a:gsLst>
            <a:lin ang="16200000" scaled="1"/>
            <a:tileRect/>
          </a:gra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Parallelogram 8">
            <a:extLst>
              <a:ext uri="{FF2B5EF4-FFF2-40B4-BE49-F238E27FC236}">
                <a16:creationId xmlns:a16="http://schemas.microsoft.com/office/drawing/2014/main" id="{8853E726-4624-42BE-AE8B-EBE2DC9A6B6A}"/>
              </a:ext>
            </a:extLst>
          </p:cNvPr>
          <p:cNvSpPr/>
          <p:nvPr/>
        </p:nvSpPr>
        <p:spPr>
          <a:xfrm>
            <a:off x="7603639" y="1974755"/>
            <a:ext cx="3137628" cy="1731519"/>
          </a:xfrm>
          <a:custGeom>
            <a:avLst/>
            <a:gdLst>
              <a:gd name="connsiteX0" fmla="*/ 0 w 3716162"/>
              <a:gd name="connsiteY0" fmla="*/ 655093 h 655093"/>
              <a:gd name="connsiteX1" fmla="*/ 163773 w 3716162"/>
              <a:gd name="connsiteY1" fmla="*/ 0 h 655093"/>
              <a:gd name="connsiteX2" fmla="*/ 3716162 w 3716162"/>
              <a:gd name="connsiteY2" fmla="*/ 0 h 655093"/>
              <a:gd name="connsiteX3" fmla="*/ 3552389 w 3716162"/>
              <a:gd name="connsiteY3" fmla="*/ 655093 h 655093"/>
              <a:gd name="connsiteX4" fmla="*/ 0 w 3716162"/>
              <a:gd name="connsiteY4" fmla="*/ 655093 h 655093"/>
              <a:gd name="connsiteX0" fmla="*/ 0 w 3798049"/>
              <a:gd name="connsiteY0" fmla="*/ 832514 h 832514"/>
              <a:gd name="connsiteX1" fmla="*/ 163773 w 3798049"/>
              <a:gd name="connsiteY1" fmla="*/ 177421 h 832514"/>
              <a:gd name="connsiteX2" fmla="*/ 3798049 w 3798049"/>
              <a:gd name="connsiteY2" fmla="*/ 0 h 832514"/>
              <a:gd name="connsiteX3" fmla="*/ 3552389 w 3798049"/>
              <a:gd name="connsiteY3" fmla="*/ 832514 h 832514"/>
              <a:gd name="connsiteX4" fmla="*/ 0 w 3798049"/>
              <a:gd name="connsiteY4" fmla="*/ 832514 h 832514"/>
              <a:gd name="connsiteX0" fmla="*/ 0 w 3798049"/>
              <a:gd name="connsiteY0" fmla="*/ 832514 h 968992"/>
              <a:gd name="connsiteX1" fmla="*/ 163773 w 3798049"/>
              <a:gd name="connsiteY1" fmla="*/ 177421 h 968992"/>
              <a:gd name="connsiteX2" fmla="*/ 3798049 w 3798049"/>
              <a:gd name="connsiteY2" fmla="*/ 0 h 968992"/>
              <a:gd name="connsiteX3" fmla="*/ 3443207 w 3798049"/>
              <a:gd name="connsiteY3" fmla="*/ 968992 h 968992"/>
              <a:gd name="connsiteX4" fmla="*/ 0 w 3798049"/>
              <a:gd name="connsiteY4" fmla="*/ 832514 h 968992"/>
              <a:gd name="connsiteX0" fmla="*/ 0 w 3798049"/>
              <a:gd name="connsiteY0" fmla="*/ 832514 h 968992"/>
              <a:gd name="connsiteX1" fmla="*/ 163773 w 3798049"/>
              <a:gd name="connsiteY1" fmla="*/ 245660 h 968992"/>
              <a:gd name="connsiteX2" fmla="*/ 3798049 w 3798049"/>
              <a:gd name="connsiteY2" fmla="*/ 0 h 968992"/>
              <a:gd name="connsiteX3" fmla="*/ 3443207 w 3798049"/>
              <a:gd name="connsiteY3" fmla="*/ 968992 h 968992"/>
              <a:gd name="connsiteX4" fmla="*/ 0 w 3798049"/>
              <a:gd name="connsiteY4" fmla="*/ 832514 h 968992"/>
              <a:gd name="connsiteX0" fmla="*/ 0 w 4016413"/>
              <a:gd name="connsiteY0" fmla="*/ 586854 h 723332"/>
              <a:gd name="connsiteX1" fmla="*/ 163773 w 4016413"/>
              <a:gd name="connsiteY1" fmla="*/ 0 h 723332"/>
              <a:gd name="connsiteX2" fmla="*/ 4016413 w 4016413"/>
              <a:gd name="connsiteY2" fmla="*/ 27295 h 723332"/>
              <a:gd name="connsiteX3" fmla="*/ 3443207 w 4016413"/>
              <a:gd name="connsiteY3" fmla="*/ 723332 h 723332"/>
              <a:gd name="connsiteX4" fmla="*/ 0 w 4016413"/>
              <a:gd name="connsiteY4" fmla="*/ 586854 h 723332"/>
              <a:gd name="connsiteX0" fmla="*/ 0 w 4016413"/>
              <a:gd name="connsiteY0" fmla="*/ 655093 h 791571"/>
              <a:gd name="connsiteX1" fmla="*/ 163773 w 4016413"/>
              <a:gd name="connsiteY1" fmla="*/ 0 h 791571"/>
              <a:gd name="connsiteX2" fmla="*/ 4016413 w 4016413"/>
              <a:gd name="connsiteY2" fmla="*/ 95534 h 791571"/>
              <a:gd name="connsiteX3" fmla="*/ 3443207 w 4016413"/>
              <a:gd name="connsiteY3" fmla="*/ 791571 h 791571"/>
              <a:gd name="connsiteX4" fmla="*/ 0 w 4016413"/>
              <a:gd name="connsiteY4" fmla="*/ 655093 h 791571"/>
              <a:gd name="connsiteX0" fmla="*/ 0 w 4016413"/>
              <a:gd name="connsiteY0" fmla="*/ 600502 h 736980"/>
              <a:gd name="connsiteX1" fmla="*/ 313898 w 4016413"/>
              <a:gd name="connsiteY1" fmla="*/ 0 h 736980"/>
              <a:gd name="connsiteX2" fmla="*/ 4016413 w 4016413"/>
              <a:gd name="connsiteY2" fmla="*/ 40943 h 736980"/>
              <a:gd name="connsiteX3" fmla="*/ 3443207 w 4016413"/>
              <a:gd name="connsiteY3" fmla="*/ 736980 h 736980"/>
              <a:gd name="connsiteX4" fmla="*/ 0 w 4016413"/>
              <a:gd name="connsiteY4" fmla="*/ 600502 h 736980"/>
              <a:gd name="connsiteX0" fmla="*/ 0 w 4016413"/>
              <a:gd name="connsiteY0" fmla="*/ 559559 h 696037"/>
              <a:gd name="connsiteX1" fmla="*/ 834403 w 4016413"/>
              <a:gd name="connsiteY1" fmla="*/ 941 h 696037"/>
              <a:gd name="connsiteX2" fmla="*/ 4016413 w 4016413"/>
              <a:gd name="connsiteY2" fmla="*/ 0 h 696037"/>
              <a:gd name="connsiteX3" fmla="*/ 3443207 w 4016413"/>
              <a:gd name="connsiteY3" fmla="*/ 696037 h 696037"/>
              <a:gd name="connsiteX4" fmla="*/ 0 w 4016413"/>
              <a:gd name="connsiteY4" fmla="*/ 559559 h 696037"/>
              <a:gd name="connsiteX0" fmla="*/ 0 w 3256758"/>
              <a:gd name="connsiteY0" fmla="*/ 609820 h 696037"/>
              <a:gd name="connsiteX1" fmla="*/ 74748 w 3256758"/>
              <a:gd name="connsiteY1" fmla="*/ 941 h 696037"/>
              <a:gd name="connsiteX2" fmla="*/ 3256758 w 3256758"/>
              <a:gd name="connsiteY2" fmla="*/ 0 h 696037"/>
              <a:gd name="connsiteX3" fmla="*/ 2683552 w 3256758"/>
              <a:gd name="connsiteY3" fmla="*/ 696037 h 696037"/>
              <a:gd name="connsiteX4" fmla="*/ 0 w 3256758"/>
              <a:gd name="connsiteY4" fmla="*/ 609820 h 696037"/>
              <a:gd name="connsiteX0" fmla="*/ 108132 w 3364890"/>
              <a:gd name="connsiteY0" fmla="*/ 620741 h 706958"/>
              <a:gd name="connsiteX1" fmla="*/ 0 w 3364890"/>
              <a:gd name="connsiteY1" fmla="*/ 0 h 706958"/>
              <a:gd name="connsiteX2" fmla="*/ 3364890 w 3364890"/>
              <a:gd name="connsiteY2" fmla="*/ 10921 h 706958"/>
              <a:gd name="connsiteX3" fmla="*/ 2791684 w 3364890"/>
              <a:gd name="connsiteY3" fmla="*/ 706958 h 706958"/>
              <a:gd name="connsiteX4" fmla="*/ 108132 w 3364890"/>
              <a:gd name="connsiteY4" fmla="*/ 620741 h 706958"/>
              <a:gd name="connsiteX0" fmla="*/ 108132 w 3364890"/>
              <a:gd name="connsiteY0" fmla="*/ 614810 h 706958"/>
              <a:gd name="connsiteX1" fmla="*/ 0 w 3364890"/>
              <a:gd name="connsiteY1" fmla="*/ 0 h 706958"/>
              <a:gd name="connsiteX2" fmla="*/ 3364890 w 3364890"/>
              <a:gd name="connsiteY2" fmla="*/ 10921 h 706958"/>
              <a:gd name="connsiteX3" fmla="*/ 2791684 w 3364890"/>
              <a:gd name="connsiteY3" fmla="*/ 706958 h 706958"/>
              <a:gd name="connsiteX4" fmla="*/ 108132 w 3364890"/>
              <a:gd name="connsiteY4" fmla="*/ 614810 h 706958"/>
              <a:gd name="connsiteX0" fmla="*/ 124138 w 3380896"/>
              <a:gd name="connsiteY0" fmla="*/ 690779 h 782927"/>
              <a:gd name="connsiteX1" fmla="*/ 0 w 3380896"/>
              <a:gd name="connsiteY1" fmla="*/ 0 h 782927"/>
              <a:gd name="connsiteX2" fmla="*/ 16006 w 3380896"/>
              <a:gd name="connsiteY2" fmla="*/ 75969 h 782927"/>
              <a:gd name="connsiteX3" fmla="*/ 3380896 w 3380896"/>
              <a:gd name="connsiteY3" fmla="*/ 86890 h 782927"/>
              <a:gd name="connsiteX4" fmla="*/ 2807690 w 3380896"/>
              <a:gd name="connsiteY4" fmla="*/ 782927 h 782927"/>
              <a:gd name="connsiteX5" fmla="*/ 124138 w 3380896"/>
              <a:gd name="connsiteY5" fmla="*/ 690779 h 782927"/>
              <a:gd name="connsiteX0" fmla="*/ 108132 w 3364890"/>
              <a:gd name="connsiteY0" fmla="*/ 690779 h 782927"/>
              <a:gd name="connsiteX1" fmla="*/ 12129 w 3364890"/>
              <a:gd name="connsiteY1" fmla="*/ 0 h 782927"/>
              <a:gd name="connsiteX2" fmla="*/ 0 w 3364890"/>
              <a:gd name="connsiteY2" fmla="*/ 75969 h 782927"/>
              <a:gd name="connsiteX3" fmla="*/ 3364890 w 3364890"/>
              <a:gd name="connsiteY3" fmla="*/ 86890 h 782927"/>
              <a:gd name="connsiteX4" fmla="*/ 2791684 w 3364890"/>
              <a:gd name="connsiteY4" fmla="*/ 782927 h 782927"/>
              <a:gd name="connsiteX5" fmla="*/ 108132 w 3364890"/>
              <a:gd name="connsiteY5" fmla="*/ 690779 h 782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64890" h="782927">
                <a:moveTo>
                  <a:pt x="108132" y="690779"/>
                </a:moveTo>
                <a:cubicBezTo>
                  <a:pt x="71442" y="500061"/>
                  <a:pt x="48819" y="190718"/>
                  <a:pt x="12129" y="0"/>
                </a:cubicBezTo>
                <a:lnTo>
                  <a:pt x="0" y="75969"/>
                </a:lnTo>
                <a:lnTo>
                  <a:pt x="3364890" y="86890"/>
                </a:lnTo>
                <a:lnTo>
                  <a:pt x="2791684" y="782927"/>
                </a:lnTo>
                <a:lnTo>
                  <a:pt x="108132" y="690779"/>
                </a:lnTo>
                <a:close/>
              </a:path>
            </a:pathLst>
          </a:custGeom>
          <a:gradFill flip="none" rotWithShape="1">
            <a:gsLst>
              <a:gs pos="74000">
                <a:srgbClr val="DEDEDE"/>
              </a:gs>
              <a:gs pos="27000">
                <a:schemeClr val="tx1">
                  <a:lumMod val="50000"/>
                  <a:lumOff val="50000"/>
                  <a:alpha val="64000"/>
                </a:schemeClr>
              </a:gs>
              <a:gs pos="2000">
                <a:schemeClr val="bg1">
                  <a:lumMod val="85000"/>
                  <a:alpha val="0"/>
                </a:schemeClr>
              </a:gs>
            </a:gsLst>
            <a:lin ang="5400000" scaled="1"/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Isosceles Triangle 44">
            <a:extLst>
              <a:ext uri="{FF2B5EF4-FFF2-40B4-BE49-F238E27FC236}">
                <a16:creationId xmlns:a16="http://schemas.microsoft.com/office/drawing/2014/main" id="{541C312E-49FD-4660-A709-9B0D629A8148}"/>
              </a:ext>
            </a:extLst>
          </p:cNvPr>
          <p:cNvSpPr/>
          <p:nvPr/>
        </p:nvSpPr>
        <p:spPr>
          <a:xfrm flipV="1">
            <a:off x="7707590" y="2286914"/>
            <a:ext cx="587248" cy="332352"/>
          </a:xfrm>
          <a:prstGeom prst="triangle">
            <a:avLst>
              <a:gd name="adj" fmla="val 68525"/>
            </a:avLst>
          </a:prstGeom>
          <a:solidFill>
            <a:srgbClr val="9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C628F1D-8809-4C65-B5C5-329F172D52BF}"/>
              </a:ext>
            </a:extLst>
          </p:cNvPr>
          <p:cNvGrpSpPr/>
          <p:nvPr/>
        </p:nvGrpSpPr>
        <p:grpSpPr>
          <a:xfrm>
            <a:off x="7707590" y="1358230"/>
            <a:ext cx="2780354" cy="927941"/>
            <a:chOff x="7707590" y="1358230"/>
            <a:chExt cx="2780354" cy="927941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FEC5BD79-90F5-4C46-B719-3D150CD46A95}"/>
                </a:ext>
              </a:extLst>
            </p:cNvPr>
            <p:cNvSpPr/>
            <p:nvPr/>
          </p:nvSpPr>
          <p:spPr>
            <a:xfrm>
              <a:off x="7707590" y="1358230"/>
              <a:ext cx="2780354" cy="92794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D4975D2F-7080-4F9B-996E-6B9BAC82B887}"/>
                </a:ext>
              </a:extLst>
            </p:cNvPr>
            <p:cNvSpPr txBox="1"/>
            <p:nvPr/>
          </p:nvSpPr>
          <p:spPr>
            <a:xfrm>
              <a:off x="8054919" y="1409284"/>
              <a:ext cx="208569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3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</a:rPr>
                <a:t>الكسر</a:t>
              </a:r>
              <a:endPara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</p:grpSp>
      <p:sp>
        <p:nvSpPr>
          <p:cNvPr id="46" name="Parallelogram 8">
            <a:extLst>
              <a:ext uri="{FF2B5EF4-FFF2-40B4-BE49-F238E27FC236}">
                <a16:creationId xmlns:a16="http://schemas.microsoft.com/office/drawing/2014/main" id="{0116D20F-CE90-4A0E-B2B1-3D8D0818E38E}"/>
              </a:ext>
            </a:extLst>
          </p:cNvPr>
          <p:cNvSpPr/>
          <p:nvPr/>
        </p:nvSpPr>
        <p:spPr>
          <a:xfrm>
            <a:off x="8080347" y="2182660"/>
            <a:ext cx="3404090" cy="805263"/>
          </a:xfrm>
          <a:custGeom>
            <a:avLst/>
            <a:gdLst>
              <a:gd name="connsiteX0" fmla="*/ 0 w 3716162"/>
              <a:gd name="connsiteY0" fmla="*/ 655093 h 655093"/>
              <a:gd name="connsiteX1" fmla="*/ 163773 w 3716162"/>
              <a:gd name="connsiteY1" fmla="*/ 0 h 655093"/>
              <a:gd name="connsiteX2" fmla="*/ 3716162 w 3716162"/>
              <a:gd name="connsiteY2" fmla="*/ 0 h 655093"/>
              <a:gd name="connsiteX3" fmla="*/ 3552389 w 3716162"/>
              <a:gd name="connsiteY3" fmla="*/ 655093 h 655093"/>
              <a:gd name="connsiteX4" fmla="*/ 0 w 3716162"/>
              <a:gd name="connsiteY4" fmla="*/ 655093 h 655093"/>
              <a:gd name="connsiteX0" fmla="*/ 0 w 3798049"/>
              <a:gd name="connsiteY0" fmla="*/ 832514 h 832514"/>
              <a:gd name="connsiteX1" fmla="*/ 163773 w 3798049"/>
              <a:gd name="connsiteY1" fmla="*/ 177421 h 832514"/>
              <a:gd name="connsiteX2" fmla="*/ 3798049 w 3798049"/>
              <a:gd name="connsiteY2" fmla="*/ 0 h 832514"/>
              <a:gd name="connsiteX3" fmla="*/ 3552389 w 3798049"/>
              <a:gd name="connsiteY3" fmla="*/ 832514 h 832514"/>
              <a:gd name="connsiteX4" fmla="*/ 0 w 3798049"/>
              <a:gd name="connsiteY4" fmla="*/ 832514 h 832514"/>
              <a:gd name="connsiteX0" fmla="*/ 0 w 3798049"/>
              <a:gd name="connsiteY0" fmla="*/ 832514 h 968992"/>
              <a:gd name="connsiteX1" fmla="*/ 163773 w 3798049"/>
              <a:gd name="connsiteY1" fmla="*/ 177421 h 968992"/>
              <a:gd name="connsiteX2" fmla="*/ 3798049 w 3798049"/>
              <a:gd name="connsiteY2" fmla="*/ 0 h 968992"/>
              <a:gd name="connsiteX3" fmla="*/ 3443207 w 3798049"/>
              <a:gd name="connsiteY3" fmla="*/ 968992 h 968992"/>
              <a:gd name="connsiteX4" fmla="*/ 0 w 3798049"/>
              <a:gd name="connsiteY4" fmla="*/ 832514 h 968992"/>
              <a:gd name="connsiteX0" fmla="*/ 0 w 3798049"/>
              <a:gd name="connsiteY0" fmla="*/ 832514 h 968992"/>
              <a:gd name="connsiteX1" fmla="*/ 163773 w 3798049"/>
              <a:gd name="connsiteY1" fmla="*/ 245660 h 968992"/>
              <a:gd name="connsiteX2" fmla="*/ 3798049 w 3798049"/>
              <a:gd name="connsiteY2" fmla="*/ 0 h 968992"/>
              <a:gd name="connsiteX3" fmla="*/ 3443207 w 3798049"/>
              <a:gd name="connsiteY3" fmla="*/ 968992 h 968992"/>
              <a:gd name="connsiteX4" fmla="*/ 0 w 3798049"/>
              <a:gd name="connsiteY4" fmla="*/ 832514 h 968992"/>
              <a:gd name="connsiteX0" fmla="*/ 0 w 4016413"/>
              <a:gd name="connsiteY0" fmla="*/ 586854 h 723332"/>
              <a:gd name="connsiteX1" fmla="*/ 163773 w 4016413"/>
              <a:gd name="connsiteY1" fmla="*/ 0 h 723332"/>
              <a:gd name="connsiteX2" fmla="*/ 4016413 w 4016413"/>
              <a:gd name="connsiteY2" fmla="*/ 27295 h 723332"/>
              <a:gd name="connsiteX3" fmla="*/ 3443207 w 4016413"/>
              <a:gd name="connsiteY3" fmla="*/ 723332 h 723332"/>
              <a:gd name="connsiteX4" fmla="*/ 0 w 4016413"/>
              <a:gd name="connsiteY4" fmla="*/ 586854 h 723332"/>
              <a:gd name="connsiteX0" fmla="*/ 0 w 4016413"/>
              <a:gd name="connsiteY0" fmla="*/ 655093 h 791571"/>
              <a:gd name="connsiteX1" fmla="*/ 163773 w 4016413"/>
              <a:gd name="connsiteY1" fmla="*/ 0 h 791571"/>
              <a:gd name="connsiteX2" fmla="*/ 4016413 w 4016413"/>
              <a:gd name="connsiteY2" fmla="*/ 95534 h 791571"/>
              <a:gd name="connsiteX3" fmla="*/ 3443207 w 4016413"/>
              <a:gd name="connsiteY3" fmla="*/ 791571 h 791571"/>
              <a:gd name="connsiteX4" fmla="*/ 0 w 4016413"/>
              <a:gd name="connsiteY4" fmla="*/ 655093 h 791571"/>
              <a:gd name="connsiteX0" fmla="*/ 0 w 4016413"/>
              <a:gd name="connsiteY0" fmla="*/ 600502 h 736980"/>
              <a:gd name="connsiteX1" fmla="*/ 313898 w 4016413"/>
              <a:gd name="connsiteY1" fmla="*/ 0 h 736980"/>
              <a:gd name="connsiteX2" fmla="*/ 4016413 w 4016413"/>
              <a:gd name="connsiteY2" fmla="*/ 40943 h 736980"/>
              <a:gd name="connsiteX3" fmla="*/ 3443207 w 4016413"/>
              <a:gd name="connsiteY3" fmla="*/ 736980 h 736980"/>
              <a:gd name="connsiteX4" fmla="*/ 0 w 4016413"/>
              <a:gd name="connsiteY4" fmla="*/ 600502 h 736980"/>
              <a:gd name="connsiteX0" fmla="*/ 0 w 4016413"/>
              <a:gd name="connsiteY0" fmla="*/ 600502 h 779183"/>
              <a:gd name="connsiteX1" fmla="*/ 313898 w 4016413"/>
              <a:gd name="connsiteY1" fmla="*/ 0 h 779183"/>
              <a:gd name="connsiteX2" fmla="*/ 4016413 w 4016413"/>
              <a:gd name="connsiteY2" fmla="*/ 40943 h 779183"/>
              <a:gd name="connsiteX3" fmla="*/ 3386936 w 4016413"/>
              <a:gd name="connsiteY3" fmla="*/ 779183 h 779183"/>
              <a:gd name="connsiteX4" fmla="*/ 0 w 4016413"/>
              <a:gd name="connsiteY4" fmla="*/ 600502 h 779183"/>
              <a:gd name="connsiteX0" fmla="*/ 0 w 3833533"/>
              <a:gd name="connsiteY0" fmla="*/ 600502 h 779183"/>
              <a:gd name="connsiteX1" fmla="*/ 313898 w 3833533"/>
              <a:gd name="connsiteY1" fmla="*/ 0 h 779183"/>
              <a:gd name="connsiteX2" fmla="*/ 3833533 w 3833533"/>
              <a:gd name="connsiteY2" fmla="*/ 167552 h 779183"/>
              <a:gd name="connsiteX3" fmla="*/ 3386936 w 3833533"/>
              <a:gd name="connsiteY3" fmla="*/ 779183 h 779183"/>
              <a:gd name="connsiteX4" fmla="*/ 0 w 3833533"/>
              <a:gd name="connsiteY4" fmla="*/ 600502 h 779183"/>
              <a:gd name="connsiteX0" fmla="*/ 0 w 3833533"/>
              <a:gd name="connsiteY0" fmla="*/ 459825 h 638506"/>
              <a:gd name="connsiteX1" fmla="*/ 271695 w 3833533"/>
              <a:gd name="connsiteY1" fmla="*/ 0 h 638506"/>
              <a:gd name="connsiteX2" fmla="*/ 3833533 w 3833533"/>
              <a:gd name="connsiteY2" fmla="*/ 26875 h 638506"/>
              <a:gd name="connsiteX3" fmla="*/ 3386936 w 3833533"/>
              <a:gd name="connsiteY3" fmla="*/ 638506 h 638506"/>
              <a:gd name="connsiteX4" fmla="*/ 0 w 3833533"/>
              <a:gd name="connsiteY4" fmla="*/ 459825 h 638506"/>
              <a:gd name="connsiteX0" fmla="*/ 0 w 3833533"/>
              <a:gd name="connsiteY0" fmla="*/ 459825 h 765115"/>
              <a:gd name="connsiteX1" fmla="*/ 271695 w 3833533"/>
              <a:gd name="connsiteY1" fmla="*/ 0 h 765115"/>
              <a:gd name="connsiteX2" fmla="*/ 3833533 w 3833533"/>
              <a:gd name="connsiteY2" fmla="*/ 26875 h 765115"/>
              <a:gd name="connsiteX3" fmla="*/ 3049311 w 3833533"/>
              <a:gd name="connsiteY3" fmla="*/ 765115 h 765115"/>
              <a:gd name="connsiteX4" fmla="*/ 0 w 3833533"/>
              <a:gd name="connsiteY4" fmla="*/ 459825 h 765115"/>
              <a:gd name="connsiteX0" fmla="*/ 0 w 3875736"/>
              <a:gd name="connsiteY0" fmla="*/ 459825 h 765115"/>
              <a:gd name="connsiteX1" fmla="*/ 271695 w 3875736"/>
              <a:gd name="connsiteY1" fmla="*/ 0 h 765115"/>
              <a:gd name="connsiteX2" fmla="*/ 3875736 w 3875736"/>
              <a:gd name="connsiteY2" fmla="*/ 181619 h 765115"/>
              <a:gd name="connsiteX3" fmla="*/ 3049311 w 3875736"/>
              <a:gd name="connsiteY3" fmla="*/ 765115 h 765115"/>
              <a:gd name="connsiteX4" fmla="*/ 0 w 3875736"/>
              <a:gd name="connsiteY4" fmla="*/ 459825 h 765115"/>
              <a:gd name="connsiteX0" fmla="*/ 0 w 3791330"/>
              <a:gd name="connsiteY0" fmla="*/ 459825 h 765115"/>
              <a:gd name="connsiteX1" fmla="*/ 271695 w 3791330"/>
              <a:gd name="connsiteY1" fmla="*/ 0 h 765115"/>
              <a:gd name="connsiteX2" fmla="*/ 3791330 w 3791330"/>
              <a:gd name="connsiteY2" fmla="*/ 350432 h 765115"/>
              <a:gd name="connsiteX3" fmla="*/ 3049311 w 3791330"/>
              <a:gd name="connsiteY3" fmla="*/ 765115 h 765115"/>
              <a:gd name="connsiteX4" fmla="*/ 0 w 3791330"/>
              <a:gd name="connsiteY4" fmla="*/ 459825 h 765115"/>
              <a:gd name="connsiteX0" fmla="*/ 0 w 3791330"/>
              <a:gd name="connsiteY0" fmla="*/ 459825 h 765115"/>
              <a:gd name="connsiteX1" fmla="*/ 271695 w 3791330"/>
              <a:gd name="connsiteY1" fmla="*/ 0 h 765115"/>
              <a:gd name="connsiteX2" fmla="*/ 3791330 w 3791330"/>
              <a:gd name="connsiteY2" fmla="*/ 266026 h 765115"/>
              <a:gd name="connsiteX3" fmla="*/ 3049311 w 3791330"/>
              <a:gd name="connsiteY3" fmla="*/ 765115 h 765115"/>
              <a:gd name="connsiteX4" fmla="*/ 0 w 3791330"/>
              <a:gd name="connsiteY4" fmla="*/ 459825 h 765115"/>
              <a:gd name="connsiteX0" fmla="*/ 0 w 3524043"/>
              <a:gd name="connsiteY0" fmla="*/ 459825 h 765115"/>
              <a:gd name="connsiteX1" fmla="*/ 271695 w 3524043"/>
              <a:gd name="connsiteY1" fmla="*/ 0 h 765115"/>
              <a:gd name="connsiteX2" fmla="*/ 3524043 w 3524043"/>
              <a:gd name="connsiteY2" fmla="*/ 266026 h 765115"/>
              <a:gd name="connsiteX3" fmla="*/ 3049311 w 3524043"/>
              <a:gd name="connsiteY3" fmla="*/ 765115 h 765115"/>
              <a:gd name="connsiteX4" fmla="*/ 0 w 3524043"/>
              <a:gd name="connsiteY4" fmla="*/ 459825 h 765115"/>
              <a:gd name="connsiteX0" fmla="*/ 0 w 3524043"/>
              <a:gd name="connsiteY0" fmla="*/ 459825 h 863589"/>
              <a:gd name="connsiteX1" fmla="*/ 271695 w 3524043"/>
              <a:gd name="connsiteY1" fmla="*/ 0 h 863589"/>
              <a:gd name="connsiteX2" fmla="*/ 3524043 w 3524043"/>
              <a:gd name="connsiteY2" fmla="*/ 266026 h 863589"/>
              <a:gd name="connsiteX3" fmla="*/ 2950838 w 3524043"/>
              <a:gd name="connsiteY3" fmla="*/ 863589 h 863589"/>
              <a:gd name="connsiteX4" fmla="*/ 0 w 3524043"/>
              <a:gd name="connsiteY4" fmla="*/ 459825 h 863589"/>
              <a:gd name="connsiteX0" fmla="*/ 0 w 3692855"/>
              <a:gd name="connsiteY0" fmla="*/ 459825 h 863589"/>
              <a:gd name="connsiteX1" fmla="*/ 271695 w 3692855"/>
              <a:gd name="connsiteY1" fmla="*/ 0 h 863589"/>
              <a:gd name="connsiteX2" fmla="*/ 3692855 w 3692855"/>
              <a:gd name="connsiteY2" fmla="*/ 266026 h 863589"/>
              <a:gd name="connsiteX3" fmla="*/ 2950838 w 3692855"/>
              <a:gd name="connsiteY3" fmla="*/ 863589 h 863589"/>
              <a:gd name="connsiteX4" fmla="*/ 0 w 3692855"/>
              <a:gd name="connsiteY4" fmla="*/ 459825 h 863589"/>
              <a:gd name="connsiteX0" fmla="*/ 0 w 3650652"/>
              <a:gd name="connsiteY0" fmla="*/ 459825 h 863589"/>
              <a:gd name="connsiteX1" fmla="*/ 271695 w 3650652"/>
              <a:gd name="connsiteY1" fmla="*/ 0 h 863589"/>
              <a:gd name="connsiteX2" fmla="*/ 3650652 w 3650652"/>
              <a:gd name="connsiteY2" fmla="*/ 139417 h 863589"/>
              <a:gd name="connsiteX3" fmla="*/ 2950838 w 3650652"/>
              <a:gd name="connsiteY3" fmla="*/ 863589 h 863589"/>
              <a:gd name="connsiteX4" fmla="*/ 0 w 3650652"/>
              <a:gd name="connsiteY4" fmla="*/ 459825 h 863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50652" h="863589">
                <a:moveTo>
                  <a:pt x="0" y="459825"/>
                </a:moveTo>
                <a:lnTo>
                  <a:pt x="271695" y="0"/>
                </a:lnTo>
                <a:lnTo>
                  <a:pt x="3650652" y="139417"/>
                </a:lnTo>
                <a:lnTo>
                  <a:pt x="2950838" y="863589"/>
                </a:lnTo>
                <a:lnTo>
                  <a:pt x="0" y="459825"/>
                </a:lnTo>
                <a:close/>
              </a:path>
            </a:pathLst>
          </a:custGeom>
          <a:gradFill flip="none" rotWithShape="1">
            <a:gsLst>
              <a:gs pos="100000">
                <a:srgbClr val="B80000"/>
              </a:gs>
              <a:gs pos="2000">
                <a:srgbClr val="FF7453"/>
              </a:gs>
              <a:gs pos="62000">
                <a:srgbClr val="CC0000"/>
              </a:gs>
            </a:gsLst>
            <a:lin ang="0" scaled="1"/>
            <a:tileRect/>
          </a:gra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F50F37B6-80F2-466D-AE31-DC343707D226}"/>
              </a:ext>
            </a:extLst>
          </p:cNvPr>
          <p:cNvGrpSpPr/>
          <p:nvPr/>
        </p:nvGrpSpPr>
        <p:grpSpPr>
          <a:xfrm>
            <a:off x="7707590" y="5024297"/>
            <a:ext cx="2780354" cy="505909"/>
            <a:chOff x="7707590" y="5024297"/>
            <a:chExt cx="2780354" cy="505909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278E45ED-A74B-43EE-91D7-CEA7A384465D}"/>
                </a:ext>
              </a:extLst>
            </p:cNvPr>
            <p:cNvSpPr/>
            <p:nvPr/>
          </p:nvSpPr>
          <p:spPr>
            <a:xfrm>
              <a:off x="7707590" y="5024297"/>
              <a:ext cx="2780354" cy="475472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ECAD520F-C2B6-4587-B835-65C8D1FC0DA5}"/>
                </a:ext>
              </a:extLst>
            </p:cNvPr>
            <p:cNvSpPr txBox="1"/>
            <p:nvPr/>
          </p:nvSpPr>
          <p:spPr>
            <a:xfrm>
              <a:off x="7707590" y="5088512"/>
              <a:ext cx="13502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9E016A03-6E3E-4C5B-B60F-D9087EB80A8D}"/>
                </a:ext>
              </a:extLst>
            </p:cNvPr>
            <p:cNvSpPr txBox="1"/>
            <p:nvPr/>
          </p:nvSpPr>
          <p:spPr>
            <a:xfrm>
              <a:off x="9372955" y="5068541"/>
              <a:ext cx="10224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</p:grpSp>
      <p:sp>
        <p:nvSpPr>
          <p:cNvPr id="30" name="Rectangle 29">
            <a:extLst>
              <a:ext uri="{FF2B5EF4-FFF2-40B4-BE49-F238E27FC236}">
                <a16:creationId xmlns:a16="http://schemas.microsoft.com/office/drawing/2014/main" id="{844AB61E-308A-4498-AB95-0E3E7B37224D}"/>
              </a:ext>
            </a:extLst>
          </p:cNvPr>
          <p:cNvSpPr/>
          <p:nvPr/>
        </p:nvSpPr>
        <p:spPr>
          <a:xfrm>
            <a:off x="4256953" y="1358975"/>
            <a:ext cx="2780354" cy="4141539"/>
          </a:xfrm>
          <a:prstGeom prst="rect">
            <a:avLst/>
          </a:prstGeom>
          <a:gradFill flip="none" rotWithShape="1">
            <a:gsLst>
              <a:gs pos="4000">
                <a:schemeClr val="bg1"/>
              </a:gs>
              <a:gs pos="87000">
                <a:schemeClr val="bg1">
                  <a:lumMod val="75000"/>
                </a:schemeClr>
              </a:gs>
            </a:gsLst>
            <a:lin ang="16200000" scaled="1"/>
            <a:tileRect/>
          </a:gra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Parallelogram 8">
            <a:extLst>
              <a:ext uri="{FF2B5EF4-FFF2-40B4-BE49-F238E27FC236}">
                <a16:creationId xmlns:a16="http://schemas.microsoft.com/office/drawing/2014/main" id="{77946929-CDB4-42D9-882A-CCBA18E3DC0C}"/>
              </a:ext>
            </a:extLst>
          </p:cNvPr>
          <p:cNvSpPr/>
          <p:nvPr/>
        </p:nvSpPr>
        <p:spPr>
          <a:xfrm>
            <a:off x="4153002" y="1975499"/>
            <a:ext cx="3137628" cy="1731519"/>
          </a:xfrm>
          <a:custGeom>
            <a:avLst/>
            <a:gdLst>
              <a:gd name="connsiteX0" fmla="*/ 0 w 3716162"/>
              <a:gd name="connsiteY0" fmla="*/ 655093 h 655093"/>
              <a:gd name="connsiteX1" fmla="*/ 163773 w 3716162"/>
              <a:gd name="connsiteY1" fmla="*/ 0 h 655093"/>
              <a:gd name="connsiteX2" fmla="*/ 3716162 w 3716162"/>
              <a:gd name="connsiteY2" fmla="*/ 0 h 655093"/>
              <a:gd name="connsiteX3" fmla="*/ 3552389 w 3716162"/>
              <a:gd name="connsiteY3" fmla="*/ 655093 h 655093"/>
              <a:gd name="connsiteX4" fmla="*/ 0 w 3716162"/>
              <a:gd name="connsiteY4" fmla="*/ 655093 h 655093"/>
              <a:gd name="connsiteX0" fmla="*/ 0 w 3798049"/>
              <a:gd name="connsiteY0" fmla="*/ 832514 h 832514"/>
              <a:gd name="connsiteX1" fmla="*/ 163773 w 3798049"/>
              <a:gd name="connsiteY1" fmla="*/ 177421 h 832514"/>
              <a:gd name="connsiteX2" fmla="*/ 3798049 w 3798049"/>
              <a:gd name="connsiteY2" fmla="*/ 0 h 832514"/>
              <a:gd name="connsiteX3" fmla="*/ 3552389 w 3798049"/>
              <a:gd name="connsiteY3" fmla="*/ 832514 h 832514"/>
              <a:gd name="connsiteX4" fmla="*/ 0 w 3798049"/>
              <a:gd name="connsiteY4" fmla="*/ 832514 h 832514"/>
              <a:gd name="connsiteX0" fmla="*/ 0 w 3798049"/>
              <a:gd name="connsiteY0" fmla="*/ 832514 h 968992"/>
              <a:gd name="connsiteX1" fmla="*/ 163773 w 3798049"/>
              <a:gd name="connsiteY1" fmla="*/ 177421 h 968992"/>
              <a:gd name="connsiteX2" fmla="*/ 3798049 w 3798049"/>
              <a:gd name="connsiteY2" fmla="*/ 0 h 968992"/>
              <a:gd name="connsiteX3" fmla="*/ 3443207 w 3798049"/>
              <a:gd name="connsiteY3" fmla="*/ 968992 h 968992"/>
              <a:gd name="connsiteX4" fmla="*/ 0 w 3798049"/>
              <a:gd name="connsiteY4" fmla="*/ 832514 h 968992"/>
              <a:gd name="connsiteX0" fmla="*/ 0 w 3798049"/>
              <a:gd name="connsiteY0" fmla="*/ 832514 h 968992"/>
              <a:gd name="connsiteX1" fmla="*/ 163773 w 3798049"/>
              <a:gd name="connsiteY1" fmla="*/ 245660 h 968992"/>
              <a:gd name="connsiteX2" fmla="*/ 3798049 w 3798049"/>
              <a:gd name="connsiteY2" fmla="*/ 0 h 968992"/>
              <a:gd name="connsiteX3" fmla="*/ 3443207 w 3798049"/>
              <a:gd name="connsiteY3" fmla="*/ 968992 h 968992"/>
              <a:gd name="connsiteX4" fmla="*/ 0 w 3798049"/>
              <a:gd name="connsiteY4" fmla="*/ 832514 h 968992"/>
              <a:gd name="connsiteX0" fmla="*/ 0 w 4016413"/>
              <a:gd name="connsiteY0" fmla="*/ 586854 h 723332"/>
              <a:gd name="connsiteX1" fmla="*/ 163773 w 4016413"/>
              <a:gd name="connsiteY1" fmla="*/ 0 h 723332"/>
              <a:gd name="connsiteX2" fmla="*/ 4016413 w 4016413"/>
              <a:gd name="connsiteY2" fmla="*/ 27295 h 723332"/>
              <a:gd name="connsiteX3" fmla="*/ 3443207 w 4016413"/>
              <a:gd name="connsiteY3" fmla="*/ 723332 h 723332"/>
              <a:gd name="connsiteX4" fmla="*/ 0 w 4016413"/>
              <a:gd name="connsiteY4" fmla="*/ 586854 h 723332"/>
              <a:gd name="connsiteX0" fmla="*/ 0 w 4016413"/>
              <a:gd name="connsiteY0" fmla="*/ 655093 h 791571"/>
              <a:gd name="connsiteX1" fmla="*/ 163773 w 4016413"/>
              <a:gd name="connsiteY1" fmla="*/ 0 h 791571"/>
              <a:gd name="connsiteX2" fmla="*/ 4016413 w 4016413"/>
              <a:gd name="connsiteY2" fmla="*/ 95534 h 791571"/>
              <a:gd name="connsiteX3" fmla="*/ 3443207 w 4016413"/>
              <a:gd name="connsiteY3" fmla="*/ 791571 h 791571"/>
              <a:gd name="connsiteX4" fmla="*/ 0 w 4016413"/>
              <a:gd name="connsiteY4" fmla="*/ 655093 h 791571"/>
              <a:gd name="connsiteX0" fmla="*/ 0 w 4016413"/>
              <a:gd name="connsiteY0" fmla="*/ 600502 h 736980"/>
              <a:gd name="connsiteX1" fmla="*/ 313898 w 4016413"/>
              <a:gd name="connsiteY1" fmla="*/ 0 h 736980"/>
              <a:gd name="connsiteX2" fmla="*/ 4016413 w 4016413"/>
              <a:gd name="connsiteY2" fmla="*/ 40943 h 736980"/>
              <a:gd name="connsiteX3" fmla="*/ 3443207 w 4016413"/>
              <a:gd name="connsiteY3" fmla="*/ 736980 h 736980"/>
              <a:gd name="connsiteX4" fmla="*/ 0 w 4016413"/>
              <a:gd name="connsiteY4" fmla="*/ 600502 h 736980"/>
              <a:gd name="connsiteX0" fmla="*/ 0 w 4016413"/>
              <a:gd name="connsiteY0" fmla="*/ 559559 h 696037"/>
              <a:gd name="connsiteX1" fmla="*/ 834403 w 4016413"/>
              <a:gd name="connsiteY1" fmla="*/ 941 h 696037"/>
              <a:gd name="connsiteX2" fmla="*/ 4016413 w 4016413"/>
              <a:gd name="connsiteY2" fmla="*/ 0 h 696037"/>
              <a:gd name="connsiteX3" fmla="*/ 3443207 w 4016413"/>
              <a:gd name="connsiteY3" fmla="*/ 696037 h 696037"/>
              <a:gd name="connsiteX4" fmla="*/ 0 w 4016413"/>
              <a:gd name="connsiteY4" fmla="*/ 559559 h 696037"/>
              <a:gd name="connsiteX0" fmla="*/ 0 w 3256758"/>
              <a:gd name="connsiteY0" fmla="*/ 609820 h 696037"/>
              <a:gd name="connsiteX1" fmla="*/ 74748 w 3256758"/>
              <a:gd name="connsiteY1" fmla="*/ 941 h 696037"/>
              <a:gd name="connsiteX2" fmla="*/ 3256758 w 3256758"/>
              <a:gd name="connsiteY2" fmla="*/ 0 h 696037"/>
              <a:gd name="connsiteX3" fmla="*/ 2683552 w 3256758"/>
              <a:gd name="connsiteY3" fmla="*/ 696037 h 696037"/>
              <a:gd name="connsiteX4" fmla="*/ 0 w 3256758"/>
              <a:gd name="connsiteY4" fmla="*/ 609820 h 696037"/>
              <a:gd name="connsiteX0" fmla="*/ 108132 w 3364890"/>
              <a:gd name="connsiteY0" fmla="*/ 620741 h 706958"/>
              <a:gd name="connsiteX1" fmla="*/ 0 w 3364890"/>
              <a:gd name="connsiteY1" fmla="*/ 0 h 706958"/>
              <a:gd name="connsiteX2" fmla="*/ 3364890 w 3364890"/>
              <a:gd name="connsiteY2" fmla="*/ 10921 h 706958"/>
              <a:gd name="connsiteX3" fmla="*/ 2791684 w 3364890"/>
              <a:gd name="connsiteY3" fmla="*/ 706958 h 706958"/>
              <a:gd name="connsiteX4" fmla="*/ 108132 w 3364890"/>
              <a:gd name="connsiteY4" fmla="*/ 620741 h 706958"/>
              <a:gd name="connsiteX0" fmla="*/ 108132 w 3364890"/>
              <a:gd name="connsiteY0" fmla="*/ 614810 h 706958"/>
              <a:gd name="connsiteX1" fmla="*/ 0 w 3364890"/>
              <a:gd name="connsiteY1" fmla="*/ 0 h 706958"/>
              <a:gd name="connsiteX2" fmla="*/ 3364890 w 3364890"/>
              <a:gd name="connsiteY2" fmla="*/ 10921 h 706958"/>
              <a:gd name="connsiteX3" fmla="*/ 2791684 w 3364890"/>
              <a:gd name="connsiteY3" fmla="*/ 706958 h 706958"/>
              <a:gd name="connsiteX4" fmla="*/ 108132 w 3364890"/>
              <a:gd name="connsiteY4" fmla="*/ 614810 h 706958"/>
              <a:gd name="connsiteX0" fmla="*/ 124138 w 3380896"/>
              <a:gd name="connsiteY0" fmla="*/ 690779 h 782927"/>
              <a:gd name="connsiteX1" fmla="*/ 0 w 3380896"/>
              <a:gd name="connsiteY1" fmla="*/ 0 h 782927"/>
              <a:gd name="connsiteX2" fmla="*/ 16006 w 3380896"/>
              <a:gd name="connsiteY2" fmla="*/ 75969 h 782927"/>
              <a:gd name="connsiteX3" fmla="*/ 3380896 w 3380896"/>
              <a:gd name="connsiteY3" fmla="*/ 86890 h 782927"/>
              <a:gd name="connsiteX4" fmla="*/ 2807690 w 3380896"/>
              <a:gd name="connsiteY4" fmla="*/ 782927 h 782927"/>
              <a:gd name="connsiteX5" fmla="*/ 124138 w 3380896"/>
              <a:gd name="connsiteY5" fmla="*/ 690779 h 782927"/>
              <a:gd name="connsiteX0" fmla="*/ 108132 w 3364890"/>
              <a:gd name="connsiteY0" fmla="*/ 690779 h 782927"/>
              <a:gd name="connsiteX1" fmla="*/ 12129 w 3364890"/>
              <a:gd name="connsiteY1" fmla="*/ 0 h 782927"/>
              <a:gd name="connsiteX2" fmla="*/ 0 w 3364890"/>
              <a:gd name="connsiteY2" fmla="*/ 75969 h 782927"/>
              <a:gd name="connsiteX3" fmla="*/ 3364890 w 3364890"/>
              <a:gd name="connsiteY3" fmla="*/ 86890 h 782927"/>
              <a:gd name="connsiteX4" fmla="*/ 2791684 w 3364890"/>
              <a:gd name="connsiteY4" fmla="*/ 782927 h 782927"/>
              <a:gd name="connsiteX5" fmla="*/ 108132 w 3364890"/>
              <a:gd name="connsiteY5" fmla="*/ 690779 h 782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64890" h="782927">
                <a:moveTo>
                  <a:pt x="108132" y="690779"/>
                </a:moveTo>
                <a:cubicBezTo>
                  <a:pt x="71442" y="500061"/>
                  <a:pt x="48819" y="190718"/>
                  <a:pt x="12129" y="0"/>
                </a:cubicBezTo>
                <a:lnTo>
                  <a:pt x="0" y="75969"/>
                </a:lnTo>
                <a:lnTo>
                  <a:pt x="3364890" y="86890"/>
                </a:lnTo>
                <a:lnTo>
                  <a:pt x="2791684" y="782927"/>
                </a:lnTo>
                <a:lnTo>
                  <a:pt x="108132" y="690779"/>
                </a:lnTo>
                <a:close/>
              </a:path>
            </a:pathLst>
          </a:custGeom>
          <a:gradFill flip="none" rotWithShape="1">
            <a:gsLst>
              <a:gs pos="74000">
                <a:srgbClr val="DEDEDE"/>
              </a:gs>
              <a:gs pos="27000">
                <a:schemeClr val="tx1">
                  <a:lumMod val="50000"/>
                  <a:lumOff val="50000"/>
                  <a:alpha val="64000"/>
                </a:schemeClr>
              </a:gs>
              <a:gs pos="2000">
                <a:schemeClr val="bg1">
                  <a:lumMod val="85000"/>
                  <a:alpha val="0"/>
                </a:schemeClr>
              </a:gs>
            </a:gsLst>
            <a:lin ang="5400000" scaled="1"/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Isosceles Triangle 33">
            <a:extLst>
              <a:ext uri="{FF2B5EF4-FFF2-40B4-BE49-F238E27FC236}">
                <a16:creationId xmlns:a16="http://schemas.microsoft.com/office/drawing/2014/main" id="{EA4D043D-B6D9-455D-856E-64878764A893}"/>
              </a:ext>
            </a:extLst>
          </p:cNvPr>
          <p:cNvSpPr/>
          <p:nvPr/>
        </p:nvSpPr>
        <p:spPr>
          <a:xfrm flipV="1">
            <a:off x="4256953" y="2287658"/>
            <a:ext cx="587248" cy="332352"/>
          </a:xfrm>
          <a:prstGeom prst="triangle">
            <a:avLst>
              <a:gd name="adj" fmla="val 68525"/>
            </a:avLst>
          </a:prstGeom>
          <a:solidFill>
            <a:srgbClr val="004D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C0C03DE7-25B3-4690-B8D8-4EB2B3D7ADBD}"/>
              </a:ext>
            </a:extLst>
          </p:cNvPr>
          <p:cNvGrpSpPr/>
          <p:nvPr/>
        </p:nvGrpSpPr>
        <p:grpSpPr>
          <a:xfrm>
            <a:off x="4256953" y="1358974"/>
            <a:ext cx="2780354" cy="927941"/>
            <a:chOff x="4256953" y="1358974"/>
            <a:chExt cx="2780354" cy="927941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2A7EDB6B-2128-4812-AE1D-5F95CC98607C}"/>
                </a:ext>
              </a:extLst>
            </p:cNvPr>
            <p:cNvSpPr/>
            <p:nvPr/>
          </p:nvSpPr>
          <p:spPr>
            <a:xfrm>
              <a:off x="4256953" y="1358974"/>
              <a:ext cx="2780354" cy="927941"/>
            </a:xfrm>
            <a:prstGeom prst="rect">
              <a:avLst/>
            </a:prstGeom>
            <a:solidFill>
              <a:srgbClr val="00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E9DE4DB4-9D2F-4486-9CE7-FD655348A863}"/>
                </a:ext>
              </a:extLst>
            </p:cNvPr>
            <p:cNvSpPr txBox="1"/>
            <p:nvPr/>
          </p:nvSpPr>
          <p:spPr>
            <a:xfrm>
              <a:off x="4604282" y="1410028"/>
              <a:ext cx="208569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3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</a:rPr>
                <a:t>الخلع</a:t>
              </a:r>
              <a:endPara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</p:grpSp>
      <p:sp>
        <p:nvSpPr>
          <p:cNvPr id="35" name="Parallelogram 8">
            <a:extLst>
              <a:ext uri="{FF2B5EF4-FFF2-40B4-BE49-F238E27FC236}">
                <a16:creationId xmlns:a16="http://schemas.microsoft.com/office/drawing/2014/main" id="{02E3E787-9A04-4E65-B476-666B55963232}"/>
              </a:ext>
            </a:extLst>
          </p:cNvPr>
          <p:cNvSpPr/>
          <p:nvPr/>
        </p:nvSpPr>
        <p:spPr>
          <a:xfrm>
            <a:off x="4629710" y="2183404"/>
            <a:ext cx="3404090" cy="805263"/>
          </a:xfrm>
          <a:custGeom>
            <a:avLst/>
            <a:gdLst>
              <a:gd name="connsiteX0" fmla="*/ 0 w 3716162"/>
              <a:gd name="connsiteY0" fmla="*/ 655093 h 655093"/>
              <a:gd name="connsiteX1" fmla="*/ 163773 w 3716162"/>
              <a:gd name="connsiteY1" fmla="*/ 0 h 655093"/>
              <a:gd name="connsiteX2" fmla="*/ 3716162 w 3716162"/>
              <a:gd name="connsiteY2" fmla="*/ 0 h 655093"/>
              <a:gd name="connsiteX3" fmla="*/ 3552389 w 3716162"/>
              <a:gd name="connsiteY3" fmla="*/ 655093 h 655093"/>
              <a:gd name="connsiteX4" fmla="*/ 0 w 3716162"/>
              <a:gd name="connsiteY4" fmla="*/ 655093 h 655093"/>
              <a:gd name="connsiteX0" fmla="*/ 0 w 3798049"/>
              <a:gd name="connsiteY0" fmla="*/ 832514 h 832514"/>
              <a:gd name="connsiteX1" fmla="*/ 163773 w 3798049"/>
              <a:gd name="connsiteY1" fmla="*/ 177421 h 832514"/>
              <a:gd name="connsiteX2" fmla="*/ 3798049 w 3798049"/>
              <a:gd name="connsiteY2" fmla="*/ 0 h 832514"/>
              <a:gd name="connsiteX3" fmla="*/ 3552389 w 3798049"/>
              <a:gd name="connsiteY3" fmla="*/ 832514 h 832514"/>
              <a:gd name="connsiteX4" fmla="*/ 0 w 3798049"/>
              <a:gd name="connsiteY4" fmla="*/ 832514 h 832514"/>
              <a:gd name="connsiteX0" fmla="*/ 0 w 3798049"/>
              <a:gd name="connsiteY0" fmla="*/ 832514 h 968992"/>
              <a:gd name="connsiteX1" fmla="*/ 163773 w 3798049"/>
              <a:gd name="connsiteY1" fmla="*/ 177421 h 968992"/>
              <a:gd name="connsiteX2" fmla="*/ 3798049 w 3798049"/>
              <a:gd name="connsiteY2" fmla="*/ 0 h 968992"/>
              <a:gd name="connsiteX3" fmla="*/ 3443207 w 3798049"/>
              <a:gd name="connsiteY3" fmla="*/ 968992 h 968992"/>
              <a:gd name="connsiteX4" fmla="*/ 0 w 3798049"/>
              <a:gd name="connsiteY4" fmla="*/ 832514 h 968992"/>
              <a:gd name="connsiteX0" fmla="*/ 0 w 3798049"/>
              <a:gd name="connsiteY0" fmla="*/ 832514 h 968992"/>
              <a:gd name="connsiteX1" fmla="*/ 163773 w 3798049"/>
              <a:gd name="connsiteY1" fmla="*/ 245660 h 968992"/>
              <a:gd name="connsiteX2" fmla="*/ 3798049 w 3798049"/>
              <a:gd name="connsiteY2" fmla="*/ 0 h 968992"/>
              <a:gd name="connsiteX3" fmla="*/ 3443207 w 3798049"/>
              <a:gd name="connsiteY3" fmla="*/ 968992 h 968992"/>
              <a:gd name="connsiteX4" fmla="*/ 0 w 3798049"/>
              <a:gd name="connsiteY4" fmla="*/ 832514 h 968992"/>
              <a:gd name="connsiteX0" fmla="*/ 0 w 4016413"/>
              <a:gd name="connsiteY0" fmla="*/ 586854 h 723332"/>
              <a:gd name="connsiteX1" fmla="*/ 163773 w 4016413"/>
              <a:gd name="connsiteY1" fmla="*/ 0 h 723332"/>
              <a:gd name="connsiteX2" fmla="*/ 4016413 w 4016413"/>
              <a:gd name="connsiteY2" fmla="*/ 27295 h 723332"/>
              <a:gd name="connsiteX3" fmla="*/ 3443207 w 4016413"/>
              <a:gd name="connsiteY3" fmla="*/ 723332 h 723332"/>
              <a:gd name="connsiteX4" fmla="*/ 0 w 4016413"/>
              <a:gd name="connsiteY4" fmla="*/ 586854 h 723332"/>
              <a:gd name="connsiteX0" fmla="*/ 0 w 4016413"/>
              <a:gd name="connsiteY0" fmla="*/ 655093 h 791571"/>
              <a:gd name="connsiteX1" fmla="*/ 163773 w 4016413"/>
              <a:gd name="connsiteY1" fmla="*/ 0 h 791571"/>
              <a:gd name="connsiteX2" fmla="*/ 4016413 w 4016413"/>
              <a:gd name="connsiteY2" fmla="*/ 95534 h 791571"/>
              <a:gd name="connsiteX3" fmla="*/ 3443207 w 4016413"/>
              <a:gd name="connsiteY3" fmla="*/ 791571 h 791571"/>
              <a:gd name="connsiteX4" fmla="*/ 0 w 4016413"/>
              <a:gd name="connsiteY4" fmla="*/ 655093 h 791571"/>
              <a:gd name="connsiteX0" fmla="*/ 0 w 4016413"/>
              <a:gd name="connsiteY0" fmla="*/ 600502 h 736980"/>
              <a:gd name="connsiteX1" fmla="*/ 313898 w 4016413"/>
              <a:gd name="connsiteY1" fmla="*/ 0 h 736980"/>
              <a:gd name="connsiteX2" fmla="*/ 4016413 w 4016413"/>
              <a:gd name="connsiteY2" fmla="*/ 40943 h 736980"/>
              <a:gd name="connsiteX3" fmla="*/ 3443207 w 4016413"/>
              <a:gd name="connsiteY3" fmla="*/ 736980 h 736980"/>
              <a:gd name="connsiteX4" fmla="*/ 0 w 4016413"/>
              <a:gd name="connsiteY4" fmla="*/ 600502 h 736980"/>
              <a:gd name="connsiteX0" fmla="*/ 0 w 4016413"/>
              <a:gd name="connsiteY0" fmla="*/ 600502 h 779183"/>
              <a:gd name="connsiteX1" fmla="*/ 313898 w 4016413"/>
              <a:gd name="connsiteY1" fmla="*/ 0 h 779183"/>
              <a:gd name="connsiteX2" fmla="*/ 4016413 w 4016413"/>
              <a:gd name="connsiteY2" fmla="*/ 40943 h 779183"/>
              <a:gd name="connsiteX3" fmla="*/ 3386936 w 4016413"/>
              <a:gd name="connsiteY3" fmla="*/ 779183 h 779183"/>
              <a:gd name="connsiteX4" fmla="*/ 0 w 4016413"/>
              <a:gd name="connsiteY4" fmla="*/ 600502 h 779183"/>
              <a:gd name="connsiteX0" fmla="*/ 0 w 3833533"/>
              <a:gd name="connsiteY0" fmla="*/ 600502 h 779183"/>
              <a:gd name="connsiteX1" fmla="*/ 313898 w 3833533"/>
              <a:gd name="connsiteY1" fmla="*/ 0 h 779183"/>
              <a:gd name="connsiteX2" fmla="*/ 3833533 w 3833533"/>
              <a:gd name="connsiteY2" fmla="*/ 167552 h 779183"/>
              <a:gd name="connsiteX3" fmla="*/ 3386936 w 3833533"/>
              <a:gd name="connsiteY3" fmla="*/ 779183 h 779183"/>
              <a:gd name="connsiteX4" fmla="*/ 0 w 3833533"/>
              <a:gd name="connsiteY4" fmla="*/ 600502 h 779183"/>
              <a:gd name="connsiteX0" fmla="*/ 0 w 3833533"/>
              <a:gd name="connsiteY0" fmla="*/ 459825 h 638506"/>
              <a:gd name="connsiteX1" fmla="*/ 271695 w 3833533"/>
              <a:gd name="connsiteY1" fmla="*/ 0 h 638506"/>
              <a:gd name="connsiteX2" fmla="*/ 3833533 w 3833533"/>
              <a:gd name="connsiteY2" fmla="*/ 26875 h 638506"/>
              <a:gd name="connsiteX3" fmla="*/ 3386936 w 3833533"/>
              <a:gd name="connsiteY3" fmla="*/ 638506 h 638506"/>
              <a:gd name="connsiteX4" fmla="*/ 0 w 3833533"/>
              <a:gd name="connsiteY4" fmla="*/ 459825 h 638506"/>
              <a:gd name="connsiteX0" fmla="*/ 0 w 3833533"/>
              <a:gd name="connsiteY0" fmla="*/ 459825 h 765115"/>
              <a:gd name="connsiteX1" fmla="*/ 271695 w 3833533"/>
              <a:gd name="connsiteY1" fmla="*/ 0 h 765115"/>
              <a:gd name="connsiteX2" fmla="*/ 3833533 w 3833533"/>
              <a:gd name="connsiteY2" fmla="*/ 26875 h 765115"/>
              <a:gd name="connsiteX3" fmla="*/ 3049311 w 3833533"/>
              <a:gd name="connsiteY3" fmla="*/ 765115 h 765115"/>
              <a:gd name="connsiteX4" fmla="*/ 0 w 3833533"/>
              <a:gd name="connsiteY4" fmla="*/ 459825 h 765115"/>
              <a:gd name="connsiteX0" fmla="*/ 0 w 3875736"/>
              <a:gd name="connsiteY0" fmla="*/ 459825 h 765115"/>
              <a:gd name="connsiteX1" fmla="*/ 271695 w 3875736"/>
              <a:gd name="connsiteY1" fmla="*/ 0 h 765115"/>
              <a:gd name="connsiteX2" fmla="*/ 3875736 w 3875736"/>
              <a:gd name="connsiteY2" fmla="*/ 181619 h 765115"/>
              <a:gd name="connsiteX3" fmla="*/ 3049311 w 3875736"/>
              <a:gd name="connsiteY3" fmla="*/ 765115 h 765115"/>
              <a:gd name="connsiteX4" fmla="*/ 0 w 3875736"/>
              <a:gd name="connsiteY4" fmla="*/ 459825 h 765115"/>
              <a:gd name="connsiteX0" fmla="*/ 0 w 3791330"/>
              <a:gd name="connsiteY0" fmla="*/ 459825 h 765115"/>
              <a:gd name="connsiteX1" fmla="*/ 271695 w 3791330"/>
              <a:gd name="connsiteY1" fmla="*/ 0 h 765115"/>
              <a:gd name="connsiteX2" fmla="*/ 3791330 w 3791330"/>
              <a:gd name="connsiteY2" fmla="*/ 350432 h 765115"/>
              <a:gd name="connsiteX3" fmla="*/ 3049311 w 3791330"/>
              <a:gd name="connsiteY3" fmla="*/ 765115 h 765115"/>
              <a:gd name="connsiteX4" fmla="*/ 0 w 3791330"/>
              <a:gd name="connsiteY4" fmla="*/ 459825 h 765115"/>
              <a:gd name="connsiteX0" fmla="*/ 0 w 3791330"/>
              <a:gd name="connsiteY0" fmla="*/ 459825 h 765115"/>
              <a:gd name="connsiteX1" fmla="*/ 271695 w 3791330"/>
              <a:gd name="connsiteY1" fmla="*/ 0 h 765115"/>
              <a:gd name="connsiteX2" fmla="*/ 3791330 w 3791330"/>
              <a:gd name="connsiteY2" fmla="*/ 266026 h 765115"/>
              <a:gd name="connsiteX3" fmla="*/ 3049311 w 3791330"/>
              <a:gd name="connsiteY3" fmla="*/ 765115 h 765115"/>
              <a:gd name="connsiteX4" fmla="*/ 0 w 3791330"/>
              <a:gd name="connsiteY4" fmla="*/ 459825 h 765115"/>
              <a:gd name="connsiteX0" fmla="*/ 0 w 3524043"/>
              <a:gd name="connsiteY0" fmla="*/ 459825 h 765115"/>
              <a:gd name="connsiteX1" fmla="*/ 271695 w 3524043"/>
              <a:gd name="connsiteY1" fmla="*/ 0 h 765115"/>
              <a:gd name="connsiteX2" fmla="*/ 3524043 w 3524043"/>
              <a:gd name="connsiteY2" fmla="*/ 266026 h 765115"/>
              <a:gd name="connsiteX3" fmla="*/ 3049311 w 3524043"/>
              <a:gd name="connsiteY3" fmla="*/ 765115 h 765115"/>
              <a:gd name="connsiteX4" fmla="*/ 0 w 3524043"/>
              <a:gd name="connsiteY4" fmla="*/ 459825 h 765115"/>
              <a:gd name="connsiteX0" fmla="*/ 0 w 3524043"/>
              <a:gd name="connsiteY0" fmla="*/ 459825 h 863589"/>
              <a:gd name="connsiteX1" fmla="*/ 271695 w 3524043"/>
              <a:gd name="connsiteY1" fmla="*/ 0 h 863589"/>
              <a:gd name="connsiteX2" fmla="*/ 3524043 w 3524043"/>
              <a:gd name="connsiteY2" fmla="*/ 266026 h 863589"/>
              <a:gd name="connsiteX3" fmla="*/ 2950838 w 3524043"/>
              <a:gd name="connsiteY3" fmla="*/ 863589 h 863589"/>
              <a:gd name="connsiteX4" fmla="*/ 0 w 3524043"/>
              <a:gd name="connsiteY4" fmla="*/ 459825 h 863589"/>
              <a:gd name="connsiteX0" fmla="*/ 0 w 3692855"/>
              <a:gd name="connsiteY0" fmla="*/ 459825 h 863589"/>
              <a:gd name="connsiteX1" fmla="*/ 271695 w 3692855"/>
              <a:gd name="connsiteY1" fmla="*/ 0 h 863589"/>
              <a:gd name="connsiteX2" fmla="*/ 3692855 w 3692855"/>
              <a:gd name="connsiteY2" fmla="*/ 266026 h 863589"/>
              <a:gd name="connsiteX3" fmla="*/ 2950838 w 3692855"/>
              <a:gd name="connsiteY3" fmla="*/ 863589 h 863589"/>
              <a:gd name="connsiteX4" fmla="*/ 0 w 3692855"/>
              <a:gd name="connsiteY4" fmla="*/ 459825 h 863589"/>
              <a:gd name="connsiteX0" fmla="*/ 0 w 3650652"/>
              <a:gd name="connsiteY0" fmla="*/ 459825 h 863589"/>
              <a:gd name="connsiteX1" fmla="*/ 271695 w 3650652"/>
              <a:gd name="connsiteY1" fmla="*/ 0 h 863589"/>
              <a:gd name="connsiteX2" fmla="*/ 3650652 w 3650652"/>
              <a:gd name="connsiteY2" fmla="*/ 139417 h 863589"/>
              <a:gd name="connsiteX3" fmla="*/ 2950838 w 3650652"/>
              <a:gd name="connsiteY3" fmla="*/ 863589 h 863589"/>
              <a:gd name="connsiteX4" fmla="*/ 0 w 3650652"/>
              <a:gd name="connsiteY4" fmla="*/ 459825 h 863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50652" h="863589">
                <a:moveTo>
                  <a:pt x="0" y="459825"/>
                </a:moveTo>
                <a:lnTo>
                  <a:pt x="271695" y="0"/>
                </a:lnTo>
                <a:lnTo>
                  <a:pt x="3650652" y="139417"/>
                </a:lnTo>
                <a:lnTo>
                  <a:pt x="2950838" y="863589"/>
                </a:lnTo>
                <a:lnTo>
                  <a:pt x="0" y="459825"/>
                </a:lnTo>
                <a:close/>
              </a:path>
            </a:pathLst>
          </a:custGeom>
          <a:gradFill flip="none" rotWithShape="1">
            <a:gsLst>
              <a:gs pos="91150">
                <a:srgbClr val="0066CC"/>
              </a:gs>
              <a:gs pos="0">
                <a:srgbClr val="0099FF"/>
              </a:gs>
              <a:gs pos="60000">
                <a:srgbClr val="0099FF"/>
              </a:gs>
            </a:gsLst>
            <a:lin ang="0" scaled="1"/>
            <a:tileRect/>
          </a:gra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6787ACAE-30EE-4C6A-9CFD-FCBFE7061687}"/>
              </a:ext>
            </a:extLst>
          </p:cNvPr>
          <p:cNvGrpSpPr/>
          <p:nvPr/>
        </p:nvGrpSpPr>
        <p:grpSpPr>
          <a:xfrm>
            <a:off x="4256953" y="5025041"/>
            <a:ext cx="2780354" cy="505909"/>
            <a:chOff x="4256953" y="5025041"/>
            <a:chExt cx="2780354" cy="505909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4AF26E3D-5FC3-4838-8DE5-1391D3110514}"/>
                </a:ext>
              </a:extLst>
            </p:cNvPr>
            <p:cNvSpPr/>
            <p:nvPr/>
          </p:nvSpPr>
          <p:spPr>
            <a:xfrm>
              <a:off x="4256953" y="5025041"/>
              <a:ext cx="2780354" cy="475472"/>
            </a:xfrm>
            <a:prstGeom prst="rect">
              <a:avLst/>
            </a:prstGeom>
            <a:solidFill>
              <a:srgbClr val="00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D94E0697-DFFA-4436-B966-A415FA21C24C}"/>
                </a:ext>
              </a:extLst>
            </p:cNvPr>
            <p:cNvSpPr txBox="1"/>
            <p:nvPr/>
          </p:nvSpPr>
          <p:spPr>
            <a:xfrm>
              <a:off x="4256953" y="5089256"/>
              <a:ext cx="13502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5FB644DF-FA45-4473-9BFE-D0ABEB43CA7B}"/>
                </a:ext>
              </a:extLst>
            </p:cNvPr>
            <p:cNvSpPr txBox="1"/>
            <p:nvPr/>
          </p:nvSpPr>
          <p:spPr>
            <a:xfrm>
              <a:off x="5922318" y="5069285"/>
              <a:ext cx="10224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E17D4454-315C-42DA-9BE1-C5F5265D7DE7}"/>
              </a:ext>
            </a:extLst>
          </p:cNvPr>
          <p:cNvSpPr/>
          <p:nvPr/>
        </p:nvSpPr>
        <p:spPr>
          <a:xfrm>
            <a:off x="806316" y="1358975"/>
            <a:ext cx="2780354" cy="4141539"/>
          </a:xfrm>
          <a:prstGeom prst="rect">
            <a:avLst/>
          </a:prstGeom>
          <a:gradFill flip="none" rotWithShape="1">
            <a:gsLst>
              <a:gs pos="4000">
                <a:schemeClr val="bg1"/>
              </a:gs>
              <a:gs pos="87000">
                <a:schemeClr val="bg1">
                  <a:lumMod val="75000"/>
                </a:schemeClr>
              </a:gs>
            </a:gsLst>
            <a:lin ang="16200000" scaled="1"/>
            <a:tileRect/>
          </a:gra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arallelogram 8">
            <a:extLst>
              <a:ext uri="{FF2B5EF4-FFF2-40B4-BE49-F238E27FC236}">
                <a16:creationId xmlns:a16="http://schemas.microsoft.com/office/drawing/2014/main" id="{50D762F4-D6D5-4051-BF35-DD6682E91857}"/>
              </a:ext>
            </a:extLst>
          </p:cNvPr>
          <p:cNvSpPr/>
          <p:nvPr/>
        </p:nvSpPr>
        <p:spPr>
          <a:xfrm>
            <a:off x="702365" y="1975499"/>
            <a:ext cx="3137628" cy="1731519"/>
          </a:xfrm>
          <a:custGeom>
            <a:avLst/>
            <a:gdLst>
              <a:gd name="connsiteX0" fmla="*/ 0 w 3716162"/>
              <a:gd name="connsiteY0" fmla="*/ 655093 h 655093"/>
              <a:gd name="connsiteX1" fmla="*/ 163773 w 3716162"/>
              <a:gd name="connsiteY1" fmla="*/ 0 h 655093"/>
              <a:gd name="connsiteX2" fmla="*/ 3716162 w 3716162"/>
              <a:gd name="connsiteY2" fmla="*/ 0 h 655093"/>
              <a:gd name="connsiteX3" fmla="*/ 3552389 w 3716162"/>
              <a:gd name="connsiteY3" fmla="*/ 655093 h 655093"/>
              <a:gd name="connsiteX4" fmla="*/ 0 w 3716162"/>
              <a:gd name="connsiteY4" fmla="*/ 655093 h 655093"/>
              <a:gd name="connsiteX0" fmla="*/ 0 w 3798049"/>
              <a:gd name="connsiteY0" fmla="*/ 832514 h 832514"/>
              <a:gd name="connsiteX1" fmla="*/ 163773 w 3798049"/>
              <a:gd name="connsiteY1" fmla="*/ 177421 h 832514"/>
              <a:gd name="connsiteX2" fmla="*/ 3798049 w 3798049"/>
              <a:gd name="connsiteY2" fmla="*/ 0 h 832514"/>
              <a:gd name="connsiteX3" fmla="*/ 3552389 w 3798049"/>
              <a:gd name="connsiteY3" fmla="*/ 832514 h 832514"/>
              <a:gd name="connsiteX4" fmla="*/ 0 w 3798049"/>
              <a:gd name="connsiteY4" fmla="*/ 832514 h 832514"/>
              <a:gd name="connsiteX0" fmla="*/ 0 w 3798049"/>
              <a:gd name="connsiteY0" fmla="*/ 832514 h 968992"/>
              <a:gd name="connsiteX1" fmla="*/ 163773 w 3798049"/>
              <a:gd name="connsiteY1" fmla="*/ 177421 h 968992"/>
              <a:gd name="connsiteX2" fmla="*/ 3798049 w 3798049"/>
              <a:gd name="connsiteY2" fmla="*/ 0 h 968992"/>
              <a:gd name="connsiteX3" fmla="*/ 3443207 w 3798049"/>
              <a:gd name="connsiteY3" fmla="*/ 968992 h 968992"/>
              <a:gd name="connsiteX4" fmla="*/ 0 w 3798049"/>
              <a:gd name="connsiteY4" fmla="*/ 832514 h 968992"/>
              <a:gd name="connsiteX0" fmla="*/ 0 w 3798049"/>
              <a:gd name="connsiteY0" fmla="*/ 832514 h 968992"/>
              <a:gd name="connsiteX1" fmla="*/ 163773 w 3798049"/>
              <a:gd name="connsiteY1" fmla="*/ 245660 h 968992"/>
              <a:gd name="connsiteX2" fmla="*/ 3798049 w 3798049"/>
              <a:gd name="connsiteY2" fmla="*/ 0 h 968992"/>
              <a:gd name="connsiteX3" fmla="*/ 3443207 w 3798049"/>
              <a:gd name="connsiteY3" fmla="*/ 968992 h 968992"/>
              <a:gd name="connsiteX4" fmla="*/ 0 w 3798049"/>
              <a:gd name="connsiteY4" fmla="*/ 832514 h 968992"/>
              <a:gd name="connsiteX0" fmla="*/ 0 w 4016413"/>
              <a:gd name="connsiteY0" fmla="*/ 586854 h 723332"/>
              <a:gd name="connsiteX1" fmla="*/ 163773 w 4016413"/>
              <a:gd name="connsiteY1" fmla="*/ 0 h 723332"/>
              <a:gd name="connsiteX2" fmla="*/ 4016413 w 4016413"/>
              <a:gd name="connsiteY2" fmla="*/ 27295 h 723332"/>
              <a:gd name="connsiteX3" fmla="*/ 3443207 w 4016413"/>
              <a:gd name="connsiteY3" fmla="*/ 723332 h 723332"/>
              <a:gd name="connsiteX4" fmla="*/ 0 w 4016413"/>
              <a:gd name="connsiteY4" fmla="*/ 586854 h 723332"/>
              <a:gd name="connsiteX0" fmla="*/ 0 w 4016413"/>
              <a:gd name="connsiteY0" fmla="*/ 655093 h 791571"/>
              <a:gd name="connsiteX1" fmla="*/ 163773 w 4016413"/>
              <a:gd name="connsiteY1" fmla="*/ 0 h 791571"/>
              <a:gd name="connsiteX2" fmla="*/ 4016413 w 4016413"/>
              <a:gd name="connsiteY2" fmla="*/ 95534 h 791571"/>
              <a:gd name="connsiteX3" fmla="*/ 3443207 w 4016413"/>
              <a:gd name="connsiteY3" fmla="*/ 791571 h 791571"/>
              <a:gd name="connsiteX4" fmla="*/ 0 w 4016413"/>
              <a:gd name="connsiteY4" fmla="*/ 655093 h 791571"/>
              <a:gd name="connsiteX0" fmla="*/ 0 w 4016413"/>
              <a:gd name="connsiteY0" fmla="*/ 600502 h 736980"/>
              <a:gd name="connsiteX1" fmla="*/ 313898 w 4016413"/>
              <a:gd name="connsiteY1" fmla="*/ 0 h 736980"/>
              <a:gd name="connsiteX2" fmla="*/ 4016413 w 4016413"/>
              <a:gd name="connsiteY2" fmla="*/ 40943 h 736980"/>
              <a:gd name="connsiteX3" fmla="*/ 3443207 w 4016413"/>
              <a:gd name="connsiteY3" fmla="*/ 736980 h 736980"/>
              <a:gd name="connsiteX4" fmla="*/ 0 w 4016413"/>
              <a:gd name="connsiteY4" fmla="*/ 600502 h 736980"/>
              <a:gd name="connsiteX0" fmla="*/ 0 w 4016413"/>
              <a:gd name="connsiteY0" fmla="*/ 559559 h 696037"/>
              <a:gd name="connsiteX1" fmla="*/ 834403 w 4016413"/>
              <a:gd name="connsiteY1" fmla="*/ 941 h 696037"/>
              <a:gd name="connsiteX2" fmla="*/ 4016413 w 4016413"/>
              <a:gd name="connsiteY2" fmla="*/ 0 h 696037"/>
              <a:gd name="connsiteX3" fmla="*/ 3443207 w 4016413"/>
              <a:gd name="connsiteY3" fmla="*/ 696037 h 696037"/>
              <a:gd name="connsiteX4" fmla="*/ 0 w 4016413"/>
              <a:gd name="connsiteY4" fmla="*/ 559559 h 696037"/>
              <a:gd name="connsiteX0" fmla="*/ 0 w 3256758"/>
              <a:gd name="connsiteY0" fmla="*/ 609820 h 696037"/>
              <a:gd name="connsiteX1" fmla="*/ 74748 w 3256758"/>
              <a:gd name="connsiteY1" fmla="*/ 941 h 696037"/>
              <a:gd name="connsiteX2" fmla="*/ 3256758 w 3256758"/>
              <a:gd name="connsiteY2" fmla="*/ 0 h 696037"/>
              <a:gd name="connsiteX3" fmla="*/ 2683552 w 3256758"/>
              <a:gd name="connsiteY3" fmla="*/ 696037 h 696037"/>
              <a:gd name="connsiteX4" fmla="*/ 0 w 3256758"/>
              <a:gd name="connsiteY4" fmla="*/ 609820 h 696037"/>
              <a:gd name="connsiteX0" fmla="*/ 108132 w 3364890"/>
              <a:gd name="connsiteY0" fmla="*/ 620741 h 706958"/>
              <a:gd name="connsiteX1" fmla="*/ 0 w 3364890"/>
              <a:gd name="connsiteY1" fmla="*/ 0 h 706958"/>
              <a:gd name="connsiteX2" fmla="*/ 3364890 w 3364890"/>
              <a:gd name="connsiteY2" fmla="*/ 10921 h 706958"/>
              <a:gd name="connsiteX3" fmla="*/ 2791684 w 3364890"/>
              <a:gd name="connsiteY3" fmla="*/ 706958 h 706958"/>
              <a:gd name="connsiteX4" fmla="*/ 108132 w 3364890"/>
              <a:gd name="connsiteY4" fmla="*/ 620741 h 706958"/>
              <a:gd name="connsiteX0" fmla="*/ 108132 w 3364890"/>
              <a:gd name="connsiteY0" fmla="*/ 614810 h 706958"/>
              <a:gd name="connsiteX1" fmla="*/ 0 w 3364890"/>
              <a:gd name="connsiteY1" fmla="*/ 0 h 706958"/>
              <a:gd name="connsiteX2" fmla="*/ 3364890 w 3364890"/>
              <a:gd name="connsiteY2" fmla="*/ 10921 h 706958"/>
              <a:gd name="connsiteX3" fmla="*/ 2791684 w 3364890"/>
              <a:gd name="connsiteY3" fmla="*/ 706958 h 706958"/>
              <a:gd name="connsiteX4" fmla="*/ 108132 w 3364890"/>
              <a:gd name="connsiteY4" fmla="*/ 614810 h 706958"/>
              <a:gd name="connsiteX0" fmla="*/ 124138 w 3380896"/>
              <a:gd name="connsiteY0" fmla="*/ 690779 h 782927"/>
              <a:gd name="connsiteX1" fmla="*/ 0 w 3380896"/>
              <a:gd name="connsiteY1" fmla="*/ 0 h 782927"/>
              <a:gd name="connsiteX2" fmla="*/ 16006 w 3380896"/>
              <a:gd name="connsiteY2" fmla="*/ 75969 h 782927"/>
              <a:gd name="connsiteX3" fmla="*/ 3380896 w 3380896"/>
              <a:gd name="connsiteY3" fmla="*/ 86890 h 782927"/>
              <a:gd name="connsiteX4" fmla="*/ 2807690 w 3380896"/>
              <a:gd name="connsiteY4" fmla="*/ 782927 h 782927"/>
              <a:gd name="connsiteX5" fmla="*/ 124138 w 3380896"/>
              <a:gd name="connsiteY5" fmla="*/ 690779 h 782927"/>
              <a:gd name="connsiteX0" fmla="*/ 108132 w 3364890"/>
              <a:gd name="connsiteY0" fmla="*/ 690779 h 782927"/>
              <a:gd name="connsiteX1" fmla="*/ 12129 w 3364890"/>
              <a:gd name="connsiteY1" fmla="*/ 0 h 782927"/>
              <a:gd name="connsiteX2" fmla="*/ 0 w 3364890"/>
              <a:gd name="connsiteY2" fmla="*/ 75969 h 782927"/>
              <a:gd name="connsiteX3" fmla="*/ 3364890 w 3364890"/>
              <a:gd name="connsiteY3" fmla="*/ 86890 h 782927"/>
              <a:gd name="connsiteX4" fmla="*/ 2791684 w 3364890"/>
              <a:gd name="connsiteY4" fmla="*/ 782927 h 782927"/>
              <a:gd name="connsiteX5" fmla="*/ 108132 w 3364890"/>
              <a:gd name="connsiteY5" fmla="*/ 690779 h 782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64890" h="782927">
                <a:moveTo>
                  <a:pt x="108132" y="690779"/>
                </a:moveTo>
                <a:cubicBezTo>
                  <a:pt x="71442" y="500061"/>
                  <a:pt x="48819" y="190718"/>
                  <a:pt x="12129" y="0"/>
                </a:cubicBezTo>
                <a:lnTo>
                  <a:pt x="0" y="75969"/>
                </a:lnTo>
                <a:lnTo>
                  <a:pt x="3364890" y="86890"/>
                </a:lnTo>
                <a:lnTo>
                  <a:pt x="2791684" y="782927"/>
                </a:lnTo>
                <a:lnTo>
                  <a:pt x="108132" y="690779"/>
                </a:lnTo>
                <a:close/>
              </a:path>
            </a:pathLst>
          </a:custGeom>
          <a:gradFill flip="none" rotWithShape="1">
            <a:gsLst>
              <a:gs pos="74000">
                <a:srgbClr val="DEDEDE"/>
              </a:gs>
              <a:gs pos="27000">
                <a:schemeClr val="tx1">
                  <a:lumMod val="50000"/>
                  <a:lumOff val="50000"/>
                  <a:alpha val="64000"/>
                </a:schemeClr>
              </a:gs>
              <a:gs pos="2000">
                <a:schemeClr val="bg1">
                  <a:lumMod val="85000"/>
                  <a:alpha val="0"/>
                </a:schemeClr>
              </a:gs>
            </a:gsLst>
            <a:lin ang="5400000" scaled="1"/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D8A34F81-DDA3-4673-81B8-5B45E3E8A4B1}"/>
              </a:ext>
            </a:extLst>
          </p:cNvPr>
          <p:cNvSpPr/>
          <p:nvPr/>
        </p:nvSpPr>
        <p:spPr>
          <a:xfrm flipV="1">
            <a:off x="806316" y="2287658"/>
            <a:ext cx="587248" cy="332352"/>
          </a:xfrm>
          <a:prstGeom prst="triangle">
            <a:avLst>
              <a:gd name="adj" fmla="val 68525"/>
            </a:avLst>
          </a:prstGeom>
          <a:solidFill>
            <a:srgbClr val="759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E4E6C9C9-F891-49DB-896C-71F0BF0CFCA3}"/>
              </a:ext>
            </a:extLst>
          </p:cNvPr>
          <p:cNvGrpSpPr/>
          <p:nvPr/>
        </p:nvGrpSpPr>
        <p:grpSpPr>
          <a:xfrm>
            <a:off x="806316" y="1358974"/>
            <a:ext cx="2780354" cy="927941"/>
            <a:chOff x="806316" y="1358974"/>
            <a:chExt cx="2780354" cy="927941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79107040-DAFB-405A-8982-0C2410FAF46B}"/>
                </a:ext>
              </a:extLst>
            </p:cNvPr>
            <p:cNvSpPr/>
            <p:nvPr/>
          </p:nvSpPr>
          <p:spPr>
            <a:xfrm>
              <a:off x="806316" y="1358974"/>
              <a:ext cx="2780354" cy="927941"/>
            </a:xfrm>
            <a:prstGeom prst="rect">
              <a:avLst/>
            </a:prstGeom>
            <a:solidFill>
              <a:srgbClr val="A9DB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CE7ADC8-055D-432C-B363-27C08F45A3F9}"/>
                </a:ext>
              </a:extLst>
            </p:cNvPr>
            <p:cNvSpPr txBox="1"/>
            <p:nvPr/>
          </p:nvSpPr>
          <p:spPr>
            <a:xfrm>
              <a:off x="1153645" y="1410028"/>
              <a:ext cx="208569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3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</a:rPr>
                <a:t>الكدمة</a:t>
              </a:r>
              <a:endPara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</p:grpSp>
      <p:sp>
        <p:nvSpPr>
          <p:cNvPr id="9" name="Parallelogram 8">
            <a:extLst>
              <a:ext uri="{FF2B5EF4-FFF2-40B4-BE49-F238E27FC236}">
                <a16:creationId xmlns:a16="http://schemas.microsoft.com/office/drawing/2014/main" id="{E99208A0-7878-4644-BC38-AFC7EE1B9894}"/>
              </a:ext>
            </a:extLst>
          </p:cNvPr>
          <p:cNvSpPr/>
          <p:nvPr/>
        </p:nvSpPr>
        <p:spPr>
          <a:xfrm>
            <a:off x="1179073" y="2183404"/>
            <a:ext cx="3404090" cy="805263"/>
          </a:xfrm>
          <a:custGeom>
            <a:avLst/>
            <a:gdLst>
              <a:gd name="connsiteX0" fmla="*/ 0 w 3716162"/>
              <a:gd name="connsiteY0" fmla="*/ 655093 h 655093"/>
              <a:gd name="connsiteX1" fmla="*/ 163773 w 3716162"/>
              <a:gd name="connsiteY1" fmla="*/ 0 h 655093"/>
              <a:gd name="connsiteX2" fmla="*/ 3716162 w 3716162"/>
              <a:gd name="connsiteY2" fmla="*/ 0 h 655093"/>
              <a:gd name="connsiteX3" fmla="*/ 3552389 w 3716162"/>
              <a:gd name="connsiteY3" fmla="*/ 655093 h 655093"/>
              <a:gd name="connsiteX4" fmla="*/ 0 w 3716162"/>
              <a:gd name="connsiteY4" fmla="*/ 655093 h 655093"/>
              <a:gd name="connsiteX0" fmla="*/ 0 w 3798049"/>
              <a:gd name="connsiteY0" fmla="*/ 832514 h 832514"/>
              <a:gd name="connsiteX1" fmla="*/ 163773 w 3798049"/>
              <a:gd name="connsiteY1" fmla="*/ 177421 h 832514"/>
              <a:gd name="connsiteX2" fmla="*/ 3798049 w 3798049"/>
              <a:gd name="connsiteY2" fmla="*/ 0 h 832514"/>
              <a:gd name="connsiteX3" fmla="*/ 3552389 w 3798049"/>
              <a:gd name="connsiteY3" fmla="*/ 832514 h 832514"/>
              <a:gd name="connsiteX4" fmla="*/ 0 w 3798049"/>
              <a:gd name="connsiteY4" fmla="*/ 832514 h 832514"/>
              <a:gd name="connsiteX0" fmla="*/ 0 w 3798049"/>
              <a:gd name="connsiteY0" fmla="*/ 832514 h 968992"/>
              <a:gd name="connsiteX1" fmla="*/ 163773 w 3798049"/>
              <a:gd name="connsiteY1" fmla="*/ 177421 h 968992"/>
              <a:gd name="connsiteX2" fmla="*/ 3798049 w 3798049"/>
              <a:gd name="connsiteY2" fmla="*/ 0 h 968992"/>
              <a:gd name="connsiteX3" fmla="*/ 3443207 w 3798049"/>
              <a:gd name="connsiteY3" fmla="*/ 968992 h 968992"/>
              <a:gd name="connsiteX4" fmla="*/ 0 w 3798049"/>
              <a:gd name="connsiteY4" fmla="*/ 832514 h 968992"/>
              <a:gd name="connsiteX0" fmla="*/ 0 w 3798049"/>
              <a:gd name="connsiteY0" fmla="*/ 832514 h 968992"/>
              <a:gd name="connsiteX1" fmla="*/ 163773 w 3798049"/>
              <a:gd name="connsiteY1" fmla="*/ 245660 h 968992"/>
              <a:gd name="connsiteX2" fmla="*/ 3798049 w 3798049"/>
              <a:gd name="connsiteY2" fmla="*/ 0 h 968992"/>
              <a:gd name="connsiteX3" fmla="*/ 3443207 w 3798049"/>
              <a:gd name="connsiteY3" fmla="*/ 968992 h 968992"/>
              <a:gd name="connsiteX4" fmla="*/ 0 w 3798049"/>
              <a:gd name="connsiteY4" fmla="*/ 832514 h 968992"/>
              <a:gd name="connsiteX0" fmla="*/ 0 w 4016413"/>
              <a:gd name="connsiteY0" fmla="*/ 586854 h 723332"/>
              <a:gd name="connsiteX1" fmla="*/ 163773 w 4016413"/>
              <a:gd name="connsiteY1" fmla="*/ 0 h 723332"/>
              <a:gd name="connsiteX2" fmla="*/ 4016413 w 4016413"/>
              <a:gd name="connsiteY2" fmla="*/ 27295 h 723332"/>
              <a:gd name="connsiteX3" fmla="*/ 3443207 w 4016413"/>
              <a:gd name="connsiteY3" fmla="*/ 723332 h 723332"/>
              <a:gd name="connsiteX4" fmla="*/ 0 w 4016413"/>
              <a:gd name="connsiteY4" fmla="*/ 586854 h 723332"/>
              <a:gd name="connsiteX0" fmla="*/ 0 w 4016413"/>
              <a:gd name="connsiteY0" fmla="*/ 655093 h 791571"/>
              <a:gd name="connsiteX1" fmla="*/ 163773 w 4016413"/>
              <a:gd name="connsiteY1" fmla="*/ 0 h 791571"/>
              <a:gd name="connsiteX2" fmla="*/ 4016413 w 4016413"/>
              <a:gd name="connsiteY2" fmla="*/ 95534 h 791571"/>
              <a:gd name="connsiteX3" fmla="*/ 3443207 w 4016413"/>
              <a:gd name="connsiteY3" fmla="*/ 791571 h 791571"/>
              <a:gd name="connsiteX4" fmla="*/ 0 w 4016413"/>
              <a:gd name="connsiteY4" fmla="*/ 655093 h 791571"/>
              <a:gd name="connsiteX0" fmla="*/ 0 w 4016413"/>
              <a:gd name="connsiteY0" fmla="*/ 600502 h 736980"/>
              <a:gd name="connsiteX1" fmla="*/ 313898 w 4016413"/>
              <a:gd name="connsiteY1" fmla="*/ 0 h 736980"/>
              <a:gd name="connsiteX2" fmla="*/ 4016413 w 4016413"/>
              <a:gd name="connsiteY2" fmla="*/ 40943 h 736980"/>
              <a:gd name="connsiteX3" fmla="*/ 3443207 w 4016413"/>
              <a:gd name="connsiteY3" fmla="*/ 736980 h 736980"/>
              <a:gd name="connsiteX4" fmla="*/ 0 w 4016413"/>
              <a:gd name="connsiteY4" fmla="*/ 600502 h 736980"/>
              <a:gd name="connsiteX0" fmla="*/ 0 w 4016413"/>
              <a:gd name="connsiteY0" fmla="*/ 600502 h 779183"/>
              <a:gd name="connsiteX1" fmla="*/ 313898 w 4016413"/>
              <a:gd name="connsiteY1" fmla="*/ 0 h 779183"/>
              <a:gd name="connsiteX2" fmla="*/ 4016413 w 4016413"/>
              <a:gd name="connsiteY2" fmla="*/ 40943 h 779183"/>
              <a:gd name="connsiteX3" fmla="*/ 3386936 w 4016413"/>
              <a:gd name="connsiteY3" fmla="*/ 779183 h 779183"/>
              <a:gd name="connsiteX4" fmla="*/ 0 w 4016413"/>
              <a:gd name="connsiteY4" fmla="*/ 600502 h 779183"/>
              <a:gd name="connsiteX0" fmla="*/ 0 w 3833533"/>
              <a:gd name="connsiteY0" fmla="*/ 600502 h 779183"/>
              <a:gd name="connsiteX1" fmla="*/ 313898 w 3833533"/>
              <a:gd name="connsiteY1" fmla="*/ 0 h 779183"/>
              <a:gd name="connsiteX2" fmla="*/ 3833533 w 3833533"/>
              <a:gd name="connsiteY2" fmla="*/ 167552 h 779183"/>
              <a:gd name="connsiteX3" fmla="*/ 3386936 w 3833533"/>
              <a:gd name="connsiteY3" fmla="*/ 779183 h 779183"/>
              <a:gd name="connsiteX4" fmla="*/ 0 w 3833533"/>
              <a:gd name="connsiteY4" fmla="*/ 600502 h 779183"/>
              <a:gd name="connsiteX0" fmla="*/ 0 w 3833533"/>
              <a:gd name="connsiteY0" fmla="*/ 459825 h 638506"/>
              <a:gd name="connsiteX1" fmla="*/ 271695 w 3833533"/>
              <a:gd name="connsiteY1" fmla="*/ 0 h 638506"/>
              <a:gd name="connsiteX2" fmla="*/ 3833533 w 3833533"/>
              <a:gd name="connsiteY2" fmla="*/ 26875 h 638506"/>
              <a:gd name="connsiteX3" fmla="*/ 3386936 w 3833533"/>
              <a:gd name="connsiteY3" fmla="*/ 638506 h 638506"/>
              <a:gd name="connsiteX4" fmla="*/ 0 w 3833533"/>
              <a:gd name="connsiteY4" fmla="*/ 459825 h 638506"/>
              <a:gd name="connsiteX0" fmla="*/ 0 w 3833533"/>
              <a:gd name="connsiteY0" fmla="*/ 459825 h 765115"/>
              <a:gd name="connsiteX1" fmla="*/ 271695 w 3833533"/>
              <a:gd name="connsiteY1" fmla="*/ 0 h 765115"/>
              <a:gd name="connsiteX2" fmla="*/ 3833533 w 3833533"/>
              <a:gd name="connsiteY2" fmla="*/ 26875 h 765115"/>
              <a:gd name="connsiteX3" fmla="*/ 3049311 w 3833533"/>
              <a:gd name="connsiteY3" fmla="*/ 765115 h 765115"/>
              <a:gd name="connsiteX4" fmla="*/ 0 w 3833533"/>
              <a:gd name="connsiteY4" fmla="*/ 459825 h 765115"/>
              <a:gd name="connsiteX0" fmla="*/ 0 w 3875736"/>
              <a:gd name="connsiteY0" fmla="*/ 459825 h 765115"/>
              <a:gd name="connsiteX1" fmla="*/ 271695 w 3875736"/>
              <a:gd name="connsiteY1" fmla="*/ 0 h 765115"/>
              <a:gd name="connsiteX2" fmla="*/ 3875736 w 3875736"/>
              <a:gd name="connsiteY2" fmla="*/ 181619 h 765115"/>
              <a:gd name="connsiteX3" fmla="*/ 3049311 w 3875736"/>
              <a:gd name="connsiteY3" fmla="*/ 765115 h 765115"/>
              <a:gd name="connsiteX4" fmla="*/ 0 w 3875736"/>
              <a:gd name="connsiteY4" fmla="*/ 459825 h 765115"/>
              <a:gd name="connsiteX0" fmla="*/ 0 w 3791330"/>
              <a:gd name="connsiteY0" fmla="*/ 459825 h 765115"/>
              <a:gd name="connsiteX1" fmla="*/ 271695 w 3791330"/>
              <a:gd name="connsiteY1" fmla="*/ 0 h 765115"/>
              <a:gd name="connsiteX2" fmla="*/ 3791330 w 3791330"/>
              <a:gd name="connsiteY2" fmla="*/ 350432 h 765115"/>
              <a:gd name="connsiteX3" fmla="*/ 3049311 w 3791330"/>
              <a:gd name="connsiteY3" fmla="*/ 765115 h 765115"/>
              <a:gd name="connsiteX4" fmla="*/ 0 w 3791330"/>
              <a:gd name="connsiteY4" fmla="*/ 459825 h 765115"/>
              <a:gd name="connsiteX0" fmla="*/ 0 w 3791330"/>
              <a:gd name="connsiteY0" fmla="*/ 459825 h 765115"/>
              <a:gd name="connsiteX1" fmla="*/ 271695 w 3791330"/>
              <a:gd name="connsiteY1" fmla="*/ 0 h 765115"/>
              <a:gd name="connsiteX2" fmla="*/ 3791330 w 3791330"/>
              <a:gd name="connsiteY2" fmla="*/ 266026 h 765115"/>
              <a:gd name="connsiteX3" fmla="*/ 3049311 w 3791330"/>
              <a:gd name="connsiteY3" fmla="*/ 765115 h 765115"/>
              <a:gd name="connsiteX4" fmla="*/ 0 w 3791330"/>
              <a:gd name="connsiteY4" fmla="*/ 459825 h 765115"/>
              <a:gd name="connsiteX0" fmla="*/ 0 w 3524043"/>
              <a:gd name="connsiteY0" fmla="*/ 459825 h 765115"/>
              <a:gd name="connsiteX1" fmla="*/ 271695 w 3524043"/>
              <a:gd name="connsiteY1" fmla="*/ 0 h 765115"/>
              <a:gd name="connsiteX2" fmla="*/ 3524043 w 3524043"/>
              <a:gd name="connsiteY2" fmla="*/ 266026 h 765115"/>
              <a:gd name="connsiteX3" fmla="*/ 3049311 w 3524043"/>
              <a:gd name="connsiteY3" fmla="*/ 765115 h 765115"/>
              <a:gd name="connsiteX4" fmla="*/ 0 w 3524043"/>
              <a:gd name="connsiteY4" fmla="*/ 459825 h 765115"/>
              <a:gd name="connsiteX0" fmla="*/ 0 w 3524043"/>
              <a:gd name="connsiteY0" fmla="*/ 459825 h 863589"/>
              <a:gd name="connsiteX1" fmla="*/ 271695 w 3524043"/>
              <a:gd name="connsiteY1" fmla="*/ 0 h 863589"/>
              <a:gd name="connsiteX2" fmla="*/ 3524043 w 3524043"/>
              <a:gd name="connsiteY2" fmla="*/ 266026 h 863589"/>
              <a:gd name="connsiteX3" fmla="*/ 2950838 w 3524043"/>
              <a:gd name="connsiteY3" fmla="*/ 863589 h 863589"/>
              <a:gd name="connsiteX4" fmla="*/ 0 w 3524043"/>
              <a:gd name="connsiteY4" fmla="*/ 459825 h 863589"/>
              <a:gd name="connsiteX0" fmla="*/ 0 w 3692855"/>
              <a:gd name="connsiteY0" fmla="*/ 459825 h 863589"/>
              <a:gd name="connsiteX1" fmla="*/ 271695 w 3692855"/>
              <a:gd name="connsiteY1" fmla="*/ 0 h 863589"/>
              <a:gd name="connsiteX2" fmla="*/ 3692855 w 3692855"/>
              <a:gd name="connsiteY2" fmla="*/ 266026 h 863589"/>
              <a:gd name="connsiteX3" fmla="*/ 2950838 w 3692855"/>
              <a:gd name="connsiteY3" fmla="*/ 863589 h 863589"/>
              <a:gd name="connsiteX4" fmla="*/ 0 w 3692855"/>
              <a:gd name="connsiteY4" fmla="*/ 459825 h 863589"/>
              <a:gd name="connsiteX0" fmla="*/ 0 w 3650652"/>
              <a:gd name="connsiteY0" fmla="*/ 459825 h 863589"/>
              <a:gd name="connsiteX1" fmla="*/ 271695 w 3650652"/>
              <a:gd name="connsiteY1" fmla="*/ 0 h 863589"/>
              <a:gd name="connsiteX2" fmla="*/ 3650652 w 3650652"/>
              <a:gd name="connsiteY2" fmla="*/ 139417 h 863589"/>
              <a:gd name="connsiteX3" fmla="*/ 2950838 w 3650652"/>
              <a:gd name="connsiteY3" fmla="*/ 863589 h 863589"/>
              <a:gd name="connsiteX4" fmla="*/ 0 w 3650652"/>
              <a:gd name="connsiteY4" fmla="*/ 459825 h 863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50652" h="863589">
                <a:moveTo>
                  <a:pt x="0" y="459825"/>
                </a:moveTo>
                <a:lnTo>
                  <a:pt x="271695" y="0"/>
                </a:lnTo>
                <a:lnTo>
                  <a:pt x="3650652" y="139417"/>
                </a:lnTo>
                <a:lnTo>
                  <a:pt x="2950838" y="863589"/>
                </a:lnTo>
                <a:lnTo>
                  <a:pt x="0" y="459825"/>
                </a:lnTo>
                <a:close/>
              </a:path>
            </a:pathLst>
          </a:custGeom>
          <a:gradFill flip="none" rotWithShape="1">
            <a:gsLst>
              <a:gs pos="91150">
                <a:srgbClr val="6F9200"/>
              </a:gs>
              <a:gs pos="0">
                <a:srgbClr val="98C800"/>
              </a:gs>
              <a:gs pos="60000">
                <a:srgbClr val="83AC00"/>
              </a:gs>
            </a:gsLst>
            <a:lin ang="0" scaled="1"/>
            <a:tileRect/>
          </a:gra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22E3071-4C55-4C6B-AFEC-3A145652A4FB}"/>
              </a:ext>
            </a:extLst>
          </p:cNvPr>
          <p:cNvGrpSpPr/>
          <p:nvPr/>
        </p:nvGrpSpPr>
        <p:grpSpPr>
          <a:xfrm>
            <a:off x="806316" y="5025041"/>
            <a:ext cx="2780354" cy="505909"/>
            <a:chOff x="806316" y="5025041"/>
            <a:chExt cx="2780354" cy="505909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5A7E09BF-8039-47B3-90E2-B88B74BCE32B}"/>
                </a:ext>
              </a:extLst>
            </p:cNvPr>
            <p:cNvSpPr/>
            <p:nvPr/>
          </p:nvSpPr>
          <p:spPr>
            <a:xfrm>
              <a:off x="806316" y="5025041"/>
              <a:ext cx="2780354" cy="475472"/>
            </a:xfrm>
            <a:prstGeom prst="rect">
              <a:avLst/>
            </a:prstGeom>
            <a:solidFill>
              <a:srgbClr val="A9DB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5C0D9EC1-EDB0-47D3-B469-35D2D87A2F51}"/>
                </a:ext>
              </a:extLst>
            </p:cNvPr>
            <p:cNvSpPr txBox="1"/>
            <p:nvPr/>
          </p:nvSpPr>
          <p:spPr>
            <a:xfrm>
              <a:off x="806316" y="5089256"/>
              <a:ext cx="13502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EF36CFC9-1EFA-4923-9038-A0F81A08E677}"/>
                </a:ext>
              </a:extLst>
            </p:cNvPr>
            <p:cNvSpPr txBox="1"/>
            <p:nvPr/>
          </p:nvSpPr>
          <p:spPr>
            <a:xfrm>
              <a:off x="2471681" y="5069285"/>
              <a:ext cx="10224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</p:grpSp>
      <p:graphicFrame>
        <p:nvGraphicFramePr>
          <p:cNvPr id="16" name="Table 16">
            <a:extLst>
              <a:ext uri="{FF2B5EF4-FFF2-40B4-BE49-F238E27FC236}">
                <a16:creationId xmlns:a16="http://schemas.microsoft.com/office/drawing/2014/main" id="{97F4A295-6D59-4467-B92A-EB863F13CC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8728122"/>
              </p:ext>
            </p:extLst>
          </p:nvPr>
        </p:nvGraphicFramePr>
        <p:xfrm>
          <a:off x="794391" y="2942303"/>
          <a:ext cx="2759030" cy="32011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59030">
                  <a:extLst>
                    <a:ext uri="{9D8B030D-6E8A-4147-A177-3AD203B41FA5}">
                      <a16:colId xmlns:a16="http://schemas.microsoft.com/office/drawing/2014/main" val="1767210524"/>
                    </a:ext>
                  </a:extLst>
                </a:gridCol>
              </a:tblGrid>
              <a:tr h="695960">
                <a:tc>
                  <a:txBody>
                    <a:bodyPr/>
                    <a:lstStyle/>
                    <a:p>
                      <a:pPr algn="r"/>
                      <a:r>
                        <a:rPr lang="ar-SY" sz="1800" dirty="0">
                          <a:latin typeface="Century Gothic" panose="020B0502020202020204" pitchFamily="34" charset="0"/>
                        </a:rPr>
                        <a:t>نزيف داخلي يتسرب عبر الأنسجة فيغير لون الجلد في المنطقة المصابة إلى اللون الأزرق المائل للاحمرار</a:t>
                      </a:r>
                      <a:endParaRPr lang="en-US" sz="1800" dirty="0">
                        <a:latin typeface="Century Gothic" panose="020B0502020202020204" pitchFamily="34" charset="0"/>
                      </a:endParaRPr>
                    </a:p>
                    <a:p>
                      <a:pPr algn="r"/>
                      <a:endParaRPr lang="en-US" sz="1800" dirty="0">
                        <a:latin typeface="Century Gothic" panose="020B0502020202020204" pitchFamily="34" charset="0"/>
                      </a:endParaRPr>
                    </a:p>
                    <a:p>
                      <a:pPr algn="r"/>
                      <a:r>
                        <a:rPr lang="ar-SY" sz="1800" dirty="0">
                          <a:latin typeface="Century Gothic" panose="020B0502020202020204" pitchFamily="34" charset="0"/>
                        </a:rPr>
                        <a:t>تسعف بوضع كمادات باردة عليها</a:t>
                      </a:r>
                      <a:endParaRPr lang="en-US" sz="18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5043307"/>
                  </a:ext>
                </a:extLst>
              </a:tr>
              <a:tr h="731896"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7183088"/>
                  </a:ext>
                </a:extLst>
              </a:tr>
              <a:tr h="731896"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0969189"/>
                  </a:ext>
                </a:extLst>
              </a:tr>
            </a:tbl>
          </a:graphicData>
        </a:graphic>
      </p:graphicFrame>
      <p:graphicFrame>
        <p:nvGraphicFramePr>
          <p:cNvPr id="39" name="Table 16">
            <a:extLst>
              <a:ext uri="{FF2B5EF4-FFF2-40B4-BE49-F238E27FC236}">
                <a16:creationId xmlns:a16="http://schemas.microsoft.com/office/drawing/2014/main" id="{08A80892-7BB4-4C6E-9CF4-C3547A9395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6017638"/>
              </p:ext>
            </p:extLst>
          </p:nvPr>
        </p:nvGraphicFramePr>
        <p:xfrm>
          <a:off x="4349533" y="2988934"/>
          <a:ext cx="2682359" cy="32011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82359">
                  <a:extLst>
                    <a:ext uri="{9D8B030D-6E8A-4147-A177-3AD203B41FA5}">
                      <a16:colId xmlns:a16="http://schemas.microsoft.com/office/drawing/2014/main" val="1767210524"/>
                    </a:ext>
                  </a:extLst>
                </a:gridCol>
              </a:tblGrid>
              <a:tr h="695960">
                <a:tc>
                  <a:txBody>
                    <a:bodyPr/>
                    <a:lstStyle/>
                    <a:p>
                      <a:pPr algn="r"/>
                      <a:r>
                        <a:rPr lang="ar-SY" sz="1800" dirty="0">
                          <a:latin typeface="Century Gothic" panose="020B0502020202020204" pitchFamily="34" charset="0"/>
                        </a:rPr>
                        <a:t>انتقال أو تحرك عظام المفصل من مكانها أو بعد طرفي المفصل عن بعضها البعض مع تمزق أربطة المفصل و قد يحدث ضغط على الأعصاب و الأوعية الدموية المجاورة</a:t>
                      </a:r>
                      <a:endParaRPr lang="en-US" sz="18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5043307"/>
                  </a:ext>
                </a:extLst>
              </a:tr>
              <a:tr h="731896">
                <a:tc>
                  <a:txBody>
                    <a:bodyPr/>
                    <a:lstStyle/>
                    <a:p>
                      <a:endParaRPr lang="en-US" sz="20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7183088"/>
                  </a:ext>
                </a:extLst>
              </a:tr>
              <a:tr h="731896">
                <a:tc>
                  <a:txBody>
                    <a:bodyPr/>
                    <a:lstStyle/>
                    <a:p>
                      <a:endParaRPr lang="en-US" sz="20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0969189"/>
                  </a:ext>
                </a:extLst>
              </a:tr>
            </a:tbl>
          </a:graphicData>
        </a:graphic>
      </p:graphicFrame>
      <p:graphicFrame>
        <p:nvGraphicFramePr>
          <p:cNvPr id="50" name="Table 16">
            <a:extLst>
              <a:ext uri="{FF2B5EF4-FFF2-40B4-BE49-F238E27FC236}">
                <a16:creationId xmlns:a16="http://schemas.microsoft.com/office/drawing/2014/main" id="{7F1AA0C0-A20E-4E66-B255-3CFAAAA517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7496823"/>
              </p:ext>
            </p:extLst>
          </p:nvPr>
        </p:nvGraphicFramePr>
        <p:xfrm>
          <a:off x="7696631" y="2924099"/>
          <a:ext cx="2731356" cy="21597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31356">
                  <a:extLst>
                    <a:ext uri="{9D8B030D-6E8A-4147-A177-3AD203B41FA5}">
                      <a16:colId xmlns:a16="http://schemas.microsoft.com/office/drawing/2014/main" val="1767210524"/>
                    </a:ext>
                  </a:extLst>
                </a:gridCol>
              </a:tblGrid>
              <a:tr h="695960">
                <a:tc>
                  <a:txBody>
                    <a:bodyPr/>
                    <a:lstStyle/>
                    <a:p>
                      <a:r>
                        <a:rPr lang="ar-SY" sz="1800" kern="120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انفصال أنسجة العظم و يتفاوت من شرخ بسيط إلى كسر كامل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5043307"/>
                  </a:ext>
                </a:extLst>
              </a:tr>
              <a:tr h="731896">
                <a:tc>
                  <a:txBody>
                    <a:bodyPr/>
                    <a:lstStyle/>
                    <a:p>
                      <a:endParaRPr lang="en-US" sz="1800" kern="1200" dirty="0">
                        <a:solidFill>
                          <a:schemeClr val="dk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7183088"/>
                  </a:ext>
                </a:extLst>
              </a:tr>
              <a:tr h="731896"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0969189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8DA34F78-A84F-4527-967B-F90F2ED28A65}"/>
              </a:ext>
            </a:extLst>
          </p:cNvPr>
          <p:cNvSpPr txBox="1"/>
          <p:nvPr/>
        </p:nvSpPr>
        <p:spPr>
          <a:xfrm>
            <a:off x="0" y="171247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44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نتائج السقوط</a:t>
            </a:r>
            <a:endParaRPr lang="en-US" sz="44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443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500"/>
                            </p:stCondLst>
                            <p:childTnLst>
                              <p:par>
                                <p:cTn id="10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45" grpId="0" animBg="1"/>
      <p:bldP spid="46" grpId="0" animBg="1"/>
      <p:bldP spid="30" grpId="0" animBg="1"/>
      <p:bldP spid="31" grpId="0" animBg="1"/>
      <p:bldP spid="34" grpId="0" animBg="1"/>
      <p:bldP spid="35" grpId="0" animBg="1"/>
      <p:bldP spid="5" grpId="0" animBg="1"/>
      <p:bldP spid="11" grpId="0" animBg="1"/>
      <p:bldP spid="10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عنصر نائب للمحتوى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9517A70C-65D4-45EA-A314-3B349FA2EF5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39925" y="1327150"/>
            <a:ext cx="10120313" cy="5414963"/>
          </a:xfrm>
        </p:spPr>
      </p:pic>
      <p:sp>
        <p:nvSpPr>
          <p:cNvPr id="5123" name="عنوان 1">
            <a:extLst>
              <a:ext uri="{FF2B5EF4-FFF2-40B4-BE49-F238E27FC236}">
                <a16:creationId xmlns:a16="http://schemas.microsoft.com/office/drawing/2014/main" id="{D56A7561-A90B-4ACB-8D51-73B68C785F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1725" y="1588"/>
            <a:ext cx="7148513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ar-SA" altLang="en-US" sz="7200" b="1">
                <a:latin typeface="Calibri Light" panose="020F0302020204030204" pitchFamily="34" charset="0"/>
                <a:cs typeface="Times New Roman" panose="02020603050405020304" pitchFamily="18" charset="0"/>
              </a:rPr>
              <a:t>تجدنا  في جوجل</a:t>
            </a:r>
            <a:endParaRPr lang="en-US" altLang="en-US" sz="7200" b="1">
              <a:latin typeface="Calibri Light" panose="020F0302020204030204" pitchFamily="34" charset="0"/>
            </a:endParaRPr>
          </a:p>
        </p:txBody>
      </p:sp>
      <p:grpSp>
        <p:nvGrpSpPr>
          <p:cNvPr id="5124" name="مجموعة 1">
            <a:extLst>
              <a:ext uri="{FF2B5EF4-FFF2-40B4-BE49-F238E27FC236}">
                <a16:creationId xmlns:a16="http://schemas.microsoft.com/office/drawing/2014/main" id="{65BC81F4-4C56-4AB1-B5D4-92831D235175}"/>
              </a:ext>
            </a:extLst>
          </p:cNvPr>
          <p:cNvGrpSpPr>
            <a:grpSpLocks/>
          </p:cNvGrpSpPr>
          <p:nvPr/>
        </p:nvGrpSpPr>
        <p:grpSpPr bwMode="auto">
          <a:xfrm>
            <a:off x="1104900" y="468313"/>
            <a:ext cx="3149600" cy="858837"/>
            <a:chOff x="3491684" y="207150"/>
            <a:chExt cx="3149600" cy="858981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9EA7F5E1-7758-4468-95A9-5582DDAA1AD8}"/>
                </a:ext>
              </a:extLst>
            </p:cNvPr>
            <p:cNvSpPr/>
            <p:nvPr/>
          </p:nvSpPr>
          <p:spPr>
            <a:xfrm>
              <a:off x="3491684" y="207150"/>
              <a:ext cx="3149600" cy="858981"/>
            </a:xfrm>
            <a:prstGeom prst="rect">
              <a:avLst/>
            </a:prstGeom>
            <a:solidFill>
              <a:srgbClr val="05633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5126" name="صورة 2" descr="صورة تحتوي على نص, قصاصة فنية&#10;&#10;تم إنشاء الوصف تلقائياً">
              <a:extLst>
                <a:ext uri="{FF2B5EF4-FFF2-40B4-BE49-F238E27FC236}">
                  <a16:creationId xmlns:a16="http://schemas.microsoft.com/office/drawing/2014/main" id="{D8013B37-1306-4D6E-AFE1-BC2D37695F1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456" y="238846"/>
              <a:ext cx="2932055" cy="795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0292" y="2017478"/>
            <a:ext cx="1834212" cy="635091"/>
            <a:chOff x="1431941" y="2643418"/>
            <a:chExt cx="1834212" cy="635091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04B00CE-67B4-4E92-AA8E-94C31F000B4E}"/>
              </a:ext>
            </a:extLst>
          </p:cNvPr>
          <p:cNvGrpSpPr/>
          <p:nvPr/>
        </p:nvGrpSpPr>
        <p:grpSpPr>
          <a:xfrm flipH="1">
            <a:off x="6684963" y="457198"/>
            <a:ext cx="5009541" cy="1222155"/>
            <a:chOff x="1437352" y="652952"/>
            <a:chExt cx="5009541" cy="1222155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103566D-BFCF-4A08-9E21-87532AC26A22}"/>
                </a:ext>
              </a:extLst>
            </p:cNvPr>
            <p:cNvSpPr/>
            <p:nvPr/>
          </p:nvSpPr>
          <p:spPr>
            <a:xfrm flipV="1">
              <a:off x="1437352" y="652952"/>
              <a:ext cx="4657600" cy="1222155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86BEFCE-54B4-41A3-9A38-451AADFE5FFA}"/>
                </a:ext>
              </a:extLst>
            </p:cNvPr>
            <p:cNvSpPr txBox="1"/>
            <p:nvPr/>
          </p:nvSpPr>
          <p:spPr>
            <a:xfrm>
              <a:off x="2240455" y="1240528"/>
              <a:ext cx="420643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32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إسعاف الحوادث المنزلية :</a:t>
              </a: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2882348" y="2212020"/>
            <a:ext cx="806153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>
                <a:latin typeface="Open Sans" panose="020B0606030504020204" pitchFamily="34" charset="0"/>
                <a:ea typeface="Open Sans" panose="020B0606030504020204" pitchFamily="34" charset="0"/>
              </a:rPr>
              <a:t>الكسور :  يعرف العضو أنه مكسور عند وجود تورم و انتفاخ حول مكان الإصابة مع ألم شديد خاصة عند اللمس و كذلك قد يتغير شكل العضو المصاب كأن يقصر أو يتحرك باتجاه آخر و يلاحظ ذلك عند مقارنته بالعضو السليم 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098F4B3-B7D6-4A73-8484-4FEC0E09DDA7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6F690667-A7FA-4642-9AD9-B9773E6F9956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D9A3158B-7369-4430-B3AC-5B8FB0EDE4AC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: Top Corners One Rounded and One Snipped 88">
                <a:extLst>
                  <a:ext uri="{FF2B5EF4-FFF2-40B4-BE49-F238E27FC236}">
                    <a16:creationId xmlns:a16="http://schemas.microsoft.com/office/drawing/2014/main" id="{DC9B8622-CE4F-4E2D-BA3D-6B80105896CD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ight Triangle 19">
                <a:extLst>
                  <a:ext uri="{FF2B5EF4-FFF2-40B4-BE49-F238E27FC236}">
                    <a16:creationId xmlns:a16="http://schemas.microsoft.com/office/drawing/2014/main" id="{B37FAF8B-95AD-468A-B0D9-898C251C94D0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AB85919-08BD-4D27-ADF8-8D18496E2287}"/>
                </a:ext>
              </a:extLst>
            </p:cNvPr>
            <p:cNvSpPr txBox="1"/>
            <p:nvPr/>
          </p:nvSpPr>
          <p:spPr>
            <a:xfrm>
              <a:off x="8189077" y="1880622"/>
              <a:ext cx="944489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8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en-US" sz="2800" b="1" dirty="0">
                  <a:latin typeface="Century Gothic" panose="020B0502020202020204" pitchFamily="34" charset="0"/>
                </a:rPr>
                <a:t>3</a:t>
              </a:r>
            </a:p>
          </p:txBody>
        </p:sp>
        <p:pic>
          <p:nvPicPr>
            <p:cNvPr id="87" name="Graphic 86" descr="Target Audience">
              <a:extLst>
                <a:ext uri="{FF2B5EF4-FFF2-40B4-BE49-F238E27FC236}">
                  <a16:creationId xmlns:a16="http://schemas.microsoft.com/office/drawing/2014/main" id="{F326872E-0B97-46B9-A053-463709F38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B3E349D-D673-4B40-9FE9-DD770EF4693F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EB18B6A8-229C-43DE-8B79-651AAC473128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825B68D2-7356-4241-A1B4-757E2F64B6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rapezoid 10">
              <a:extLst>
                <a:ext uri="{FF2B5EF4-FFF2-40B4-BE49-F238E27FC236}">
                  <a16:creationId xmlns:a16="http://schemas.microsoft.com/office/drawing/2014/main" id="{D92845BC-0010-4F72-BB92-BA1BC121C3E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C1F59FA1-8246-40F6-8AD0-5AA69708E17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2E85176-389E-4B4D-923C-CE512A16B1A4}"/>
              </a:ext>
            </a:extLst>
          </p:cNvPr>
          <p:cNvGrpSpPr/>
          <p:nvPr/>
        </p:nvGrpSpPr>
        <p:grpSpPr>
          <a:xfrm>
            <a:off x="172237" y="3426938"/>
            <a:ext cx="1884683" cy="2740268"/>
            <a:chOff x="10091964" y="2778444"/>
            <a:chExt cx="1884683" cy="2740268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FFABE728-AA6D-4315-AA2D-D60DFE4733A8}"/>
                </a:ext>
              </a:extLst>
            </p:cNvPr>
            <p:cNvGrpSpPr/>
            <p:nvPr/>
          </p:nvGrpSpPr>
          <p:grpSpPr>
            <a:xfrm rot="21371849">
              <a:off x="10091964" y="2778444"/>
              <a:ext cx="1884683" cy="2740268"/>
              <a:chOff x="395817" y="4262072"/>
              <a:chExt cx="1884683" cy="2740268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445B731D-C3A5-466B-B4EE-5AC8F146B9D0}"/>
                  </a:ext>
                </a:extLst>
              </p:cNvPr>
              <p:cNvSpPr txBox="1"/>
              <p:nvPr/>
            </p:nvSpPr>
            <p:spPr>
              <a:xfrm>
                <a:off x="395817" y="4262072"/>
                <a:ext cx="1884145" cy="4616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الأمن و السلامة</a:t>
                </a:r>
                <a:endParaRPr lang="en-US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FC3E2EFD-0FA8-49F1-917E-03CE3DC778F7}"/>
                  </a:ext>
                </a:extLst>
              </p:cNvPr>
              <p:cNvSpPr txBox="1"/>
              <p:nvPr/>
            </p:nvSpPr>
            <p:spPr>
              <a:xfrm>
                <a:off x="404950" y="4755571"/>
                <a:ext cx="1875550" cy="2246769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000" b="1" dirty="0">
                    <a:latin typeface="Century Gothic" panose="020B0502020202020204" pitchFamily="34" charset="0"/>
                  </a:rPr>
                  <a:t>الحوادث المنزلية </a:t>
                </a: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34A5120C-961D-4534-95B8-DE8695C96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21372809">
              <a:off x="10419377" y="3993710"/>
              <a:ext cx="1319390" cy="1102774"/>
            </a:xfrm>
            <a:prstGeom prst="rect">
              <a:avLst/>
            </a:prstGeom>
          </p:spPr>
        </p:pic>
      </p:grpSp>
      <p:sp>
        <p:nvSpPr>
          <p:cNvPr id="101" name="Rectangle 21">
            <a:extLst>
              <a:ext uri="{FF2B5EF4-FFF2-40B4-BE49-F238E27FC236}">
                <a16:creationId xmlns:a16="http://schemas.microsoft.com/office/drawing/2014/main" id="{B3E6E669-4CFC-49FD-AA83-B875ABB26CF5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6698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4" grpId="0"/>
      <p:bldP spid="10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844AB61E-308A-4498-AB95-0E3E7B37224D}"/>
              </a:ext>
            </a:extLst>
          </p:cNvPr>
          <p:cNvSpPr/>
          <p:nvPr/>
        </p:nvSpPr>
        <p:spPr>
          <a:xfrm>
            <a:off x="6535696" y="1358975"/>
            <a:ext cx="2780354" cy="4141539"/>
          </a:xfrm>
          <a:prstGeom prst="rect">
            <a:avLst/>
          </a:prstGeom>
          <a:gradFill flip="none" rotWithShape="1">
            <a:gsLst>
              <a:gs pos="4000">
                <a:schemeClr val="bg1"/>
              </a:gs>
              <a:gs pos="87000">
                <a:schemeClr val="bg1">
                  <a:lumMod val="75000"/>
                </a:schemeClr>
              </a:gs>
            </a:gsLst>
            <a:lin ang="16200000" scaled="1"/>
            <a:tileRect/>
          </a:gra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Parallelogram 8">
            <a:extLst>
              <a:ext uri="{FF2B5EF4-FFF2-40B4-BE49-F238E27FC236}">
                <a16:creationId xmlns:a16="http://schemas.microsoft.com/office/drawing/2014/main" id="{77946929-CDB4-42D9-882A-CCBA18E3DC0C}"/>
              </a:ext>
            </a:extLst>
          </p:cNvPr>
          <p:cNvSpPr/>
          <p:nvPr/>
        </p:nvSpPr>
        <p:spPr>
          <a:xfrm>
            <a:off x="6431745" y="1975499"/>
            <a:ext cx="3137628" cy="1731519"/>
          </a:xfrm>
          <a:custGeom>
            <a:avLst/>
            <a:gdLst>
              <a:gd name="connsiteX0" fmla="*/ 0 w 3716162"/>
              <a:gd name="connsiteY0" fmla="*/ 655093 h 655093"/>
              <a:gd name="connsiteX1" fmla="*/ 163773 w 3716162"/>
              <a:gd name="connsiteY1" fmla="*/ 0 h 655093"/>
              <a:gd name="connsiteX2" fmla="*/ 3716162 w 3716162"/>
              <a:gd name="connsiteY2" fmla="*/ 0 h 655093"/>
              <a:gd name="connsiteX3" fmla="*/ 3552389 w 3716162"/>
              <a:gd name="connsiteY3" fmla="*/ 655093 h 655093"/>
              <a:gd name="connsiteX4" fmla="*/ 0 w 3716162"/>
              <a:gd name="connsiteY4" fmla="*/ 655093 h 655093"/>
              <a:gd name="connsiteX0" fmla="*/ 0 w 3798049"/>
              <a:gd name="connsiteY0" fmla="*/ 832514 h 832514"/>
              <a:gd name="connsiteX1" fmla="*/ 163773 w 3798049"/>
              <a:gd name="connsiteY1" fmla="*/ 177421 h 832514"/>
              <a:gd name="connsiteX2" fmla="*/ 3798049 w 3798049"/>
              <a:gd name="connsiteY2" fmla="*/ 0 h 832514"/>
              <a:gd name="connsiteX3" fmla="*/ 3552389 w 3798049"/>
              <a:gd name="connsiteY3" fmla="*/ 832514 h 832514"/>
              <a:gd name="connsiteX4" fmla="*/ 0 w 3798049"/>
              <a:gd name="connsiteY4" fmla="*/ 832514 h 832514"/>
              <a:gd name="connsiteX0" fmla="*/ 0 w 3798049"/>
              <a:gd name="connsiteY0" fmla="*/ 832514 h 968992"/>
              <a:gd name="connsiteX1" fmla="*/ 163773 w 3798049"/>
              <a:gd name="connsiteY1" fmla="*/ 177421 h 968992"/>
              <a:gd name="connsiteX2" fmla="*/ 3798049 w 3798049"/>
              <a:gd name="connsiteY2" fmla="*/ 0 h 968992"/>
              <a:gd name="connsiteX3" fmla="*/ 3443207 w 3798049"/>
              <a:gd name="connsiteY3" fmla="*/ 968992 h 968992"/>
              <a:gd name="connsiteX4" fmla="*/ 0 w 3798049"/>
              <a:gd name="connsiteY4" fmla="*/ 832514 h 968992"/>
              <a:gd name="connsiteX0" fmla="*/ 0 w 3798049"/>
              <a:gd name="connsiteY0" fmla="*/ 832514 h 968992"/>
              <a:gd name="connsiteX1" fmla="*/ 163773 w 3798049"/>
              <a:gd name="connsiteY1" fmla="*/ 245660 h 968992"/>
              <a:gd name="connsiteX2" fmla="*/ 3798049 w 3798049"/>
              <a:gd name="connsiteY2" fmla="*/ 0 h 968992"/>
              <a:gd name="connsiteX3" fmla="*/ 3443207 w 3798049"/>
              <a:gd name="connsiteY3" fmla="*/ 968992 h 968992"/>
              <a:gd name="connsiteX4" fmla="*/ 0 w 3798049"/>
              <a:gd name="connsiteY4" fmla="*/ 832514 h 968992"/>
              <a:gd name="connsiteX0" fmla="*/ 0 w 4016413"/>
              <a:gd name="connsiteY0" fmla="*/ 586854 h 723332"/>
              <a:gd name="connsiteX1" fmla="*/ 163773 w 4016413"/>
              <a:gd name="connsiteY1" fmla="*/ 0 h 723332"/>
              <a:gd name="connsiteX2" fmla="*/ 4016413 w 4016413"/>
              <a:gd name="connsiteY2" fmla="*/ 27295 h 723332"/>
              <a:gd name="connsiteX3" fmla="*/ 3443207 w 4016413"/>
              <a:gd name="connsiteY3" fmla="*/ 723332 h 723332"/>
              <a:gd name="connsiteX4" fmla="*/ 0 w 4016413"/>
              <a:gd name="connsiteY4" fmla="*/ 586854 h 723332"/>
              <a:gd name="connsiteX0" fmla="*/ 0 w 4016413"/>
              <a:gd name="connsiteY0" fmla="*/ 655093 h 791571"/>
              <a:gd name="connsiteX1" fmla="*/ 163773 w 4016413"/>
              <a:gd name="connsiteY1" fmla="*/ 0 h 791571"/>
              <a:gd name="connsiteX2" fmla="*/ 4016413 w 4016413"/>
              <a:gd name="connsiteY2" fmla="*/ 95534 h 791571"/>
              <a:gd name="connsiteX3" fmla="*/ 3443207 w 4016413"/>
              <a:gd name="connsiteY3" fmla="*/ 791571 h 791571"/>
              <a:gd name="connsiteX4" fmla="*/ 0 w 4016413"/>
              <a:gd name="connsiteY4" fmla="*/ 655093 h 791571"/>
              <a:gd name="connsiteX0" fmla="*/ 0 w 4016413"/>
              <a:gd name="connsiteY0" fmla="*/ 600502 h 736980"/>
              <a:gd name="connsiteX1" fmla="*/ 313898 w 4016413"/>
              <a:gd name="connsiteY1" fmla="*/ 0 h 736980"/>
              <a:gd name="connsiteX2" fmla="*/ 4016413 w 4016413"/>
              <a:gd name="connsiteY2" fmla="*/ 40943 h 736980"/>
              <a:gd name="connsiteX3" fmla="*/ 3443207 w 4016413"/>
              <a:gd name="connsiteY3" fmla="*/ 736980 h 736980"/>
              <a:gd name="connsiteX4" fmla="*/ 0 w 4016413"/>
              <a:gd name="connsiteY4" fmla="*/ 600502 h 736980"/>
              <a:gd name="connsiteX0" fmla="*/ 0 w 4016413"/>
              <a:gd name="connsiteY0" fmla="*/ 559559 h 696037"/>
              <a:gd name="connsiteX1" fmla="*/ 834403 w 4016413"/>
              <a:gd name="connsiteY1" fmla="*/ 941 h 696037"/>
              <a:gd name="connsiteX2" fmla="*/ 4016413 w 4016413"/>
              <a:gd name="connsiteY2" fmla="*/ 0 h 696037"/>
              <a:gd name="connsiteX3" fmla="*/ 3443207 w 4016413"/>
              <a:gd name="connsiteY3" fmla="*/ 696037 h 696037"/>
              <a:gd name="connsiteX4" fmla="*/ 0 w 4016413"/>
              <a:gd name="connsiteY4" fmla="*/ 559559 h 696037"/>
              <a:gd name="connsiteX0" fmla="*/ 0 w 3256758"/>
              <a:gd name="connsiteY0" fmla="*/ 609820 h 696037"/>
              <a:gd name="connsiteX1" fmla="*/ 74748 w 3256758"/>
              <a:gd name="connsiteY1" fmla="*/ 941 h 696037"/>
              <a:gd name="connsiteX2" fmla="*/ 3256758 w 3256758"/>
              <a:gd name="connsiteY2" fmla="*/ 0 h 696037"/>
              <a:gd name="connsiteX3" fmla="*/ 2683552 w 3256758"/>
              <a:gd name="connsiteY3" fmla="*/ 696037 h 696037"/>
              <a:gd name="connsiteX4" fmla="*/ 0 w 3256758"/>
              <a:gd name="connsiteY4" fmla="*/ 609820 h 696037"/>
              <a:gd name="connsiteX0" fmla="*/ 108132 w 3364890"/>
              <a:gd name="connsiteY0" fmla="*/ 620741 h 706958"/>
              <a:gd name="connsiteX1" fmla="*/ 0 w 3364890"/>
              <a:gd name="connsiteY1" fmla="*/ 0 h 706958"/>
              <a:gd name="connsiteX2" fmla="*/ 3364890 w 3364890"/>
              <a:gd name="connsiteY2" fmla="*/ 10921 h 706958"/>
              <a:gd name="connsiteX3" fmla="*/ 2791684 w 3364890"/>
              <a:gd name="connsiteY3" fmla="*/ 706958 h 706958"/>
              <a:gd name="connsiteX4" fmla="*/ 108132 w 3364890"/>
              <a:gd name="connsiteY4" fmla="*/ 620741 h 706958"/>
              <a:gd name="connsiteX0" fmla="*/ 108132 w 3364890"/>
              <a:gd name="connsiteY0" fmla="*/ 614810 h 706958"/>
              <a:gd name="connsiteX1" fmla="*/ 0 w 3364890"/>
              <a:gd name="connsiteY1" fmla="*/ 0 h 706958"/>
              <a:gd name="connsiteX2" fmla="*/ 3364890 w 3364890"/>
              <a:gd name="connsiteY2" fmla="*/ 10921 h 706958"/>
              <a:gd name="connsiteX3" fmla="*/ 2791684 w 3364890"/>
              <a:gd name="connsiteY3" fmla="*/ 706958 h 706958"/>
              <a:gd name="connsiteX4" fmla="*/ 108132 w 3364890"/>
              <a:gd name="connsiteY4" fmla="*/ 614810 h 706958"/>
              <a:gd name="connsiteX0" fmla="*/ 124138 w 3380896"/>
              <a:gd name="connsiteY0" fmla="*/ 690779 h 782927"/>
              <a:gd name="connsiteX1" fmla="*/ 0 w 3380896"/>
              <a:gd name="connsiteY1" fmla="*/ 0 h 782927"/>
              <a:gd name="connsiteX2" fmla="*/ 16006 w 3380896"/>
              <a:gd name="connsiteY2" fmla="*/ 75969 h 782927"/>
              <a:gd name="connsiteX3" fmla="*/ 3380896 w 3380896"/>
              <a:gd name="connsiteY3" fmla="*/ 86890 h 782927"/>
              <a:gd name="connsiteX4" fmla="*/ 2807690 w 3380896"/>
              <a:gd name="connsiteY4" fmla="*/ 782927 h 782927"/>
              <a:gd name="connsiteX5" fmla="*/ 124138 w 3380896"/>
              <a:gd name="connsiteY5" fmla="*/ 690779 h 782927"/>
              <a:gd name="connsiteX0" fmla="*/ 108132 w 3364890"/>
              <a:gd name="connsiteY0" fmla="*/ 690779 h 782927"/>
              <a:gd name="connsiteX1" fmla="*/ 12129 w 3364890"/>
              <a:gd name="connsiteY1" fmla="*/ 0 h 782927"/>
              <a:gd name="connsiteX2" fmla="*/ 0 w 3364890"/>
              <a:gd name="connsiteY2" fmla="*/ 75969 h 782927"/>
              <a:gd name="connsiteX3" fmla="*/ 3364890 w 3364890"/>
              <a:gd name="connsiteY3" fmla="*/ 86890 h 782927"/>
              <a:gd name="connsiteX4" fmla="*/ 2791684 w 3364890"/>
              <a:gd name="connsiteY4" fmla="*/ 782927 h 782927"/>
              <a:gd name="connsiteX5" fmla="*/ 108132 w 3364890"/>
              <a:gd name="connsiteY5" fmla="*/ 690779 h 782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64890" h="782927">
                <a:moveTo>
                  <a:pt x="108132" y="690779"/>
                </a:moveTo>
                <a:cubicBezTo>
                  <a:pt x="71442" y="500061"/>
                  <a:pt x="48819" y="190718"/>
                  <a:pt x="12129" y="0"/>
                </a:cubicBezTo>
                <a:lnTo>
                  <a:pt x="0" y="75969"/>
                </a:lnTo>
                <a:lnTo>
                  <a:pt x="3364890" y="86890"/>
                </a:lnTo>
                <a:lnTo>
                  <a:pt x="2791684" y="782927"/>
                </a:lnTo>
                <a:lnTo>
                  <a:pt x="108132" y="690779"/>
                </a:lnTo>
                <a:close/>
              </a:path>
            </a:pathLst>
          </a:custGeom>
          <a:gradFill flip="none" rotWithShape="1">
            <a:gsLst>
              <a:gs pos="74000">
                <a:srgbClr val="DEDEDE"/>
              </a:gs>
              <a:gs pos="27000">
                <a:schemeClr val="tx1">
                  <a:lumMod val="50000"/>
                  <a:lumOff val="50000"/>
                  <a:alpha val="64000"/>
                </a:schemeClr>
              </a:gs>
              <a:gs pos="2000">
                <a:schemeClr val="bg1">
                  <a:lumMod val="85000"/>
                  <a:alpha val="0"/>
                </a:schemeClr>
              </a:gs>
            </a:gsLst>
            <a:lin ang="5400000" scaled="1"/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Isosceles Triangle 33">
            <a:extLst>
              <a:ext uri="{FF2B5EF4-FFF2-40B4-BE49-F238E27FC236}">
                <a16:creationId xmlns:a16="http://schemas.microsoft.com/office/drawing/2014/main" id="{EA4D043D-B6D9-455D-856E-64878764A893}"/>
              </a:ext>
            </a:extLst>
          </p:cNvPr>
          <p:cNvSpPr/>
          <p:nvPr/>
        </p:nvSpPr>
        <p:spPr>
          <a:xfrm flipV="1">
            <a:off x="6535696" y="2287658"/>
            <a:ext cx="587248" cy="332352"/>
          </a:xfrm>
          <a:prstGeom prst="triangle">
            <a:avLst>
              <a:gd name="adj" fmla="val 68525"/>
            </a:avLst>
          </a:prstGeom>
          <a:solidFill>
            <a:srgbClr val="004D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C0C03DE7-25B3-4690-B8D8-4EB2B3D7ADBD}"/>
              </a:ext>
            </a:extLst>
          </p:cNvPr>
          <p:cNvGrpSpPr/>
          <p:nvPr/>
        </p:nvGrpSpPr>
        <p:grpSpPr>
          <a:xfrm>
            <a:off x="6535696" y="1358974"/>
            <a:ext cx="2780354" cy="927941"/>
            <a:chOff x="4256953" y="1358974"/>
            <a:chExt cx="2780354" cy="927941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2A7EDB6B-2128-4812-AE1D-5F95CC98607C}"/>
                </a:ext>
              </a:extLst>
            </p:cNvPr>
            <p:cNvSpPr/>
            <p:nvPr/>
          </p:nvSpPr>
          <p:spPr>
            <a:xfrm>
              <a:off x="4256953" y="1358974"/>
              <a:ext cx="2780354" cy="927941"/>
            </a:xfrm>
            <a:prstGeom prst="rect">
              <a:avLst/>
            </a:prstGeom>
            <a:solidFill>
              <a:srgbClr val="00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E9DE4DB4-9D2F-4486-9CE7-FD655348A863}"/>
                </a:ext>
              </a:extLst>
            </p:cNvPr>
            <p:cNvSpPr txBox="1"/>
            <p:nvPr/>
          </p:nvSpPr>
          <p:spPr>
            <a:xfrm>
              <a:off x="4604282" y="1410028"/>
              <a:ext cx="208569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3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</a:rPr>
                <a:t>كسور مغلقة</a:t>
              </a:r>
              <a:endPara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</p:grpSp>
      <p:sp>
        <p:nvSpPr>
          <p:cNvPr id="35" name="Parallelogram 8">
            <a:extLst>
              <a:ext uri="{FF2B5EF4-FFF2-40B4-BE49-F238E27FC236}">
                <a16:creationId xmlns:a16="http://schemas.microsoft.com/office/drawing/2014/main" id="{02E3E787-9A04-4E65-B476-666B55963232}"/>
              </a:ext>
            </a:extLst>
          </p:cNvPr>
          <p:cNvSpPr/>
          <p:nvPr/>
        </p:nvSpPr>
        <p:spPr>
          <a:xfrm>
            <a:off x="6908453" y="2183404"/>
            <a:ext cx="3404090" cy="805263"/>
          </a:xfrm>
          <a:custGeom>
            <a:avLst/>
            <a:gdLst>
              <a:gd name="connsiteX0" fmla="*/ 0 w 3716162"/>
              <a:gd name="connsiteY0" fmla="*/ 655093 h 655093"/>
              <a:gd name="connsiteX1" fmla="*/ 163773 w 3716162"/>
              <a:gd name="connsiteY1" fmla="*/ 0 h 655093"/>
              <a:gd name="connsiteX2" fmla="*/ 3716162 w 3716162"/>
              <a:gd name="connsiteY2" fmla="*/ 0 h 655093"/>
              <a:gd name="connsiteX3" fmla="*/ 3552389 w 3716162"/>
              <a:gd name="connsiteY3" fmla="*/ 655093 h 655093"/>
              <a:gd name="connsiteX4" fmla="*/ 0 w 3716162"/>
              <a:gd name="connsiteY4" fmla="*/ 655093 h 655093"/>
              <a:gd name="connsiteX0" fmla="*/ 0 w 3798049"/>
              <a:gd name="connsiteY0" fmla="*/ 832514 h 832514"/>
              <a:gd name="connsiteX1" fmla="*/ 163773 w 3798049"/>
              <a:gd name="connsiteY1" fmla="*/ 177421 h 832514"/>
              <a:gd name="connsiteX2" fmla="*/ 3798049 w 3798049"/>
              <a:gd name="connsiteY2" fmla="*/ 0 h 832514"/>
              <a:gd name="connsiteX3" fmla="*/ 3552389 w 3798049"/>
              <a:gd name="connsiteY3" fmla="*/ 832514 h 832514"/>
              <a:gd name="connsiteX4" fmla="*/ 0 w 3798049"/>
              <a:gd name="connsiteY4" fmla="*/ 832514 h 832514"/>
              <a:gd name="connsiteX0" fmla="*/ 0 w 3798049"/>
              <a:gd name="connsiteY0" fmla="*/ 832514 h 968992"/>
              <a:gd name="connsiteX1" fmla="*/ 163773 w 3798049"/>
              <a:gd name="connsiteY1" fmla="*/ 177421 h 968992"/>
              <a:gd name="connsiteX2" fmla="*/ 3798049 w 3798049"/>
              <a:gd name="connsiteY2" fmla="*/ 0 h 968992"/>
              <a:gd name="connsiteX3" fmla="*/ 3443207 w 3798049"/>
              <a:gd name="connsiteY3" fmla="*/ 968992 h 968992"/>
              <a:gd name="connsiteX4" fmla="*/ 0 w 3798049"/>
              <a:gd name="connsiteY4" fmla="*/ 832514 h 968992"/>
              <a:gd name="connsiteX0" fmla="*/ 0 w 3798049"/>
              <a:gd name="connsiteY0" fmla="*/ 832514 h 968992"/>
              <a:gd name="connsiteX1" fmla="*/ 163773 w 3798049"/>
              <a:gd name="connsiteY1" fmla="*/ 245660 h 968992"/>
              <a:gd name="connsiteX2" fmla="*/ 3798049 w 3798049"/>
              <a:gd name="connsiteY2" fmla="*/ 0 h 968992"/>
              <a:gd name="connsiteX3" fmla="*/ 3443207 w 3798049"/>
              <a:gd name="connsiteY3" fmla="*/ 968992 h 968992"/>
              <a:gd name="connsiteX4" fmla="*/ 0 w 3798049"/>
              <a:gd name="connsiteY4" fmla="*/ 832514 h 968992"/>
              <a:gd name="connsiteX0" fmla="*/ 0 w 4016413"/>
              <a:gd name="connsiteY0" fmla="*/ 586854 h 723332"/>
              <a:gd name="connsiteX1" fmla="*/ 163773 w 4016413"/>
              <a:gd name="connsiteY1" fmla="*/ 0 h 723332"/>
              <a:gd name="connsiteX2" fmla="*/ 4016413 w 4016413"/>
              <a:gd name="connsiteY2" fmla="*/ 27295 h 723332"/>
              <a:gd name="connsiteX3" fmla="*/ 3443207 w 4016413"/>
              <a:gd name="connsiteY3" fmla="*/ 723332 h 723332"/>
              <a:gd name="connsiteX4" fmla="*/ 0 w 4016413"/>
              <a:gd name="connsiteY4" fmla="*/ 586854 h 723332"/>
              <a:gd name="connsiteX0" fmla="*/ 0 w 4016413"/>
              <a:gd name="connsiteY0" fmla="*/ 655093 h 791571"/>
              <a:gd name="connsiteX1" fmla="*/ 163773 w 4016413"/>
              <a:gd name="connsiteY1" fmla="*/ 0 h 791571"/>
              <a:gd name="connsiteX2" fmla="*/ 4016413 w 4016413"/>
              <a:gd name="connsiteY2" fmla="*/ 95534 h 791571"/>
              <a:gd name="connsiteX3" fmla="*/ 3443207 w 4016413"/>
              <a:gd name="connsiteY3" fmla="*/ 791571 h 791571"/>
              <a:gd name="connsiteX4" fmla="*/ 0 w 4016413"/>
              <a:gd name="connsiteY4" fmla="*/ 655093 h 791571"/>
              <a:gd name="connsiteX0" fmla="*/ 0 w 4016413"/>
              <a:gd name="connsiteY0" fmla="*/ 600502 h 736980"/>
              <a:gd name="connsiteX1" fmla="*/ 313898 w 4016413"/>
              <a:gd name="connsiteY1" fmla="*/ 0 h 736980"/>
              <a:gd name="connsiteX2" fmla="*/ 4016413 w 4016413"/>
              <a:gd name="connsiteY2" fmla="*/ 40943 h 736980"/>
              <a:gd name="connsiteX3" fmla="*/ 3443207 w 4016413"/>
              <a:gd name="connsiteY3" fmla="*/ 736980 h 736980"/>
              <a:gd name="connsiteX4" fmla="*/ 0 w 4016413"/>
              <a:gd name="connsiteY4" fmla="*/ 600502 h 736980"/>
              <a:gd name="connsiteX0" fmla="*/ 0 w 4016413"/>
              <a:gd name="connsiteY0" fmla="*/ 600502 h 779183"/>
              <a:gd name="connsiteX1" fmla="*/ 313898 w 4016413"/>
              <a:gd name="connsiteY1" fmla="*/ 0 h 779183"/>
              <a:gd name="connsiteX2" fmla="*/ 4016413 w 4016413"/>
              <a:gd name="connsiteY2" fmla="*/ 40943 h 779183"/>
              <a:gd name="connsiteX3" fmla="*/ 3386936 w 4016413"/>
              <a:gd name="connsiteY3" fmla="*/ 779183 h 779183"/>
              <a:gd name="connsiteX4" fmla="*/ 0 w 4016413"/>
              <a:gd name="connsiteY4" fmla="*/ 600502 h 779183"/>
              <a:gd name="connsiteX0" fmla="*/ 0 w 3833533"/>
              <a:gd name="connsiteY0" fmla="*/ 600502 h 779183"/>
              <a:gd name="connsiteX1" fmla="*/ 313898 w 3833533"/>
              <a:gd name="connsiteY1" fmla="*/ 0 h 779183"/>
              <a:gd name="connsiteX2" fmla="*/ 3833533 w 3833533"/>
              <a:gd name="connsiteY2" fmla="*/ 167552 h 779183"/>
              <a:gd name="connsiteX3" fmla="*/ 3386936 w 3833533"/>
              <a:gd name="connsiteY3" fmla="*/ 779183 h 779183"/>
              <a:gd name="connsiteX4" fmla="*/ 0 w 3833533"/>
              <a:gd name="connsiteY4" fmla="*/ 600502 h 779183"/>
              <a:gd name="connsiteX0" fmla="*/ 0 w 3833533"/>
              <a:gd name="connsiteY0" fmla="*/ 459825 h 638506"/>
              <a:gd name="connsiteX1" fmla="*/ 271695 w 3833533"/>
              <a:gd name="connsiteY1" fmla="*/ 0 h 638506"/>
              <a:gd name="connsiteX2" fmla="*/ 3833533 w 3833533"/>
              <a:gd name="connsiteY2" fmla="*/ 26875 h 638506"/>
              <a:gd name="connsiteX3" fmla="*/ 3386936 w 3833533"/>
              <a:gd name="connsiteY3" fmla="*/ 638506 h 638506"/>
              <a:gd name="connsiteX4" fmla="*/ 0 w 3833533"/>
              <a:gd name="connsiteY4" fmla="*/ 459825 h 638506"/>
              <a:gd name="connsiteX0" fmla="*/ 0 w 3833533"/>
              <a:gd name="connsiteY0" fmla="*/ 459825 h 765115"/>
              <a:gd name="connsiteX1" fmla="*/ 271695 w 3833533"/>
              <a:gd name="connsiteY1" fmla="*/ 0 h 765115"/>
              <a:gd name="connsiteX2" fmla="*/ 3833533 w 3833533"/>
              <a:gd name="connsiteY2" fmla="*/ 26875 h 765115"/>
              <a:gd name="connsiteX3" fmla="*/ 3049311 w 3833533"/>
              <a:gd name="connsiteY3" fmla="*/ 765115 h 765115"/>
              <a:gd name="connsiteX4" fmla="*/ 0 w 3833533"/>
              <a:gd name="connsiteY4" fmla="*/ 459825 h 765115"/>
              <a:gd name="connsiteX0" fmla="*/ 0 w 3875736"/>
              <a:gd name="connsiteY0" fmla="*/ 459825 h 765115"/>
              <a:gd name="connsiteX1" fmla="*/ 271695 w 3875736"/>
              <a:gd name="connsiteY1" fmla="*/ 0 h 765115"/>
              <a:gd name="connsiteX2" fmla="*/ 3875736 w 3875736"/>
              <a:gd name="connsiteY2" fmla="*/ 181619 h 765115"/>
              <a:gd name="connsiteX3" fmla="*/ 3049311 w 3875736"/>
              <a:gd name="connsiteY3" fmla="*/ 765115 h 765115"/>
              <a:gd name="connsiteX4" fmla="*/ 0 w 3875736"/>
              <a:gd name="connsiteY4" fmla="*/ 459825 h 765115"/>
              <a:gd name="connsiteX0" fmla="*/ 0 w 3791330"/>
              <a:gd name="connsiteY0" fmla="*/ 459825 h 765115"/>
              <a:gd name="connsiteX1" fmla="*/ 271695 w 3791330"/>
              <a:gd name="connsiteY1" fmla="*/ 0 h 765115"/>
              <a:gd name="connsiteX2" fmla="*/ 3791330 w 3791330"/>
              <a:gd name="connsiteY2" fmla="*/ 350432 h 765115"/>
              <a:gd name="connsiteX3" fmla="*/ 3049311 w 3791330"/>
              <a:gd name="connsiteY3" fmla="*/ 765115 h 765115"/>
              <a:gd name="connsiteX4" fmla="*/ 0 w 3791330"/>
              <a:gd name="connsiteY4" fmla="*/ 459825 h 765115"/>
              <a:gd name="connsiteX0" fmla="*/ 0 w 3791330"/>
              <a:gd name="connsiteY0" fmla="*/ 459825 h 765115"/>
              <a:gd name="connsiteX1" fmla="*/ 271695 w 3791330"/>
              <a:gd name="connsiteY1" fmla="*/ 0 h 765115"/>
              <a:gd name="connsiteX2" fmla="*/ 3791330 w 3791330"/>
              <a:gd name="connsiteY2" fmla="*/ 266026 h 765115"/>
              <a:gd name="connsiteX3" fmla="*/ 3049311 w 3791330"/>
              <a:gd name="connsiteY3" fmla="*/ 765115 h 765115"/>
              <a:gd name="connsiteX4" fmla="*/ 0 w 3791330"/>
              <a:gd name="connsiteY4" fmla="*/ 459825 h 765115"/>
              <a:gd name="connsiteX0" fmla="*/ 0 w 3524043"/>
              <a:gd name="connsiteY0" fmla="*/ 459825 h 765115"/>
              <a:gd name="connsiteX1" fmla="*/ 271695 w 3524043"/>
              <a:gd name="connsiteY1" fmla="*/ 0 h 765115"/>
              <a:gd name="connsiteX2" fmla="*/ 3524043 w 3524043"/>
              <a:gd name="connsiteY2" fmla="*/ 266026 h 765115"/>
              <a:gd name="connsiteX3" fmla="*/ 3049311 w 3524043"/>
              <a:gd name="connsiteY3" fmla="*/ 765115 h 765115"/>
              <a:gd name="connsiteX4" fmla="*/ 0 w 3524043"/>
              <a:gd name="connsiteY4" fmla="*/ 459825 h 765115"/>
              <a:gd name="connsiteX0" fmla="*/ 0 w 3524043"/>
              <a:gd name="connsiteY0" fmla="*/ 459825 h 863589"/>
              <a:gd name="connsiteX1" fmla="*/ 271695 w 3524043"/>
              <a:gd name="connsiteY1" fmla="*/ 0 h 863589"/>
              <a:gd name="connsiteX2" fmla="*/ 3524043 w 3524043"/>
              <a:gd name="connsiteY2" fmla="*/ 266026 h 863589"/>
              <a:gd name="connsiteX3" fmla="*/ 2950838 w 3524043"/>
              <a:gd name="connsiteY3" fmla="*/ 863589 h 863589"/>
              <a:gd name="connsiteX4" fmla="*/ 0 w 3524043"/>
              <a:gd name="connsiteY4" fmla="*/ 459825 h 863589"/>
              <a:gd name="connsiteX0" fmla="*/ 0 w 3692855"/>
              <a:gd name="connsiteY0" fmla="*/ 459825 h 863589"/>
              <a:gd name="connsiteX1" fmla="*/ 271695 w 3692855"/>
              <a:gd name="connsiteY1" fmla="*/ 0 h 863589"/>
              <a:gd name="connsiteX2" fmla="*/ 3692855 w 3692855"/>
              <a:gd name="connsiteY2" fmla="*/ 266026 h 863589"/>
              <a:gd name="connsiteX3" fmla="*/ 2950838 w 3692855"/>
              <a:gd name="connsiteY3" fmla="*/ 863589 h 863589"/>
              <a:gd name="connsiteX4" fmla="*/ 0 w 3692855"/>
              <a:gd name="connsiteY4" fmla="*/ 459825 h 863589"/>
              <a:gd name="connsiteX0" fmla="*/ 0 w 3650652"/>
              <a:gd name="connsiteY0" fmla="*/ 459825 h 863589"/>
              <a:gd name="connsiteX1" fmla="*/ 271695 w 3650652"/>
              <a:gd name="connsiteY1" fmla="*/ 0 h 863589"/>
              <a:gd name="connsiteX2" fmla="*/ 3650652 w 3650652"/>
              <a:gd name="connsiteY2" fmla="*/ 139417 h 863589"/>
              <a:gd name="connsiteX3" fmla="*/ 2950838 w 3650652"/>
              <a:gd name="connsiteY3" fmla="*/ 863589 h 863589"/>
              <a:gd name="connsiteX4" fmla="*/ 0 w 3650652"/>
              <a:gd name="connsiteY4" fmla="*/ 459825 h 863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50652" h="863589">
                <a:moveTo>
                  <a:pt x="0" y="459825"/>
                </a:moveTo>
                <a:lnTo>
                  <a:pt x="271695" y="0"/>
                </a:lnTo>
                <a:lnTo>
                  <a:pt x="3650652" y="139417"/>
                </a:lnTo>
                <a:lnTo>
                  <a:pt x="2950838" y="863589"/>
                </a:lnTo>
                <a:lnTo>
                  <a:pt x="0" y="459825"/>
                </a:lnTo>
                <a:close/>
              </a:path>
            </a:pathLst>
          </a:custGeom>
          <a:gradFill flip="none" rotWithShape="1">
            <a:gsLst>
              <a:gs pos="91150">
                <a:srgbClr val="0066CC"/>
              </a:gs>
              <a:gs pos="0">
                <a:srgbClr val="0099FF"/>
              </a:gs>
              <a:gs pos="60000">
                <a:srgbClr val="0099FF"/>
              </a:gs>
            </a:gsLst>
            <a:lin ang="0" scaled="1"/>
            <a:tileRect/>
          </a:gra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6787ACAE-30EE-4C6A-9CFD-FCBFE7061687}"/>
              </a:ext>
            </a:extLst>
          </p:cNvPr>
          <p:cNvGrpSpPr/>
          <p:nvPr/>
        </p:nvGrpSpPr>
        <p:grpSpPr>
          <a:xfrm>
            <a:off x="6535696" y="5025041"/>
            <a:ext cx="2780354" cy="505909"/>
            <a:chOff x="4256953" y="5025041"/>
            <a:chExt cx="2780354" cy="505909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4AF26E3D-5FC3-4838-8DE5-1391D3110514}"/>
                </a:ext>
              </a:extLst>
            </p:cNvPr>
            <p:cNvSpPr/>
            <p:nvPr/>
          </p:nvSpPr>
          <p:spPr>
            <a:xfrm>
              <a:off x="4256953" y="5025041"/>
              <a:ext cx="2780354" cy="475472"/>
            </a:xfrm>
            <a:prstGeom prst="rect">
              <a:avLst/>
            </a:prstGeom>
            <a:solidFill>
              <a:srgbClr val="00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D94E0697-DFFA-4436-B966-A415FA21C24C}"/>
                </a:ext>
              </a:extLst>
            </p:cNvPr>
            <p:cNvSpPr txBox="1"/>
            <p:nvPr/>
          </p:nvSpPr>
          <p:spPr>
            <a:xfrm>
              <a:off x="4256953" y="5089256"/>
              <a:ext cx="13502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5FB644DF-FA45-4473-9BFE-D0ABEB43CA7B}"/>
                </a:ext>
              </a:extLst>
            </p:cNvPr>
            <p:cNvSpPr txBox="1"/>
            <p:nvPr/>
          </p:nvSpPr>
          <p:spPr>
            <a:xfrm>
              <a:off x="5922318" y="5069285"/>
              <a:ext cx="10224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E17D4454-315C-42DA-9BE1-C5F5265D7DE7}"/>
              </a:ext>
            </a:extLst>
          </p:cNvPr>
          <p:cNvSpPr/>
          <p:nvPr/>
        </p:nvSpPr>
        <p:spPr>
          <a:xfrm>
            <a:off x="3085059" y="1358975"/>
            <a:ext cx="2780354" cy="4141539"/>
          </a:xfrm>
          <a:prstGeom prst="rect">
            <a:avLst/>
          </a:prstGeom>
          <a:gradFill flip="none" rotWithShape="1">
            <a:gsLst>
              <a:gs pos="4000">
                <a:schemeClr val="bg1"/>
              </a:gs>
              <a:gs pos="87000">
                <a:schemeClr val="bg1">
                  <a:lumMod val="75000"/>
                </a:schemeClr>
              </a:gs>
            </a:gsLst>
            <a:lin ang="16200000" scaled="1"/>
            <a:tileRect/>
          </a:gra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arallelogram 8">
            <a:extLst>
              <a:ext uri="{FF2B5EF4-FFF2-40B4-BE49-F238E27FC236}">
                <a16:creationId xmlns:a16="http://schemas.microsoft.com/office/drawing/2014/main" id="{50D762F4-D6D5-4051-BF35-DD6682E91857}"/>
              </a:ext>
            </a:extLst>
          </p:cNvPr>
          <p:cNvSpPr/>
          <p:nvPr/>
        </p:nvSpPr>
        <p:spPr>
          <a:xfrm>
            <a:off x="2981108" y="1975499"/>
            <a:ext cx="3137628" cy="1731519"/>
          </a:xfrm>
          <a:custGeom>
            <a:avLst/>
            <a:gdLst>
              <a:gd name="connsiteX0" fmla="*/ 0 w 3716162"/>
              <a:gd name="connsiteY0" fmla="*/ 655093 h 655093"/>
              <a:gd name="connsiteX1" fmla="*/ 163773 w 3716162"/>
              <a:gd name="connsiteY1" fmla="*/ 0 h 655093"/>
              <a:gd name="connsiteX2" fmla="*/ 3716162 w 3716162"/>
              <a:gd name="connsiteY2" fmla="*/ 0 h 655093"/>
              <a:gd name="connsiteX3" fmla="*/ 3552389 w 3716162"/>
              <a:gd name="connsiteY3" fmla="*/ 655093 h 655093"/>
              <a:gd name="connsiteX4" fmla="*/ 0 w 3716162"/>
              <a:gd name="connsiteY4" fmla="*/ 655093 h 655093"/>
              <a:gd name="connsiteX0" fmla="*/ 0 w 3798049"/>
              <a:gd name="connsiteY0" fmla="*/ 832514 h 832514"/>
              <a:gd name="connsiteX1" fmla="*/ 163773 w 3798049"/>
              <a:gd name="connsiteY1" fmla="*/ 177421 h 832514"/>
              <a:gd name="connsiteX2" fmla="*/ 3798049 w 3798049"/>
              <a:gd name="connsiteY2" fmla="*/ 0 h 832514"/>
              <a:gd name="connsiteX3" fmla="*/ 3552389 w 3798049"/>
              <a:gd name="connsiteY3" fmla="*/ 832514 h 832514"/>
              <a:gd name="connsiteX4" fmla="*/ 0 w 3798049"/>
              <a:gd name="connsiteY4" fmla="*/ 832514 h 832514"/>
              <a:gd name="connsiteX0" fmla="*/ 0 w 3798049"/>
              <a:gd name="connsiteY0" fmla="*/ 832514 h 968992"/>
              <a:gd name="connsiteX1" fmla="*/ 163773 w 3798049"/>
              <a:gd name="connsiteY1" fmla="*/ 177421 h 968992"/>
              <a:gd name="connsiteX2" fmla="*/ 3798049 w 3798049"/>
              <a:gd name="connsiteY2" fmla="*/ 0 h 968992"/>
              <a:gd name="connsiteX3" fmla="*/ 3443207 w 3798049"/>
              <a:gd name="connsiteY3" fmla="*/ 968992 h 968992"/>
              <a:gd name="connsiteX4" fmla="*/ 0 w 3798049"/>
              <a:gd name="connsiteY4" fmla="*/ 832514 h 968992"/>
              <a:gd name="connsiteX0" fmla="*/ 0 w 3798049"/>
              <a:gd name="connsiteY0" fmla="*/ 832514 h 968992"/>
              <a:gd name="connsiteX1" fmla="*/ 163773 w 3798049"/>
              <a:gd name="connsiteY1" fmla="*/ 245660 h 968992"/>
              <a:gd name="connsiteX2" fmla="*/ 3798049 w 3798049"/>
              <a:gd name="connsiteY2" fmla="*/ 0 h 968992"/>
              <a:gd name="connsiteX3" fmla="*/ 3443207 w 3798049"/>
              <a:gd name="connsiteY3" fmla="*/ 968992 h 968992"/>
              <a:gd name="connsiteX4" fmla="*/ 0 w 3798049"/>
              <a:gd name="connsiteY4" fmla="*/ 832514 h 968992"/>
              <a:gd name="connsiteX0" fmla="*/ 0 w 4016413"/>
              <a:gd name="connsiteY0" fmla="*/ 586854 h 723332"/>
              <a:gd name="connsiteX1" fmla="*/ 163773 w 4016413"/>
              <a:gd name="connsiteY1" fmla="*/ 0 h 723332"/>
              <a:gd name="connsiteX2" fmla="*/ 4016413 w 4016413"/>
              <a:gd name="connsiteY2" fmla="*/ 27295 h 723332"/>
              <a:gd name="connsiteX3" fmla="*/ 3443207 w 4016413"/>
              <a:gd name="connsiteY3" fmla="*/ 723332 h 723332"/>
              <a:gd name="connsiteX4" fmla="*/ 0 w 4016413"/>
              <a:gd name="connsiteY4" fmla="*/ 586854 h 723332"/>
              <a:gd name="connsiteX0" fmla="*/ 0 w 4016413"/>
              <a:gd name="connsiteY0" fmla="*/ 655093 h 791571"/>
              <a:gd name="connsiteX1" fmla="*/ 163773 w 4016413"/>
              <a:gd name="connsiteY1" fmla="*/ 0 h 791571"/>
              <a:gd name="connsiteX2" fmla="*/ 4016413 w 4016413"/>
              <a:gd name="connsiteY2" fmla="*/ 95534 h 791571"/>
              <a:gd name="connsiteX3" fmla="*/ 3443207 w 4016413"/>
              <a:gd name="connsiteY3" fmla="*/ 791571 h 791571"/>
              <a:gd name="connsiteX4" fmla="*/ 0 w 4016413"/>
              <a:gd name="connsiteY4" fmla="*/ 655093 h 791571"/>
              <a:gd name="connsiteX0" fmla="*/ 0 w 4016413"/>
              <a:gd name="connsiteY0" fmla="*/ 600502 h 736980"/>
              <a:gd name="connsiteX1" fmla="*/ 313898 w 4016413"/>
              <a:gd name="connsiteY1" fmla="*/ 0 h 736980"/>
              <a:gd name="connsiteX2" fmla="*/ 4016413 w 4016413"/>
              <a:gd name="connsiteY2" fmla="*/ 40943 h 736980"/>
              <a:gd name="connsiteX3" fmla="*/ 3443207 w 4016413"/>
              <a:gd name="connsiteY3" fmla="*/ 736980 h 736980"/>
              <a:gd name="connsiteX4" fmla="*/ 0 w 4016413"/>
              <a:gd name="connsiteY4" fmla="*/ 600502 h 736980"/>
              <a:gd name="connsiteX0" fmla="*/ 0 w 4016413"/>
              <a:gd name="connsiteY0" fmla="*/ 559559 h 696037"/>
              <a:gd name="connsiteX1" fmla="*/ 834403 w 4016413"/>
              <a:gd name="connsiteY1" fmla="*/ 941 h 696037"/>
              <a:gd name="connsiteX2" fmla="*/ 4016413 w 4016413"/>
              <a:gd name="connsiteY2" fmla="*/ 0 h 696037"/>
              <a:gd name="connsiteX3" fmla="*/ 3443207 w 4016413"/>
              <a:gd name="connsiteY3" fmla="*/ 696037 h 696037"/>
              <a:gd name="connsiteX4" fmla="*/ 0 w 4016413"/>
              <a:gd name="connsiteY4" fmla="*/ 559559 h 696037"/>
              <a:gd name="connsiteX0" fmla="*/ 0 w 3256758"/>
              <a:gd name="connsiteY0" fmla="*/ 609820 h 696037"/>
              <a:gd name="connsiteX1" fmla="*/ 74748 w 3256758"/>
              <a:gd name="connsiteY1" fmla="*/ 941 h 696037"/>
              <a:gd name="connsiteX2" fmla="*/ 3256758 w 3256758"/>
              <a:gd name="connsiteY2" fmla="*/ 0 h 696037"/>
              <a:gd name="connsiteX3" fmla="*/ 2683552 w 3256758"/>
              <a:gd name="connsiteY3" fmla="*/ 696037 h 696037"/>
              <a:gd name="connsiteX4" fmla="*/ 0 w 3256758"/>
              <a:gd name="connsiteY4" fmla="*/ 609820 h 696037"/>
              <a:gd name="connsiteX0" fmla="*/ 108132 w 3364890"/>
              <a:gd name="connsiteY0" fmla="*/ 620741 h 706958"/>
              <a:gd name="connsiteX1" fmla="*/ 0 w 3364890"/>
              <a:gd name="connsiteY1" fmla="*/ 0 h 706958"/>
              <a:gd name="connsiteX2" fmla="*/ 3364890 w 3364890"/>
              <a:gd name="connsiteY2" fmla="*/ 10921 h 706958"/>
              <a:gd name="connsiteX3" fmla="*/ 2791684 w 3364890"/>
              <a:gd name="connsiteY3" fmla="*/ 706958 h 706958"/>
              <a:gd name="connsiteX4" fmla="*/ 108132 w 3364890"/>
              <a:gd name="connsiteY4" fmla="*/ 620741 h 706958"/>
              <a:gd name="connsiteX0" fmla="*/ 108132 w 3364890"/>
              <a:gd name="connsiteY0" fmla="*/ 614810 h 706958"/>
              <a:gd name="connsiteX1" fmla="*/ 0 w 3364890"/>
              <a:gd name="connsiteY1" fmla="*/ 0 h 706958"/>
              <a:gd name="connsiteX2" fmla="*/ 3364890 w 3364890"/>
              <a:gd name="connsiteY2" fmla="*/ 10921 h 706958"/>
              <a:gd name="connsiteX3" fmla="*/ 2791684 w 3364890"/>
              <a:gd name="connsiteY3" fmla="*/ 706958 h 706958"/>
              <a:gd name="connsiteX4" fmla="*/ 108132 w 3364890"/>
              <a:gd name="connsiteY4" fmla="*/ 614810 h 706958"/>
              <a:gd name="connsiteX0" fmla="*/ 124138 w 3380896"/>
              <a:gd name="connsiteY0" fmla="*/ 690779 h 782927"/>
              <a:gd name="connsiteX1" fmla="*/ 0 w 3380896"/>
              <a:gd name="connsiteY1" fmla="*/ 0 h 782927"/>
              <a:gd name="connsiteX2" fmla="*/ 16006 w 3380896"/>
              <a:gd name="connsiteY2" fmla="*/ 75969 h 782927"/>
              <a:gd name="connsiteX3" fmla="*/ 3380896 w 3380896"/>
              <a:gd name="connsiteY3" fmla="*/ 86890 h 782927"/>
              <a:gd name="connsiteX4" fmla="*/ 2807690 w 3380896"/>
              <a:gd name="connsiteY4" fmla="*/ 782927 h 782927"/>
              <a:gd name="connsiteX5" fmla="*/ 124138 w 3380896"/>
              <a:gd name="connsiteY5" fmla="*/ 690779 h 782927"/>
              <a:gd name="connsiteX0" fmla="*/ 108132 w 3364890"/>
              <a:gd name="connsiteY0" fmla="*/ 690779 h 782927"/>
              <a:gd name="connsiteX1" fmla="*/ 12129 w 3364890"/>
              <a:gd name="connsiteY1" fmla="*/ 0 h 782927"/>
              <a:gd name="connsiteX2" fmla="*/ 0 w 3364890"/>
              <a:gd name="connsiteY2" fmla="*/ 75969 h 782927"/>
              <a:gd name="connsiteX3" fmla="*/ 3364890 w 3364890"/>
              <a:gd name="connsiteY3" fmla="*/ 86890 h 782927"/>
              <a:gd name="connsiteX4" fmla="*/ 2791684 w 3364890"/>
              <a:gd name="connsiteY4" fmla="*/ 782927 h 782927"/>
              <a:gd name="connsiteX5" fmla="*/ 108132 w 3364890"/>
              <a:gd name="connsiteY5" fmla="*/ 690779 h 782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64890" h="782927">
                <a:moveTo>
                  <a:pt x="108132" y="690779"/>
                </a:moveTo>
                <a:cubicBezTo>
                  <a:pt x="71442" y="500061"/>
                  <a:pt x="48819" y="190718"/>
                  <a:pt x="12129" y="0"/>
                </a:cubicBezTo>
                <a:lnTo>
                  <a:pt x="0" y="75969"/>
                </a:lnTo>
                <a:lnTo>
                  <a:pt x="3364890" y="86890"/>
                </a:lnTo>
                <a:lnTo>
                  <a:pt x="2791684" y="782927"/>
                </a:lnTo>
                <a:lnTo>
                  <a:pt x="108132" y="690779"/>
                </a:lnTo>
                <a:close/>
              </a:path>
            </a:pathLst>
          </a:custGeom>
          <a:gradFill flip="none" rotWithShape="1">
            <a:gsLst>
              <a:gs pos="74000">
                <a:srgbClr val="DEDEDE"/>
              </a:gs>
              <a:gs pos="27000">
                <a:schemeClr val="tx1">
                  <a:lumMod val="50000"/>
                  <a:lumOff val="50000"/>
                  <a:alpha val="64000"/>
                </a:schemeClr>
              </a:gs>
              <a:gs pos="2000">
                <a:schemeClr val="bg1">
                  <a:lumMod val="85000"/>
                  <a:alpha val="0"/>
                </a:schemeClr>
              </a:gs>
            </a:gsLst>
            <a:lin ang="5400000" scaled="1"/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D8A34F81-DDA3-4673-81B8-5B45E3E8A4B1}"/>
              </a:ext>
            </a:extLst>
          </p:cNvPr>
          <p:cNvSpPr/>
          <p:nvPr/>
        </p:nvSpPr>
        <p:spPr>
          <a:xfrm flipV="1">
            <a:off x="3085059" y="2287658"/>
            <a:ext cx="587248" cy="332352"/>
          </a:xfrm>
          <a:prstGeom prst="triangle">
            <a:avLst>
              <a:gd name="adj" fmla="val 68525"/>
            </a:avLst>
          </a:prstGeom>
          <a:solidFill>
            <a:srgbClr val="759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E4E6C9C9-F891-49DB-896C-71F0BF0CFCA3}"/>
              </a:ext>
            </a:extLst>
          </p:cNvPr>
          <p:cNvGrpSpPr/>
          <p:nvPr/>
        </p:nvGrpSpPr>
        <p:grpSpPr>
          <a:xfrm>
            <a:off x="3085059" y="1358974"/>
            <a:ext cx="2780354" cy="927941"/>
            <a:chOff x="806316" y="1358974"/>
            <a:chExt cx="2780354" cy="927941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79107040-DAFB-405A-8982-0C2410FAF46B}"/>
                </a:ext>
              </a:extLst>
            </p:cNvPr>
            <p:cNvSpPr/>
            <p:nvPr/>
          </p:nvSpPr>
          <p:spPr>
            <a:xfrm>
              <a:off x="806316" y="1358974"/>
              <a:ext cx="2780354" cy="927941"/>
            </a:xfrm>
            <a:prstGeom prst="rect">
              <a:avLst/>
            </a:prstGeom>
            <a:solidFill>
              <a:srgbClr val="A9DB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CE7ADC8-055D-432C-B363-27C08F45A3F9}"/>
                </a:ext>
              </a:extLst>
            </p:cNvPr>
            <p:cNvSpPr txBox="1"/>
            <p:nvPr/>
          </p:nvSpPr>
          <p:spPr>
            <a:xfrm>
              <a:off x="1153645" y="1410028"/>
              <a:ext cx="208569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3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</a:rPr>
                <a:t>كسور مفتوحة</a:t>
              </a:r>
              <a:endPara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</p:grpSp>
      <p:sp>
        <p:nvSpPr>
          <p:cNvPr id="9" name="Parallelogram 8">
            <a:extLst>
              <a:ext uri="{FF2B5EF4-FFF2-40B4-BE49-F238E27FC236}">
                <a16:creationId xmlns:a16="http://schemas.microsoft.com/office/drawing/2014/main" id="{E99208A0-7878-4644-BC38-AFC7EE1B9894}"/>
              </a:ext>
            </a:extLst>
          </p:cNvPr>
          <p:cNvSpPr/>
          <p:nvPr/>
        </p:nvSpPr>
        <p:spPr>
          <a:xfrm>
            <a:off x="3457816" y="2183404"/>
            <a:ext cx="3404090" cy="805263"/>
          </a:xfrm>
          <a:custGeom>
            <a:avLst/>
            <a:gdLst>
              <a:gd name="connsiteX0" fmla="*/ 0 w 3716162"/>
              <a:gd name="connsiteY0" fmla="*/ 655093 h 655093"/>
              <a:gd name="connsiteX1" fmla="*/ 163773 w 3716162"/>
              <a:gd name="connsiteY1" fmla="*/ 0 h 655093"/>
              <a:gd name="connsiteX2" fmla="*/ 3716162 w 3716162"/>
              <a:gd name="connsiteY2" fmla="*/ 0 h 655093"/>
              <a:gd name="connsiteX3" fmla="*/ 3552389 w 3716162"/>
              <a:gd name="connsiteY3" fmla="*/ 655093 h 655093"/>
              <a:gd name="connsiteX4" fmla="*/ 0 w 3716162"/>
              <a:gd name="connsiteY4" fmla="*/ 655093 h 655093"/>
              <a:gd name="connsiteX0" fmla="*/ 0 w 3798049"/>
              <a:gd name="connsiteY0" fmla="*/ 832514 h 832514"/>
              <a:gd name="connsiteX1" fmla="*/ 163773 w 3798049"/>
              <a:gd name="connsiteY1" fmla="*/ 177421 h 832514"/>
              <a:gd name="connsiteX2" fmla="*/ 3798049 w 3798049"/>
              <a:gd name="connsiteY2" fmla="*/ 0 h 832514"/>
              <a:gd name="connsiteX3" fmla="*/ 3552389 w 3798049"/>
              <a:gd name="connsiteY3" fmla="*/ 832514 h 832514"/>
              <a:gd name="connsiteX4" fmla="*/ 0 w 3798049"/>
              <a:gd name="connsiteY4" fmla="*/ 832514 h 832514"/>
              <a:gd name="connsiteX0" fmla="*/ 0 w 3798049"/>
              <a:gd name="connsiteY0" fmla="*/ 832514 h 968992"/>
              <a:gd name="connsiteX1" fmla="*/ 163773 w 3798049"/>
              <a:gd name="connsiteY1" fmla="*/ 177421 h 968992"/>
              <a:gd name="connsiteX2" fmla="*/ 3798049 w 3798049"/>
              <a:gd name="connsiteY2" fmla="*/ 0 h 968992"/>
              <a:gd name="connsiteX3" fmla="*/ 3443207 w 3798049"/>
              <a:gd name="connsiteY3" fmla="*/ 968992 h 968992"/>
              <a:gd name="connsiteX4" fmla="*/ 0 w 3798049"/>
              <a:gd name="connsiteY4" fmla="*/ 832514 h 968992"/>
              <a:gd name="connsiteX0" fmla="*/ 0 w 3798049"/>
              <a:gd name="connsiteY0" fmla="*/ 832514 h 968992"/>
              <a:gd name="connsiteX1" fmla="*/ 163773 w 3798049"/>
              <a:gd name="connsiteY1" fmla="*/ 245660 h 968992"/>
              <a:gd name="connsiteX2" fmla="*/ 3798049 w 3798049"/>
              <a:gd name="connsiteY2" fmla="*/ 0 h 968992"/>
              <a:gd name="connsiteX3" fmla="*/ 3443207 w 3798049"/>
              <a:gd name="connsiteY3" fmla="*/ 968992 h 968992"/>
              <a:gd name="connsiteX4" fmla="*/ 0 w 3798049"/>
              <a:gd name="connsiteY4" fmla="*/ 832514 h 968992"/>
              <a:gd name="connsiteX0" fmla="*/ 0 w 4016413"/>
              <a:gd name="connsiteY0" fmla="*/ 586854 h 723332"/>
              <a:gd name="connsiteX1" fmla="*/ 163773 w 4016413"/>
              <a:gd name="connsiteY1" fmla="*/ 0 h 723332"/>
              <a:gd name="connsiteX2" fmla="*/ 4016413 w 4016413"/>
              <a:gd name="connsiteY2" fmla="*/ 27295 h 723332"/>
              <a:gd name="connsiteX3" fmla="*/ 3443207 w 4016413"/>
              <a:gd name="connsiteY3" fmla="*/ 723332 h 723332"/>
              <a:gd name="connsiteX4" fmla="*/ 0 w 4016413"/>
              <a:gd name="connsiteY4" fmla="*/ 586854 h 723332"/>
              <a:gd name="connsiteX0" fmla="*/ 0 w 4016413"/>
              <a:gd name="connsiteY0" fmla="*/ 655093 h 791571"/>
              <a:gd name="connsiteX1" fmla="*/ 163773 w 4016413"/>
              <a:gd name="connsiteY1" fmla="*/ 0 h 791571"/>
              <a:gd name="connsiteX2" fmla="*/ 4016413 w 4016413"/>
              <a:gd name="connsiteY2" fmla="*/ 95534 h 791571"/>
              <a:gd name="connsiteX3" fmla="*/ 3443207 w 4016413"/>
              <a:gd name="connsiteY3" fmla="*/ 791571 h 791571"/>
              <a:gd name="connsiteX4" fmla="*/ 0 w 4016413"/>
              <a:gd name="connsiteY4" fmla="*/ 655093 h 791571"/>
              <a:gd name="connsiteX0" fmla="*/ 0 w 4016413"/>
              <a:gd name="connsiteY0" fmla="*/ 600502 h 736980"/>
              <a:gd name="connsiteX1" fmla="*/ 313898 w 4016413"/>
              <a:gd name="connsiteY1" fmla="*/ 0 h 736980"/>
              <a:gd name="connsiteX2" fmla="*/ 4016413 w 4016413"/>
              <a:gd name="connsiteY2" fmla="*/ 40943 h 736980"/>
              <a:gd name="connsiteX3" fmla="*/ 3443207 w 4016413"/>
              <a:gd name="connsiteY3" fmla="*/ 736980 h 736980"/>
              <a:gd name="connsiteX4" fmla="*/ 0 w 4016413"/>
              <a:gd name="connsiteY4" fmla="*/ 600502 h 736980"/>
              <a:gd name="connsiteX0" fmla="*/ 0 w 4016413"/>
              <a:gd name="connsiteY0" fmla="*/ 600502 h 779183"/>
              <a:gd name="connsiteX1" fmla="*/ 313898 w 4016413"/>
              <a:gd name="connsiteY1" fmla="*/ 0 h 779183"/>
              <a:gd name="connsiteX2" fmla="*/ 4016413 w 4016413"/>
              <a:gd name="connsiteY2" fmla="*/ 40943 h 779183"/>
              <a:gd name="connsiteX3" fmla="*/ 3386936 w 4016413"/>
              <a:gd name="connsiteY3" fmla="*/ 779183 h 779183"/>
              <a:gd name="connsiteX4" fmla="*/ 0 w 4016413"/>
              <a:gd name="connsiteY4" fmla="*/ 600502 h 779183"/>
              <a:gd name="connsiteX0" fmla="*/ 0 w 3833533"/>
              <a:gd name="connsiteY0" fmla="*/ 600502 h 779183"/>
              <a:gd name="connsiteX1" fmla="*/ 313898 w 3833533"/>
              <a:gd name="connsiteY1" fmla="*/ 0 h 779183"/>
              <a:gd name="connsiteX2" fmla="*/ 3833533 w 3833533"/>
              <a:gd name="connsiteY2" fmla="*/ 167552 h 779183"/>
              <a:gd name="connsiteX3" fmla="*/ 3386936 w 3833533"/>
              <a:gd name="connsiteY3" fmla="*/ 779183 h 779183"/>
              <a:gd name="connsiteX4" fmla="*/ 0 w 3833533"/>
              <a:gd name="connsiteY4" fmla="*/ 600502 h 779183"/>
              <a:gd name="connsiteX0" fmla="*/ 0 w 3833533"/>
              <a:gd name="connsiteY0" fmla="*/ 459825 h 638506"/>
              <a:gd name="connsiteX1" fmla="*/ 271695 w 3833533"/>
              <a:gd name="connsiteY1" fmla="*/ 0 h 638506"/>
              <a:gd name="connsiteX2" fmla="*/ 3833533 w 3833533"/>
              <a:gd name="connsiteY2" fmla="*/ 26875 h 638506"/>
              <a:gd name="connsiteX3" fmla="*/ 3386936 w 3833533"/>
              <a:gd name="connsiteY3" fmla="*/ 638506 h 638506"/>
              <a:gd name="connsiteX4" fmla="*/ 0 w 3833533"/>
              <a:gd name="connsiteY4" fmla="*/ 459825 h 638506"/>
              <a:gd name="connsiteX0" fmla="*/ 0 w 3833533"/>
              <a:gd name="connsiteY0" fmla="*/ 459825 h 765115"/>
              <a:gd name="connsiteX1" fmla="*/ 271695 w 3833533"/>
              <a:gd name="connsiteY1" fmla="*/ 0 h 765115"/>
              <a:gd name="connsiteX2" fmla="*/ 3833533 w 3833533"/>
              <a:gd name="connsiteY2" fmla="*/ 26875 h 765115"/>
              <a:gd name="connsiteX3" fmla="*/ 3049311 w 3833533"/>
              <a:gd name="connsiteY3" fmla="*/ 765115 h 765115"/>
              <a:gd name="connsiteX4" fmla="*/ 0 w 3833533"/>
              <a:gd name="connsiteY4" fmla="*/ 459825 h 765115"/>
              <a:gd name="connsiteX0" fmla="*/ 0 w 3875736"/>
              <a:gd name="connsiteY0" fmla="*/ 459825 h 765115"/>
              <a:gd name="connsiteX1" fmla="*/ 271695 w 3875736"/>
              <a:gd name="connsiteY1" fmla="*/ 0 h 765115"/>
              <a:gd name="connsiteX2" fmla="*/ 3875736 w 3875736"/>
              <a:gd name="connsiteY2" fmla="*/ 181619 h 765115"/>
              <a:gd name="connsiteX3" fmla="*/ 3049311 w 3875736"/>
              <a:gd name="connsiteY3" fmla="*/ 765115 h 765115"/>
              <a:gd name="connsiteX4" fmla="*/ 0 w 3875736"/>
              <a:gd name="connsiteY4" fmla="*/ 459825 h 765115"/>
              <a:gd name="connsiteX0" fmla="*/ 0 w 3791330"/>
              <a:gd name="connsiteY0" fmla="*/ 459825 h 765115"/>
              <a:gd name="connsiteX1" fmla="*/ 271695 w 3791330"/>
              <a:gd name="connsiteY1" fmla="*/ 0 h 765115"/>
              <a:gd name="connsiteX2" fmla="*/ 3791330 w 3791330"/>
              <a:gd name="connsiteY2" fmla="*/ 350432 h 765115"/>
              <a:gd name="connsiteX3" fmla="*/ 3049311 w 3791330"/>
              <a:gd name="connsiteY3" fmla="*/ 765115 h 765115"/>
              <a:gd name="connsiteX4" fmla="*/ 0 w 3791330"/>
              <a:gd name="connsiteY4" fmla="*/ 459825 h 765115"/>
              <a:gd name="connsiteX0" fmla="*/ 0 w 3791330"/>
              <a:gd name="connsiteY0" fmla="*/ 459825 h 765115"/>
              <a:gd name="connsiteX1" fmla="*/ 271695 w 3791330"/>
              <a:gd name="connsiteY1" fmla="*/ 0 h 765115"/>
              <a:gd name="connsiteX2" fmla="*/ 3791330 w 3791330"/>
              <a:gd name="connsiteY2" fmla="*/ 266026 h 765115"/>
              <a:gd name="connsiteX3" fmla="*/ 3049311 w 3791330"/>
              <a:gd name="connsiteY3" fmla="*/ 765115 h 765115"/>
              <a:gd name="connsiteX4" fmla="*/ 0 w 3791330"/>
              <a:gd name="connsiteY4" fmla="*/ 459825 h 765115"/>
              <a:gd name="connsiteX0" fmla="*/ 0 w 3524043"/>
              <a:gd name="connsiteY0" fmla="*/ 459825 h 765115"/>
              <a:gd name="connsiteX1" fmla="*/ 271695 w 3524043"/>
              <a:gd name="connsiteY1" fmla="*/ 0 h 765115"/>
              <a:gd name="connsiteX2" fmla="*/ 3524043 w 3524043"/>
              <a:gd name="connsiteY2" fmla="*/ 266026 h 765115"/>
              <a:gd name="connsiteX3" fmla="*/ 3049311 w 3524043"/>
              <a:gd name="connsiteY3" fmla="*/ 765115 h 765115"/>
              <a:gd name="connsiteX4" fmla="*/ 0 w 3524043"/>
              <a:gd name="connsiteY4" fmla="*/ 459825 h 765115"/>
              <a:gd name="connsiteX0" fmla="*/ 0 w 3524043"/>
              <a:gd name="connsiteY0" fmla="*/ 459825 h 863589"/>
              <a:gd name="connsiteX1" fmla="*/ 271695 w 3524043"/>
              <a:gd name="connsiteY1" fmla="*/ 0 h 863589"/>
              <a:gd name="connsiteX2" fmla="*/ 3524043 w 3524043"/>
              <a:gd name="connsiteY2" fmla="*/ 266026 h 863589"/>
              <a:gd name="connsiteX3" fmla="*/ 2950838 w 3524043"/>
              <a:gd name="connsiteY3" fmla="*/ 863589 h 863589"/>
              <a:gd name="connsiteX4" fmla="*/ 0 w 3524043"/>
              <a:gd name="connsiteY4" fmla="*/ 459825 h 863589"/>
              <a:gd name="connsiteX0" fmla="*/ 0 w 3692855"/>
              <a:gd name="connsiteY0" fmla="*/ 459825 h 863589"/>
              <a:gd name="connsiteX1" fmla="*/ 271695 w 3692855"/>
              <a:gd name="connsiteY1" fmla="*/ 0 h 863589"/>
              <a:gd name="connsiteX2" fmla="*/ 3692855 w 3692855"/>
              <a:gd name="connsiteY2" fmla="*/ 266026 h 863589"/>
              <a:gd name="connsiteX3" fmla="*/ 2950838 w 3692855"/>
              <a:gd name="connsiteY3" fmla="*/ 863589 h 863589"/>
              <a:gd name="connsiteX4" fmla="*/ 0 w 3692855"/>
              <a:gd name="connsiteY4" fmla="*/ 459825 h 863589"/>
              <a:gd name="connsiteX0" fmla="*/ 0 w 3650652"/>
              <a:gd name="connsiteY0" fmla="*/ 459825 h 863589"/>
              <a:gd name="connsiteX1" fmla="*/ 271695 w 3650652"/>
              <a:gd name="connsiteY1" fmla="*/ 0 h 863589"/>
              <a:gd name="connsiteX2" fmla="*/ 3650652 w 3650652"/>
              <a:gd name="connsiteY2" fmla="*/ 139417 h 863589"/>
              <a:gd name="connsiteX3" fmla="*/ 2950838 w 3650652"/>
              <a:gd name="connsiteY3" fmla="*/ 863589 h 863589"/>
              <a:gd name="connsiteX4" fmla="*/ 0 w 3650652"/>
              <a:gd name="connsiteY4" fmla="*/ 459825 h 863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50652" h="863589">
                <a:moveTo>
                  <a:pt x="0" y="459825"/>
                </a:moveTo>
                <a:lnTo>
                  <a:pt x="271695" y="0"/>
                </a:lnTo>
                <a:lnTo>
                  <a:pt x="3650652" y="139417"/>
                </a:lnTo>
                <a:lnTo>
                  <a:pt x="2950838" y="863589"/>
                </a:lnTo>
                <a:lnTo>
                  <a:pt x="0" y="459825"/>
                </a:lnTo>
                <a:close/>
              </a:path>
            </a:pathLst>
          </a:custGeom>
          <a:gradFill flip="none" rotWithShape="1">
            <a:gsLst>
              <a:gs pos="91150">
                <a:srgbClr val="6F9200"/>
              </a:gs>
              <a:gs pos="0">
                <a:srgbClr val="98C800"/>
              </a:gs>
              <a:gs pos="60000">
                <a:srgbClr val="83AC00"/>
              </a:gs>
            </a:gsLst>
            <a:lin ang="0" scaled="1"/>
            <a:tileRect/>
          </a:gra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22E3071-4C55-4C6B-AFEC-3A145652A4FB}"/>
              </a:ext>
            </a:extLst>
          </p:cNvPr>
          <p:cNvGrpSpPr/>
          <p:nvPr/>
        </p:nvGrpSpPr>
        <p:grpSpPr>
          <a:xfrm>
            <a:off x="3085059" y="5025041"/>
            <a:ext cx="2780354" cy="505909"/>
            <a:chOff x="806316" y="5025041"/>
            <a:chExt cx="2780354" cy="505909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5A7E09BF-8039-47B3-90E2-B88B74BCE32B}"/>
                </a:ext>
              </a:extLst>
            </p:cNvPr>
            <p:cNvSpPr/>
            <p:nvPr/>
          </p:nvSpPr>
          <p:spPr>
            <a:xfrm>
              <a:off x="806316" y="5025041"/>
              <a:ext cx="2780354" cy="475472"/>
            </a:xfrm>
            <a:prstGeom prst="rect">
              <a:avLst/>
            </a:prstGeom>
            <a:solidFill>
              <a:srgbClr val="A9DB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5C0D9EC1-EDB0-47D3-B469-35D2D87A2F51}"/>
                </a:ext>
              </a:extLst>
            </p:cNvPr>
            <p:cNvSpPr txBox="1"/>
            <p:nvPr/>
          </p:nvSpPr>
          <p:spPr>
            <a:xfrm>
              <a:off x="806316" y="5089256"/>
              <a:ext cx="13502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EF36CFC9-1EFA-4923-9038-A0F81A08E677}"/>
                </a:ext>
              </a:extLst>
            </p:cNvPr>
            <p:cNvSpPr txBox="1"/>
            <p:nvPr/>
          </p:nvSpPr>
          <p:spPr>
            <a:xfrm>
              <a:off x="2471681" y="5069285"/>
              <a:ext cx="10224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</p:grpSp>
      <p:graphicFrame>
        <p:nvGraphicFramePr>
          <p:cNvPr id="16" name="Table 16">
            <a:extLst>
              <a:ext uri="{FF2B5EF4-FFF2-40B4-BE49-F238E27FC236}">
                <a16:creationId xmlns:a16="http://schemas.microsoft.com/office/drawing/2014/main" id="{97F4A295-6D59-4467-B92A-EB863F13CC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0307256"/>
              </p:ext>
            </p:extLst>
          </p:nvPr>
        </p:nvGraphicFramePr>
        <p:xfrm>
          <a:off x="3073134" y="2942303"/>
          <a:ext cx="2759030" cy="26525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59030">
                  <a:extLst>
                    <a:ext uri="{9D8B030D-6E8A-4147-A177-3AD203B41FA5}">
                      <a16:colId xmlns:a16="http://schemas.microsoft.com/office/drawing/2014/main" val="1767210524"/>
                    </a:ext>
                  </a:extLst>
                </a:gridCol>
              </a:tblGrid>
              <a:tr h="695960">
                <a:tc>
                  <a:txBody>
                    <a:bodyPr/>
                    <a:lstStyle/>
                    <a:p>
                      <a:pPr algn="r"/>
                      <a:r>
                        <a:rPr lang="ar-SY" sz="1800" dirty="0">
                          <a:latin typeface="Century Gothic" panose="020B0502020202020204" pitchFamily="34" charset="0"/>
                        </a:rPr>
                        <a:t>و فيها يخترق أحد طرفي العظم اكسور الجلد الخارجي مسبببا جرحا و هي أخطر من السابقة</a:t>
                      </a:r>
                      <a:endParaRPr lang="en-US" sz="1800" dirty="0">
                        <a:latin typeface="Century Gothic" panose="020B0502020202020204" pitchFamily="34" charset="0"/>
                      </a:endParaRPr>
                    </a:p>
                    <a:p>
                      <a:pPr algn="r"/>
                      <a:endParaRPr lang="en-US" sz="18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5043307"/>
                  </a:ext>
                </a:extLst>
              </a:tr>
              <a:tr h="731896"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7183088"/>
                  </a:ext>
                </a:extLst>
              </a:tr>
              <a:tr h="731896"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0969189"/>
                  </a:ext>
                </a:extLst>
              </a:tr>
            </a:tbl>
          </a:graphicData>
        </a:graphic>
      </p:graphicFrame>
      <p:graphicFrame>
        <p:nvGraphicFramePr>
          <p:cNvPr id="39" name="Table 16">
            <a:extLst>
              <a:ext uri="{FF2B5EF4-FFF2-40B4-BE49-F238E27FC236}">
                <a16:creationId xmlns:a16="http://schemas.microsoft.com/office/drawing/2014/main" id="{08A80892-7BB4-4C6E-9CF4-C3547A9395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4161200"/>
              </p:ext>
            </p:extLst>
          </p:nvPr>
        </p:nvGraphicFramePr>
        <p:xfrm>
          <a:off x="6628276" y="2988934"/>
          <a:ext cx="2682359" cy="23781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82359">
                  <a:extLst>
                    <a:ext uri="{9D8B030D-6E8A-4147-A177-3AD203B41FA5}">
                      <a16:colId xmlns:a16="http://schemas.microsoft.com/office/drawing/2014/main" val="1767210524"/>
                    </a:ext>
                  </a:extLst>
                </a:gridCol>
              </a:tblGrid>
              <a:tr h="695960">
                <a:tc>
                  <a:txBody>
                    <a:bodyPr/>
                    <a:lstStyle/>
                    <a:p>
                      <a:pPr algn="r"/>
                      <a:r>
                        <a:rPr lang="ar-SY" sz="1800" dirty="0">
                          <a:latin typeface="Century Gothic" panose="020B0502020202020204" pitchFamily="34" charset="0"/>
                        </a:rPr>
                        <a:t>وفيها يظل طرفا العظم المكسور بجوار بعضهما البعض داخل العضو المصاب دون تمزق للجلد</a:t>
                      </a:r>
                      <a:endParaRPr lang="en-US" sz="18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5043307"/>
                  </a:ext>
                </a:extLst>
              </a:tr>
              <a:tr h="731896">
                <a:tc>
                  <a:txBody>
                    <a:bodyPr/>
                    <a:lstStyle/>
                    <a:p>
                      <a:endParaRPr lang="en-US" sz="20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7183088"/>
                  </a:ext>
                </a:extLst>
              </a:tr>
              <a:tr h="731896">
                <a:tc>
                  <a:txBody>
                    <a:bodyPr/>
                    <a:lstStyle/>
                    <a:p>
                      <a:endParaRPr lang="en-US" sz="20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0969189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8DA34F78-A84F-4527-967B-F90F2ED28A65}"/>
              </a:ext>
            </a:extLst>
          </p:cNvPr>
          <p:cNvSpPr txBox="1"/>
          <p:nvPr/>
        </p:nvSpPr>
        <p:spPr>
          <a:xfrm>
            <a:off x="0" y="171247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44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أنواع الكسور</a:t>
            </a:r>
            <a:endParaRPr lang="en-US" sz="44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1016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4" grpId="0" animBg="1"/>
      <p:bldP spid="35" grpId="0" animBg="1"/>
      <p:bldP spid="5" grpId="0" animBg="1"/>
      <p:bldP spid="11" grpId="0" animBg="1"/>
      <p:bldP spid="10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9" name="Group 20">
            <a:extLst>
              <a:ext uri="{FF2B5EF4-FFF2-40B4-BE49-F238E27FC236}">
                <a16:creationId xmlns:a16="http://schemas.microsoft.com/office/drawing/2014/main" id="{9495562D-A7AB-40B6-9D9B-68732AD1C8F9}"/>
              </a:ext>
            </a:extLst>
          </p:cNvPr>
          <p:cNvGrpSpPr/>
          <p:nvPr/>
        </p:nvGrpSpPr>
        <p:grpSpPr>
          <a:xfrm>
            <a:off x="3900668" y="1643918"/>
            <a:ext cx="3449069" cy="4614642"/>
            <a:chOff x="4412343" y="1022545"/>
            <a:chExt cx="3449069" cy="4614642"/>
          </a:xfrm>
          <a:solidFill>
            <a:schemeClr val="bg1">
              <a:lumMod val="85000"/>
            </a:schemeClr>
          </a:solidFill>
        </p:grpSpPr>
        <p:grpSp>
          <p:nvGrpSpPr>
            <p:cNvPr id="180" name="Graphic 4" descr="Lightbulb">
              <a:extLst>
                <a:ext uri="{FF2B5EF4-FFF2-40B4-BE49-F238E27FC236}">
                  <a16:creationId xmlns:a16="http://schemas.microsoft.com/office/drawing/2014/main" id="{E879924B-0B86-44D9-9266-75D57BC8785C}"/>
                </a:ext>
              </a:extLst>
            </p:cNvPr>
            <p:cNvGrpSpPr/>
            <p:nvPr/>
          </p:nvGrpSpPr>
          <p:grpSpPr>
            <a:xfrm>
              <a:off x="4412343" y="1022545"/>
              <a:ext cx="3449069" cy="4614642"/>
              <a:chOff x="4412343" y="1022545"/>
              <a:chExt cx="3449069" cy="4614642"/>
            </a:xfrm>
            <a:grpFill/>
          </p:grpSpPr>
          <p:sp>
            <p:nvSpPr>
              <p:cNvPr id="184" name="Freeform: Shape 6">
                <a:extLst>
                  <a:ext uri="{FF2B5EF4-FFF2-40B4-BE49-F238E27FC236}">
                    <a16:creationId xmlns:a16="http://schemas.microsoft.com/office/drawing/2014/main" id="{F2F66B4B-1EDD-4EA7-9995-FB7DCA0089C0}"/>
                  </a:ext>
                </a:extLst>
              </p:cNvPr>
              <p:cNvSpPr/>
              <p:nvPr/>
            </p:nvSpPr>
            <p:spPr>
              <a:xfrm>
                <a:off x="4412343" y="4345744"/>
                <a:ext cx="3449069" cy="343779"/>
              </a:xfrm>
              <a:custGeom>
                <a:avLst/>
                <a:gdLst>
                  <a:gd name="connsiteX0" fmla="*/ 397970 w 3449069"/>
                  <a:gd name="connsiteY0" fmla="*/ 0 h 343779"/>
                  <a:gd name="connsiteX1" fmla="*/ 875533 w 3449069"/>
                  <a:gd name="connsiteY1" fmla="*/ 0 h 343779"/>
                  <a:gd name="connsiteX2" fmla="*/ 1432691 w 3449069"/>
                  <a:gd name="connsiteY2" fmla="*/ 0 h 343779"/>
                  <a:gd name="connsiteX3" fmla="*/ 2016379 w 3449069"/>
                  <a:gd name="connsiteY3" fmla="*/ 0 h 343779"/>
                  <a:gd name="connsiteX4" fmla="*/ 2520474 w 3449069"/>
                  <a:gd name="connsiteY4" fmla="*/ 0 h 343779"/>
                  <a:gd name="connsiteX5" fmla="*/ 3051100 w 3449069"/>
                  <a:gd name="connsiteY5" fmla="*/ 0 h 343779"/>
                  <a:gd name="connsiteX6" fmla="*/ 3449069 w 3449069"/>
                  <a:gd name="connsiteY6" fmla="*/ 171890 h 343779"/>
                  <a:gd name="connsiteX7" fmla="*/ 3051100 w 3449069"/>
                  <a:gd name="connsiteY7" fmla="*/ 343779 h 343779"/>
                  <a:gd name="connsiteX8" fmla="*/ 2493943 w 3449069"/>
                  <a:gd name="connsiteY8" fmla="*/ 343779 h 343779"/>
                  <a:gd name="connsiteX9" fmla="*/ 1936785 w 3449069"/>
                  <a:gd name="connsiteY9" fmla="*/ 343779 h 343779"/>
                  <a:gd name="connsiteX10" fmla="*/ 1432691 w 3449069"/>
                  <a:gd name="connsiteY10" fmla="*/ 343779 h 343779"/>
                  <a:gd name="connsiteX11" fmla="*/ 981659 w 3449069"/>
                  <a:gd name="connsiteY11" fmla="*/ 343779 h 343779"/>
                  <a:gd name="connsiteX12" fmla="*/ 397970 w 3449069"/>
                  <a:gd name="connsiteY12" fmla="*/ 343779 h 343779"/>
                  <a:gd name="connsiteX13" fmla="*/ 0 w 3449069"/>
                  <a:gd name="connsiteY13" fmla="*/ 171890 h 343779"/>
                  <a:gd name="connsiteX14" fmla="*/ 397970 w 3449069"/>
                  <a:gd name="connsiteY1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449069" h="343779" fill="none" extrusionOk="0">
                    <a:moveTo>
                      <a:pt x="397970" y="0"/>
                    </a:moveTo>
                    <a:cubicBezTo>
                      <a:pt x="607889" y="-34197"/>
                      <a:pt x="657491" y="42302"/>
                      <a:pt x="875533" y="0"/>
                    </a:cubicBezTo>
                    <a:cubicBezTo>
                      <a:pt x="1093575" y="-42302"/>
                      <a:pt x="1226663" y="12568"/>
                      <a:pt x="1432691" y="0"/>
                    </a:cubicBezTo>
                    <a:cubicBezTo>
                      <a:pt x="1638719" y="-12568"/>
                      <a:pt x="1822272" y="21456"/>
                      <a:pt x="2016379" y="0"/>
                    </a:cubicBezTo>
                    <a:cubicBezTo>
                      <a:pt x="2210486" y="-21456"/>
                      <a:pt x="2351929" y="41474"/>
                      <a:pt x="2520474" y="0"/>
                    </a:cubicBezTo>
                    <a:cubicBezTo>
                      <a:pt x="2689020" y="-41474"/>
                      <a:pt x="2821527" y="14163"/>
                      <a:pt x="3051100" y="0"/>
                    </a:cubicBezTo>
                    <a:cubicBezTo>
                      <a:pt x="3282818" y="-15584"/>
                      <a:pt x="3456501" y="64416"/>
                      <a:pt x="3449069" y="171890"/>
                    </a:cubicBezTo>
                    <a:cubicBezTo>
                      <a:pt x="3493412" y="291579"/>
                      <a:pt x="3268622" y="350501"/>
                      <a:pt x="3051100" y="343779"/>
                    </a:cubicBezTo>
                    <a:cubicBezTo>
                      <a:pt x="2839152" y="395081"/>
                      <a:pt x="2722010" y="312788"/>
                      <a:pt x="2493943" y="343779"/>
                    </a:cubicBezTo>
                    <a:cubicBezTo>
                      <a:pt x="2265876" y="374770"/>
                      <a:pt x="2094074" y="314280"/>
                      <a:pt x="1936785" y="343779"/>
                    </a:cubicBezTo>
                    <a:cubicBezTo>
                      <a:pt x="1779496" y="373278"/>
                      <a:pt x="1642807" y="323183"/>
                      <a:pt x="1432691" y="343779"/>
                    </a:cubicBezTo>
                    <a:cubicBezTo>
                      <a:pt x="1222575" y="364375"/>
                      <a:pt x="1173680" y="299844"/>
                      <a:pt x="981659" y="343779"/>
                    </a:cubicBezTo>
                    <a:cubicBezTo>
                      <a:pt x="789638" y="387714"/>
                      <a:pt x="557742" y="287530"/>
                      <a:pt x="397970" y="343779"/>
                    </a:cubicBezTo>
                    <a:cubicBezTo>
                      <a:pt x="178521" y="331348"/>
                      <a:pt x="-18833" y="265106"/>
                      <a:pt x="0" y="171890"/>
                    </a:cubicBezTo>
                    <a:cubicBezTo>
                      <a:pt x="40456" y="87115"/>
                      <a:pt x="173505" y="-7029"/>
                      <a:pt x="397970" y="0"/>
                    </a:cubicBezTo>
                    <a:close/>
                  </a:path>
                  <a:path w="3449069" h="343779" stroke="0" extrusionOk="0">
                    <a:moveTo>
                      <a:pt x="397970" y="0"/>
                    </a:moveTo>
                    <a:cubicBezTo>
                      <a:pt x="638952" y="-12730"/>
                      <a:pt x="676429" y="25289"/>
                      <a:pt x="928596" y="0"/>
                    </a:cubicBezTo>
                    <a:cubicBezTo>
                      <a:pt x="1180763" y="-25289"/>
                      <a:pt x="1381188" y="26090"/>
                      <a:pt x="1512285" y="0"/>
                    </a:cubicBezTo>
                    <a:cubicBezTo>
                      <a:pt x="1643382" y="-26090"/>
                      <a:pt x="1925279" y="630"/>
                      <a:pt x="2069442" y="0"/>
                    </a:cubicBezTo>
                    <a:cubicBezTo>
                      <a:pt x="2213605" y="-630"/>
                      <a:pt x="2347196" y="5937"/>
                      <a:pt x="2520474" y="0"/>
                    </a:cubicBezTo>
                    <a:cubicBezTo>
                      <a:pt x="2693752" y="-5937"/>
                      <a:pt x="2836083" y="24748"/>
                      <a:pt x="3051100" y="0"/>
                    </a:cubicBezTo>
                    <a:cubicBezTo>
                      <a:pt x="3259517" y="-23546"/>
                      <a:pt x="3452303" y="82857"/>
                      <a:pt x="3449069" y="171890"/>
                    </a:cubicBezTo>
                    <a:cubicBezTo>
                      <a:pt x="3476970" y="256953"/>
                      <a:pt x="3257122" y="348056"/>
                      <a:pt x="3051100" y="343779"/>
                    </a:cubicBezTo>
                    <a:cubicBezTo>
                      <a:pt x="2835094" y="345751"/>
                      <a:pt x="2654325" y="281029"/>
                      <a:pt x="2467411" y="343779"/>
                    </a:cubicBezTo>
                    <a:cubicBezTo>
                      <a:pt x="2280497" y="406529"/>
                      <a:pt x="2209178" y="287168"/>
                      <a:pt x="1963317" y="343779"/>
                    </a:cubicBezTo>
                    <a:cubicBezTo>
                      <a:pt x="1717456" y="400390"/>
                      <a:pt x="1501575" y="280873"/>
                      <a:pt x="1379628" y="343779"/>
                    </a:cubicBezTo>
                    <a:cubicBezTo>
                      <a:pt x="1257681" y="406685"/>
                      <a:pt x="1090878" y="317287"/>
                      <a:pt x="902065" y="343779"/>
                    </a:cubicBezTo>
                    <a:cubicBezTo>
                      <a:pt x="713252" y="370271"/>
                      <a:pt x="504280" y="327395"/>
                      <a:pt x="397970" y="343779"/>
                    </a:cubicBezTo>
                    <a:cubicBezTo>
                      <a:pt x="165153" y="336441"/>
                      <a:pt x="-848" y="273269"/>
                      <a:pt x="0" y="171890"/>
                    </a:cubicBezTo>
                    <a:cubicBezTo>
                      <a:pt x="7735" y="105561"/>
                      <a:pt x="181118" y="-6197"/>
                      <a:pt x="39797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580891161">
                      <a:custGeom>
                        <a:avLst/>
                        <a:gdLst>
                          <a:gd name="connsiteX0" fmla="*/ 171890 w 1489710"/>
                          <a:gd name="connsiteY0" fmla="*/ 0 h 343779"/>
                          <a:gd name="connsiteX1" fmla="*/ 1317821 w 1489710"/>
                          <a:gd name="connsiteY1" fmla="*/ 0 h 343779"/>
                          <a:gd name="connsiteX2" fmla="*/ 1489710 w 1489710"/>
                          <a:gd name="connsiteY2" fmla="*/ 171890 h 343779"/>
                          <a:gd name="connsiteX3" fmla="*/ 1317821 w 1489710"/>
                          <a:gd name="connsiteY3" fmla="*/ 343779 h 343779"/>
                          <a:gd name="connsiteX4" fmla="*/ 171890 w 1489710"/>
                          <a:gd name="connsiteY4" fmla="*/ 343779 h 343779"/>
                          <a:gd name="connsiteX5" fmla="*/ 0 w 1489710"/>
                          <a:gd name="connsiteY5" fmla="*/ 171890 h 343779"/>
                          <a:gd name="connsiteX6" fmla="*/ 171890 w 1489710"/>
                          <a:gd name="connsiteY6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489710" h="343779">
                            <a:moveTo>
                              <a:pt x="171890" y="0"/>
                            </a:moveTo>
                            <a:lnTo>
                              <a:pt x="1317821" y="0"/>
                            </a:lnTo>
                            <a:cubicBezTo>
                              <a:pt x="1415225" y="0"/>
                              <a:pt x="1489710" y="74486"/>
                              <a:pt x="1489710" y="171890"/>
                            </a:cubicBezTo>
                            <a:cubicBezTo>
                              <a:pt x="1489710" y="269294"/>
                              <a:pt x="1415225" y="343779"/>
                              <a:pt x="1317821" y="343779"/>
                            </a:cubicBezTo>
                            <a:lnTo>
                              <a:pt x="171890" y="343779"/>
                            </a:lnTo>
                            <a:cubicBezTo>
                              <a:pt x="74485" y="343779"/>
                              <a:pt x="0" y="269294"/>
                              <a:pt x="0" y="171890"/>
                            </a:cubicBezTo>
                            <a:cubicBezTo>
                              <a:pt x="0" y="74486"/>
                              <a:pt x="74485" y="0"/>
                              <a:pt x="171890" y="0"/>
                            </a:cubicBez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85" name="Freeform: Shape 7">
                <a:extLst>
                  <a:ext uri="{FF2B5EF4-FFF2-40B4-BE49-F238E27FC236}">
                    <a16:creationId xmlns:a16="http://schemas.microsoft.com/office/drawing/2014/main" id="{335CCA9B-7FFD-4F30-BDE9-0DF1D156E4A3}"/>
                  </a:ext>
                </a:extLst>
              </p:cNvPr>
              <p:cNvSpPr/>
              <p:nvPr/>
            </p:nvSpPr>
            <p:spPr>
              <a:xfrm>
                <a:off x="4557487" y="4794106"/>
                <a:ext cx="3137246" cy="343779"/>
              </a:xfrm>
              <a:custGeom>
                <a:avLst/>
                <a:gdLst>
                  <a:gd name="connsiteX0" fmla="*/ 361990 w 3137246"/>
                  <a:gd name="connsiteY0" fmla="*/ 0 h 343779"/>
                  <a:gd name="connsiteX1" fmla="*/ 868776 w 3137246"/>
                  <a:gd name="connsiteY1" fmla="*/ 0 h 343779"/>
                  <a:gd name="connsiteX2" fmla="*/ 1351429 w 3137246"/>
                  <a:gd name="connsiteY2" fmla="*/ 0 h 343779"/>
                  <a:gd name="connsiteX3" fmla="*/ 1809950 w 3137246"/>
                  <a:gd name="connsiteY3" fmla="*/ 0 h 343779"/>
                  <a:gd name="connsiteX4" fmla="*/ 2244338 w 3137246"/>
                  <a:gd name="connsiteY4" fmla="*/ 0 h 343779"/>
                  <a:gd name="connsiteX5" fmla="*/ 2775257 w 3137246"/>
                  <a:gd name="connsiteY5" fmla="*/ 0 h 343779"/>
                  <a:gd name="connsiteX6" fmla="*/ 3137246 w 3137246"/>
                  <a:gd name="connsiteY6" fmla="*/ 171890 h 343779"/>
                  <a:gd name="connsiteX7" fmla="*/ 2775257 w 3137246"/>
                  <a:gd name="connsiteY7" fmla="*/ 343779 h 343779"/>
                  <a:gd name="connsiteX8" fmla="*/ 2340869 w 3137246"/>
                  <a:gd name="connsiteY8" fmla="*/ 343779 h 343779"/>
                  <a:gd name="connsiteX9" fmla="*/ 1930614 w 3137246"/>
                  <a:gd name="connsiteY9" fmla="*/ 343779 h 343779"/>
                  <a:gd name="connsiteX10" fmla="*/ 1447960 w 3137246"/>
                  <a:gd name="connsiteY10" fmla="*/ 343779 h 343779"/>
                  <a:gd name="connsiteX11" fmla="*/ 1037705 w 3137246"/>
                  <a:gd name="connsiteY11" fmla="*/ 343779 h 343779"/>
                  <a:gd name="connsiteX12" fmla="*/ 361990 w 3137246"/>
                  <a:gd name="connsiteY12" fmla="*/ 343779 h 343779"/>
                  <a:gd name="connsiteX13" fmla="*/ 0 w 3137246"/>
                  <a:gd name="connsiteY13" fmla="*/ 171890 h 343779"/>
                  <a:gd name="connsiteX14" fmla="*/ 361990 w 3137246"/>
                  <a:gd name="connsiteY1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137246" h="343779" fill="none" extrusionOk="0">
                    <a:moveTo>
                      <a:pt x="361990" y="0"/>
                    </a:moveTo>
                    <a:cubicBezTo>
                      <a:pt x="583584" y="-43148"/>
                      <a:pt x="691661" y="47649"/>
                      <a:pt x="868776" y="0"/>
                    </a:cubicBezTo>
                    <a:cubicBezTo>
                      <a:pt x="1045891" y="-47649"/>
                      <a:pt x="1217318" y="25341"/>
                      <a:pt x="1351429" y="0"/>
                    </a:cubicBezTo>
                    <a:cubicBezTo>
                      <a:pt x="1485540" y="-25341"/>
                      <a:pt x="1644857" y="52297"/>
                      <a:pt x="1809950" y="0"/>
                    </a:cubicBezTo>
                    <a:cubicBezTo>
                      <a:pt x="1975043" y="-52297"/>
                      <a:pt x="2099056" y="48367"/>
                      <a:pt x="2244338" y="0"/>
                    </a:cubicBezTo>
                    <a:cubicBezTo>
                      <a:pt x="2389620" y="-48367"/>
                      <a:pt x="2562202" y="15603"/>
                      <a:pt x="2775257" y="0"/>
                    </a:cubicBezTo>
                    <a:cubicBezTo>
                      <a:pt x="3007207" y="6029"/>
                      <a:pt x="3140450" y="72989"/>
                      <a:pt x="3137246" y="171890"/>
                    </a:cubicBezTo>
                    <a:cubicBezTo>
                      <a:pt x="3145075" y="286953"/>
                      <a:pt x="2945940" y="310767"/>
                      <a:pt x="2775257" y="343779"/>
                    </a:cubicBezTo>
                    <a:cubicBezTo>
                      <a:pt x="2565977" y="379136"/>
                      <a:pt x="2478313" y="341938"/>
                      <a:pt x="2340869" y="343779"/>
                    </a:cubicBezTo>
                    <a:cubicBezTo>
                      <a:pt x="2203425" y="345620"/>
                      <a:pt x="2023118" y="298828"/>
                      <a:pt x="1930614" y="343779"/>
                    </a:cubicBezTo>
                    <a:cubicBezTo>
                      <a:pt x="1838110" y="388730"/>
                      <a:pt x="1653978" y="326271"/>
                      <a:pt x="1447960" y="343779"/>
                    </a:cubicBezTo>
                    <a:cubicBezTo>
                      <a:pt x="1241942" y="361287"/>
                      <a:pt x="1213779" y="341004"/>
                      <a:pt x="1037705" y="343779"/>
                    </a:cubicBezTo>
                    <a:cubicBezTo>
                      <a:pt x="861632" y="346554"/>
                      <a:pt x="543787" y="285814"/>
                      <a:pt x="361990" y="343779"/>
                    </a:cubicBezTo>
                    <a:cubicBezTo>
                      <a:pt x="153876" y="344603"/>
                      <a:pt x="12489" y="274785"/>
                      <a:pt x="0" y="171890"/>
                    </a:cubicBezTo>
                    <a:cubicBezTo>
                      <a:pt x="38240" y="64217"/>
                      <a:pt x="172770" y="-34747"/>
                      <a:pt x="361990" y="0"/>
                    </a:cubicBezTo>
                    <a:close/>
                  </a:path>
                  <a:path w="3137246" h="343779" stroke="0" extrusionOk="0">
                    <a:moveTo>
                      <a:pt x="361990" y="0"/>
                    </a:moveTo>
                    <a:cubicBezTo>
                      <a:pt x="616430" y="-11466"/>
                      <a:pt x="710252" y="22622"/>
                      <a:pt x="892909" y="0"/>
                    </a:cubicBezTo>
                    <a:cubicBezTo>
                      <a:pt x="1075566" y="-22622"/>
                      <a:pt x="1174608" y="16331"/>
                      <a:pt x="1327297" y="0"/>
                    </a:cubicBezTo>
                    <a:cubicBezTo>
                      <a:pt x="1479986" y="-16331"/>
                      <a:pt x="1654400" y="43199"/>
                      <a:pt x="1809950" y="0"/>
                    </a:cubicBezTo>
                    <a:cubicBezTo>
                      <a:pt x="1965500" y="-43199"/>
                      <a:pt x="2059114" y="19283"/>
                      <a:pt x="2268471" y="0"/>
                    </a:cubicBezTo>
                    <a:cubicBezTo>
                      <a:pt x="2477828" y="-19283"/>
                      <a:pt x="2673023" y="24113"/>
                      <a:pt x="2775257" y="0"/>
                    </a:cubicBezTo>
                    <a:cubicBezTo>
                      <a:pt x="2955225" y="-6018"/>
                      <a:pt x="3120799" y="75028"/>
                      <a:pt x="3137246" y="171890"/>
                    </a:cubicBezTo>
                    <a:cubicBezTo>
                      <a:pt x="3112555" y="268770"/>
                      <a:pt x="2955672" y="388921"/>
                      <a:pt x="2775257" y="343779"/>
                    </a:cubicBezTo>
                    <a:cubicBezTo>
                      <a:pt x="2648140" y="360422"/>
                      <a:pt x="2510270" y="298318"/>
                      <a:pt x="2340869" y="343779"/>
                    </a:cubicBezTo>
                    <a:cubicBezTo>
                      <a:pt x="2171468" y="389240"/>
                      <a:pt x="1946315" y="324160"/>
                      <a:pt x="1809950" y="343779"/>
                    </a:cubicBezTo>
                    <a:cubicBezTo>
                      <a:pt x="1673585" y="363398"/>
                      <a:pt x="1482020" y="334858"/>
                      <a:pt x="1375562" y="343779"/>
                    </a:cubicBezTo>
                    <a:cubicBezTo>
                      <a:pt x="1269104" y="352700"/>
                      <a:pt x="1065648" y="294564"/>
                      <a:pt x="844643" y="343779"/>
                    </a:cubicBezTo>
                    <a:cubicBezTo>
                      <a:pt x="623638" y="392994"/>
                      <a:pt x="532590" y="315470"/>
                      <a:pt x="361990" y="343779"/>
                    </a:cubicBezTo>
                    <a:cubicBezTo>
                      <a:pt x="150640" y="327986"/>
                      <a:pt x="-73" y="287425"/>
                      <a:pt x="0" y="171890"/>
                    </a:cubicBezTo>
                    <a:cubicBezTo>
                      <a:pt x="2280" y="69430"/>
                      <a:pt x="197715" y="30205"/>
                      <a:pt x="36199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4234372271">
                      <a:custGeom>
                        <a:avLst/>
                        <a:gdLst>
                          <a:gd name="connsiteX0" fmla="*/ 171890 w 1489710"/>
                          <a:gd name="connsiteY0" fmla="*/ 0 h 343779"/>
                          <a:gd name="connsiteX1" fmla="*/ 1317821 w 1489710"/>
                          <a:gd name="connsiteY1" fmla="*/ 0 h 343779"/>
                          <a:gd name="connsiteX2" fmla="*/ 1489710 w 1489710"/>
                          <a:gd name="connsiteY2" fmla="*/ 171890 h 343779"/>
                          <a:gd name="connsiteX3" fmla="*/ 1317821 w 1489710"/>
                          <a:gd name="connsiteY3" fmla="*/ 343779 h 343779"/>
                          <a:gd name="connsiteX4" fmla="*/ 171890 w 1489710"/>
                          <a:gd name="connsiteY4" fmla="*/ 343779 h 343779"/>
                          <a:gd name="connsiteX5" fmla="*/ 0 w 1489710"/>
                          <a:gd name="connsiteY5" fmla="*/ 171890 h 343779"/>
                          <a:gd name="connsiteX6" fmla="*/ 171890 w 1489710"/>
                          <a:gd name="connsiteY6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489710" h="343779">
                            <a:moveTo>
                              <a:pt x="171890" y="0"/>
                            </a:moveTo>
                            <a:lnTo>
                              <a:pt x="1317821" y="0"/>
                            </a:lnTo>
                            <a:cubicBezTo>
                              <a:pt x="1415225" y="0"/>
                              <a:pt x="1489710" y="74486"/>
                              <a:pt x="1489710" y="171890"/>
                            </a:cubicBezTo>
                            <a:cubicBezTo>
                              <a:pt x="1489710" y="269294"/>
                              <a:pt x="1415225" y="343779"/>
                              <a:pt x="1317821" y="343779"/>
                            </a:cubicBezTo>
                            <a:lnTo>
                              <a:pt x="171890" y="343779"/>
                            </a:lnTo>
                            <a:cubicBezTo>
                              <a:pt x="74485" y="343779"/>
                              <a:pt x="0" y="269294"/>
                              <a:pt x="0" y="171890"/>
                            </a:cubicBezTo>
                            <a:cubicBezTo>
                              <a:pt x="0" y="74486"/>
                              <a:pt x="74485" y="0"/>
                              <a:pt x="171890" y="0"/>
                            </a:cubicBez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pPr algn="ctr"/>
                <a:endParaRPr lang="en-US" sz="2400" b="1" dirty="0"/>
              </a:p>
            </p:txBody>
          </p:sp>
          <p:sp>
            <p:nvSpPr>
              <p:cNvPr id="186" name="Freeform: Shape 8">
                <a:extLst>
                  <a:ext uri="{FF2B5EF4-FFF2-40B4-BE49-F238E27FC236}">
                    <a16:creationId xmlns:a16="http://schemas.microsoft.com/office/drawing/2014/main" id="{6672918D-A4E9-4952-B5C9-B25DE8C77716}"/>
                  </a:ext>
                </a:extLst>
              </p:cNvPr>
              <p:cNvSpPr/>
              <p:nvPr/>
            </p:nvSpPr>
            <p:spPr>
              <a:xfrm>
                <a:off x="5832594" y="5293408"/>
                <a:ext cx="744855" cy="343779"/>
              </a:xfrm>
              <a:custGeom>
                <a:avLst/>
                <a:gdLst>
                  <a:gd name="connsiteX0" fmla="*/ 0 w 744855"/>
                  <a:gd name="connsiteY0" fmla="*/ 0 h 343779"/>
                  <a:gd name="connsiteX1" fmla="*/ 372428 w 744855"/>
                  <a:gd name="connsiteY1" fmla="*/ 343779 h 343779"/>
                  <a:gd name="connsiteX2" fmla="*/ 744855 w 744855"/>
                  <a:gd name="connsiteY2" fmla="*/ 0 h 343779"/>
                  <a:gd name="connsiteX3" fmla="*/ 357530 w 744855"/>
                  <a:gd name="connsiteY3" fmla="*/ 0 h 343779"/>
                  <a:gd name="connsiteX4" fmla="*/ 0 w 744855"/>
                  <a:gd name="connsiteY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44855" h="343779" fill="none" extrusionOk="0">
                    <a:moveTo>
                      <a:pt x="0" y="0"/>
                    </a:moveTo>
                    <a:cubicBezTo>
                      <a:pt x="2084" y="205288"/>
                      <a:pt x="185320" y="318380"/>
                      <a:pt x="372428" y="343779"/>
                    </a:cubicBezTo>
                    <a:cubicBezTo>
                      <a:pt x="590212" y="316962"/>
                      <a:pt x="695838" y="225835"/>
                      <a:pt x="744855" y="0"/>
                    </a:cubicBezTo>
                    <a:cubicBezTo>
                      <a:pt x="606368" y="29256"/>
                      <a:pt x="507638" y="-16117"/>
                      <a:pt x="357530" y="0"/>
                    </a:cubicBezTo>
                    <a:cubicBezTo>
                      <a:pt x="207422" y="16117"/>
                      <a:pt x="119858" y="-4262"/>
                      <a:pt x="0" y="0"/>
                    </a:cubicBezTo>
                    <a:close/>
                  </a:path>
                  <a:path w="744855" h="343779" stroke="0" extrusionOk="0">
                    <a:moveTo>
                      <a:pt x="0" y="0"/>
                    </a:moveTo>
                    <a:cubicBezTo>
                      <a:pt x="40944" y="194277"/>
                      <a:pt x="212540" y="338563"/>
                      <a:pt x="372428" y="343779"/>
                    </a:cubicBezTo>
                    <a:cubicBezTo>
                      <a:pt x="552782" y="344745"/>
                      <a:pt x="735051" y="177376"/>
                      <a:pt x="744855" y="0"/>
                    </a:cubicBezTo>
                    <a:cubicBezTo>
                      <a:pt x="617036" y="40698"/>
                      <a:pt x="541850" y="-24725"/>
                      <a:pt x="387325" y="0"/>
                    </a:cubicBezTo>
                    <a:cubicBezTo>
                      <a:pt x="232800" y="24725"/>
                      <a:pt x="172259" y="-5374"/>
                      <a:pt x="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436269956">
                      <a:custGeom>
                        <a:avLst/>
                        <a:gdLst>
                          <a:gd name="connsiteX0" fmla="*/ 0 w 744855"/>
                          <a:gd name="connsiteY0" fmla="*/ 0 h 343779"/>
                          <a:gd name="connsiteX1" fmla="*/ 372428 w 744855"/>
                          <a:gd name="connsiteY1" fmla="*/ 343779 h 343779"/>
                          <a:gd name="connsiteX2" fmla="*/ 744855 w 744855"/>
                          <a:gd name="connsiteY2" fmla="*/ 0 h 343779"/>
                          <a:gd name="connsiteX3" fmla="*/ 0 w 744855"/>
                          <a:gd name="connsiteY3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744855" h="343779">
                            <a:moveTo>
                              <a:pt x="0" y="0"/>
                            </a:moveTo>
                            <a:cubicBezTo>
                              <a:pt x="17189" y="194808"/>
                              <a:pt x="177619" y="343779"/>
                              <a:pt x="372428" y="343779"/>
                            </a:cubicBezTo>
                            <a:cubicBezTo>
                              <a:pt x="567236" y="343779"/>
                              <a:pt x="727666" y="194808"/>
                              <a:pt x="744855" y="0"/>
                            </a:cubicBez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7" name="Freeform: Shape 9">
                <a:extLst>
                  <a:ext uri="{FF2B5EF4-FFF2-40B4-BE49-F238E27FC236}">
                    <a16:creationId xmlns:a16="http://schemas.microsoft.com/office/drawing/2014/main" id="{61B7926A-BED1-47DE-8799-E33E6BCC0585}"/>
                  </a:ext>
                </a:extLst>
              </p:cNvPr>
              <p:cNvSpPr/>
              <p:nvPr/>
            </p:nvSpPr>
            <p:spPr>
              <a:xfrm>
                <a:off x="4715313" y="1022545"/>
                <a:ext cx="2979420" cy="3094013"/>
              </a:xfrm>
              <a:custGeom>
                <a:avLst/>
                <a:gdLst>
                  <a:gd name="connsiteX0" fmla="*/ 1489710 w 2979420"/>
                  <a:gd name="connsiteY0" fmla="*/ 0 h 3094013"/>
                  <a:gd name="connsiteX1" fmla="*/ 1489710 w 2979420"/>
                  <a:gd name="connsiteY1" fmla="*/ 0 h 3094013"/>
                  <a:gd name="connsiteX2" fmla="*/ 1489710 w 2979420"/>
                  <a:gd name="connsiteY2" fmla="*/ 0 h 3094013"/>
                  <a:gd name="connsiteX3" fmla="*/ 0 w 2979420"/>
                  <a:gd name="connsiteY3" fmla="*/ 1472521 h 3094013"/>
                  <a:gd name="connsiteX4" fmla="*/ 0 w 2979420"/>
                  <a:gd name="connsiteY4" fmla="*/ 1524088 h 3094013"/>
                  <a:gd name="connsiteX5" fmla="*/ 103134 w 2979420"/>
                  <a:gd name="connsiteY5" fmla="*/ 2039757 h 3094013"/>
                  <a:gd name="connsiteX6" fmla="*/ 360968 w 2979420"/>
                  <a:gd name="connsiteY6" fmla="*/ 2463751 h 3094013"/>
                  <a:gd name="connsiteX7" fmla="*/ 710477 w 2979420"/>
                  <a:gd name="connsiteY7" fmla="*/ 3030987 h 3094013"/>
                  <a:gd name="connsiteX8" fmla="*/ 813611 w 2979420"/>
                  <a:gd name="connsiteY8" fmla="*/ 3094013 h 3094013"/>
                  <a:gd name="connsiteX9" fmla="*/ 1277866 w 2979420"/>
                  <a:gd name="connsiteY9" fmla="*/ 3094013 h 3094013"/>
                  <a:gd name="connsiteX10" fmla="*/ 1728598 w 2979420"/>
                  <a:gd name="connsiteY10" fmla="*/ 3094013 h 3094013"/>
                  <a:gd name="connsiteX11" fmla="*/ 2165809 w 2979420"/>
                  <a:gd name="connsiteY11" fmla="*/ 3094013 h 3094013"/>
                  <a:gd name="connsiteX12" fmla="*/ 2268943 w 2979420"/>
                  <a:gd name="connsiteY12" fmla="*/ 3030987 h 3094013"/>
                  <a:gd name="connsiteX13" fmla="*/ 2618452 w 2979420"/>
                  <a:gd name="connsiteY13" fmla="*/ 2463751 h 3094013"/>
                  <a:gd name="connsiteX14" fmla="*/ 2876286 w 2979420"/>
                  <a:gd name="connsiteY14" fmla="*/ 2039757 h 3094013"/>
                  <a:gd name="connsiteX15" fmla="*/ 2979420 w 2979420"/>
                  <a:gd name="connsiteY15" fmla="*/ 1524088 h 3094013"/>
                  <a:gd name="connsiteX16" fmla="*/ 2979420 w 2979420"/>
                  <a:gd name="connsiteY16" fmla="*/ 1472521 h 3094013"/>
                  <a:gd name="connsiteX17" fmla="*/ 1489710 w 2979420"/>
                  <a:gd name="connsiteY17" fmla="*/ 0 h 3094013"/>
                  <a:gd name="connsiteX18" fmla="*/ 2635641 w 2979420"/>
                  <a:gd name="connsiteY18" fmla="*/ 1518358 h 3094013"/>
                  <a:gd name="connsiteX19" fmla="*/ 2555426 w 2979420"/>
                  <a:gd name="connsiteY19" fmla="*/ 1919434 h 3094013"/>
                  <a:gd name="connsiteX20" fmla="*/ 2360618 w 2979420"/>
                  <a:gd name="connsiteY20" fmla="*/ 2234565 h 3094013"/>
                  <a:gd name="connsiteX21" fmla="*/ 2028298 w 2979420"/>
                  <a:gd name="connsiteY21" fmla="*/ 2750234 h 3094013"/>
                  <a:gd name="connsiteX22" fmla="*/ 1489710 w 2979420"/>
                  <a:gd name="connsiteY22" fmla="*/ 2750234 h 3094013"/>
                  <a:gd name="connsiteX23" fmla="*/ 956852 w 2979420"/>
                  <a:gd name="connsiteY23" fmla="*/ 2750234 h 3094013"/>
                  <a:gd name="connsiteX24" fmla="*/ 624532 w 2979420"/>
                  <a:gd name="connsiteY24" fmla="*/ 2234565 h 3094013"/>
                  <a:gd name="connsiteX25" fmla="*/ 429724 w 2979420"/>
                  <a:gd name="connsiteY25" fmla="*/ 1919434 h 3094013"/>
                  <a:gd name="connsiteX26" fmla="*/ 349509 w 2979420"/>
                  <a:gd name="connsiteY26" fmla="*/ 1518358 h 3094013"/>
                  <a:gd name="connsiteX27" fmla="*/ 349509 w 2979420"/>
                  <a:gd name="connsiteY27" fmla="*/ 1472521 h 3094013"/>
                  <a:gd name="connsiteX28" fmla="*/ 1495440 w 2979420"/>
                  <a:gd name="connsiteY28" fmla="*/ 338050 h 3094013"/>
                  <a:gd name="connsiteX29" fmla="*/ 1495440 w 2979420"/>
                  <a:gd name="connsiteY29" fmla="*/ 338050 h 3094013"/>
                  <a:gd name="connsiteX30" fmla="*/ 1495440 w 2979420"/>
                  <a:gd name="connsiteY30" fmla="*/ 338050 h 3094013"/>
                  <a:gd name="connsiteX31" fmla="*/ 1495440 w 2979420"/>
                  <a:gd name="connsiteY31" fmla="*/ 338050 h 3094013"/>
                  <a:gd name="connsiteX32" fmla="*/ 1495440 w 2979420"/>
                  <a:gd name="connsiteY32" fmla="*/ 338050 h 3094013"/>
                  <a:gd name="connsiteX33" fmla="*/ 1495440 w 2979420"/>
                  <a:gd name="connsiteY33" fmla="*/ 338050 h 3094013"/>
                  <a:gd name="connsiteX34" fmla="*/ 1495440 w 2979420"/>
                  <a:gd name="connsiteY34" fmla="*/ 338050 h 3094013"/>
                  <a:gd name="connsiteX35" fmla="*/ 2641371 w 2979420"/>
                  <a:gd name="connsiteY35" fmla="*/ 1472521 h 3094013"/>
                  <a:gd name="connsiteX36" fmla="*/ 2641371 w 2979420"/>
                  <a:gd name="connsiteY36" fmla="*/ 1518358 h 3094013"/>
                  <a:gd name="connsiteX37" fmla="*/ 2635641 w 2979420"/>
                  <a:gd name="connsiteY37" fmla="*/ 1518358 h 30940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2979420" h="3094013" fill="none" extrusionOk="0">
                    <a:moveTo>
                      <a:pt x="1489710" y="0"/>
                    </a:moveTo>
                    <a:lnTo>
                      <a:pt x="1489710" y="0"/>
                    </a:lnTo>
                    <a:lnTo>
                      <a:pt x="1489710" y="0"/>
                    </a:lnTo>
                    <a:cubicBezTo>
                      <a:pt x="607651" y="9953"/>
                      <a:pt x="-115649" y="673391"/>
                      <a:pt x="0" y="1472521"/>
                    </a:cubicBezTo>
                    <a:cubicBezTo>
                      <a:pt x="3957" y="1489478"/>
                      <a:pt x="-1465" y="1505382"/>
                      <a:pt x="0" y="1524088"/>
                    </a:cubicBezTo>
                    <a:cubicBezTo>
                      <a:pt x="10256" y="1714824"/>
                      <a:pt x="29645" y="1851868"/>
                      <a:pt x="103134" y="2039757"/>
                    </a:cubicBezTo>
                    <a:cubicBezTo>
                      <a:pt x="191719" y="2209030"/>
                      <a:pt x="216698" y="2335876"/>
                      <a:pt x="360968" y="2463751"/>
                    </a:cubicBezTo>
                    <a:cubicBezTo>
                      <a:pt x="477414" y="2595134"/>
                      <a:pt x="677999" y="2885556"/>
                      <a:pt x="710477" y="3030987"/>
                    </a:cubicBezTo>
                    <a:cubicBezTo>
                      <a:pt x="735993" y="3074785"/>
                      <a:pt x="772135" y="3092348"/>
                      <a:pt x="813611" y="3094013"/>
                    </a:cubicBezTo>
                    <a:cubicBezTo>
                      <a:pt x="999907" y="3043891"/>
                      <a:pt x="1173016" y="3148825"/>
                      <a:pt x="1277866" y="3094013"/>
                    </a:cubicBezTo>
                    <a:cubicBezTo>
                      <a:pt x="1382716" y="3039201"/>
                      <a:pt x="1629641" y="3118835"/>
                      <a:pt x="1728598" y="3094013"/>
                    </a:cubicBezTo>
                    <a:cubicBezTo>
                      <a:pt x="1827555" y="3069191"/>
                      <a:pt x="1972185" y="3112669"/>
                      <a:pt x="2165809" y="3094013"/>
                    </a:cubicBezTo>
                    <a:cubicBezTo>
                      <a:pt x="2219317" y="3085724"/>
                      <a:pt x="2242656" y="3074162"/>
                      <a:pt x="2268943" y="3030987"/>
                    </a:cubicBezTo>
                    <a:cubicBezTo>
                      <a:pt x="2344238" y="2919476"/>
                      <a:pt x="2506248" y="2592934"/>
                      <a:pt x="2618452" y="2463751"/>
                    </a:cubicBezTo>
                    <a:cubicBezTo>
                      <a:pt x="2738852" y="2312326"/>
                      <a:pt x="2807260" y="2206759"/>
                      <a:pt x="2876286" y="2039757"/>
                    </a:cubicBezTo>
                    <a:cubicBezTo>
                      <a:pt x="2922694" y="1879959"/>
                      <a:pt x="2991630" y="1732896"/>
                      <a:pt x="2979420" y="1524088"/>
                    </a:cubicBezTo>
                    <a:cubicBezTo>
                      <a:pt x="2973568" y="1500864"/>
                      <a:pt x="2979624" y="1497427"/>
                      <a:pt x="2979420" y="1472521"/>
                    </a:cubicBezTo>
                    <a:cubicBezTo>
                      <a:pt x="3034786" y="836592"/>
                      <a:pt x="2332944" y="-28590"/>
                      <a:pt x="1489710" y="0"/>
                    </a:cubicBezTo>
                    <a:close/>
                    <a:moveTo>
                      <a:pt x="2635641" y="1518358"/>
                    </a:moveTo>
                    <a:cubicBezTo>
                      <a:pt x="2650952" y="1662800"/>
                      <a:pt x="2581397" y="1787278"/>
                      <a:pt x="2555426" y="1919434"/>
                    </a:cubicBezTo>
                    <a:cubicBezTo>
                      <a:pt x="2518056" y="2047152"/>
                      <a:pt x="2454726" y="2172021"/>
                      <a:pt x="2360618" y="2234565"/>
                    </a:cubicBezTo>
                    <a:cubicBezTo>
                      <a:pt x="2210922" y="2380925"/>
                      <a:pt x="2124036" y="2558092"/>
                      <a:pt x="2028298" y="2750234"/>
                    </a:cubicBezTo>
                    <a:cubicBezTo>
                      <a:pt x="1868942" y="2763332"/>
                      <a:pt x="1602005" y="2713914"/>
                      <a:pt x="1489710" y="2750234"/>
                    </a:cubicBezTo>
                    <a:cubicBezTo>
                      <a:pt x="1235944" y="2789226"/>
                      <a:pt x="1073064" y="2695501"/>
                      <a:pt x="956852" y="2750234"/>
                    </a:cubicBezTo>
                    <a:cubicBezTo>
                      <a:pt x="888960" y="2552193"/>
                      <a:pt x="738654" y="2362123"/>
                      <a:pt x="624532" y="2234565"/>
                    </a:cubicBezTo>
                    <a:cubicBezTo>
                      <a:pt x="562862" y="2129004"/>
                      <a:pt x="470893" y="2020037"/>
                      <a:pt x="429724" y="1919434"/>
                    </a:cubicBezTo>
                    <a:cubicBezTo>
                      <a:pt x="367578" y="1757274"/>
                      <a:pt x="358458" y="1620856"/>
                      <a:pt x="349509" y="1518358"/>
                    </a:cubicBezTo>
                    <a:cubicBezTo>
                      <a:pt x="349094" y="1500428"/>
                      <a:pt x="351644" y="1494659"/>
                      <a:pt x="349509" y="1472521"/>
                    </a:cubicBezTo>
                    <a:cubicBezTo>
                      <a:pt x="273381" y="1008015"/>
                      <a:pt x="979067" y="317046"/>
                      <a:pt x="1495440" y="338050"/>
                    </a:cubicBez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cubicBezTo>
                      <a:pt x="2093670" y="355316"/>
                      <a:pt x="2537220" y="795627"/>
                      <a:pt x="2641371" y="1472521"/>
                    </a:cubicBezTo>
                    <a:cubicBezTo>
                      <a:pt x="2642750" y="1483000"/>
                      <a:pt x="2640936" y="1507236"/>
                      <a:pt x="2641371" y="1518358"/>
                    </a:cubicBezTo>
                    <a:cubicBezTo>
                      <a:pt x="2638732" y="1518944"/>
                      <a:pt x="2637527" y="1518195"/>
                      <a:pt x="2635641" y="1518358"/>
                    </a:cubicBezTo>
                    <a:close/>
                  </a:path>
                  <a:path w="2979420" h="3094013" stroke="0" extrusionOk="0">
                    <a:moveTo>
                      <a:pt x="1489710" y="0"/>
                    </a:moveTo>
                    <a:lnTo>
                      <a:pt x="1489710" y="0"/>
                    </a:lnTo>
                    <a:lnTo>
                      <a:pt x="1489710" y="0"/>
                    </a:lnTo>
                    <a:cubicBezTo>
                      <a:pt x="713424" y="-742"/>
                      <a:pt x="59605" y="885487"/>
                      <a:pt x="0" y="1472521"/>
                    </a:cubicBezTo>
                    <a:cubicBezTo>
                      <a:pt x="1201" y="1492270"/>
                      <a:pt x="-1805" y="1503684"/>
                      <a:pt x="0" y="1524088"/>
                    </a:cubicBezTo>
                    <a:cubicBezTo>
                      <a:pt x="4408" y="1745478"/>
                      <a:pt x="20644" y="1868518"/>
                      <a:pt x="103134" y="2039757"/>
                    </a:cubicBezTo>
                    <a:cubicBezTo>
                      <a:pt x="137374" y="2186357"/>
                      <a:pt x="245752" y="2327999"/>
                      <a:pt x="360968" y="2463751"/>
                    </a:cubicBezTo>
                    <a:cubicBezTo>
                      <a:pt x="458416" y="2614321"/>
                      <a:pt x="660484" y="2865822"/>
                      <a:pt x="710477" y="3030987"/>
                    </a:cubicBezTo>
                    <a:cubicBezTo>
                      <a:pt x="721480" y="3075812"/>
                      <a:pt x="766127" y="3091310"/>
                      <a:pt x="813611" y="3094013"/>
                    </a:cubicBezTo>
                    <a:cubicBezTo>
                      <a:pt x="1016868" y="3047718"/>
                      <a:pt x="1089545" y="3105221"/>
                      <a:pt x="1264344" y="3094013"/>
                    </a:cubicBezTo>
                    <a:cubicBezTo>
                      <a:pt x="1439143" y="3082805"/>
                      <a:pt x="1527092" y="3123123"/>
                      <a:pt x="1715076" y="3094013"/>
                    </a:cubicBezTo>
                    <a:cubicBezTo>
                      <a:pt x="1903060" y="3064903"/>
                      <a:pt x="2020585" y="3126330"/>
                      <a:pt x="2165809" y="3094013"/>
                    </a:cubicBezTo>
                    <a:cubicBezTo>
                      <a:pt x="2212466" y="3089825"/>
                      <a:pt x="2249093" y="3069754"/>
                      <a:pt x="2268943" y="3030987"/>
                    </a:cubicBezTo>
                    <a:cubicBezTo>
                      <a:pt x="2360421" y="2886234"/>
                      <a:pt x="2465826" y="2612103"/>
                      <a:pt x="2618452" y="2463751"/>
                    </a:cubicBezTo>
                    <a:cubicBezTo>
                      <a:pt x="2740944" y="2322967"/>
                      <a:pt x="2823805" y="2174723"/>
                      <a:pt x="2876286" y="2039757"/>
                    </a:cubicBezTo>
                    <a:cubicBezTo>
                      <a:pt x="2939986" y="1880508"/>
                      <a:pt x="2986468" y="1681536"/>
                      <a:pt x="2979420" y="1524088"/>
                    </a:cubicBezTo>
                    <a:cubicBezTo>
                      <a:pt x="2973491" y="1505940"/>
                      <a:pt x="2981649" y="1496446"/>
                      <a:pt x="2979420" y="1472521"/>
                    </a:cubicBezTo>
                    <a:cubicBezTo>
                      <a:pt x="2783983" y="769195"/>
                      <a:pt x="2248601" y="9356"/>
                      <a:pt x="1489710" y="0"/>
                    </a:cubicBezTo>
                    <a:close/>
                    <a:moveTo>
                      <a:pt x="2635641" y="1518358"/>
                    </a:moveTo>
                    <a:cubicBezTo>
                      <a:pt x="2649446" y="1647649"/>
                      <a:pt x="2598899" y="1766071"/>
                      <a:pt x="2555426" y="1919434"/>
                    </a:cubicBezTo>
                    <a:cubicBezTo>
                      <a:pt x="2504105" y="2023086"/>
                      <a:pt x="2460887" y="2173233"/>
                      <a:pt x="2360618" y="2234565"/>
                    </a:cubicBezTo>
                    <a:cubicBezTo>
                      <a:pt x="2189493" y="2380781"/>
                      <a:pt x="2112924" y="2555432"/>
                      <a:pt x="2028298" y="2750234"/>
                    </a:cubicBezTo>
                    <a:cubicBezTo>
                      <a:pt x="1760504" y="2805811"/>
                      <a:pt x="1749844" y="2733572"/>
                      <a:pt x="1489710" y="2750234"/>
                    </a:cubicBezTo>
                    <a:cubicBezTo>
                      <a:pt x="1352401" y="2755440"/>
                      <a:pt x="1199159" y="2709959"/>
                      <a:pt x="956852" y="2750234"/>
                    </a:cubicBezTo>
                    <a:cubicBezTo>
                      <a:pt x="850413" y="2561381"/>
                      <a:pt x="705856" y="2371286"/>
                      <a:pt x="624532" y="2234565"/>
                    </a:cubicBezTo>
                    <a:cubicBezTo>
                      <a:pt x="511320" y="2157841"/>
                      <a:pt x="483336" y="2044935"/>
                      <a:pt x="429724" y="1919434"/>
                    </a:cubicBezTo>
                    <a:cubicBezTo>
                      <a:pt x="380684" y="1815876"/>
                      <a:pt x="372615" y="1673006"/>
                      <a:pt x="349509" y="1518358"/>
                    </a:cubicBezTo>
                    <a:cubicBezTo>
                      <a:pt x="347125" y="1507977"/>
                      <a:pt x="350577" y="1495050"/>
                      <a:pt x="349509" y="1472521"/>
                    </a:cubicBezTo>
                    <a:cubicBezTo>
                      <a:pt x="435540" y="831734"/>
                      <a:pt x="867194" y="330947"/>
                      <a:pt x="1495440" y="338050"/>
                    </a:cubicBez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cubicBezTo>
                      <a:pt x="2108107" y="305185"/>
                      <a:pt x="2642208" y="723210"/>
                      <a:pt x="2641371" y="1472521"/>
                    </a:cubicBezTo>
                    <a:cubicBezTo>
                      <a:pt x="2642839" y="1490576"/>
                      <a:pt x="2641281" y="1508447"/>
                      <a:pt x="2641371" y="1518358"/>
                    </a:cubicBezTo>
                    <a:cubicBezTo>
                      <a:pt x="2639519" y="1518844"/>
                      <a:pt x="2638170" y="1518045"/>
                      <a:pt x="2635641" y="1518358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121160290">
                      <a:custGeom>
                        <a:avLst/>
                        <a:gdLst>
                          <a:gd name="connsiteX0" fmla="*/ 1489710 w 2979420"/>
                          <a:gd name="connsiteY0" fmla="*/ 0 h 3094013"/>
                          <a:gd name="connsiteX1" fmla="*/ 1489710 w 2979420"/>
                          <a:gd name="connsiteY1" fmla="*/ 0 h 3094013"/>
                          <a:gd name="connsiteX2" fmla="*/ 1489710 w 2979420"/>
                          <a:gd name="connsiteY2" fmla="*/ 0 h 3094013"/>
                          <a:gd name="connsiteX3" fmla="*/ 0 w 2979420"/>
                          <a:gd name="connsiteY3" fmla="*/ 1472521 h 3094013"/>
                          <a:gd name="connsiteX4" fmla="*/ 0 w 2979420"/>
                          <a:gd name="connsiteY4" fmla="*/ 1524088 h 3094013"/>
                          <a:gd name="connsiteX5" fmla="*/ 103134 w 2979420"/>
                          <a:gd name="connsiteY5" fmla="*/ 2039757 h 3094013"/>
                          <a:gd name="connsiteX6" fmla="*/ 360968 w 2979420"/>
                          <a:gd name="connsiteY6" fmla="*/ 2463751 h 3094013"/>
                          <a:gd name="connsiteX7" fmla="*/ 710477 w 2979420"/>
                          <a:gd name="connsiteY7" fmla="*/ 3030987 h 3094013"/>
                          <a:gd name="connsiteX8" fmla="*/ 813611 w 2979420"/>
                          <a:gd name="connsiteY8" fmla="*/ 3094013 h 3094013"/>
                          <a:gd name="connsiteX9" fmla="*/ 2165809 w 2979420"/>
                          <a:gd name="connsiteY9" fmla="*/ 3094013 h 3094013"/>
                          <a:gd name="connsiteX10" fmla="*/ 2268943 w 2979420"/>
                          <a:gd name="connsiteY10" fmla="*/ 3030987 h 3094013"/>
                          <a:gd name="connsiteX11" fmla="*/ 2618452 w 2979420"/>
                          <a:gd name="connsiteY11" fmla="*/ 2463751 h 3094013"/>
                          <a:gd name="connsiteX12" fmla="*/ 2876286 w 2979420"/>
                          <a:gd name="connsiteY12" fmla="*/ 2039757 h 3094013"/>
                          <a:gd name="connsiteX13" fmla="*/ 2979420 w 2979420"/>
                          <a:gd name="connsiteY13" fmla="*/ 1524088 h 3094013"/>
                          <a:gd name="connsiteX14" fmla="*/ 2979420 w 2979420"/>
                          <a:gd name="connsiteY14" fmla="*/ 1472521 h 3094013"/>
                          <a:gd name="connsiteX15" fmla="*/ 1489710 w 2979420"/>
                          <a:gd name="connsiteY15" fmla="*/ 0 h 3094013"/>
                          <a:gd name="connsiteX16" fmla="*/ 2635641 w 2979420"/>
                          <a:gd name="connsiteY16" fmla="*/ 1518358 h 3094013"/>
                          <a:gd name="connsiteX17" fmla="*/ 2555426 w 2979420"/>
                          <a:gd name="connsiteY17" fmla="*/ 1919434 h 3094013"/>
                          <a:gd name="connsiteX18" fmla="*/ 2360618 w 2979420"/>
                          <a:gd name="connsiteY18" fmla="*/ 2234565 h 3094013"/>
                          <a:gd name="connsiteX19" fmla="*/ 2028298 w 2979420"/>
                          <a:gd name="connsiteY19" fmla="*/ 2750234 h 3094013"/>
                          <a:gd name="connsiteX20" fmla="*/ 1489710 w 2979420"/>
                          <a:gd name="connsiteY20" fmla="*/ 2750234 h 3094013"/>
                          <a:gd name="connsiteX21" fmla="*/ 956852 w 2979420"/>
                          <a:gd name="connsiteY21" fmla="*/ 2750234 h 3094013"/>
                          <a:gd name="connsiteX22" fmla="*/ 624532 w 2979420"/>
                          <a:gd name="connsiteY22" fmla="*/ 2234565 h 3094013"/>
                          <a:gd name="connsiteX23" fmla="*/ 429724 w 2979420"/>
                          <a:gd name="connsiteY23" fmla="*/ 1919434 h 3094013"/>
                          <a:gd name="connsiteX24" fmla="*/ 349509 w 2979420"/>
                          <a:gd name="connsiteY24" fmla="*/ 1518358 h 3094013"/>
                          <a:gd name="connsiteX25" fmla="*/ 349509 w 2979420"/>
                          <a:gd name="connsiteY25" fmla="*/ 1472521 h 3094013"/>
                          <a:gd name="connsiteX26" fmla="*/ 1495440 w 2979420"/>
                          <a:gd name="connsiteY26" fmla="*/ 338050 h 3094013"/>
                          <a:gd name="connsiteX27" fmla="*/ 1495440 w 2979420"/>
                          <a:gd name="connsiteY27" fmla="*/ 338050 h 3094013"/>
                          <a:gd name="connsiteX28" fmla="*/ 1495440 w 2979420"/>
                          <a:gd name="connsiteY28" fmla="*/ 338050 h 3094013"/>
                          <a:gd name="connsiteX29" fmla="*/ 1495440 w 2979420"/>
                          <a:gd name="connsiteY29" fmla="*/ 338050 h 3094013"/>
                          <a:gd name="connsiteX30" fmla="*/ 1495440 w 2979420"/>
                          <a:gd name="connsiteY30" fmla="*/ 338050 h 3094013"/>
                          <a:gd name="connsiteX31" fmla="*/ 1495440 w 2979420"/>
                          <a:gd name="connsiteY31" fmla="*/ 338050 h 3094013"/>
                          <a:gd name="connsiteX32" fmla="*/ 1495440 w 2979420"/>
                          <a:gd name="connsiteY32" fmla="*/ 338050 h 3094013"/>
                          <a:gd name="connsiteX33" fmla="*/ 2641371 w 2979420"/>
                          <a:gd name="connsiteY33" fmla="*/ 1472521 h 3094013"/>
                          <a:gd name="connsiteX34" fmla="*/ 2641371 w 2979420"/>
                          <a:gd name="connsiteY34" fmla="*/ 1518358 h 3094013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  <a:cxn ang="0">
                            <a:pos x="connsiteX32" y="connsiteY32"/>
                          </a:cxn>
                          <a:cxn ang="0">
                            <a:pos x="connsiteX33" y="connsiteY33"/>
                          </a:cxn>
                          <a:cxn ang="0">
                            <a:pos x="connsiteX34" y="connsiteY34"/>
                          </a:cxn>
                        </a:cxnLst>
                        <a:rect l="l" t="t" r="r" b="b"/>
                        <a:pathLst>
                          <a:path w="2979420" h="3094013">
                            <a:moveTo>
                              <a:pt x="1489710" y="0"/>
                            </a:moveTo>
                            <a:cubicBezTo>
                              <a:pt x="1489710" y="0"/>
                              <a:pt x="1489710" y="0"/>
                              <a:pt x="1489710" y="0"/>
                            </a:cubicBezTo>
                            <a:cubicBezTo>
                              <a:pt x="1489710" y="0"/>
                              <a:pt x="1489710" y="0"/>
                              <a:pt x="1489710" y="0"/>
                            </a:cubicBezTo>
                            <a:cubicBezTo>
                              <a:pt x="676099" y="5730"/>
                              <a:pt x="17189" y="658910"/>
                              <a:pt x="0" y="1472521"/>
                            </a:cubicBezTo>
                            <a:lnTo>
                              <a:pt x="0" y="1524088"/>
                            </a:lnTo>
                            <a:cubicBezTo>
                              <a:pt x="5730" y="1701707"/>
                              <a:pt x="40108" y="1873597"/>
                              <a:pt x="103134" y="2039757"/>
                            </a:cubicBezTo>
                            <a:cubicBezTo>
                              <a:pt x="166160" y="2194458"/>
                              <a:pt x="252105" y="2337699"/>
                              <a:pt x="360968" y="2463751"/>
                            </a:cubicBezTo>
                            <a:cubicBezTo>
                              <a:pt x="498480" y="2612722"/>
                              <a:pt x="647451" y="2904935"/>
                              <a:pt x="710477" y="3030987"/>
                            </a:cubicBezTo>
                            <a:cubicBezTo>
                              <a:pt x="727666" y="3071095"/>
                              <a:pt x="767774" y="3094013"/>
                              <a:pt x="813611" y="3094013"/>
                            </a:cubicBezTo>
                            <a:lnTo>
                              <a:pt x="2165809" y="3094013"/>
                            </a:lnTo>
                            <a:cubicBezTo>
                              <a:pt x="2211647" y="3094013"/>
                              <a:pt x="2251754" y="3071095"/>
                              <a:pt x="2268943" y="3030987"/>
                            </a:cubicBezTo>
                            <a:cubicBezTo>
                              <a:pt x="2331969" y="2904935"/>
                              <a:pt x="2480941" y="2612722"/>
                              <a:pt x="2618452" y="2463751"/>
                            </a:cubicBezTo>
                            <a:cubicBezTo>
                              <a:pt x="2727315" y="2337699"/>
                              <a:pt x="2818990" y="2194458"/>
                              <a:pt x="2876286" y="2039757"/>
                            </a:cubicBezTo>
                            <a:cubicBezTo>
                              <a:pt x="2939313" y="1873597"/>
                              <a:pt x="2973691" y="1701707"/>
                              <a:pt x="2979420" y="1524088"/>
                            </a:cubicBezTo>
                            <a:lnTo>
                              <a:pt x="2979420" y="1472521"/>
                            </a:lnTo>
                            <a:cubicBezTo>
                              <a:pt x="2962231" y="658910"/>
                              <a:pt x="2303321" y="5730"/>
                              <a:pt x="1489710" y="0"/>
                            </a:cubicBezTo>
                            <a:close/>
                            <a:moveTo>
                              <a:pt x="2635641" y="1518358"/>
                            </a:moveTo>
                            <a:cubicBezTo>
                              <a:pt x="2629911" y="1655870"/>
                              <a:pt x="2601263" y="1793382"/>
                              <a:pt x="2555426" y="1919434"/>
                            </a:cubicBezTo>
                            <a:cubicBezTo>
                              <a:pt x="2509589" y="2034027"/>
                              <a:pt x="2446562" y="2142891"/>
                              <a:pt x="2360618" y="2234565"/>
                            </a:cubicBezTo>
                            <a:cubicBezTo>
                              <a:pt x="2228836" y="2394996"/>
                              <a:pt x="2114243" y="2566885"/>
                              <a:pt x="2028298" y="2750234"/>
                            </a:cubicBezTo>
                            <a:lnTo>
                              <a:pt x="1489710" y="2750234"/>
                            </a:lnTo>
                            <a:lnTo>
                              <a:pt x="956852" y="2750234"/>
                            </a:lnTo>
                            <a:cubicBezTo>
                              <a:pt x="865178" y="2566885"/>
                              <a:pt x="750585" y="2394996"/>
                              <a:pt x="624532" y="2234565"/>
                            </a:cubicBezTo>
                            <a:cubicBezTo>
                              <a:pt x="544317" y="2142891"/>
                              <a:pt x="475561" y="2034027"/>
                              <a:pt x="429724" y="1919434"/>
                            </a:cubicBezTo>
                            <a:cubicBezTo>
                              <a:pt x="378157" y="1793382"/>
                              <a:pt x="355239" y="1655870"/>
                              <a:pt x="349509" y="1518358"/>
                            </a:cubicBezTo>
                            <a:lnTo>
                              <a:pt x="349509" y="1472521"/>
                            </a:lnTo>
                            <a:cubicBezTo>
                              <a:pt x="360968" y="847989"/>
                              <a:pt x="870908" y="343779"/>
                              <a:pt x="1495440" y="338050"/>
                            </a:cubicBezTo>
                            <a:lnTo>
                              <a:pt x="1495440" y="338050"/>
                            </a:lnTo>
                            <a:lnTo>
                              <a:pt x="1495440" y="338050"/>
                            </a:lnTo>
                            <a:cubicBezTo>
                              <a:pt x="1495440" y="338050"/>
                              <a:pt x="1495440" y="338050"/>
                              <a:pt x="1495440" y="338050"/>
                            </a:cubicBezTo>
                            <a:cubicBezTo>
                              <a:pt x="1495440" y="338050"/>
                              <a:pt x="1495440" y="338050"/>
                              <a:pt x="1495440" y="338050"/>
                            </a:cubicBezTo>
                            <a:lnTo>
                              <a:pt x="1495440" y="338050"/>
                            </a:lnTo>
                            <a:lnTo>
                              <a:pt x="1495440" y="338050"/>
                            </a:lnTo>
                            <a:cubicBezTo>
                              <a:pt x="2119972" y="343779"/>
                              <a:pt x="2629911" y="842259"/>
                              <a:pt x="2641371" y="1472521"/>
                            </a:cubicBezTo>
                            <a:lnTo>
                              <a:pt x="2641371" y="1518358"/>
                            </a:ln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81" name="Freeform: Shape 19">
              <a:extLst>
                <a:ext uri="{FF2B5EF4-FFF2-40B4-BE49-F238E27FC236}">
                  <a16:creationId xmlns:a16="http://schemas.microsoft.com/office/drawing/2014/main" id="{568347CE-010E-4A29-99FA-40B3188C6E17}"/>
                </a:ext>
              </a:extLst>
            </p:cNvPr>
            <p:cNvSpPr/>
            <p:nvPr/>
          </p:nvSpPr>
          <p:spPr>
            <a:xfrm>
              <a:off x="5268349" y="2787173"/>
              <a:ext cx="1842868" cy="308084"/>
            </a:xfrm>
            <a:custGeom>
              <a:avLst/>
              <a:gdLst>
                <a:gd name="connsiteX0" fmla="*/ 0 w 1842868"/>
                <a:gd name="connsiteY0" fmla="*/ 0 h 308084"/>
                <a:gd name="connsiteX1" fmla="*/ 460717 w 1842868"/>
                <a:gd name="connsiteY1" fmla="*/ 77021 h 308084"/>
                <a:gd name="connsiteX2" fmla="*/ 921434 w 1842868"/>
                <a:gd name="connsiteY2" fmla="*/ 154042 h 308084"/>
                <a:gd name="connsiteX3" fmla="*/ 1363722 w 1842868"/>
                <a:gd name="connsiteY3" fmla="*/ 227982 h 308084"/>
                <a:gd name="connsiteX4" fmla="*/ 1842868 w 1842868"/>
                <a:gd name="connsiteY4" fmla="*/ 308084 h 308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2868" h="308084" fill="none" extrusionOk="0">
                  <a:moveTo>
                    <a:pt x="0" y="0"/>
                  </a:moveTo>
                  <a:cubicBezTo>
                    <a:pt x="108125" y="-9259"/>
                    <a:pt x="304140" y="62169"/>
                    <a:pt x="460717" y="77021"/>
                  </a:cubicBezTo>
                  <a:cubicBezTo>
                    <a:pt x="617294" y="91873"/>
                    <a:pt x="781269" y="137606"/>
                    <a:pt x="921434" y="154042"/>
                  </a:cubicBezTo>
                  <a:cubicBezTo>
                    <a:pt x="1061599" y="170478"/>
                    <a:pt x="1249180" y="211687"/>
                    <a:pt x="1363722" y="227982"/>
                  </a:cubicBezTo>
                  <a:cubicBezTo>
                    <a:pt x="1478264" y="244277"/>
                    <a:pt x="1672782" y="300196"/>
                    <a:pt x="1842868" y="308084"/>
                  </a:cubicBezTo>
                </a:path>
                <a:path w="1842868" h="308084" stroke="0" extrusionOk="0">
                  <a:moveTo>
                    <a:pt x="0" y="0"/>
                  </a:moveTo>
                  <a:cubicBezTo>
                    <a:pt x="197321" y="-25809"/>
                    <a:pt x="341259" y="87350"/>
                    <a:pt x="497574" y="83183"/>
                  </a:cubicBezTo>
                  <a:cubicBezTo>
                    <a:pt x="653889" y="79016"/>
                    <a:pt x="890607" y="174171"/>
                    <a:pt x="995149" y="166365"/>
                  </a:cubicBezTo>
                  <a:cubicBezTo>
                    <a:pt x="1099691" y="158560"/>
                    <a:pt x="1650029" y="334945"/>
                    <a:pt x="1842868" y="308084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091316129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Y" dirty="0" err="1"/>
                <a:t>ممممالففضيال</a:t>
              </a:r>
              <a:endParaRPr lang="en-US" dirty="0"/>
            </a:p>
          </p:txBody>
        </p:sp>
        <p:sp>
          <p:nvSpPr>
            <p:cNvPr id="182" name="Freeform: Shape 24">
              <a:extLst>
                <a:ext uri="{FF2B5EF4-FFF2-40B4-BE49-F238E27FC236}">
                  <a16:creationId xmlns:a16="http://schemas.microsoft.com/office/drawing/2014/main" id="{84373042-61D7-4735-947A-33B2908AF224}"/>
                </a:ext>
              </a:extLst>
            </p:cNvPr>
            <p:cNvSpPr/>
            <p:nvPr/>
          </p:nvSpPr>
          <p:spPr>
            <a:xfrm>
              <a:off x="5044509" y="2594168"/>
              <a:ext cx="2326961" cy="45719"/>
            </a:xfrm>
            <a:custGeom>
              <a:avLst/>
              <a:gdLst>
                <a:gd name="connsiteX0" fmla="*/ 0 w 2326961"/>
                <a:gd name="connsiteY0" fmla="*/ 0 h 45719"/>
                <a:gd name="connsiteX1" fmla="*/ 581740 w 2326961"/>
                <a:gd name="connsiteY1" fmla="*/ 11430 h 45719"/>
                <a:gd name="connsiteX2" fmla="*/ 1116941 w 2326961"/>
                <a:gd name="connsiteY2" fmla="*/ 21945 h 45719"/>
                <a:gd name="connsiteX3" fmla="*/ 1652142 w 2326961"/>
                <a:gd name="connsiteY3" fmla="*/ 32460 h 45719"/>
                <a:gd name="connsiteX4" fmla="*/ 2326961 w 2326961"/>
                <a:gd name="connsiteY4" fmla="*/ 45719 h 4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6961" h="45719" fill="none" extrusionOk="0">
                  <a:moveTo>
                    <a:pt x="0" y="0"/>
                  </a:moveTo>
                  <a:cubicBezTo>
                    <a:pt x="280925" y="-16213"/>
                    <a:pt x="421721" y="41297"/>
                    <a:pt x="581740" y="11430"/>
                  </a:cubicBezTo>
                  <a:cubicBezTo>
                    <a:pt x="741759" y="-18438"/>
                    <a:pt x="974866" y="29290"/>
                    <a:pt x="1116941" y="21945"/>
                  </a:cubicBezTo>
                  <a:cubicBezTo>
                    <a:pt x="1259016" y="14600"/>
                    <a:pt x="1456884" y="33442"/>
                    <a:pt x="1652142" y="32460"/>
                  </a:cubicBezTo>
                  <a:cubicBezTo>
                    <a:pt x="1847400" y="31478"/>
                    <a:pt x="2139536" y="71766"/>
                    <a:pt x="2326961" y="45719"/>
                  </a:cubicBezTo>
                </a:path>
                <a:path w="2326961" h="45719" stroke="0" extrusionOk="0">
                  <a:moveTo>
                    <a:pt x="0" y="0"/>
                  </a:moveTo>
                  <a:cubicBezTo>
                    <a:pt x="128217" y="-20857"/>
                    <a:pt x="412103" y="23289"/>
                    <a:pt x="605010" y="11887"/>
                  </a:cubicBezTo>
                  <a:cubicBezTo>
                    <a:pt x="797917" y="484"/>
                    <a:pt x="862667" y="24780"/>
                    <a:pt x="1116941" y="21945"/>
                  </a:cubicBezTo>
                  <a:cubicBezTo>
                    <a:pt x="1371215" y="19110"/>
                    <a:pt x="1572519" y="50428"/>
                    <a:pt x="1721951" y="33832"/>
                  </a:cubicBezTo>
                  <a:cubicBezTo>
                    <a:pt x="1871383" y="17236"/>
                    <a:pt x="2030060" y="53725"/>
                    <a:pt x="2326961" y="45719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2251120023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: Shape 25">
              <a:extLst>
                <a:ext uri="{FF2B5EF4-FFF2-40B4-BE49-F238E27FC236}">
                  <a16:creationId xmlns:a16="http://schemas.microsoft.com/office/drawing/2014/main" id="{7DB4AABD-87EA-403F-9186-F579B372145B}"/>
                </a:ext>
              </a:extLst>
            </p:cNvPr>
            <p:cNvSpPr/>
            <p:nvPr/>
          </p:nvSpPr>
          <p:spPr>
            <a:xfrm>
              <a:off x="5061473" y="1999360"/>
              <a:ext cx="2326961" cy="45719"/>
            </a:xfrm>
            <a:custGeom>
              <a:avLst/>
              <a:gdLst>
                <a:gd name="connsiteX0" fmla="*/ 0 w 2326961"/>
                <a:gd name="connsiteY0" fmla="*/ 0 h 45719"/>
                <a:gd name="connsiteX1" fmla="*/ 511931 w 2326961"/>
                <a:gd name="connsiteY1" fmla="*/ 10058 h 45719"/>
                <a:gd name="connsiteX2" fmla="*/ 1047132 w 2326961"/>
                <a:gd name="connsiteY2" fmla="*/ 20574 h 45719"/>
                <a:gd name="connsiteX3" fmla="*/ 1582333 w 2326961"/>
                <a:gd name="connsiteY3" fmla="*/ 31089 h 45719"/>
                <a:gd name="connsiteX4" fmla="*/ 2326961 w 2326961"/>
                <a:gd name="connsiteY4" fmla="*/ 45719 h 4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6961" h="45719" fill="none" extrusionOk="0">
                  <a:moveTo>
                    <a:pt x="0" y="0"/>
                  </a:moveTo>
                  <a:cubicBezTo>
                    <a:pt x="231267" y="-25847"/>
                    <a:pt x="287627" y="27543"/>
                    <a:pt x="511931" y="10058"/>
                  </a:cubicBezTo>
                  <a:cubicBezTo>
                    <a:pt x="736235" y="-7426"/>
                    <a:pt x="844714" y="35340"/>
                    <a:pt x="1047132" y="20574"/>
                  </a:cubicBezTo>
                  <a:cubicBezTo>
                    <a:pt x="1249550" y="5808"/>
                    <a:pt x="1368051" y="73523"/>
                    <a:pt x="1582333" y="31089"/>
                  </a:cubicBezTo>
                  <a:cubicBezTo>
                    <a:pt x="1796615" y="-11345"/>
                    <a:pt x="2089644" y="93479"/>
                    <a:pt x="2326961" y="45719"/>
                  </a:cubicBezTo>
                </a:path>
                <a:path w="2326961" h="45719" stroke="0" extrusionOk="0">
                  <a:moveTo>
                    <a:pt x="0" y="0"/>
                  </a:moveTo>
                  <a:cubicBezTo>
                    <a:pt x="175748" y="-8887"/>
                    <a:pt x="377767" y="67221"/>
                    <a:pt x="628279" y="12344"/>
                  </a:cubicBezTo>
                  <a:cubicBezTo>
                    <a:pt x="878791" y="-42533"/>
                    <a:pt x="924937" y="81626"/>
                    <a:pt x="1210020" y="23774"/>
                  </a:cubicBezTo>
                  <a:cubicBezTo>
                    <a:pt x="1495103" y="-34078"/>
                    <a:pt x="1550304" y="43908"/>
                    <a:pt x="1721951" y="33832"/>
                  </a:cubicBezTo>
                  <a:cubicBezTo>
                    <a:pt x="1893598" y="23756"/>
                    <a:pt x="2178323" y="110820"/>
                    <a:pt x="2326961" y="45719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197535473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5" name="Group 2">
            <a:extLst>
              <a:ext uri="{FF2B5EF4-FFF2-40B4-BE49-F238E27FC236}">
                <a16:creationId xmlns:a16="http://schemas.microsoft.com/office/drawing/2014/main" id="{A5368D82-D03E-41F0-89EF-6361EBDDA3F0}"/>
              </a:ext>
            </a:extLst>
          </p:cNvPr>
          <p:cNvGrpSpPr/>
          <p:nvPr/>
        </p:nvGrpSpPr>
        <p:grpSpPr>
          <a:xfrm>
            <a:off x="4700404" y="3906606"/>
            <a:ext cx="2025747" cy="447213"/>
            <a:chOff x="5212079" y="3285233"/>
            <a:chExt cx="2025747" cy="447213"/>
          </a:xfrm>
        </p:grpSpPr>
        <p:sp>
          <p:nvSpPr>
            <p:cNvPr id="196" name="Freeform: Shape 35">
              <a:extLst>
                <a:ext uri="{FF2B5EF4-FFF2-40B4-BE49-F238E27FC236}">
                  <a16:creationId xmlns:a16="http://schemas.microsoft.com/office/drawing/2014/main" id="{05E71BD4-3A97-4B7E-A033-C4AA8794F72A}"/>
                </a:ext>
              </a:extLst>
            </p:cNvPr>
            <p:cNvSpPr/>
            <p:nvPr/>
          </p:nvSpPr>
          <p:spPr>
            <a:xfrm>
              <a:off x="5383014" y="3285233"/>
              <a:ext cx="1644017" cy="432434"/>
            </a:xfrm>
            <a:custGeom>
              <a:avLst/>
              <a:gdLst>
                <a:gd name="connsiteX0" fmla="*/ 369585 w 1644017"/>
                <a:gd name="connsiteY0" fmla="*/ 420746 h 432434"/>
                <a:gd name="connsiteX1" fmla="*/ 0 w 1644017"/>
                <a:gd name="connsiteY1" fmla="*/ 0 h 432434"/>
                <a:gd name="connsiteX2" fmla="*/ 564446 w 1644017"/>
                <a:gd name="connsiteY2" fmla="*/ 4012 h 432434"/>
                <a:gd name="connsiteX3" fmla="*/ 1145332 w 1644017"/>
                <a:gd name="connsiteY3" fmla="*/ 8141 h 432434"/>
                <a:gd name="connsiteX4" fmla="*/ 1644017 w 1644017"/>
                <a:gd name="connsiteY4" fmla="*/ 11686 h 432434"/>
                <a:gd name="connsiteX5" fmla="*/ 1325408 w 1644017"/>
                <a:gd name="connsiteY5" fmla="*/ 432434 h 432434"/>
                <a:gd name="connsiteX6" fmla="*/ 857055 w 1644017"/>
                <a:gd name="connsiteY6" fmla="*/ 426707 h 432434"/>
                <a:gd name="connsiteX7" fmla="*/ 369585 w 1644017"/>
                <a:gd name="connsiteY7" fmla="*/ 420746 h 43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44017" h="432434" fill="none" extrusionOk="0">
                  <a:moveTo>
                    <a:pt x="369585" y="420746"/>
                  </a:moveTo>
                  <a:cubicBezTo>
                    <a:pt x="226083" y="287590"/>
                    <a:pt x="136603" y="73381"/>
                    <a:pt x="0" y="0"/>
                  </a:cubicBezTo>
                  <a:cubicBezTo>
                    <a:pt x="224868" y="-46438"/>
                    <a:pt x="301046" y="53783"/>
                    <a:pt x="564446" y="4012"/>
                  </a:cubicBezTo>
                  <a:cubicBezTo>
                    <a:pt x="827846" y="-45759"/>
                    <a:pt x="871766" y="75324"/>
                    <a:pt x="1145332" y="8141"/>
                  </a:cubicBezTo>
                  <a:cubicBezTo>
                    <a:pt x="1418898" y="-59042"/>
                    <a:pt x="1435984" y="41604"/>
                    <a:pt x="1644017" y="11686"/>
                  </a:cubicBezTo>
                  <a:cubicBezTo>
                    <a:pt x="1521656" y="182456"/>
                    <a:pt x="1390859" y="275429"/>
                    <a:pt x="1325408" y="432434"/>
                  </a:cubicBezTo>
                  <a:cubicBezTo>
                    <a:pt x="1140248" y="446961"/>
                    <a:pt x="1036991" y="375473"/>
                    <a:pt x="857055" y="426707"/>
                  </a:cubicBezTo>
                  <a:cubicBezTo>
                    <a:pt x="677119" y="477941"/>
                    <a:pt x="597763" y="396445"/>
                    <a:pt x="369585" y="420746"/>
                  </a:cubicBezTo>
                  <a:close/>
                </a:path>
                <a:path w="1644017" h="432434" stroke="0" extrusionOk="0">
                  <a:moveTo>
                    <a:pt x="369585" y="420746"/>
                  </a:moveTo>
                  <a:cubicBezTo>
                    <a:pt x="243109" y="363914"/>
                    <a:pt x="220968" y="167725"/>
                    <a:pt x="0" y="0"/>
                  </a:cubicBezTo>
                  <a:cubicBezTo>
                    <a:pt x="165230" y="-15295"/>
                    <a:pt x="378291" y="43690"/>
                    <a:pt x="498685" y="3545"/>
                  </a:cubicBezTo>
                  <a:cubicBezTo>
                    <a:pt x="619079" y="-36600"/>
                    <a:pt x="838760" y="14488"/>
                    <a:pt x="1046691" y="7440"/>
                  </a:cubicBezTo>
                  <a:cubicBezTo>
                    <a:pt x="1254622" y="393"/>
                    <a:pt x="1503835" y="51718"/>
                    <a:pt x="1644017" y="11686"/>
                  </a:cubicBezTo>
                  <a:cubicBezTo>
                    <a:pt x="1514043" y="196882"/>
                    <a:pt x="1376258" y="320439"/>
                    <a:pt x="1325408" y="432434"/>
                  </a:cubicBezTo>
                  <a:cubicBezTo>
                    <a:pt x="1205025" y="459447"/>
                    <a:pt x="1012775" y="403326"/>
                    <a:pt x="866613" y="426824"/>
                  </a:cubicBezTo>
                  <a:cubicBezTo>
                    <a:pt x="720451" y="450322"/>
                    <a:pt x="511537" y="396120"/>
                    <a:pt x="369585" y="420746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126374995">
                    <a:custGeom>
                      <a:avLst/>
                      <a:gdLst>
                        <a:gd name="connsiteX0" fmla="*/ 407963 w 1814733"/>
                        <a:gd name="connsiteY0" fmla="*/ 506436 h 520504"/>
                        <a:gd name="connsiteX1" fmla="*/ 0 w 1814733"/>
                        <a:gd name="connsiteY1" fmla="*/ 0 h 520504"/>
                        <a:gd name="connsiteX2" fmla="*/ 1814733 w 1814733"/>
                        <a:gd name="connsiteY2" fmla="*/ 14067 h 520504"/>
                        <a:gd name="connsiteX3" fmla="*/ 1463040 w 1814733"/>
                        <a:gd name="connsiteY3" fmla="*/ 520504 h 520504"/>
                        <a:gd name="connsiteX4" fmla="*/ 407963 w 1814733"/>
                        <a:gd name="connsiteY4" fmla="*/ 506436 h 52050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814733" h="520504">
                          <a:moveTo>
                            <a:pt x="407963" y="506436"/>
                          </a:moveTo>
                          <a:lnTo>
                            <a:pt x="0" y="0"/>
                          </a:lnTo>
                          <a:lnTo>
                            <a:pt x="1814733" y="14067"/>
                          </a:lnTo>
                          <a:lnTo>
                            <a:pt x="1463040" y="520504"/>
                          </a:lnTo>
                          <a:lnTo>
                            <a:pt x="407963" y="506436"/>
                          </a:ln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TextBox 40">
              <a:extLst>
                <a:ext uri="{FF2B5EF4-FFF2-40B4-BE49-F238E27FC236}">
                  <a16:creationId xmlns:a16="http://schemas.microsoft.com/office/drawing/2014/main" id="{1DF66F4B-59EB-4F11-BF96-9C8814290AEC}"/>
                </a:ext>
              </a:extLst>
            </p:cNvPr>
            <p:cNvSpPr txBox="1"/>
            <p:nvPr/>
          </p:nvSpPr>
          <p:spPr>
            <a:xfrm>
              <a:off x="5212079" y="3363114"/>
              <a:ext cx="20257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198" name="Group 3">
            <a:extLst>
              <a:ext uri="{FF2B5EF4-FFF2-40B4-BE49-F238E27FC236}">
                <a16:creationId xmlns:a16="http://schemas.microsoft.com/office/drawing/2014/main" id="{F6AA9580-E747-412D-8E6D-BC47767F3D00}"/>
              </a:ext>
            </a:extLst>
          </p:cNvPr>
          <p:cNvGrpSpPr/>
          <p:nvPr/>
        </p:nvGrpSpPr>
        <p:grpSpPr>
          <a:xfrm>
            <a:off x="4532834" y="3261260"/>
            <a:ext cx="2274706" cy="765561"/>
            <a:chOff x="5044509" y="2639887"/>
            <a:chExt cx="2274706" cy="765561"/>
          </a:xfrm>
        </p:grpSpPr>
        <p:sp>
          <p:nvSpPr>
            <p:cNvPr id="199" name="Freeform: Shape 36">
              <a:extLst>
                <a:ext uri="{FF2B5EF4-FFF2-40B4-BE49-F238E27FC236}">
                  <a16:creationId xmlns:a16="http://schemas.microsoft.com/office/drawing/2014/main" id="{029BEE29-4A86-41A0-980C-48006EADDB8E}"/>
                </a:ext>
              </a:extLst>
            </p:cNvPr>
            <p:cNvSpPr/>
            <p:nvPr/>
          </p:nvSpPr>
          <p:spPr>
            <a:xfrm>
              <a:off x="5044509" y="2639887"/>
              <a:ext cx="2274706" cy="765561"/>
            </a:xfrm>
            <a:custGeom>
              <a:avLst/>
              <a:gdLst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401350 w 2274706"/>
                <a:gd name="connsiteY0" fmla="*/ 685356 h 765561"/>
                <a:gd name="connsiteX1" fmla="*/ 250568 w 2274706"/>
                <a:gd name="connsiteY1" fmla="*/ 358995 h 765561"/>
                <a:gd name="connsiteX2" fmla="*/ 0 w 2274706"/>
                <a:gd name="connsiteY2" fmla="*/ 45431 h 765561"/>
                <a:gd name="connsiteX3" fmla="*/ 614167 w 2274706"/>
                <a:gd name="connsiteY3" fmla="*/ 50230 h 765561"/>
                <a:gd name="connsiteX4" fmla="*/ 1228336 w 2274706"/>
                <a:gd name="connsiteY4" fmla="*/ 55029 h 765561"/>
                <a:gd name="connsiteX5" fmla="*/ 1774264 w 2274706"/>
                <a:gd name="connsiteY5" fmla="*/ 59296 h 765561"/>
                <a:gd name="connsiteX6" fmla="*/ 2274697 w 2274706"/>
                <a:gd name="connsiteY6" fmla="*/ 63206 h 765561"/>
                <a:gd name="connsiteX7" fmla="*/ 2054280 w 2274706"/>
                <a:gd name="connsiteY7" fmla="*/ 383170 h 765561"/>
                <a:gd name="connsiteX8" fmla="*/ 1833862 w 2274706"/>
                <a:gd name="connsiteY8" fmla="*/ 703133 h 765561"/>
                <a:gd name="connsiteX9" fmla="*/ 1419479 w 2274706"/>
                <a:gd name="connsiteY9" fmla="*/ 697563 h 765561"/>
                <a:gd name="connsiteX10" fmla="*/ 978647 w 2274706"/>
                <a:gd name="connsiteY10" fmla="*/ 691638 h 765561"/>
                <a:gd name="connsiteX11" fmla="*/ 401350 w 2274706"/>
                <a:gd name="connsiteY11" fmla="*/ 685356 h 765561"/>
                <a:gd name="connsiteX0" fmla="*/ 511364 w 2274706"/>
                <a:gd name="connsiteY0" fmla="*/ 685356 h 765561"/>
                <a:gd name="connsiteX1" fmla="*/ 210902 w 2274706"/>
                <a:gd name="connsiteY1" fmla="*/ 396150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971380 w 2274706"/>
                <a:gd name="connsiteY8" fmla="*/ 685176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74706" h="765561" fill="none" extrusionOk="0">
                  <a:moveTo>
                    <a:pt x="511364" y="685356"/>
                  </a:moveTo>
                  <a:cubicBezTo>
                    <a:pt x="389832" y="639297"/>
                    <a:pt x="310728" y="435741"/>
                    <a:pt x="265909" y="378191"/>
                  </a:cubicBezTo>
                  <a:cubicBezTo>
                    <a:pt x="136303" y="254490"/>
                    <a:pt x="176384" y="67216"/>
                    <a:pt x="0" y="45431"/>
                  </a:cubicBezTo>
                  <a:cubicBezTo>
                    <a:pt x="145125" y="53158"/>
                    <a:pt x="242162" y="101545"/>
                    <a:pt x="500432" y="49341"/>
                  </a:cubicBezTo>
                  <a:cubicBezTo>
                    <a:pt x="699157" y="-73689"/>
                    <a:pt x="853982" y="195924"/>
                    <a:pt x="1069108" y="53785"/>
                  </a:cubicBezTo>
                  <a:cubicBezTo>
                    <a:pt x="1207685" y="71580"/>
                    <a:pt x="1393047" y="218181"/>
                    <a:pt x="1683275" y="58585"/>
                  </a:cubicBezTo>
                  <a:cubicBezTo>
                    <a:pt x="1900192" y="-117157"/>
                    <a:pt x="1979813" y="49433"/>
                    <a:pt x="2274697" y="63206"/>
                  </a:cubicBezTo>
                  <a:cubicBezTo>
                    <a:pt x="2163203" y="221862"/>
                    <a:pt x="2128688" y="240131"/>
                    <a:pt x="2063096" y="370371"/>
                  </a:cubicBezTo>
                  <a:cubicBezTo>
                    <a:pt x="2016045" y="430416"/>
                    <a:pt x="1984882" y="559592"/>
                    <a:pt x="1833862" y="703133"/>
                  </a:cubicBezTo>
                  <a:cubicBezTo>
                    <a:pt x="1623392" y="739041"/>
                    <a:pt x="1467775" y="651548"/>
                    <a:pt x="1366580" y="696851"/>
                  </a:cubicBezTo>
                  <a:cubicBezTo>
                    <a:pt x="1219070" y="790698"/>
                    <a:pt x="1058903" y="587714"/>
                    <a:pt x="952197" y="691281"/>
                  </a:cubicBezTo>
                  <a:cubicBezTo>
                    <a:pt x="940688" y="745067"/>
                    <a:pt x="631614" y="691321"/>
                    <a:pt x="511364" y="685356"/>
                  </a:cubicBezTo>
                  <a:close/>
                </a:path>
                <a:path w="2274706" h="765561" stroke="0" extrusionOk="0">
                  <a:moveTo>
                    <a:pt x="401350" y="685356"/>
                  </a:moveTo>
                  <a:cubicBezTo>
                    <a:pt x="320382" y="604128"/>
                    <a:pt x="351624" y="504073"/>
                    <a:pt x="250568" y="358995"/>
                  </a:cubicBezTo>
                  <a:cubicBezTo>
                    <a:pt x="194344" y="331554"/>
                    <a:pt x="93845" y="139987"/>
                    <a:pt x="0" y="45431"/>
                  </a:cubicBezTo>
                  <a:cubicBezTo>
                    <a:pt x="47976" y="-154537"/>
                    <a:pt x="146546" y="286299"/>
                    <a:pt x="614167" y="50230"/>
                  </a:cubicBezTo>
                  <a:cubicBezTo>
                    <a:pt x="875641" y="-51731"/>
                    <a:pt x="968554" y="1746"/>
                    <a:pt x="1228336" y="55029"/>
                  </a:cubicBezTo>
                  <a:cubicBezTo>
                    <a:pt x="1440949" y="80519"/>
                    <a:pt x="1591455" y="255455"/>
                    <a:pt x="1774264" y="59296"/>
                  </a:cubicBezTo>
                  <a:cubicBezTo>
                    <a:pt x="1976083" y="56396"/>
                    <a:pt x="2211358" y="158733"/>
                    <a:pt x="2274697" y="63206"/>
                  </a:cubicBezTo>
                  <a:cubicBezTo>
                    <a:pt x="2293941" y="94065"/>
                    <a:pt x="2100367" y="264003"/>
                    <a:pt x="2054280" y="383170"/>
                  </a:cubicBezTo>
                  <a:cubicBezTo>
                    <a:pt x="2011988" y="501705"/>
                    <a:pt x="1949617" y="602787"/>
                    <a:pt x="1833862" y="703133"/>
                  </a:cubicBezTo>
                  <a:cubicBezTo>
                    <a:pt x="1696153" y="827303"/>
                    <a:pt x="1542691" y="751866"/>
                    <a:pt x="1419479" y="697563"/>
                  </a:cubicBezTo>
                  <a:cubicBezTo>
                    <a:pt x="1275192" y="850648"/>
                    <a:pt x="1147784" y="745398"/>
                    <a:pt x="978647" y="691638"/>
                  </a:cubicBezTo>
                  <a:cubicBezTo>
                    <a:pt x="761968" y="704357"/>
                    <a:pt x="577642" y="607677"/>
                    <a:pt x="401350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411020" y="625137"/>
                    <a:pt x="267520" y="444289"/>
                    <a:pt x="210902" y="396150"/>
                  </a:cubicBezTo>
                  <a:cubicBezTo>
                    <a:pt x="141502" y="451813"/>
                    <a:pt x="123502" y="228636"/>
                    <a:pt x="0" y="45431"/>
                  </a:cubicBezTo>
                  <a:cubicBezTo>
                    <a:pt x="186422" y="69684"/>
                    <a:pt x="274876" y="68607"/>
                    <a:pt x="500432" y="49341"/>
                  </a:cubicBezTo>
                  <a:cubicBezTo>
                    <a:pt x="710048" y="19214"/>
                    <a:pt x="839530" y="167095"/>
                    <a:pt x="1069108" y="53785"/>
                  </a:cubicBezTo>
                  <a:cubicBezTo>
                    <a:pt x="1214590" y="114340"/>
                    <a:pt x="1339620" y="162896"/>
                    <a:pt x="1683275" y="58585"/>
                  </a:cubicBezTo>
                  <a:cubicBezTo>
                    <a:pt x="1915349" y="-56296"/>
                    <a:pt x="1999011" y="120222"/>
                    <a:pt x="2274697" y="63206"/>
                  </a:cubicBezTo>
                  <a:cubicBezTo>
                    <a:pt x="2249031" y="260567"/>
                    <a:pt x="2136681" y="280984"/>
                    <a:pt x="2063096" y="370371"/>
                  </a:cubicBezTo>
                  <a:cubicBezTo>
                    <a:pt x="2029440" y="467471"/>
                    <a:pt x="1974731" y="539653"/>
                    <a:pt x="1833862" y="703133"/>
                  </a:cubicBezTo>
                  <a:cubicBezTo>
                    <a:pt x="1676463" y="717982"/>
                    <a:pt x="1495295" y="551577"/>
                    <a:pt x="1366580" y="696851"/>
                  </a:cubicBezTo>
                  <a:cubicBezTo>
                    <a:pt x="1210829" y="716868"/>
                    <a:pt x="1053045" y="610830"/>
                    <a:pt x="952197" y="691281"/>
                  </a:cubicBezTo>
                  <a:cubicBezTo>
                    <a:pt x="855045" y="784427"/>
                    <a:pt x="797949" y="616709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425503" y="622589"/>
                    <a:pt x="318038" y="419922"/>
                    <a:pt x="265909" y="378191"/>
                  </a:cubicBezTo>
                  <a:cubicBezTo>
                    <a:pt x="219649" y="290733"/>
                    <a:pt x="153306" y="161885"/>
                    <a:pt x="0" y="45431"/>
                  </a:cubicBezTo>
                  <a:cubicBezTo>
                    <a:pt x="163987" y="29988"/>
                    <a:pt x="278932" y="91551"/>
                    <a:pt x="500432" y="49341"/>
                  </a:cubicBezTo>
                  <a:cubicBezTo>
                    <a:pt x="739156" y="47773"/>
                    <a:pt x="850566" y="114260"/>
                    <a:pt x="1069108" y="53785"/>
                  </a:cubicBezTo>
                  <a:cubicBezTo>
                    <a:pt x="1249421" y="37902"/>
                    <a:pt x="1409018" y="122516"/>
                    <a:pt x="1683275" y="58585"/>
                  </a:cubicBezTo>
                  <a:cubicBezTo>
                    <a:pt x="1955616" y="-23993"/>
                    <a:pt x="2022461" y="139230"/>
                    <a:pt x="2274697" y="63206"/>
                  </a:cubicBezTo>
                  <a:cubicBezTo>
                    <a:pt x="2174844" y="186611"/>
                    <a:pt x="2089724" y="253785"/>
                    <a:pt x="2063096" y="370371"/>
                  </a:cubicBezTo>
                  <a:cubicBezTo>
                    <a:pt x="1995601" y="467362"/>
                    <a:pt x="2077071" y="491627"/>
                    <a:pt x="1971380" y="685176"/>
                  </a:cubicBezTo>
                  <a:cubicBezTo>
                    <a:pt x="1779400" y="656962"/>
                    <a:pt x="1461741" y="611269"/>
                    <a:pt x="1366580" y="696851"/>
                  </a:cubicBezTo>
                  <a:cubicBezTo>
                    <a:pt x="1154773" y="792668"/>
                    <a:pt x="1059990" y="636412"/>
                    <a:pt x="952197" y="691281"/>
                  </a:cubicBezTo>
                  <a:cubicBezTo>
                    <a:pt x="861278" y="820743"/>
                    <a:pt x="649899" y="663327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378363" y="637493"/>
                    <a:pt x="311841" y="456311"/>
                    <a:pt x="265909" y="378191"/>
                  </a:cubicBezTo>
                  <a:cubicBezTo>
                    <a:pt x="209461" y="277552"/>
                    <a:pt x="196719" y="86307"/>
                    <a:pt x="0" y="45431"/>
                  </a:cubicBezTo>
                  <a:cubicBezTo>
                    <a:pt x="135368" y="77305"/>
                    <a:pt x="252228" y="29171"/>
                    <a:pt x="500432" y="49341"/>
                  </a:cubicBezTo>
                  <a:cubicBezTo>
                    <a:pt x="711604" y="-67206"/>
                    <a:pt x="903932" y="174590"/>
                    <a:pt x="1069108" y="53785"/>
                  </a:cubicBezTo>
                  <a:cubicBezTo>
                    <a:pt x="1221537" y="83435"/>
                    <a:pt x="1363597" y="301798"/>
                    <a:pt x="1683275" y="58585"/>
                  </a:cubicBezTo>
                  <a:cubicBezTo>
                    <a:pt x="1925734" y="-45371"/>
                    <a:pt x="2017803" y="100679"/>
                    <a:pt x="2274697" y="63206"/>
                  </a:cubicBezTo>
                  <a:cubicBezTo>
                    <a:pt x="2197918" y="204663"/>
                    <a:pt x="2123023" y="228659"/>
                    <a:pt x="2063096" y="370371"/>
                  </a:cubicBezTo>
                  <a:cubicBezTo>
                    <a:pt x="1997481" y="469435"/>
                    <a:pt x="1960839" y="534845"/>
                    <a:pt x="1833862" y="703133"/>
                  </a:cubicBezTo>
                  <a:cubicBezTo>
                    <a:pt x="1704255" y="756050"/>
                    <a:pt x="1516779" y="673256"/>
                    <a:pt x="1366580" y="696851"/>
                  </a:cubicBezTo>
                  <a:cubicBezTo>
                    <a:pt x="1218259" y="772088"/>
                    <a:pt x="1050298" y="587741"/>
                    <a:pt x="952197" y="691281"/>
                  </a:cubicBezTo>
                  <a:cubicBezTo>
                    <a:pt x="925849" y="742304"/>
                    <a:pt x="674316" y="738149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396223" y="632364"/>
                    <a:pt x="308645" y="453089"/>
                    <a:pt x="265909" y="378191"/>
                  </a:cubicBezTo>
                  <a:cubicBezTo>
                    <a:pt x="218694" y="267680"/>
                    <a:pt x="190169" y="113479"/>
                    <a:pt x="0" y="45431"/>
                  </a:cubicBezTo>
                  <a:cubicBezTo>
                    <a:pt x="120002" y="49575"/>
                    <a:pt x="274998" y="75965"/>
                    <a:pt x="500432" y="49341"/>
                  </a:cubicBezTo>
                  <a:cubicBezTo>
                    <a:pt x="730018" y="-56478"/>
                    <a:pt x="846973" y="150945"/>
                    <a:pt x="1069108" y="53785"/>
                  </a:cubicBezTo>
                  <a:cubicBezTo>
                    <a:pt x="1216168" y="99532"/>
                    <a:pt x="1379707" y="234039"/>
                    <a:pt x="1683275" y="58585"/>
                  </a:cubicBezTo>
                  <a:cubicBezTo>
                    <a:pt x="1885599" y="-74963"/>
                    <a:pt x="1997038" y="86321"/>
                    <a:pt x="2274697" y="63206"/>
                  </a:cubicBezTo>
                  <a:cubicBezTo>
                    <a:pt x="2186049" y="218602"/>
                    <a:pt x="2112711" y="249235"/>
                    <a:pt x="2063096" y="370371"/>
                  </a:cubicBezTo>
                  <a:cubicBezTo>
                    <a:pt x="2005005" y="440764"/>
                    <a:pt x="1959355" y="536530"/>
                    <a:pt x="1833862" y="703133"/>
                  </a:cubicBezTo>
                  <a:cubicBezTo>
                    <a:pt x="1629714" y="735205"/>
                    <a:pt x="1458910" y="635031"/>
                    <a:pt x="1366580" y="696851"/>
                  </a:cubicBezTo>
                  <a:cubicBezTo>
                    <a:pt x="1188655" y="765651"/>
                    <a:pt x="1109010" y="605661"/>
                    <a:pt x="952197" y="691281"/>
                  </a:cubicBezTo>
                  <a:cubicBezTo>
                    <a:pt x="896920" y="765832"/>
                    <a:pt x="685554" y="667821"/>
                    <a:pt x="511364" y="685356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rgbClr val="FFC000"/>
              </a:solidFill>
              <a:extLst>
                <a:ext uri="{C807C97D-BFC1-408E-A445-0C87EB9F89A2}">
                  <ask:lineSketchStyleProps xmlns:ask="http://schemas.microsoft.com/office/drawing/2018/sketchyshapes" sd="1126374995">
                    <a:custGeom>
                      <a:avLst/>
                      <a:gdLst>
                        <a:gd name="connsiteX0" fmla="*/ 523114 w 2327260"/>
                        <a:gd name="connsiteY0" fmla="*/ 536774 h 589723"/>
                        <a:gd name="connsiteX1" fmla="*/ 272019 w 2327260"/>
                        <a:gd name="connsiteY1" fmla="*/ 296155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1875998 w 2327260"/>
                        <a:gd name="connsiteY8" fmla="*/ 550700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410572 w 2327260"/>
                        <a:gd name="connsiteY0" fmla="*/ 536774 h 589723"/>
                        <a:gd name="connsiteX1" fmla="*/ 256326 w 2327260"/>
                        <a:gd name="connsiteY1" fmla="*/ 281117 h 589723"/>
                        <a:gd name="connsiteX2" fmla="*/ 0 w 2327260"/>
                        <a:gd name="connsiteY2" fmla="*/ 35485 h 589723"/>
                        <a:gd name="connsiteX3" fmla="*/ 628279 w 2327260"/>
                        <a:gd name="connsiteY3" fmla="*/ 39244 h 589723"/>
                        <a:gd name="connsiteX4" fmla="*/ 1256559 w 2327260"/>
                        <a:gd name="connsiteY4" fmla="*/ 43004 h 589723"/>
                        <a:gd name="connsiteX5" fmla="*/ 1815030 w 2327260"/>
                        <a:gd name="connsiteY5" fmla="*/ 46346 h 589723"/>
                        <a:gd name="connsiteX6" fmla="*/ 2326961 w 2327260"/>
                        <a:gd name="connsiteY6" fmla="*/ 49409 h 589723"/>
                        <a:gd name="connsiteX7" fmla="*/ 2101480 w 2327260"/>
                        <a:gd name="connsiteY7" fmla="*/ 300055 h 589723"/>
                        <a:gd name="connsiteX8" fmla="*/ 1875998 w 2327260"/>
                        <a:gd name="connsiteY8" fmla="*/ 550700 h 589723"/>
                        <a:gd name="connsiteX9" fmla="*/ 1452094 w 2327260"/>
                        <a:gd name="connsiteY9" fmla="*/ 546337 h 589723"/>
                        <a:gd name="connsiteX10" fmla="*/ 1001133 w 2327260"/>
                        <a:gd name="connsiteY10" fmla="*/ 541695 h 589723"/>
                        <a:gd name="connsiteX11" fmla="*/ 410572 w 2327260"/>
                        <a:gd name="connsiteY11" fmla="*/ 536774 h 589723"/>
                        <a:gd name="connsiteX0" fmla="*/ 523114 w 2327260"/>
                        <a:gd name="connsiteY0" fmla="*/ 536774 h 589723"/>
                        <a:gd name="connsiteX1" fmla="*/ 215748 w 2327260"/>
                        <a:gd name="connsiteY1" fmla="*/ 310223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1875998 w 2327260"/>
                        <a:gd name="connsiteY8" fmla="*/ 550700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523114 w 2327260"/>
                        <a:gd name="connsiteY0" fmla="*/ 536774 h 589723"/>
                        <a:gd name="connsiteX1" fmla="*/ 272019 w 2327260"/>
                        <a:gd name="connsiteY1" fmla="*/ 296155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2016675 w 2327260"/>
                        <a:gd name="connsiteY8" fmla="*/ 536633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410572 w 2326970"/>
                        <a:gd name="connsiteY0" fmla="*/ 536878 h 599707"/>
                        <a:gd name="connsiteX1" fmla="*/ 256326 w 2326970"/>
                        <a:gd name="connsiteY1" fmla="*/ 281221 h 599707"/>
                        <a:gd name="connsiteX2" fmla="*/ 0 w 2326970"/>
                        <a:gd name="connsiteY2" fmla="*/ 35589 h 599707"/>
                        <a:gd name="connsiteX3" fmla="*/ 628279 w 2326970"/>
                        <a:gd name="connsiteY3" fmla="*/ 39348 h 599707"/>
                        <a:gd name="connsiteX4" fmla="*/ 1256559 w 2326970"/>
                        <a:gd name="connsiteY4" fmla="*/ 43108 h 599707"/>
                        <a:gd name="connsiteX5" fmla="*/ 1815030 w 2326970"/>
                        <a:gd name="connsiteY5" fmla="*/ 46450 h 599707"/>
                        <a:gd name="connsiteX6" fmla="*/ 2326961 w 2326970"/>
                        <a:gd name="connsiteY6" fmla="*/ 49513 h 599707"/>
                        <a:gd name="connsiteX7" fmla="*/ 2101480 w 2326970"/>
                        <a:gd name="connsiteY7" fmla="*/ 300159 h 599707"/>
                        <a:gd name="connsiteX8" fmla="*/ 1875998 w 2326970"/>
                        <a:gd name="connsiteY8" fmla="*/ 550804 h 599707"/>
                        <a:gd name="connsiteX9" fmla="*/ 1452094 w 2326970"/>
                        <a:gd name="connsiteY9" fmla="*/ 546441 h 599707"/>
                        <a:gd name="connsiteX10" fmla="*/ 1001133 w 2326970"/>
                        <a:gd name="connsiteY10" fmla="*/ 541799 h 599707"/>
                        <a:gd name="connsiteX11" fmla="*/ 410572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15748 w 2326970"/>
                        <a:gd name="connsiteY1" fmla="*/ 310327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2016675 w 2326970"/>
                        <a:gd name="connsiteY8" fmla="*/ 536737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</a:cxnLst>
                      <a:rect l="l" t="t" r="r" b="b"/>
                      <a:pathLst>
                        <a:path w="2326970" h="599707" fill="none" extrusionOk="0">
                          <a:moveTo>
                            <a:pt x="523114" y="536878"/>
                          </a:moveTo>
                          <a:cubicBezTo>
                            <a:pt x="411954" y="494386"/>
                            <a:pt x="322510" y="341937"/>
                            <a:pt x="272019" y="296259"/>
                          </a:cubicBezTo>
                          <a:cubicBezTo>
                            <a:pt x="173759" y="221760"/>
                            <a:pt x="175900" y="58165"/>
                            <a:pt x="0" y="35589"/>
                          </a:cubicBezTo>
                          <a:cubicBezTo>
                            <a:pt x="154728" y="37420"/>
                            <a:pt x="262582" y="80396"/>
                            <a:pt x="511931" y="38652"/>
                          </a:cubicBezTo>
                          <a:cubicBezTo>
                            <a:pt x="717764" y="-47342"/>
                            <a:pt x="873120" y="116164"/>
                            <a:pt x="1093672" y="42133"/>
                          </a:cubicBezTo>
                          <a:cubicBezTo>
                            <a:pt x="1246821" y="48537"/>
                            <a:pt x="1424240" y="161019"/>
                            <a:pt x="1721951" y="45893"/>
                          </a:cubicBezTo>
                          <a:cubicBezTo>
                            <a:pt x="1968863" y="-62934"/>
                            <a:pt x="2049156" y="75269"/>
                            <a:pt x="2326961" y="49513"/>
                          </a:cubicBezTo>
                          <a:cubicBezTo>
                            <a:pt x="2229113" y="167112"/>
                            <a:pt x="2171764" y="198360"/>
                            <a:pt x="2110499" y="290133"/>
                          </a:cubicBezTo>
                          <a:cubicBezTo>
                            <a:pt x="2063021" y="346065"/>
                            <a:pt x="2008195" y="426781"/>
                            <a:pt x="1875998" y="550804"/>
                          </a:cubicBezTo>
                          <a:cubicBezTo>
                            <a:pt x="1666592" y="582226"/>
                            <a:pt x="1500038" y="507360"/>
                            <a:pt x="1397979" y="545883"/>
                          </a:cubicBezTo>
                          <a:cubicBezTo>
                            <a:pt x="1245928" y="611472"/>
                            <a:pt x="1094928" y="477080"/>
                            <a:pt x="974075" y="541520"/>
                          </a:cubicBezTo>
                          <a:cubicBezTo>
                            <a:pt x="920841" y="588453"/>
                            <a:pt x="677027" y="523240"/>
                            <a:pt x="523114" y="536878"/>
                          </a:cubicBezTo>
                          <a:close/>
                        </a:path>
                        <a:path w="2326970" h="599707" stroke="0" extrusionOk="0">
                          <a:moveTo>
                            <a:pt x="410572" y="536878"/>
                          </a:moveTo>
                          <a:cubicBezTo>
                            <a:pt x="321292" y="485695"/>
                            <a:pt x="336871" y="382218"/>
                            <a:pt x="256326" y="281221"/>
                          </a:cubicBezTo>
                          <a:cubicBezTo>
                            <a:pt x="198615" y="255896"/>
                            <a:pt x="82419" y="95926"/>
                            <a:pt x="0" y="35589"/>
                          </a:cubicBezTo>
                          <a:cubicBezTo>
                            <a:pt x="87570" y="-67833"/>
                            <a:pt x="191300" y="183420"/>
                            <a:pt x="628279" y="39348"/>
                          </a:cubicBezTo>
                          <a:cubicBezTo>
                            <a:pt x="914743" y="-41699"/>
                            <a:pt x="980014" y="24596"/>
                            <a:pt x="1256559" y="43108"/>
                          </a:cubicBezTo>
                          <a:cubicBezTo>
                            <a:pt x="1497773" y="67382"/>
                            <a:pt x="1619325" y="174235"/>
                            <a:pt x="1815030" y="46450"/>
                          </a:cubicBezTo>
                          <a:cubicBezTo>
                            <a:pt x="2024710" y="21236"/>
                            <a:pt x="2253282" y="116366"/>
                            <a:pt x="2326961" y="49513"/>
                          </a:cubicBezTo>
                          <a:cubicBezTo>
                            <a:pt x="2328459" y="86066"/>
                            <a:pt x="2155711" y="203313"/>
                            <a:pt x="2101480" y="300159"/>
                          </a:cubicBezTo>
                          <a:cubicBezTo>
                            <a:pt x="2054833" y="399011"/>
                            <a:pt x="1987022" y="459938"/>
                            <a:pt x="1875998" y="550804"/>
                          </a:cubicBezTo>
                          <a:cubicBezTo>
                            <a:pt x="1717839" y="634600"/>
                            <a:pt x="1587610" y="575210"/>
                            <a:pt x="1452094" y="546441"/>
                          </a:cubicBezTo>
                          <a:cubicBezTo>
                            <a:pt x="1305884" y="650514"/>
                            <a:pt x="1163776" y="575910"/>
                            <a:pt x="1001133" y="541799"/>
                          </a:cubicBezTo>
                          <a:cubicBezTo>
                            <a:pt x="795334" y="547606"/>
                            <a:pt x="585251" y="485203"/>
                            <a:pt x="410572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398457" y="478489"/>
                            <a:pt x="277778" y="360361"/>
                            <a:pt x="215748" y="310327"/>
                          </a:cubicBezTo>
                          <a:cubicBezTo>
                            <a:pt x="139919" y="315890"/>
                            <a:pt x="140764" y="165177"/>
                            <a:pt x="0" y="35589"/>
                          </a:cubicBezTo>
                          <a:cubicBezTo>
                            <a:pt x="171890" y="36818"/>
                            <a:pt x="287148" y="49465"/>
                            <a:pt x="511931" y="38652"/>
                          </a:cubicBezTo>
                          <a:cubicBezTo>
                            <a:pt x="741806" y="45820"/>
                            <a:pt x="868947" y="106388"/>
                            <a:pt x="1093672" y="42133"/>
                          </a:cubicBezTo>
                          <a:cubicBezTo>
                            <a:pt x="1247139" y="74389"/>
                            <a:pt x="1403274" y="133587"/>
                            <a:pt x="1721951" y="45893"/>
                          </a:cubicBezTo>
                          <a:cubicBezTo>
                            <a:pt x="1978088" y="-15644"/>
                            <a:pt x="2049229" y="92719"/>
                            <a:pt x="2326961" y="49513"/>
                          </a:cubicBezTo>
                          <a:cubicBezTo>
                            <a:pt x="2296048" y="189155"/>
                            <a:pt x="2169591" y="209017"/>
                            <a:pt x="2110499" y="290133"/>
                          </a:cubicBezTo>
                          <a:cubicBezTo>
                            <a:pt x="2062172" y="371275"/>
                            <a:pt x="2002307" y="414830"/>
                            <a:pt x="1875998" y="550804"/>
                          </a:cubicBezTo>
                          <a:cubicBezTo>
                            <a:pt x="1698447" y="559853"/>
                            <a:pt x="1547912" y="462474"/>
                            <a:pt x="1397979" y="545883"/>
                          </a:cubicBezTo>
                          <a:cubicBezTo>
                            <a:pt x="1223771" y="554286"/>
                            <a:pt x="1080109" y="486889"/>
                            <a:pt x="974075" y="541520"/>
                          </a:cubicBezTo>
                          <a:cubicBezTo>
                            <a:pt x="890539" y="607081"/>
                            <a:pt x="804497" y="485070"/>
                            <a:pt x="523114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410497" y="489370"/>
                            <a:pt x="327309" y="344255"/>
                            <a:pt x="272019" y="296259"/>
                          </a:cubicBezTo>
                          <a:cubicBezTo>
                            <a:pt x="210990" y="240147"/>
                            <a:pt x="165548" y="104828"/>
                            <a:pt x="0" y="35589"/>
                          </a:cubicBezTo>
                          <a:cubicBezTo>
                            <a:pt x="171121" y="25939"/>
                            <a:pt x="275030" y="72108"/>
                            <a:pt x="511931" y="38652"/>
                          </a:cubicBezTo>
                          <a:cubicBezTo>
                            <a:pt x="768714" y="16973"/>
                            <a:pt x="858632" y="81301"/>
                            <a:pt x="1093672" y="42133"/>
                          </a:cubicBezTo>
                          <a:cubicBezTo>
                            <a:pt x="1274750" y="43097"/>
                            <a:pt x="1446308" y="118389"/>
                            <a:pt x="1721951" y="45893"/>
                          </a:cubicBezTo>
                          <a:cubicBezTo>
                            <a:pt x="1997811" y="-11935"/>
                            <a:pt x="2051767" y="82497"/>
                            <a:pt x="2326961" y="49513"/>
                          </a:cubicBezTo>
                          <a:cubicBezTo>
                            <a:pt x="2237404" y="141305"/>
                            <a:pt x="2151002" y="218734"/>
                            <a:pt x="2110499" y="290133"/>
                          </a:cubicBezTo>
                          <a:cubicBezTo>
                            <a:pt x="2051151" y="351296"/>
                            <a:pt x="2118632" y="385253"/>
                            <a:pt x="2016675" y="536737"/>
                          </a:cubicBezTo>
                          <a:cubicBezTo>
                            <a:pt x="1828143" y="522569"/>
                            <a:pt x="1496582" y="497194"/>
                            <a:pt x="1397979" y="545883"/>
                          </a:cubicBezTo>
                          <a:cubicBezTo>
                            <a:pt x="1197837" y="616839"/>
                            <a:pt x="1089504" y="497685"/>
                            <a:pt x="974075" y="541520"/>
                          </a:cubicBezTo>
                          <a:cubicBezTo>
                            <a:pt x="878962" y="599352"/>
                            <a:pt x="720981" y="503472"/>
                            <a:pt x="523114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398937" y="501658"/>
                            <a:pt x="309155" y="349000"/>
                            <a:pt x="272019" y="296259"/>
                          </a:cubicBezTo>
                          <a:cubicBezTo>
                            <a:pt x="203173" y="212429"/>
                            <a:pt x="190341" y="99200"/>
                            <a:pt x="0" y="35589"/>
                          </a:cubicBezTo>
                          <a:cubicBezTo>
                            <a:pt x="148101" y="44300"/>
                            <a:pt x="281925" y="34161"/>
                            <a:pt x="511931" y="38652"/>
                          </a:cubicBezTo>
                          <a:cubicBezTo>
                            <a:pt x="722851" y="-46551"/>
                            <a:pt x="877800" y="131508"/>
                            <a:pt x="1093672" y="42133"/>
                          </a:cubicBezTo>
                          <a:cubicBezTo>
                            <a:pt x="1246658" y="102726"/>
                            <a:pt x="1424765" y="193509"/>
                            <a:pt x="1721951" y="45893"/>
                          </a:cubicBezTo>
                          <a:cubicBezTo>
                            <a:pt x="1970632" y="-45435"/>
                            <a:pt x="2058785" y="70429"/>
                            <a:pt x="2326961" y="49513"/>
                          </a:cubicBezTo>
                          <a:cubicBezTo>
                            <a:pt x="2237160" y="165547"/>
                            <a:pt x="2160063" y="186919"/>
                            <a:pt x="2110499" y="290133"/>
                          </a:cubicBezTo>
                          <a:cubicBezTo>
                            <a:pt x="2040618" y="350140"/>
                            <a:pt x="2002357" y="417907"/>
                            <a:pt x="1875998" y="550804"/>
                          </a:cubicBezTo>
                          <a:cubicBezTo>
                            <a:pt x="1755455" y="588070"/>
                            <a:pt x="1519001" y="532338"/>
                            <a:pt x="1397979" y="545883"/>
                          </a:cubicBezTo>
                          <a:cubicBezTo>
                            <a:pt x="1275599" y="609704"/>
                            <a:pt x="1067518" y="456243"/>
                            <a:pt x="974075" y="541520"/>
                          </a:cubicBezTo>
                          <a:cubicBezTo>
                            <a:pt x="929755" y="584916"/>
                            <a:pt x="683731" y="558398"/>
                            <a:pt x="523114" y="536878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TextBox 41">
              <a:extLst>
                <a:ext uri="{FF2B5EF4-FFF2-40B4-BE49-F238E27FC236}">
                  <a16:creationId xmlns:a16="http://schemas.microsoft.com/office/drawing/2014/main" id="{5A67E19F-467E-44F7-9645-B1591BF26058}"/>
                </a:ext>
              </a:extLst>
            </p:cNvPr>
            <p:cNvSpPr txBox="1"/>
            <p:nvPr/>
          </p:nvSpPr>
          <p:spPr>
            <a:xfrm>
              <a:off x="5212079" y="2756549"/>
              <a:ext cx="19905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1" name="Group 4">
            <a:extLst>
              <a:ext uri="{FF2B5EF4-FFF2-40B4-BE49-F238E27FC236}">
                <a16:creationId xmlns:a16="http://schemas.microsoft.com/office/drawing/2014/main" id="{BF60036F-0F9B-4B94-B7AF-BF0DC420440C}"/>
              </a:ext>
            </a:extLst>
          </p:cNvPr>
          <p:cNvGrpSpPr/>
          <p:nvPr/>
        </p:nvGrpSpPr>
        <p:grpSpPr>
          <a:xfrm>
            <a:off x="4546892" y="2655085"/>
            <a:ext cx="2312904" cy="2687020"/>
            <a:chOff x="5058567" y="2033712"/>
            <a:chExt cx="2312904" cy="2687020"/>
          </a:xfrm>
        </p:grpSpPr>
        <p:sp>
          <p:nvSpPr>
            <p:cNvPr id="202" name="Freeform: Shape 38">
              <a:extLst>
                <a:ext uri="{FF2B5EF4-FFF2-40B4-BE49-F238E27FC236}">
                  <a16:creationId xmlns:a16="http://schemas.microsoft.com/office/drawing/2014/main" id="{6E9FE888-05B2-4C0C-AB05-091C7CA5540E}"/>
                </a:ext>
              </a:extLst>
            </p:cNvPr>
            <p:cNvSpPr/>
            <p:nvPr/>
          </p:nvSpPr>
          <p:spPr>
            <a:xfrm>
              <a:off x="5058567" y="2033712"/>
              <a:ext cx="2312904" cy="599707"/>
            </a:xfrm>
            <a:custGeom>
              <a:avLst/>
              <a:gdLst>
                <a:gd name="connsiteX0" fmla="*/ 0 w 2312904"/>
                <a:gd name="connsiteY0" fmla="*/ 523148 h 599707"/>
                <a:gd name="connsiteX1" fmla="*/ 114926 w 2312904"/>
                <a:gd name="connsiteY1" fmla="*/ 0 h 599707"/>
                <a:gd name="connsiteX2" fmla="*/ 665713 w 2312904"/>
                <a:gd name="connsiteY2" fmla="*/ 17225 h 599707"/>
                <a:gd name="connsiteX3" fmla="*/ 1175702 w 2312904"/>
                <a:gd name="connsiteY3" fmla="*/ 33175 h 599707"/>
                <a:gd name="connsiteX4" fmla="*/ 1685690 w 2312904"/>
                <a:gd name="connsiteY4" fmla="*/ 49124 h 599707"/>
                <a:gd name="connsiteX5" fmla="*/ 2154879 w 2312904"/>
                <a:gd name="connsiteY5" fmla="*/ 63798 h 599707"/>
                <a:gd name="connsiteX6" fmla="*/ 2312904 w 2312904"/>
                <a:gd name="connsiteY6" fmla="*/ 599707 h 599707"/>
                <a:gd name="connsiteX7" fmla="*/ 1688420 w 2312904"/>
                <a:gd name="connsiteY7" fmla="*/ 579036 h 599707"/>
                <a:gd name="connsiteX8" fmla="*/ 1156452 w 2312904"/>
                <a:gd name="connsiteY8" fmla="*/ 561428 h 599707"/>
                <a:gd name="connsiteX9" fmla="*/ 624484 w 2312904"/>
                <a:gd name="connsiteY9" fmla="*/ 543819 h 599707"/>
                <a:gd name="connsiteX10" fmla="*/ 0 w 2312904"/>
                <a:gd name="connsiteY10" fmla="*/ 523148 h 599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12904" h="599707" fill="none" extrusionOk="0">
                  <a:moveTo>
                    <a:pt x="0" y="523148"/>
                  </a:moveTo>
                  <a:cubicBezTo>
                    <a:pt x="-3470" y="271623"/>
                    <a:pt x="70945" y="206804"/>
                    <a:pt x="114926" y="0"/>
                  </a:cubicBezTo>
                  <a:cubicBezTo>
                    <a:pt x="359528" y="-39215"/>
                    <a:pt x="521548" y="26795"/>
                    <a:pt x="665713" y="17225"/>
                  </a:cubicBezTo>
                  <a:cubicBezTo>
                    <a:pt x="809878" y="7655"/>
                    <a:pt x="970235" y="68152"/>
                    <a:pt x="1175702" y="33175"/>
                  </a:cubicBezTo>
                  <a:cubicBezTo>
                    <a:pt x="1381169" y="-1803"/>
                    <a:pt x="1544538" y="87549"/>
                    <a:pt x="1685690" y="49124"/>
                  </a:cubicBezTo>
                  <a:cubicBezTo>
                    <a:pt x="1826842" y="10700"/>
                    <a:pt x="2010623" y="92355"/>
                    <a:pt x="2154879" y="63798"/>
                  </a:cubicBezTo>
                  <a:cubicBezTo>
                    <a:pt x="2243045" y="310227"/>
                    <a:pt x="2176061" y="352545"/>
                    <a:pt x="2312904" y="599707"/>
                  </a:cubicBezTo>
                  <a:cubicBezTo>
                    <a:pt x="2026508" y="641530"/>
                    <a:pt x="1836061" y="514926"/>
                    <a:pt x="1688420" y="579036"/>
                  </a:cubicBezTo>
                  <a:cubicBezTo>
                    <a:pt x="1540779" y="643146"/>
                    <a:pt x="1420606" y="519417"/>
                    <a:pt x="1156452" y="561428"/>
                  </a:cubicBezTo>
                  <a:cubicBezTo>
                    <a:pt x="892298" y="603439"/>
                    <a:pt x="731682" y="529657"/>
                    <a:pt x="624484" y="543819"/>
                  </a:cubicBezTo>
                  <a:cubicBezTo>
                    <a:pt x="517286" y="557981"/>
                    <a:pt x="158375" y="475881"/>
                    <a:pt x="0" y="523148"/>
                  </a:cubicBezTo>
                  <a:close/>
                </a:path>
                <a:path w="2312904" h="599707" stroke="0" extrusionOk="0">
                  <a:moveTo>
                    <a:pt x="0" y="523148"/>
                  </a:moveTo>
                  <a:cubicBezTo>
                    <a:pt x="10576" y="286303"/>
                    <a:pt x="75192" y="202819"/>
                    <a:pt x="114926" y="0"/>
                  </a:cubicBezTo>
                  <a:cubicBezTo>
                    <a:pt x="288209" y="136"/>
                    <a:pt x="507656" y="44025"/>
                    <a:pt x="665713" y="17225"/>
                  </a:cubicBezTo>
                  <a:cubicBezTo>
                    <a:pt x="823770" y="-9575"/>
                    <a:pt x="1094353" y="45916"/>
                    <a:pt x="1216501" y="34451"/>
                  </a:cubicBezTo>
                  <a:cubicBezTo>
                    <a:pt x="1338649" y="22986"/>
                    <a:pt x="1795643" y="143604"/>
                    <a:pt x="2154879" y="63798"/>
                  </a:cubicBezTo>
                  <a:cubicBezTo>
                    <a:pt x="2249950" y="203494"/>
                    <a:pt x="2227353" y="483264"/>
                    <a:pt x="2312904" y="599707"/>
                  </a:cubicBezTo>
                  <a:cubicBezTo>
                    <a:pt x="2067612" y="606217"/>
                    <a:pt x="1973119" y="585867"/>
                    <a:pt x="1711549" y="579802"/>
                  </a:cubicBezTo>
                  <a:cubicBezTo>
                    <a:pt x="1449979" y="573737"/>
                    <a:pt x="1344418" y="539983"/>
                    <a:pt x="1156452" y="561428"/>
                  </a:cubicBezTo>
                  <a:cubicBezTo>
                    <a:pt x="968486" y="582873"/>
                    <a:pt x="883954" y="525375"/>
                    <a:pt x="647613" y="544585"/>
                  </a:cubicBezTo>
                  <a:cubicBezTo>
                    <a:pt x="411272" y="563795"/>
                    <a:pt x="258545" y="462914"/>
                    <a:pt x="0" y="523148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00B050"/>
              </a:solidFill>
              <a:extLst>
                <a:ext uri="{C807C97D-BFC1-408E-A445-0C87EB9F89A2}">
                  <ask:lineSketchStyleProps xmlns:ask="http://schemas.microsoft.com/office/drawing/2018/sketchyshapes" sd="2134510484">
                    <a:custGeom>
                      <a:avLst/>
                      <a:gdLst>
                        <a:gd name="connsiteX0" fmla="*/ 0 w 2264898"/>
                        <a:gd name="connsiteY0" fmla="*/ 576775 h 661181"/>
                        <a:gd name="connsiteX1" fmla="*/ 112541 w 2264898"/>
                        <a:gd name="connsiteY1" fmla="*/ 0 h 661181"/>
                        <a:gd name="connsiteX2" fmla="*/ 2110153 w 2264898"/>
                        <a:gd name="connsiteY2" fmla="*/ 70338 h 661181"/>
                        <a:gd name="connsiteX3" fmla="*/ 2264898 w 2264898"/>
                        <a:gd name="connsiteY3" fmla="*/ 661181 h 661181"/>
                        <a:gd name="connsiteX4" fmla="*/ 0 w 2264898"/>
                        <a:gd name="connsiteY4" fmla="*/ 576775 h 6611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264898" h="661181">
                          <a:moveTo>
                            <a:pt x="0" y="576775"/>
                          </a:moveTo>
                          <a:lnTo>
                            <a:pt x="112541" y="0"/>
                          </a:lnTo>
                          <a:lnTo>
                            <a:pt x="2110153" y="70338"/>
                          </a:lnTo>
                          <a:lnTo>
                            <a:pt x="2264898" y="661181"/>
                          </a:lnTo>
                          <a:lnTo>
                            <a:pt x="0" y="576775"/>
                          </a:ln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TextBox 42">
              <a:extLst>
                <a:ext uri="{FF2B5EF4-FFF2-40B4-BE49-F238E27FC236}">
                  <a16:creationId xmlns:a16="http://schemas.microsoft.com/office/drawing/2014/main" id="{7785A520-A1CF-49A3-B964-B06C142B0722}"/>
                </a:ext>
              </a:extLst>
            </p:cNvPr>
            <p:cNvSpPr txBox="1"/>
            <p:nvPr/>
          </p:nvSpPr>
          <p:spPr>
            <a:xfrm>
              <a:off x="5106573" y="4320622"/>
              <a:ext cx="202574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4" name="Group 10">
            <a:extLst>
              <a:ext uri="{FF2B5EF4-FFF2-40B4-BE49-F238E27FC236}">
                <a16:creationId xmlns:a16="http://schemas.microsoft.com/office/drawing/2014/main" id="{7C264C36-21E9-4ABC-BB54-9EAD4078A6BF}"/>
              </a:ext>
            </a:extLst>
          </p:cNvPr>
          <p:cNvGrpSpPr/>
          <p:nvPr/>
        </p:nvGrpSpPr>
        <p:grpSpPr>
          <a:xfrm>
            <a:off x="4700404" y="2014075"/>
            <a:ext cx="2025747" cy="604910"/>
            <a:chOff x="5212079" y="1392702"/>
            <a:chExt cx="2025747" cy="604910"/>
          </a:xfrm>
        </p:grpSpPr>
        <p:sp>
          <p:nvSpPr>
            <p:cNvPr id="205" name="Freeform: Shape 39">
              <a:extLst>
                <a:ext uri="{FF2B5EF4-FFF2-40B4-BE49-F238E27FC236}">
                  <a16:creationId xmlns:a16="http://schemas.microsoft.com/office/drawing/2014/main" id="{148F4266-CB00-4474-9739-6F6A2F0C2C31}"/>
                </a:ext>
              </a:extLst>
            </p:cNvPr>
            <p:cNvSpPr/>
            <p:nvPr/>
          </p:nvSpPr>
          <p:spPr>
            <a:xfrm>
              <a:off x="5247249" y="1392702"/>
              <a:ext cx="1885071" cy="604910"/>
            </a:xfrm>
            <a:custGeom>
              <a:avLst/>
              <a:gdLst>
                <a:gd name="connsiteX0" fmla="*/ 1885071 w 1885071"/>
                <a:gd name="connsiteY0" fmla="*/ 604910 h 604910"/>
                <a:gd name="connsiteX1" fmla="*/ 998806 w 1885071"/>
                <a:gd name="connsiteY1" fmla="*/ 562707 h 604910"/>
                <a:gd name="connsiteX2" fmla="*/ 0 w 1885071"/>
                <a:gd name="connsiteY2" fmla="*/ 590843 h 604910"/>
                <a:gd name="connsiteX3" fmla="*/ 351693 w 1885071"/>
                <a:gd name="connsiteY3" fmla="*/ 267286 h 604910"/>
                <a:gd name="connsiteX4" fmla="*/ 872197 w 1885071"/>
                <a:gd name="connsiteY4" fmla="*/ 0 h 604910"/>
                <a:gd name="connsiteX5" fmla="*/ 1336431 w 1885071"/>
                <a:gd name="connsiteY5" fmla="*/ 112541 h 604910"/>
                <a:gd name="connsiteX6" fmla="*/ 1575582 w 1885071"/>
                <a:gd name="connsiteY6" fmla="*/ 295421 h 604910"/>
                <a:gd name="connsiteX7" fmla="*/ 1842868 w 1885071"/>
                <a:gd name="connsiteY7" fmla="*/ 478301 h 604910"/>
                <a:gd name="connsiteX8" fmla="*/ 1885071 w 1885071"/>
                <a:gd name="connsiteY8" fmla="*/ 604910 h 604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85071" h="604910">
                  <a:moveTo>
                    <a:pt x="1885071" y="604910"/>
                  </a:moveTo>
                  <a:lnTo>
                    <a:pt x="998806" y="562707"/>
                  </a:lnTo>
                  <a:lnTo>
                    <a:pt x="0" y="590843"/>
                  </a:lnTo>
                  <a:lnTo>
                    <a:pt x="351693" y="267286"/>
                  </a:lnTo>
                  <a:lnTo>
                    <a:pt x="872197" y="0"/>
                  </a:lnTo>
                  <a:lnTo>
                    <a:pt x="1336431" y="112541"/>
                  </a:lnTo>
                  <a:lnTo>
                    <a:pt x="1575582" y="295421"/>
                  </a:lnTo>
                  <a:lnTo>
                    <a:pt x="1842868" y="478301"/>
                  </a:lnTo>
                  <a:lnTo>
                    <a:pt x="1885071" y="604910"/>
                  </a:lnTo>
                  <a:close/>
                </a:path>
              </a:pathLst>
            </a:cu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TextBox 43">
              <a:extLst>
                <a:ext uri="{FF2B5EF4-FFF2-40B4-BE49-F238E27FC236}">
                  <a16:creationId xmlns:a16="http://schemas.microsoft.com/office/drawing/2014/main" id="{9A6DA411-3285-4D73-A659-8A2D281C2196}"/>
                </a:ext>
              </a:extLst>
            </p:cNvPr>
            <p:cNvSpPr txBox="1"/>
            <p:nvPr/>
          </p:nvSpPr>
          <p:spPr>
            <a:xfrm>
              <a:off x="5212079" y="1628280"/>
              <a:ext cx="20257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7" name="Group 49">
            <a:extLst>
              <a:ext uri="{FF2B5EF4-FFF2-40B4-BE49-F238E27FC236}">
                <a16:creationId xmlns:a16="http://schemas.microsoft.com/office/drawing/2014/main" id="{401B1230-FD83-40AB-A003-E5A7A34B4AF7}"/>
              </a:ext>
            </a:extLst>
          </p:cNvPr>
          <p:cNvGrpSpPr/>
          <p:nvPr/>
        </p:nvGrpSpPr>
        <p:grpSpPr>
          <a:xfrm>
            <a:off x="800100" y="672529"/>
            <a:ext cx="2835829" cy="2375470"/>
            <a:chOff x="556389" y="-362161"/>
            <a:chExt cx="3171737" cy="2656849"/>
          </a:xfrm>
        </p:grpSpPr>
        <p:sp>
          <p:nvSpPr>
            <p:cNvPr id="208" name="Rectangle: Rounded Corners 44">
              <a:extLst>
                <a:ext uri="{FF2B5EF4-FFF2-40B4-BE49-F238E27FC236}">
                  <a16:creationId xmlns:a16="http://schemas.microsoft.com/office/drawing/2014/main" id="{F7E08271-8890-4973-8A44-A219466C1BA9}"/>
                </a:ext>
              </a:extLst>
            </p:cNvPr>
            <p:cNvSpPr/>
            <p:nvPr/>
          </p:nvSpPr>
          <p:spPr>
            <a:xfrm>
              <a:off x="709797" y="456330"/>
              <a:ext cx="2858648" cy="1597520"/>
            </a:xfrm>
            <a:custGeom>
              <a:avLst/>
              <a:gdLst>
                <a:gd name="connsiteX0" fmla="*/ 0 w 2858648"/>
                <a:gd name="connsiteY0" fmla="*/ 266258 h 1597520"/>
                <a:gd name="connsiteX1" fmla="*/ 266258 w 2858648"/>
                <a:gd name="connsiteY1" fmla="*/ 0 h 1597520"/>
                <a:gd name="connsiteX2" fmla="*/ 894313 w 2858648"/>
                <a:gd name="connsiteY2" fmla="*/ 0 h 1597520"/>
                <a:gd name="connsiteX3" fmla="*/ 1522369 w 2858648"/>
                <a:gd name="connsiteY3" fmla="*/ 0 h 1597520"/>
                <a:gd name="connsiteX4" fmla="*/ 2034117 w 2858648"/>
                <a:gd name="connsiteY4" fmla="*/ 0 h 1597520"/>
                <a:gd name="connsiteX5" fmla="*/ 2592389 w 2858648"/>
                <a:gd name="connsiteY5" fmla="*/ 0 h 1597520"/>
                <a:gd name="connsiteX6" fmla="*/ 2858648 w 2858648"/>
                <a:gd name="connsiteY6" fmla="*/ 266258 h 1597520"/>
                <a:gd name="connsiteX7" fmla="*/ 2858648 w 2858648"/>
                <a:gd name="connsiteY7" fmla="*/ 788110 h 1597520"/>
                <a:gd name="connsiteX8" fmla="*/ 2858648 w 2858648"/>
                <a:gd name="connsiteY8" fmla="*/ 1331261 h 1597520"/>
                <a:gd name="connsiteX9" fmla="*/ 2592389 w 2858648"/>
                <a:gd name="connsiteY9" fmla="*/ 1597520 h 1597520"/>
                <a:gd name="connsiteX10" fmla="*/ 2010857 w 2858648"/>
                <a:gd name="connsiteY10" fmla="*/ 1597520 h 1597520"/>
                <a:gd name="connsiteX11" fmla="*/ 1475847 w 2858648"/>
                <a:gd name="connsiteY11" fmla="*/ 1597520 h 1597520"/>
                <a:gd name="connsiteX12" fmla="*/ 964097 w 2858648"/>
                <a:gd name="connsiteY12" fmla="*/ 1597520 h 1597520"/>
                <a:gd name="connsiteX13" fmla="*/ 266258 w 2858648"/>
                <a:gd name="connsiteY13" fmla="*/ 1597520 h 1597520"/>
                <a:gd name="connsiteX14" fmla="*/ 0 w 2858648"/>
                <a:gd name="connsiteY14" fmla="*/ 1331261 h 1597520"/>
                <a:gd name="connsiteX15" fmla="*/ 0 w 2858648"/>
                <a:gd name="connsiteY15" fmla="*/ 798760 h 1597520"/>
                <a:gd name="connsiteX16" fmla="*/ 0 w 2858648"/>
                <a:gd name="connsiteY16" fmla="*/ 266258 h 1597520"/>
                <a:gd name="connsiteX0" fmla="*/ 0 w 2858648"/>
                <a:gd name="connsiteY0" fmla="*/ 266258 h 1597520"/>
                <a:gd name="connsiteX1" fmla="*/ 266258 w 2858648"/>
                <a:gd name="connsiteY1" fmla="*/ 0 h 1597520"/>
                <a:gd name="connsiteX2" fmla="*/ 894313 w 2858648"/>
                <a:gd name="connsiteY2" fmla="*/ 0 h 1597520"/>
                <a:gd name="connsiteX3" fmla="*/ 1429324 w 2858648"/>
                <a:gd name="connsiteY3" fmla="*/ 0 h 1597520"/>
                <a:gd name="connsiteX4" fmla="*/ 1987595 w 2858648"/>
                <a:gd name="connsiteY4" fmla="*/ 0 h 1597520"/>
                <a:gd name="connsiteX5" fmla="*/ 2592389 w 2858648"/>
                <a:gd name="connsiteY5" fmla="*/ 0 h 1597520"/>
                <a:gd name="connsiteX6" fmla="*/ 2858648 w 2858648"/>
                <a:gd name="connsiteY6" fmla="*/ 266258 h 1597520"/>
                <a:gd name="connsiteX7" fmla="*/ 2858648 w 2858648"/>
                <a:gd name="connsiteY7" fmla="*/ 820059 h 1597520"/>
                <a:gd name="connsiteX8" fmla="*/ 2858648 w 2858648"/>
                <a:gd name="connsiteY8" fmla="*/ 1331261 h 1597520"/>
                <a:gd name="connsiteX9" fmla="*/ 2592389 w 2858648"/>
                <a:gd name="connsiteY9" fmla="*/ 1597520 h 1597520"/>
                <a:gd name="connsiteX10" fmla="*/ 2057379 w 2858648"/>
                <a:gd name="connsiteY10" fmla="*/ 1597520 h 1597520"/>
                <a:gd name="connsiteX11" fmla="*/ 1452585 w 2858648"/>
                <a:gd name="connsiteY11" fmla="*/ 1597520 h 1597520"/>
                <a:gd name="connsiteX12" fmla="*/ 940836 w 2858648"/>
                <a:gd name="connsiteY12" fmla="*/ 1597520 h 1597520"/>
                <a:gd name="connsiteX13" fmla="*/ 266258 w 2858648"/>
                <a:gd name="connsiteY13" fmla="*/ 1597520 h 1597520"/>
                <a:gd name="connsiteX14" fmla="*/ 0 w 2858648"/>
                <a:gd name="connsiteY14" fmla="*/ 1331261 h 1597520"/>
                <a:gd name="connsiteX15" fmla="*/ 0 w 2858648"/>
                <a:gd name="connsiteY15" fmla="*/ 830709 h 1597520"/>
                <a:gd name="connsiteX16" fmla="*/ 0 w 2858648"/>
                <a:gd name="connsiteY16" fmla="*/ 266258 h 1597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858648" h="1597520" fill="none" extrusionOk="0">
                  <a:moveTo>
                    <a:pt x="0" y="266258"/>
                  </a:moveTo>
                  <a:cubicBezTo>
                    <a:pt x="63827" y="127115"/>
                    <a:pt x="126265" y="2290"/>
                    <a:pt x="266258" y="0"/>
                  </a:cubicBezTo>
                  <a:cubicBezTo>
                    <a:pt x="538592" y="-8612"/>
                    <a:pt x="659858" y="-9201"/>
                    <a:pt x="894313" y="0"/>
                  </a:cubicBezTo>
                  <a:cubicBezTo>
                    <a:pt x="1145295" y="-13775"/>
                    <a:pt x="1226692" y="34244"/>
                    <a:pt x="1522369" y="0"/>
                  </a:cubicBezTo>
                  <a:cubicBezTo>
                    <a:pt x="1806121" y="-13410"/>
                    <a:pt x="1877944" y="19223"/>
                    <a:pt x="2034117" y="0"/>
                  </a:cubicBezTo>
                  <a:cubicBezTo>
                    <a:pt x="2223451" y="-52357"/>
                    <a:pt x="2482987" y="41008"/>
                    <a:pt x="2592389" y="0"/>
                  </a:cubicBezTo>
                  <a:cubicBezTo>
                    <a:pt x="2770810" y="-16287"/>
                    <a:pt x="2848455" y="70104"/>
                    <a:pt x="2858648" y="266258"/>
                  </a:cubicBezTo>
                  <a:cubicBezTo>
                    <a:pt x="2916403" y="429925"/>
                    <a:pt x="2775229" y="640601"/>
                    <a:pt x="2858648" y="788110"/>
                  </a:cubicBezTo>
                  <a:cubicBezTo>
                    <a:pt x="2883754" y="898328"/>
                    <a:pt x="2774254" y="1163615"/>
                    <a:pt x="2858648" y="1331261"/>
                  </a:cubicBezTo>
                  <a:cubicBezTo>
                    <a:pt x="2797442" y="1457623"/>
                    <a:pt x="2724057" y="1593614"/>
                    <a:pt x="2592389" y="1597520"/>
                  </a:cubicBezTo>
                  <a:cubicBezTo>
                    <a:pt x="2278537" y="1589727"/>
                    <a:pt x="2159510" y="1549578"/>
                    <a:pt x="2010857" y="1597520"/>
                  </a:cubicBezTo>
                  <a:cubicBezTo>
                    <a:pt x="1853990" y="1651679"/>
                    <a:pt x="1713366" y="1549603"/>
                    <a:pt x="1475847" y="1597520"/>
                  </a:cubicBezTo>
                  <a:cubicBezTo>
                    <a:pt x="1299614" y="1646330"/>
                    <a:pt x="1164420" y="1572357"/>
                    <a:pt x="964097" y="1597520"/>
                  </a:cubicBezTo>
                  <a:cubicBezTo>
                    <a:pt x="763403" y="1656220"/>
                    <a:pt x="506663" y="1536843"/>
                    <a:pt x="266258" y="1597520"/>
                  </a:cubicBezTo>
                  <a:cubicBezTo>
                    <a:pt x="154398" y="1583029"/>
                    <a:pt x="21367" y="1482111"/>
                    <a:pt x="0" y="1331261"/>
                  </a:cubicBezTo>
                  <a:cubicBezTo>
                    <a:pt x="-15669" y="1098188"/>
                    <a:pt x="14771" y="920492"/>
                    <a:pt x="0" y="798760"/>
                  </a:cubicBezTo>
                  <a:cubicBezTo>
                    <a:pt x="-63472" y="720144"/>
                    <a:pt x="37674" y="478791"/>
                    <a:pt x="0" y="266258"/>
                  </a:cubicBezTo>
                  <a:close/>
                </a:path>
                <a:path w="2858648" h="1597520" stroke="0" extrusionOk="0">
                  <a:moveTo>
                    <a:pt x="0" y="266258"/>
                  </a:moveTo>
                  <a:cubicBezTo>
                    <a:pt x="23336" y="142742"/>
                    <a:pt x="142050" y="-15800"/>
                    <a:pt x="266258" y="0"/>
                  </a:cubicBezTo>
                  <a:cubicBezTo>
                    <a:pt x="399912" y="-84741"/>
                    <a:pt x="603083" y="-6550"/>
                    <a:pt x="894313" y="0"/>
                  </a:cubicBezTo>
                  <a:cubicBezTo>
                    <a:pt x="1149549" y="-8806"/>
                    <a:pt x="1212171" y="27522"/>
                    <a:pt x="1429324" y="0"/>
                  </a:cubicBezTo>
                  <a:cubicBezTo>
                    <a:pt x="1687521" y="-38435"/>
                    <a:pt x="1858600" y="9631"/>
                    <a:pt x="1987595" y="0"/>
                  </a:cubicBezTo>
                  <a:cubicBezTo>
                    <a:pt x="2112981" y="-16575"/>
                    <a:pt x="2311970" y="44400"/>
                    <a:pt x="2592389" y="0"/>
                  </a:cubicBezTo>
                  <a:cubicBezTo>
                    <a:pt x="2747538" y="32424"/>
                    <a:pt x="2817518" y="175548"/>
                    <a:pt x="2858648" y="266258"/>
                  </a:cubicBezTo>
                  <a:cubicBezTo>
                    <a:pt x="2854128" y="521302"/>
                    <a:pt x="2822510" y="634189"/>
                    <a:pt x="2858648" y="820059"/>
                  </a:cubicBezTo>
                  <a:cubicBezTo>
                    <a:pt x="2866259" y="1024184"/>
                    <a:pt x="2826376" y="1229097"/>
                    <a:pt x="2858648" y="1331261"/>
                  </a:cubicBezTo>
                  <a:cubicBezTo>
                    <a:pt x="2866538" y="1508403"/>
                    <a:pt x="2756656" y="1591078"/>
                    <a:pt x="2592389" y="1597520"/>
                  </a:cubicBezTo>
                  <a:cubicBezTo>
                    <a:pt x="2401355" y="1618016"/>
                    <a:pt x="2290200" y="1558492"/>
                    <a:pt x="2057379" y="1597520"/>
                  </a:cubicBezTo>
                  <a:cubicBezTo>
                    <a:pt x="1833670" y="1646242"/>
                    <a:pt x="1748532" y="1537156"/>
                    <a:pt x="1452585" y="1597520"/>
                  </a:cubicBezTo>
                  <a:cubicBezTo>
                    <a:pt x="1181992" y="1623580"/>
                    <a:pt x="1112591" y="1539648"/>
                    <a:pt x="940836" y="1597520"/>
                  </a:cubicBezTo>
                  <a:cubicBezTo>
                    <a:pt x="819234" y="1606286"/>
                    <a:pt x="570287" y="1503670"/>
                    <a:pt x="266258" y="1597520"/>
                  </a:cubicBezTo>
                  <a:cubicBezTo>
                    <a:pt x="161983" y="1575732"/>
                    <a:pt x="10521" y="1490996"/>
                    <a:pt x="0" y="1331261"/>
                  </a:cubicBezTo>
                  <a:cubicBezTo>
                    <a:pt x="-17528" y="1201160"/>
                    <a:pt x="67207" y="1020168"/>
                    <a:pt x="0" y="830709"/>
                  </a:cubicBezTo>
                  <a:cubicBezTo>
                    <a:pt x="-23241" y="637036"/>
                    <a:pt x="5554" y="488169"/>
                    <a:pt x="0" y="266258"/>
                  </a:cubicBezTo>
                  <a:close/>
                </a:path>
                <a:path w="2858648" h="1597520" fill="none" stroke="0" extrusionOk="0">
                  <a:moveTo>
                    <a:pt x="0" y="266258"/>
                  </a:moveTo>
                  <a:cubicBezTo>
                    <a:pt x="43092" y="110913"/>
                    <a:pt x="154669" y="-7788"/>
                    <a:pt x="266258" y="0"/>
                  </a:cubicBezTo>
                  <a:cubicBezTo>
                    <a:pt x="533334" y="-28579"/>
                    <a:pt x="664567" y="7984"/>
                    <a:pt x="894313" y="0"/>
                  </a:cubicBezTo>
                  <a:cubicBezTo>
                    <a:pt x="1135520" y="11015"/>
                    <a:pt x="1253515" y="8549"/>
                    <a:pt x="1522369" y="0"/>
                  </a:cubicBezTo>
                  <a:cubicBezTo>
                    <a:pt x="1793019" y="-9987"/>
                    <a:pt x="1863179" y="31394"/>
                    <a:pt x="2034117" y="0"/>
                  </a:cubicBezTo>
                  <a:cubicBezTo>
                    <a:pt x="2215829" y="-10423"/>
                    <a:pt x="2479222" y="49716"/>
                    <a:pt x="2592389" y="0"/>
                  </a:cubicBezTo>
                  <a:cubicBezTo>
                    <a:pt x="2758039" y="20198"/>
                    <a:pt x="2869556" y="112576"/>
                    <a:pt x="2858648" y="266258"/>
                  </a:cubicBezTo>
                  <a:cubicBezTo>
                    <a:pt x="2911090" y="386374"/>
                    <a:pt x="2825585" y="676784"/>
                    <a:pt x="2858648" y="788110"/>
                  </a:cubicBezTo>
                  <a:cubicBezTo>
                    <a:pt x="2938831" y="920932"/>
                    <a:pt x="2843644" y="1127718"/>
                    <a:pt x="2858648" y="1331261"/>
                  </a:cubicBezTo>
                  <a:cubicBezTo>
                    <a:pt x="2842512" y="1431011"/>
                    <a:pt x="2754890" y="1574756"/>
                    <a:pt x="2592389" y="1597520"/>
                  </a:cubicBezTo>
                  <a:cubicBezTo>
                    <a:pt x="2305487" y="1593650"/>
                    <a:pt x="2180413" y="1539806"/>
                    <a:pt x="2010857" y="1597520"/>
                  </a:cubicBezTo>
                  <a:cubicBezTo>
                    <a:pt x="1839562" y="1618221"/>
                    <a:pt x="1631555" y="1506170"/>
                    <a:pt x="1475847" y="1597520"/>
                  </a:cubicBezTo>
                  <a:cubicBezTo>
                    <a:pt x="1273953" y="1672520"/>
                    <a:pt x="1201811" y="1552037"/>
                    <a:pt x="964097" y="1597520"/>
                  </a:cubicBezTo>
                  <a:cubicBezTo>
                    <a:pt x="788074" y="1640003"/>
                    <a:pt x="598240" y="1506864"/>
                    <a:pt x="266258" y="1597520"/>
                  </a:cubicBezTo>
                  <a:cubicBezTo>
                    <a:pt x="127984" y="1557833"/>
                    <a:pt x="2988" y="1480174"/>
                    <a:pt x="0" y="1331261"/>
                  </a:cubicBezTo>
                  <a:cubicBezTo>
                    <a:pt x="11789" y="1121933"/>
                    <a:pt x="18291" y="913549"/>
                    <a:pt x="0" y="798760"/>
                  </a:cubicBezTo>
                  <a:cubicBezTo>
                    <a:pt x="733" y="681172"/>
                    <a:pt x="51679" y="489000"/>
                    <a:pt x="0" y="266258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2555898"/>
                        <a:gd name="connsiteY0" fmla="*/ 238060 h 1428332"/>
                        <a:gd name="connsiteX1" fmla="*/ 238060 w 2555898"/>
                        <a:gd name="connsiteY1" fmla="*/ 0 h 1428332"/>
                        <a:gd name="connsiteX2" fmla="*/ 799600 w 2555898"/>
                        <a:gd name="connsiteY2" fmla="*/ 0 h 1428332"/>
                        <a:gd name="connsiteX3" fmla="*/ 1361140 w 2555898"/>
                        <a:gd name="connsiteY3" fmla="*/ 0 h 1428332"/>
                        <a:gd name="connsiteX4" fmla="*/ 1818691 w 2555898"/>
                        <a:gd name="connsiteY4" fmla="*/ 0 h 1428332"/>
                        <a:gd name="connsiteX5" fmla="*/ 2317838 w 2555898"/>
                        <a:gd name="connsiteY5" fmla="*/ 0 h 1428332"/>
                        <a:gd name="connsiteX6" fmla="*/ 2555898 w 2555898"/>
                        <a:gd name="connsiteY6" fmla="*/ 238060 h 1428332"/>
                        <a:gd name="connsiteX7" fmla="*/ 2555898 w 2555898"/>
                        <a:gd name="connsiteY7" fmla="*/ 704644 h 1428332"/>
                        <a:gd name="connsiteX8" fmla="*/ 2555898 w 2555898"/>
                        <a:gd name="connsiteY8" fmla="*/ 1190272 h 1428332"/>
                        <a:gd name="connsiteX9" fmla="*/ 2317838 w 2555898"/>
                        <a:gd name="connsiteY9" fmla="*/ 1428332 h 1428332"/>
                        <a:gd name="connsiteX10" fmla="*/ 1797894 w 2555898"/>
                        <a:gd name="connsiteY10" fmla="*/ 1428332 h 1428332"/>
                        <a:gd name="connsiteX11" fmla="*/ 1319545 w 2555898"/>
                        <a:gd name="connsiteY11" fmla="*/ 1428332 h 1428332"/>
                        <a:gd name="connsiteX12" fmla="*/ 861993 w 2555898"/>
                        <a:gd name="connsiteY12" fmla="*/ 1428332 h 1428332"/>
                        <a:gd name="connsiteX13" fmla="*/ 238060 w 2555898"/>
                        <a:gd name="connsiteY13" fmla="*/ 1428332 h 1428332"/>
                        <a:gd name="connsiteX14" fmla="*/ 0 w 2555898"/>
                        <a:gd name="connsiteY14" fmla="*/ 1190272 h 1428332"/>
                        <a:gd name="connsiteX15" fmla="*/ 0 w 2555898"/>
                        <a:gd name="connsiteY15" fmla="*/ 714166 h 1428332"/>
                        <a:gd name="connsiteX16" fmla="*/ 0 w 2555898"/>
                        <a:gd name="connsiteY16" fmla="*/ 238060 h 142833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</a:cxnLst>
                      <a:rect l="l" t="t" r="r" b="b"/>
                      <a:pathLst>
                        <a:path w="2555898" h="1428332" fill="none" extrusionOk="0">
                          <a:moveTo>
                            <a:pt x="0" y="238060"/>
                          </a:moveTo>
                          <a:cubicBezTo>
                            <a:pt x="33890" y="102716"/>
                            <a:pt x="132994" y="-1724"/>
                            <a:pt x="238060" y="0"/>
                          </a:cubicBezTo>
                          <a:cubicBezTo>
                            <a:pt x="482897" y="-10988"/>
                            <a:pt x="599265" y="6275"/>
                            <a:pt x="799600" y="0"/>
                          </a:cubicBezTo>
                          <a:cubicBezTo>
                            <a:pt x="999935" y="-6275"/>
                            <a:pt x="1110421" y="16719"/>
                            <a:pt x="1361140" y="0"/>
                          </a:cubicBezTo>
                          <a:cubicBezTo>
                            <a:pt x="1611859" y="-16719"/>
                            <a:pt x="1664270" y="23406"/>
                            <a:pt x="1818691" y="0"/>
                          </a:cubicBezTo>
                          <a:cubicBezTo>
                            <a:pt x="1973112" y="-23406"/>
                            <a:pt x="2215067" y="33537"/>
                            <a:pt x="2317838" y="0"/>
                          </a:cubicBezTo>
                          <a:cubicBezTo>
                            <a:pt x="2476748" y="-11536"/>
                            <a:pt x="2565164" y="91988"/>
                            <a:pt x="2555898" y="238060"/>
                          </a:cubicBezTo>
                          <a:cubicBezTo>
                            <a:pt x="2587085" y="354997"/>
                            <a:pt x="2505924" y="584555"/>
                            <a:pt x="2555898" y="704644"/>
                          </a:cubicBezTo>
                          <a:cubicBezTo>
                            <a:pt x="2605872" y="824733"/>
                            <a:pt x="2500117" y="1016771"/>
                            <a:pt x="2555898" y="1190272"/>
                          </a:cubicBezTo>
                          <a:cubicBezTo>
                            <a:pt x="2536389" y="1312396"/>
                            <a:pt x="2447111" y="1426607"/>
                            <a:pt x="2317838" y="1428332"/>
                          </a:cubicBezTo>
                          <a:cubicBezTo>
                            <a:pt x="2068686" y="1434825"/>
                            <a:pt x="1948756" y="1394589"/>
                            <a:pt x="1797894" y="1428332"/>
                          </a:cubicBezTo>
                          <a:cubicBezTo>
                            <a:pt x="1647032" y="1462075"/>
                            <a:pt x="1485536" y="1384900"/>
                            <a:pt x="1319545" y="1428332"/>
                          </a:cubicBezTo>
                          <a:cubicBezTo>
                            <a:pt x="1153554" y="1471764"/>
                            <a:pt x="1037765" y="1381936"/>
                            <a:pt x="861993" y="1428332"/>
                          </a:cubicBezTo>
                          <a:cubicBezTo>
                            <a:pt x="686221" y="1474728"/>
                            <a:pt x="494516" y="1366181"/>
                            <a:pt x="238060" y="1428332"/>
                          </a:cubicBezTo>
                          <a:cubicBezTo>
                            <a:pt x="109802" y="1428412"/>
                            <a:pt x="924" y="1328371"/>
                            <a:pt x="0" y="1190272"/>
                          </a:cubicBezTo>
                          <a:cubicBezTo>
                            <a:pt x="-2145" y="998606"/>
                            <a:pt x="19510" y="816999"/>
                            <a:pt x="0" y="714166"/>
                          </a:cubicBezTo>
                          <a:cubicBezTo>
                            <a:pt x="-19510" y="611333"/>
                            <a:pt x="27922" y="438406"/>
                            <a:pt x="0" y="238060"/>
                          </a:cubicBezTo>
                          <a:close/>
                        </a:path>
                        <a:path w="2555898" h="1428332" stroke="0" extrusionOk="0">
                          <a:moveTo>
                            <a:pt x="0" y="238060"/>
                          </a:moveTo>
                          <a:cubicBezTo>
                            <a:pt x="12373" y="97119"/>
                            <a:pt x="125437" y="-18653"/>
                            <a:pt x="238060" y="0"/>
                          </a:cubicBezTo>
                          <a:cubicBezTo>
                            <a:pt x="369104" y="-57083"/>
                            <a:pt x="560310" y="797"/>
                            <a:pt x="799600" y="0"/>
                          </a:cubicBezTo>
                          <a:cubicBezTo>
                            <a:pt x="1038890" y="-797"/>
                            <a:pt x="1080657" y="26591"/>
                            <a:pt x="1277949" y="0"/>
                          </a:cubicBezTo>
                          <a:cubicBezTo>
                            <a:pt x="1475241" y="-26591"/>
                            <a:pt x="1655487" y="6799"/>
                            <a:pt x="1777096" y="0"/>
                          </a:cubicBezTo>
                          <a:cubicBezTo>
                            <a:pt x="1898705" y="-6799"/>
                            <a:pt x="2070344" y="24033"/>
                            <a:pt x="2317838" y="0"/>
                          </a:cubicBezTo>
                          <a:cubicBezTo>
                            <a:pt x="2454938" y="38635"/>
                            <a:pt x="2542911" y="142161"/>
                            <a:pt x="2555898" y="238060"/>
                          </a:cubicBezTo>
                          <a:cubicBezTo>
                            <a:pt x="2561688" y="471169"/>
                            <a:pt x="2533825" y="552982"/>
                            <a:pt x="2555898" y="733210"/>
                          </a:cubicBezTo>
                          <a:cubicBezTo>
                            <a:pt x="2577971" y="913438"/>
                            <a:pt x="2535511" y="1086872"/>
                            <a:pt x="2555898" y="1190272"/>
                          </a:cubicBezTo>
                          <a:cubicBezTo>
                            <a:pt x="2563640" y="1320198"/>
                            <a:pt x="2453081" y="1403925"/>
                            <a:pt x="2317838" y="1428332"/>
                          </a:cubicBezTo>
                          <a:cubicBezTo>
                            <a:pt x="2159451" y="1433345"/>
                            <a:pt x="2043317" y="1394344"/>
                            <a:pt x="1839489" y="1428332"/>
                          </a:cubicBezTo>
                          <a:cubicBezTo>
                            <a:pt x="1635661" y="1462320"/>
                            <a:pt x="1550696" y="1384126"/>
                            <a:pt x="1298747" y="1428332"/>
                          </a:cubicBezTo>
                          <a:cubicBezTo>
                            <a:pt x="1046798" y="1472538"/>
                            <a:pt x="981228" y="1377797"/>
                            <a:pt x="841196" y="1428332"/>
                          </a:cubicBezTo>
                          <a:cubicBezTo>
                            <a:pt x="701164" y="1478867"/>
                            <a:pt x="523048" y="1381733"/>
                            <a:pt x="238060" y="1428332"/>
                          </a:cubicBezTo>
                          <a:cubicBezTo>
                            <a:pt x="138339" y="1413807"/>
                            <a:pt x="9279" y="1317404"/>
                            <a:pt x="0" y="1190272"/>
                          </a:cubicBezTo>
                          <a:cubicBezTo>
                            <a:pt x="-2882" y="1076260"/>
                            <a:pt x="48146" y="937109"/>
                            <a:pt x="0" y="742732"/>
                          </a:cubicBezTo>
                          <a:cubicBezTo>
                            <a:pt x="-48146" y="548355"/>
                            <a:pt x="21479" y="439672"/>
                            <a:pt x="0" y="238060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Rectangle: Rounded Corners 45">
              <a:extLst>
                <a:ext uri="{FF2B5EF4-FFF2-40B4-BE49-F238E27FC236}">
                  <a16:creationId xmlns:a16="http://schemas.microsoft.com/office/drawing/2014/main" id="{57ABFB61-073A-4FC6-A9DD-200DEC2F2E28}"/>
                </a:ext>
              </a:extLst>
            </p:cNvPr>
            <p:cNvSpPr/>
            <p:nvPr/>
          </p:nvSpPr>
          <p:spPr>
            <a:xfrm>
              <a:off x="556389" y="225019"/>
              <a:ext cx="3171737" cy="2069669"/>
            </a:xfrm>
            <a:custGeom>
              <a:avLst/>
              <a:gdLst>
                <a:gd name="connsiteX0" fmla="*/ 0 w 3171737"/>
                <a:gd name="connsiteY0" fmla="*/ 344951 h 2069669"/>
                <a:gd name="connsiteX1" fmla="*/ 344951 w 3171737"/>
                <a:gd name="connsiteY1" fmla="*/ 0 h 2069669"/>
                <a:gd name="connsiteX2" fmla="*/ 1015047 w 3171737"/>
                <a:gd name="connsiteY2" fmla="*/ 0 h 2069669"/>
                <a:gd name="connsiteX3" fmla="*/ 1585869 w 3171737"/>
                <a:gd name="connsiteY3" fmla="*/ 0 h 2069669"/>
                <a:gd name="connsiteX4" fmla="*/ 2181508 w 3171737"/>
                <a:gd name="connsiteY4" fmla="*/ 0 h 2069669"/>
                <a:gd name="connsiteX5" fmla="*/ 2826785 w 3171737"/>
                <a:gd name="connsiteY5" fmla="*/ 0 h 2069669"/>
                <a:gd name="connsiteX6" fmla="*/ 3171737 w 3171737"/>
                <a:gd name="connsiteY6" fmla="*/ 344951 h 2069669"/>
                <a:gd name="connsiteX7" fmla="*/ 3171737 w 3171737"/>
                <a:gd name="connsiteY7" fmla="*/ 832468 h 2069669"/>
                <a:gd name="connsiteX8" fmla="*/ 3171737 w 3171737"/>
                <a:gd name="connsiteY8" fmla="*/ 1292390 h 2069669"/>
                <a:gd name="connsiteX9" fmla="*/ 3171737 w 3171737"/>
                <a:gd name="connsiteY9" fmla="*/ 1724717 h 2069669"/>
                <a:gd name="connsiteX10" fmla="*/ 2826785 w 3171737"/>
                <a:gd name="connsiteY10" fmla="*/ 2069669 h 2069669"/>
                <a:gd name="connsiteX11" fmla="*/ 2280781 w 3171737"/>
                <a:gd name="connsiteY11" fmla="*/ 2069669 h 2069669"/>
                <a:gd name="connsiteX12" fmla="*/ 1734778 w 3171737"/>
                <a:gd name="connsiteY12" fmla="*/ 2069669 h 2069669"/>
                <a:gd name="connsiteX13" fmla="*/ 1064682 w 3171737"/>
                <a:gd name="connsiteY13" fmla="*/ 2069669 h 2069669"/>
                <a:gd name="connsiteX14" fmla="*/ 344951 w 3171737"/>
                <a:gd name="connsiteY14" fmla="*/ 2069669 h 2069669"/>
                <a:gd name="connsiteX15" fmla="*/ 0 w 3171737"/>
                <a:gd name="connsiteY15" fmla="*/ 1724717 h 2069669"/>
                <a:gd name="connsiteX16" fmla="*/ 0 w 3171737"/>
                <a:gd name="connsiteY16" fmla="*/ 1278593 h 2069669"/>
                <a:gd name="connsiteX17" fmla="*/ 0 w 3171737"/>
                <a:gd name="connsiteY17" fmla="*/ 804874 h 2069669"/>
                <a:gd name="connsiteX18" fmla="*/ 0 w 3171737"/>
                <a:gd name="connsiteY18" fmla="*/ 344951 h 2069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171737" h="2069669" extrusionOk="0">
                  <a:moveTo>
                    <a:pt x="0" y="344951"/>
                  </a:moveTo>
                  <a:cubicBezTo>
                    <a:pt x="43618" y="121077"/>
                    <a:pt x="217960" y="-62843"/>
                    <a:pt x="344951" y="0"/>
                  </a:cubicBezTo>
                  <a:cubicBezTo>
                    <a:pt x="470303" y="-51187"/>
                    <a:pt x="854721" y="66001"/>
                    <a:pt x="1015047" y="0"/>
                  </a:cubicBezTo>
                  <a:cubicBezTo>
                    <a:pt x="1183966" y="-48768"/>
                    <a:pt x="1325766" y="-5028"/>
                    <a:pt x="1585869" y="0"/>
                  </a:cubicBezTo>
                  <a:cubicBezTo>
                    <a:pt x="1845174" y="5898"/>
                    <a:pt x="1957826" y="60586"/>
                    <a:pt x="2181508" y="0"/>
                  </a:cubicBezTo>
                  <a:cubicBezTo>
                    <a:pt x="2438640" y="7993"/>
                    <a:pt x="2667804" y="93564"/>
                    <a:pt x="2826785" y="0"/>
                  </a:cubicBezTo>
                  <a:cubicBezTo>
                    <a:pt x="3007115" y="38132"/>
                    <a:pt x="3168846" y="191691"/>
                    <a:pt x="3171737" y="344951"/>
                  </a:cubicBezTo>
                  <a:cubicBezTo>
                    <a:pt x="3219569" y="540960"/>
                    <a:pt x="3172331" y="682106"/>
                    <a:pt x="3171737" y="832468"/>
                  </a:cubicBezTo>
                  <a:cubicBezTo>
                    <a:pt x="3210468" y="996999"/>
                    <a:pt x="3130378" y="1061683"/>
                    <a:pt x="3171737" y="1292390"/>
                  </a:cubicBezTo>
                  <a:cubicBezTo>
                    <a:pt x="3225325" y="1509916"/>
                    <a:pt x="3160078" y="1541231"/>
                    <a:pt x="3171737" y="1724717"/>
                  </a:cubicBezTo>
                  <a:cubicBezTo>
                    <a:pt x="3175181" y="1909658"/>
                    <a:pt x="3007773" y="2035656"/>
                    <a:pt x="2826785" y="2069669"/>
                  </a:cubicBezTo>
                  <a:cubicBezTo>
                    <a:pt x="2551890" y="2104764"/>
                    <a:pt x="2435553" y="2051699"/>
                    <a:pt x="2280781" y="2069669"/>
                  </a:cubicBezTo>
                  <a:cubicBezTo>
                    <a:pt x="2095797" y="2122910"/>
                    <a:pt x="1929350" y="2022241"/>
                    <a:pt x="1734778" y="2069669"/>
                  </a:cubicBezTo>
                  <a:cubicBezTo>
                    <a:pt x="1588766" y="2116356"/>
                    <a:pt x="1234787" y="2035820"/>
                    <a:pt x="1064682" y="2069669"/>
                  </a:cubicBezTo>
                  <a:cubicBezTo>
                    <a:pt x="903781" y="2074208"/>
                    <a:pt x="507175" y="2029919"/>
                    <a:pt x="344951" y="2069669"/>
                  </a:cubicBezTo>
                  <a:cubicBezTo>
                    <a:pt x="152055" y="2082022"/>
                    <a:pt x="15615" y="1895906"/>
                    <a:pt x="0" y="1724717"/>
                  </a:cubicBezTo>
                  <a:cubicBezTo>
                    <a:pt x="21112" y="1630948"/>
                    <a:pt x="77047" y="1396606"/>
                    <a:pt x="0" y="1278593"/>
                  </a:cubicBezTo>
                  <a:cubicBezTo>
                    <a:pt x="-34066" y="1167436"/>
                    <a:pt x="24527" y="1032161"/>
                    <a:pt x="0" y="804874"/>
                  </a:cubicBezTo>
                  <a:cubicBezTo>
                    <a:pt x="-32551" y="586249"/>
                    <a:pt x="40553" y="528037"/>
                    <a:pt x="0" y="344951"/>
                  </a:cubicBez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2835829"/>
                        <a:gd name="connsiteY0" fmla="*/ 308419 h 1850476"/>
                        <a:gd name="connsiteX1" fmla="*/ 308419 w 2835829"/>
                        <a:gd name="connsiteY1" fmla="*/ 0 h 1850476"/>
                        <a:gd name="connsiteX2" fmla="*/ 907547 w 2835829"/>
                        <a:gd name="connsiteY2" fmla="*/ 0 h 1850476"/>
                        <a:gd name="connsiteX3" fmla="*/ 1417915 w 2835829"/>
                        <a:gd name="connsiteY3" fmla="*/ 0 h 1850476"/>
                        <a:gd name="connsiteX4" fmla="*/ 1950472 w 2835829"/>
                        <a:gd name="connsiteY4" fmla="*/ 0 h 1850476"/>
                        <a:gd name="connsiteX5" fmla="*/ 2527410 w 2835829"/>
                        <a:gd name="connsiteY5" fmla="*/ 0 h 1850476"/>
                        <a:gd name="connsiteX6" fmla="*/ 2835829 w 2835829"/>
                        <a:gd name="connsiteY6" fmla="*/ 308419 h 1850476"/>
                        <a:gd name="connsiteX7" fmla="*/ 2835829 w 2835829"/>
                        <a:gd name="connsiteY7" fmla="*/ 744304 h 1850476"/>
                        <a:gd name="connsiteX8" fmla="*/ 2835829 w 2835829"/>
                        <a:gd name="connsiteY8" fmla="*/ 1155517 h 1850476"/>
                        <a:gd name="connsiteX9" fmla="*/ 2835829 w 2835829"/>
                        <a:gd name="connsiteY9" fmla="*/ 1542057 h 1850476"/>
                        <a:gd name="connsiteX10" fmla="*/ 2527410 w 2835829"/>
                        <a:gd name="connsiteY10" fmla="*/ 1850476 h 1850476"/>
                        <a:gd name="connsiteX11" fmla="*/ 2039232 w 2835829"/>
                        <a:gd name="connsiteY11" fmla="*/ 1850476 h 1850476"/>
                        <a:gd name="connsiteX12" fmla="*/ 1551054 w 2835829"/>
                        <a:gd name="connsiteY12" fmla="*/ 1850476 h 1850476"/>
                        <a:gd name="connsiteX13" fmla="*/ 951926 w 2835829"/>
                        <a:gd name="connsiteY13" fmla="*/ 1850476 h 1850476"/>
                        <a:gd name="connsiteX14" fmla="*/ 308419 w 2835829"/>
                        <a:gd name="connsiteY14" fmla="*/ 1850476 h 1850476"/>
                        <a:gd name="connsiteX15" fmla="*/ 0 w 2835829"/>
                        <a:gd name="connsiteY15" fmla="*/ 1542057 h 1850476"/>
                        <a:gd name="connsiteX16" fmla="*/ 0 w 2835829"/>
                        <a:gd name="connsiteY16" fmla="*/ 1143181 h 1850476"/>
                        <a:gd name="connsiteX17" fmla="*/ 0 w 2835829"/>
                        <a:gd name="connsiteY17" fmla="*/ 719632 h 1850476"/>
                        <a:gd name="connsiteX18" fmla="*/ 0 w 2835829"/>
                        <a:gd name="connsiteY18" fmla="*/ 308419 h 185047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</a:cxnLst>
                      <a:rect l="l" t="t" r="r" b="b"/>
                      <a:pathLst>
                        <a:path w="2835829" h="1850476" extrusionOk="0">
                          <a:moveTo>
                            <a:pt x="0" y="308419"/>
                          </a:moveTo>
                          <a:cubicBezTo>
                            <a:pt x="35629" y="110832"/>
                            <a:pt x="173268" y="-34808"/>
                            <a:pt x="308419" y="0"/>
                          </a:cubicBezTo>
                          <a:cubicBezTo>
                            <a:pt x="435994" y="-8432"/>
                            <a:pt x="770195" y="57992"/>
                            <a:pt x="907547" y="0"/>
                          </a:cubicBezTo>
                          <a:cubicBezTo>
                            <a:pt x="1044899" y="-57992"/>
                            <a:pt x="1175434" y="4217"/>
                            <a:pt x="1417915" y="0"/>
                          </a:cubicBezTo>
                          <a:cubicBezTo>
                            <a:pt x="1660396" y="-4217"/>
                            <a:pt x="1742951" y="32036"/>
                            <a:pt x="1950472" y="0"/>
                          </a:cubicBezTo>
                          <a:cubicBezTo>
                            <a:pt x="2157993" y="-32036"/>
                            <a:pt x="2383163" y="69206"/>
                            <a:pt x="2527410" y="0"/>
                          </a:cubicBezTo>
                          <a:cubicBezTo>
                            <a:pt x="2698698" y="6548"/>
                            <a:pt x="2831967" y="148665"/>
                            <a:pt x="2835829" y="308419"/>
                          </a:cubicBezTo>
                          <a:cubicBezTo>
                            <a:pt x="2853166" y="499123"/>
                            <a:pt x="2822482" y="595893"/>
                            <a:pt x="2835829" y="744304"/>
                          </a:cubicBezTo>
                          <a:cubicBezTo>
                            <a:pt x="2849176" y="892716"/>
                            <a:pt x="2789444" y="951127"/>
                            <a:pt x="2835829" y="1155517"/>
                          </a:cubicBezTo>
                          <a:cubicBezTo>
                            <a:pt x="2882214" y="1359907"/>
                            <a:pt x="2816809" y="1388000"/>
                            <a:pt x="2835829" y="1542057"/>
                          </a:cubicBezTo>
                          <a:cubicBezTo>
                            <a:pt x="2845267" y="1716004"/>
                            <a:pt x="2687917" y="1851903"/>
                            <a:pt x="2527410" y="1850476"/>
                          </a:cubicBezTo>
                          <a:cubicBezTo>
                            <a:pt x="2284451" y="1900620"/>
                            <a:pt x="2181675" y="1840212"/>
                            <a:pt x="2039232" y="1850476"/>
                          </a:cubicBezTo>
                          <a:cubicBezTo>
                            <a:pt x="1896789" y="1860740"/>
                            <a:pt x="1693716" y="1803192"/>
                            <a:pt x="1551054" y="1850476"/>
                          </a:cubicBezTo>
                          <a:cubicBezTo>
                            <a:pt x="1408392" y="1897760"/>
                            <a:pt x="1098884" y="1822616"/>
                            <a:pt x="951926" y="1850476"/>
                          </a:cubicBezTo>
                          <a:cubicBezTo>
                            <a:pt x="804968" y="1878336"/>
                            <a:pt x="442642" y="1845627"/>
                            <a:pt x="308419" y="1850476"/>
                          </a:cubicBezTo>
                          <a:cubicBezTo>
                            <a:pt x="127961" y="1858682"/>
                            <a:pt x="25054" y="1695821"/>
                            <a:pt x="0" y="1542057"/>
                          </a:cubicBezTo>
                          <a:cubicBezTo>
                            <a:pt x="-4687" y="1460908"/>
                            <a:pt x="46540" y="1250155"/>
                            <a:pt x="0" y="1143181"/>
                          </a:cubicBezTo>
                          <a:cubicBezTo>
                            <a:pt x="-46540" y="1036207"/>
                            <a:pt x="26270" y="922034"/>
                            <a:pt x="0" y="719632"/>
                          </a:cubicBezTo>
                          <a:cubicBezTo>
                            <a:pt x="-26270" y="517230"/>
                            <a:pt x="39740" y="477550"/>
                            <a:pt x="0" y="308419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Oval 46">
              <a:extLst>
                <a:ext uri="{FF2B5EF4-FFF2-40B4-BE49-F238E27FC236}">
                  <a16:creationId xmlns:a16="http://schemas.microsoft.com/office/drawing/2014/main" id="{29F12F99-CE43-47D0-863D-37CB49900828}"/>
                </a:ext>
              </a:extLst>
            </p:cNvPr>
            <p:cNvSpPr/>
            <p:nvPr/>
          </p:nvSpPr>
          <p:spPr>
            <a:xfrm>
              <a:off x="1782533" y="-362161"/>
              <a:ext cx="998806" cy="1049801"/>
            </a:xfrm>
            <a:custGeom>
              <a:avLst/>
              <a:gdLst>
                <a:gd name="connsiteX0" fmla="*/ 0 w 998806"/>
                <a:gd name="connsiteY0" fmla="*/ 524901 h 1049801"/>
                <a:gd name="connsiteX1" fmla="*/ 499403 w 998806"/>
                <a:gd name="connsiteY1" fmla="*/ 0 h 1049801"/>
                <a:gd name="connsiteX2" fmla="*/ 998806 w 998806"/>
                <a:gd name="connsiteY2" fmla="*/ 524901 h 1049801"/>
                <a:gd name="connsiteX3" fmla="*/ 499403 w 998806"/>
                <a:gd name="connsiteY3" fmla="*/ 1049802 h 1049801"/>
                <a:gd name="connsiteX4" fmla="*/ 0 w 998806"/>
                <a:gd name="connsiteY4" fmla="*/ 524901 h 1049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8806" h="1049801" fill="none" extrusionOk="0">
                  <a:moveTo>
                    <a:pt x="0" y="524901"/>
                  </a:moveTo>
                  <a:cubicBezTo>
                    <a:pt x="-60725" y="243406"/>
                    <a:pt x="292911" y="-28602"/>
                    <a:pt x="499403" y="0"/>
                  </a:cubicBezTo>
                  <a:cubicBezTo>
                    <a:pt x="745437" y="22735"/>
                    <a:pt x="998562" y="288688"/>
                    <a:pt x="998806" y="524901"/>
                  </a:cubicBezTo>
                  <a:cubicBezTo>
                    <a:pt x="959125" y="781708"/>
                    <a:pt x="807199" y="1075784"/>
                    <a:pt x="499403" y="1049802"/>
                  </a:cubicBezTo>
                  <a:cubicBezTo>
                    <a:pt x="240240" y="1110830"/>
                    <a:pt x="44844" y="816941"/>
                    <a:pt x="0" y="524901"/>
                  </a:cubicBezTo>
                  <a:close/>
                </a:path>
                <a:path w="998806" h="1049801" stroke="0" extrusionOk="0">
                  <a:moveTo>
                    <a:pt x="0" y="524901"/>
                  </a:moveTo>
                  <a:cubicBezTo>
                    <a:pt x="-2471" y="224199"/>
                    <a:pt x="217115" y="26249"/>
                    <a:pt x="499403" y="0"/>
                  </a:cubicBezTo>
                  <a:cubicBezTo>
                    <a:pt x="758250" y="20045"/>
                    <a:pt x="991184" y="218690"/>
                    <a:pt x="998806" y="524901"/>
                  </a:cubicBezTo>
                  <a:cubicBezTo>
                    <a:pt x="1032917" y="837396"/>
                    <a:pt x="724872" y="1110020"/>
                    <a:pt x="499403" y="1049802"/>
                  </a:cubicBezTo>
                  <a:cubicBezTo>
                    <a:pt x="262015" y="1052746"/>
                    <a:pt x="16335" y="760509"/>
                    <a:pt x="0" y="524901"/>
                  </a:cubicBezTo>
                  <a:close/>
                </a:path>
              </a:pathLst>
            </a:custGeom>
            <a:solidFill>
              <a:srgbClr val="00B0F0"/>
            </a:solidFill>
            <a:ln>
              <a:extLst>
                <a:ext uri="{C807C97D-BFC1-408E-A445-0C87EB9F89A2}">
                  <ask:lineSketchStyleProps xmlns:ask="http://schemas.microsoft.com/office/drawing/2018/sketchyshapes" sd="2444552323">
                    <a:prstGeom prst="ellipse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TextBox 47">
              <a:extLst>
                <a:ext uri="{FF2B5EF4-FFF2-40B4-BE49-F238E27FC236}">
                  <a16:creationId xmlns:a16="http://schemas.microsoft.com/office/drawing/2014/main" id="{1908CF50-D4F9-4EAD-BDE9-F4A61A0BF03D}"/>
                </a:ext>
              </a:extLst>
            </p:cNvPr>
            <p:cNvSpPr txBox="1"/>
            <p:nvPr/>
          </p:nvSpPr>
          <p:spPr>
            <a:xfrm>
              <a:off x="1734079" y="-66891"/>
              <a:ext cx="998806" cy="585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1</a:t>
              </a:r>
            </a:p>
          </p:txBody>
        </p:sp>
        <p:sp>
          <p:nvSpPr>
            <p:cNvPr id="212" name="TextBox 48">
              <a:extLst>
                <a:ext uri="{FF2B5EF4-FFF2-40B4-BE49-F238E27FC236}">
                  <a16:creationId xmlns:a16="http://schemas.microsoft.com/office/drawing/2014/main" id="{D52F1A5B-BD7C-49B2-9CE0-71C2AFDA6A9A}"/>
                </a:ext>
              </a:extLst>
            </p:cNvPr>
            <p:cNvSpPr txBox="1"/>
            <p:nvPr/>
          </p:nvSpPr>
          <p:spPr>
            <a:xfrm>
              <a:off x="633645" y="879855"/>
              <a:ext cx="2915142" cy="7917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latin typeface="Hand Of Sean" panose="02000500000000000000" pitchFamily="2" charset="-128"/>
                  <a:ea typeface="Hand Of Sean" panose="02000500000000000000" pitchFamily="2" charset="-128"/>
                </a:rPr>
                <a:t>لماذا الكسور المفتوحة أخطر من الكسور المغلقة ؟</a:t>
              </a:r>
              <a:endParaRPr lang="en-US" sz="24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20" name="Group 59">
            <a:extLst>
              <a:ext uri="{FF2B5EF4-FFF2-40B4-BE49-F238E27FC236}">
                <a16:creationId xmlns:a16="http://schemas.microsoft.com/office/drawing/2014/main" id="{64399850-2F9E-4A61-B07F-4E274490E065}"/>
              </a:ext>
            </a:extLst>
          </p:cNvPr>
          <p:cNvGrpSpPr/>
          <p:nvPr/>
        </p:nvGrpSpPr>
        <p:grpSpPr>
          <a:xfrm>
            <a:off x="7498259" y="839175"/>
            <a:ext cx="4408335" cy="3231652"/>
            <a:chOff x="1734079" y="-240862"/>
            <a:chExt cx="2683463" cy="3116817"/>
          </a:xfrm>
        </p:grpSpPr>
        <p:sp>
          <p:nvSpPr>
            <p:cNvPr id="221" name="Rectangle: Rounded Corners 60">
              <a:extLst>
                <a:ext uri="{FF2B5EF4-FFF2-40B4-BE49-F238E27FC236}">
                  <a16:creationId xmlns:a16="http://schemas.microsoft.com/office/drawing/2014/main" id="{A0EEC150-7BD1-4780-9D93-5427BD618DC1}"/>
                </a:ext>
              </a:extLst>
            </p:cNvPr>
            <p:cNvSpPr/>
            <p:nvPr/>
          </p:nvSpPr>
          <p:spPr>
            <a:xfrm>
              <a:off x="1782533" y="-91463"/>
              <a:ext cx="2635009" cy="2935929"/>
            </a:xfrm>
            <a:custGeom>
              <a:avLst/>
              <a:gdLst>
                <a:gd name="connsiteX0" fmla="*/ 0 w 2635009"/>
                <a:gd name="connsiteY0" fmla="*/ 337799 h 2935929"/>
                <a:gd name="connsiteX1" fmla="*/ 439176 w 2635009"/>
                <a:gd name="connsiteY1" fmla="*/ 0 h 2935929"/>
                <a:gd name="connsiteX2" fmla="*/ 1352636 w 2635009"/>
                <a:gd name="connsiteY2" fmla="*/ 0 h 2935929"/>
                <a:gd name="connsiteX3" fmla="*/ 2195832 w 2635009"/>
                <a:gd name="connsiteY3" fmla="*/ 0 h 2935929"/>
                <a:gd name="connsiteX4" fmla="*/ 2635009 w 2635009"/>
                <a:gd name="connsiteY4" fmla="*/ 337799 h 2935929"/>
                <a:gd name="connsiteX5" fmla="*/ 2635009 w 2635009"/>
                <a:gd name="connsiteY5" fmla="*/ 857674 h 2935929"/>
                <a:gd name="connsiteX6" fmla="*/ 2635009 w 2635009"/>
                <a:gd name="connsiteY6" fmla="*/ 1354948 h 2935929"/>
                <a:gd name="connsiteX7" fmla="*/ 2635009 w 2635009"/>
                <a:gd name="connsiteY7" fmla="*/ 1965237 h 2935929"/>
                <a:gd name="connsiteX8" fmla="*/ 2635009 w 2635009"/>
                <a:gd name="connsiteY8" fmla="*/ 2598128 h 2935929"/>
                <a:gd name="connsiteX9" fmla="*/ 2195832 w 2635009"/>
                <a:gd name="connsiteY9" fmla="*/ 2935929 h 2935929"/>
                <a:gd name="connsiteX10" fmla="*/ 1317505 w 2635009"/>
                <a:gd name="connsiteY10" fmla="*/ 2935929 h 2935929"/>
                <a:gd name="connsiteX11" fmla="*/ 439176 w 2635009"/>
                <a:gd name="connsiteY11" fmla="*/ 2935929 h 2935929"/>
                <a:gd name="connsiteX12" fmla="*/ 0 w 2635009"/>
                <a:gd name="connsiteY12" fmla="*/ 2598128 h 2935929"/>
                <a:gd name="connsiteX13" fmla="*/ 0 w 2635009"/>
                <a:gd name="connsiteY13" fmla="*/ 1987839 h 2935929"/>
                <a:gd name="connsiteX14" fmla="*/ 0 w 2635009"/>
                <a:gd name="connsiteY14" fmla="*/ 1377550 h 2935929"/>
                <a:gd name="connsiteX15" fmla="*/ 0 w 2635009"/>
                <a:gd name="connsiteY15" fmla="*/ 880278 h 2935929"/>
                <a:gd name="connsiteX16" fmla="*/ 0 w 2635009"/>
                <a:gd name="connsiteY16" fmla="*/ 337799 h 2935929"/>
                <a:gd name="connsiteX0" fmla="*/ 0 w 2635009"/>
                <a:gd name="connsiteY0" fmla="*/ 337799 h 2935929"/>
                <a:gd name="connsiteX1" fmla="*/ 439176 w 2635009"/>
                <a:gd name="connsiteY1" fmla="*/ 0 h 2935929"/>
                <a:gd name="connsiteX2" fmla="*/ 1352636 w 2635009"/>
                <a:gd name="connsiteY2" fmla="*/ 0 h 2935929"/>
                <a:gd name="connsiteX3" fmla="*/ 2195832 w 2635009"/>
                <a:gd name="connsiteY3" fmla="*/ 0 h 2935929"/>
                <a:gd name="connsiteX4" fmla="*/ 2635009 w 2635009"/>
                <a:gd name="connsiteY4" fmla="*/ 337799 h 2935929"/>
                <a:gd name="connsiteX5" fmla="*/ 2635009 w 2635009"/>
                <a:gd name="connsiteY5" fmla="*/ 857674 h 2935929"/>
                <a:gd name="connsiteX6" fmla="*/ 2635009 w 2635009"/>
                <a:gd name="connsiteY6" fmla="*/ 1354948 h 2935929"/>
                <a:gd name="connsiteX7" fmla="*/ 2635009 w 2635009"/>
                <a:gd name="connsiteY7" fmla="*/ 1852219 h 2935929"/>
                <a:gd name="connsiteX8" fmla="*/ 2635009 w 2635009"/>
                <a:gd name="connsiteY8" fmla="*/ 2598128 h 2935929"/>
                <a:gd name="connsiteX9" fmla="*/ 2195832 w 2635009"/>
                <a:gd name="connsiteY9" fmla="*/ 2935929 h 2935929"/>
                <a:gd name="connsiteX10" fmla="*/ 1352636 w 2635009"/>
                <a:gd name="connsiteY10" fmla="*/ 2935929 h 2935929"/>
                <a:gd name="connsiteX11" fmla="*/ 439176 w 2635009"/>
                <a:gd name="connsiteY11" fmla="*/ 2935929 h 2935929"/>
                <a:gd name="connsiteX12" fmla="*/ 0 w 2635009"/>
                <a:gd name="connsiteY12" fmla="*/ 2598128 h 2935929"/>
                <a:gd name="connsiteX13" fmla="*/ 0 w 2635009"/>
                <a:gd name="connsiteY13" fmla="*/ 2078253 h 2935929"/>
                <a:gd name="connsiteX14" fmla="*/ 0 w 2635009"/>
                <a:gd name="connsiteY14" fmla="*/ 1490568 h 2935929"/>
                <a:gd name="connsiteX15" fmla="*/ 0 w 2635009"/>
                <a:gd name="connsiteY15" fmla="*/ 993294 h 2935929"/>
                <a:gd name="connsiteX16" fmla="*/ 0 w 2635009"/>
                <a:gd name="connsiteY16" fmla="*/ 337799 h 2935929"/>
                <a:gd name="connsiteX0" fmla="*/ 0 w 2635009"/>
                <a:gd name="connsiteY0" fmla="*/ 337799 h 2935929"/>
                <a:gd name="connsiteX1" fmla="*/ 439176 w 2635009"/>
                <a:gd name="connsiteY1" fmla="*/ 0 h 2935929"/>
                <a:gd name="connsiteX2" fmla="*/ 1352636 w 2635009"/>
                <a:gd name="connsiteY2" fmla="*/ 0 h 2935929"/>
                <a:gd name="connsiteX3" fmla="*/ 2195832 w 2635009"/>
                <a:gd name="connsiteY3" fmla="*/ 0 h 2935929"/>
                <a:gd name="connsiteX4" fmla="*/ 2635009 w 2635009"/>
                <a:gd name="connsiteY4" fmla="*/ 337799 h 2935929"/>
                <a:gd name="connsiteX5" fmla="*/ 2635009 w 2635009"/>
                <a:gd name="connsiteY5" fmla="*/ 857674 h 2935929"/>
                <a:gd name="connsiteX6" fmla="*/ 2635009 w 2635009"/>
                <a:gd name="connsiteY6" fmla="*/ 1354948 h 2935929"/>
                <a:gd name="connsiteX7" fmla="*/ 2635009 w 2635009"/>
                <a:gd name="connsiteY7" fmla="*/ 1965237 h 2935929"/>
                <a:gd name="connsiteX8" fmla="*/ 2635009 w 2635009"/>
                <a:gd name="connsiteY8" fmla="*/ 2598128 h 2935929"/>
                <a:gd name="connsiteX9" fmla="*/ 2195832 w 2635009"/>
                <a:gd name="connsiteY9" fmla="*/ 2935929 h 2935929"/>
                <a:gd name="connsiteX10" fmla="*/ 1317505 w 2635009"/>
                <a:gd name="connsiteY10" fmla="*/ 2935929 h 2935929"/>
                <a:gd name="connsiteX11" fmla="*/ 439176 w 2635009"/>
                <a:gd name="connsiteY11" fmla="*/ 2935929 h 2935929"/>
                <a:gd name="connsiteX12" fmla="*/ 0 w 2635009"/>
                <a:gd name="connsiteY12" fmla="*/ 2598128 h 2935929"/>
                <a:gd name="connsiteX13" fmla="*/ 0 w 2635009"/>
                <a:gd name="connsiteY13" fmla="*/ 1987839 h 2935929"/>
                <a:gd name="connsiteX14" fmla="*/ 0 w 2635009"/>
                <a:gd name="connsiteY14" fmla="*/ 1377550 h 2935929"/>
                <a:gd name="connsiteX15" fmla="*/ 0 w 2635009"/>
                <a:gd name="connsiteY15" fmla="*/ 880278 h 2935929"/>
                <a:gd name="connsiteX16" fmla="*/ 0 w 2635009"/>
                <a:gd name="connsiteY16" fmla="*/ 337799 h 2935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635009" h="2935929" fill="none" extrusionOk="0">
                  <a:moveTo>
                    <a:pt x="0" y="337799"/>
                  </a:moveTo>
                  <a:cubicBezTo>
                    <a:pt x="67045" y="173206"/>
                    <a:pt x="146332" y="17977"/>
                    <a:pt x="439176" y="0"/>
                  </a:cubicBezTo>
                  <a:cubicBezTo>
                    <a:pt x="711032" y="119478"/>
                    <a:pt x="988849" y="-128364"/>
                    <a:pt x="1352636" y="0"/>
                  </a:cubicBezTo>
                  <a:cubicBezTo>
                    <a:pt x="1716954" y="-49159"/>
                    <a:pt x="1823569" y="149988"/>
                    <a:pt x="2195832" y="0"/>
                  </a:cubicBezTo>
                  <a:cubicBezTo>
                    <a:pt x="2520822" y="59431"/>
                    <a:pt x="2660598" y="140786"/>
                    <a:pt x="2635009" y="337799"/>
                  </a:cubicBezTo>
                  <a:cubicBezTo>
                    <a:pt x="2708784" y="378486"/>
                    <a:pt x="2635173" y="674370"/>
                    <a:pt x="2635009" y="857674"/>
                  </a:cubicBezTo>
                  <a:cubicBezTo>
                    <a:pt x="2686216" y="1025708"/>
                    <a:pt x="2613508" y="1094825"/>
                    <a:pt x="2635009" y="1354948"/>
                  </a:cubicBezTo>
                  <a:cubicBezTo>
                    <a:pt x="2651005" y="1601541"/>
                    <a:pt x="2608688" y="1653503"/>
                    <a:pt x="2635009" y="1965237"/>
                  </a:cubicBezTo>
                  <a:cubicBezTo>
                    <a:pt x="2607928" y="2229254"/>
                    <a:pt x="2553897" y="2450003"/>
                    <a:pt x="2635009" y="2598128"/>
                  </a:cubicBezTo>
                  <a:cubicBezTo>
                    <a:pt x="2507097" y="2740414"/>
                    <a:pt x="2314924" y="2894762"/>
                    <a:pt x="2195832" y="2935929"/>
                  </a:cubicBezTo>
                  <a:cubicBezTo>
                    <a:pt x="1960479" y="2925222"/>
                    <a:pt x="1567643" y="2855966"/>
                    <a:pt x="1317505" y="2935929"/>
                  </a:cubicBezTo>
                  <a:cubicBezTo>
                    <a:pt x="979791" y="2997501"/>
                    <a:pt x="865241" y="2904475"/>
                    <a:pt x="439176" y="2935929"/>
                  </a:cubicBezTo>
                  <a:cubicBezTo>
                    <a:pt x="189152" y="2916683"/>
                    <a:pt x="16639" y="2874642"/>
                    <a:pt x="0" y="2598128"/>
                  </a:cubicBezTo>
                  <a:cubicBezTo>
                    <a:pt x="-136431" y="2533784"/>
                    <a:pt x="-27798" y="2281569"/>
                    <a:pt x="0" y="1987839"/>
                  </a:cubicBezTo>
                  <a:cubicBezTo>
                    <a:pt x="29541" y="1677116"/>
                    <a:pt x="97534" y="1612039"/>
                    <a:pt x="0" y="1377550"/>
                  </a:cubicBezTo>
                  <a:cubicBezTo>
                    <a:pt x="-93339" y="1076731"/>
                    <a:pt x="20848" y="1108677"/>
                    <a:pt x="0" y="880278"/>
                  </a:cubicBezTo>
                  <a:cubicBezTo>
                    <a:pt x="-79342" y="727672"/>
                    <a:pt x="63709" y="489468"/>
                    <a:pt x="0" y="337799"/>
                  </a:cubicBezTo>
                  <a:close/>
                </a:path>
                <a:path w="2635009" h="2935929" stroke="0" extrusionOk="0">
                  <a:moveTo>
                    <a:pt x="0" y="337799"/>
                  </a:moveTo>
                  <a:cubicBezTo>
                    <a:pt x="54245" y="194677"/>
                    <a:pt x="237528" y="102262"/>
                    <a:pt x="439176" y="0"/>
                  </a:cubicBezTo>
                  <a:cubicBezTo>
                    <a:pt x="787763" y="-121569"/>
                    <a:pt x="1066751" y="-7317"/>
                    <a:pt x="1352636" y="0"/>
                  </a:cubicBezTo>
                  <a:cubicBezTo>
                    <a:pt x="1526962" y="-68346"/>
                    <a:pt x="1979799" y="-598"/>
                    <a:pt x="2195832" y="0"/>
                  </a:cubicBezTo>
                  <a:cubicBezTo>
                    <a:pt x="2458758" y="6850"/>
                    <a:pt x="2689555" y="180994"/>
                    <a:pt x="2635009" y="337799"/>
                  </a:cubicBezTo>
                  <a:cubicBezTo>
                    <a:pt x="2668296" y="522261"/>
                    <a:pt x="2582925" y="757631"/>
                    <a:pt x="2635009" y="857674"/>
                  </a:cubicBezTo>
                  <a:cubicBezTo>
                    <a:pt x="2690450" y="923082"/>
                    <a:pt x="2513303" y="1171008"/>
                    <a:pt x="2635009" y="1354948"/>
                  </a:cubicBezTo>
                  <a:cubicBezTo>
                    <a:pt x="2666332" y="1550624"/>
                    <a:pt x="2550851" y="1704266"/>
                    <a:pt x="2635009" y="1852219"/>
                  </a:cubicBezTo>
                  <a:cubicBezTo>
                    <a:pt x="2686491" y="2043457"/>
                    <a:pt x="2564454" y="2456695"/>
                    <a:pt x="2635009" y="2598128"/>
                  </a:cubicBezTo>
                  <a:cubicBezTo>
                    <a:pt x="2651936" y="2874723"/>
                    <a:pt x="2477969" y="2974163"/>
                    <a:pt x="2195832" y="2935929"/>
                  </a:cubicBezTo>
                  <a:cubicBezTo>
                    <a:pt x="1814486" y="3065416"/>
                    <a:pt x="1659264" y="2899737"/>
                    <a:pt x="1352636" y="2935929"/>
                  </a:cubicBezTo>
                  <a:cubicBezTo>
                    <a:pt x="1205423" y="3138920"/>
                    <a:pt x="959170" y="2823000"/>
                    <a:pt x="439176" y="2935929"/>
                  </a:cubicBezTo>
                  <a:cubicBezTo>
                    <a:pt x="189104" y="2826576"/>
                    <a:pt x="24353" y="2814882"/>
                    <a:pt x="0" y="2598128"/>
                  </a:cubicBezTo>
                  <a:cubicBezTo>
                    <a:pt x="30234" y="2407689"/>
                    <a:pt x="22944" y="2226718"/>
                    <a:pt x="0" y="2078253"/>
                  </a:cubicBezTo>
                  <a:cubicBezTo>
                    <a:pt x="-12491" y="1864902"/>
                    <a:pt x="70939" y="1809050"/>
                    <a:pt x="0" y="1490568"/>
                  </a:cubicBezTo>
                  <a:cubicBezTo>
                    <a:pt x="-105593" y="1219165"/>
                    <a:pt x="87212" y="1188025"/>
                    <a:pt x="0" y="993294"/>
                  </a:cubicBezTo>
                  <a:cubicBezTo>
                    <a:pt x="-15936" y="801810"/>
                    <a:pt x="-56763" y="552020"/>
                    <a:pt x="0" y="337799"/>
                  </a:cubicBezTo>
                  <a:close/>
                </a:path>
                <a:path w="2635009" h="2935929" fill="none" stroke="0" extrusionOk="0">
                  <a:moveTo>
                    <a:pt x="0" y="337799"/>
                  </a:moveTo>
                  <a:cubicBezTo>
                    <a:pt x="40949" y="132569"/>
                    <a:pt x="251784" y="7754"/>
                    <a:pt x="439176" y="0"/>
                  </a:cubicBezTo>
                  <a:cubicBezTo>
                    <a:pt x="741763" y="-64075"/>
                    <a:pt x="1011295" y="78521"/>
                    <a:pt x="1352636" y="0"/>
                  </a:cubicBezTo>
                  <a:cubicBezTo>
                    <a:pt x="1648854" y="11196"/>
                    <a:pt x="1927238" y="23178"/>
                    <a:pt x="2195832" y="0"/>
                  </a:cubicBezTo>
                  <a:cubicBezTo>
                    <a:pt x="2455475" y="5799"/>
                    <a:pt x="2637350" y="193225"/>
                    <a:pt x="2635009" y="337799"/>
                  </a:cubicBezTo>
                  <a:cubicBezTo>
                    <a:pt x="2676120" y="510579"/>
                    <a:pt x="2597686" y="667911"/>
                    <a:pt x="2635009" y="857674"/>
                  </a:cubicBezTo>
                  <a:cubicBezTo>
                    <a:pt x="2674957" y="1080140"/>
                    <a:pt x="2608235" y="1116635"/>
                    <a:pt x="2635009" y="1354948"/>
                  </a:cubicBezTo>
                  <a:cubicBezTo>
                    <a:pt x="2664378" y="1575830"/>
                    <a:pt x="2616146" y="1660416"/>
                    <a:pt x="2635009" y="1965237"/>
                  </a:cubicBezTo>
                  <a:cubicBezTo>
                    <a:pt x="2648307" y="2255542"/>
                    <a:pt x="2573648" y="2414435"/>
                    <a:pt x="2635009" y="2598128"/>
                  </a:cubicBezTo>
                  <a:cubicBezTo>
                    <a:pt x="2581954" y="2732632"/>
                    <a:pt x="2411823" y="2880202"/>
                    <a:pt x="2195832" y="2935929"/>
                  </a:cubicBezTo>
                  <a:cubicBezTo>
                    <a:pt x="1975653" y="2935234"/>
                    <a:pt x="1735340" y="2793984"/>
                    <a:pt x="1317505" y="2935929"/>
                  </a:cubicBezTo>
                  <a:cubicBezTo>
                    <a:pt x="949745" y="2874752"/>
                    <a:pt x="799283" y="2824714"/>
                    <a:pt x="439176" y="2935929"/>
                  </a:cubicBezTo>
                  <a:cubicBezTo>
                    <a:pt x="117542" y="2950049"/>
                    <a:pt x="8927" y="2800579"/>
                    <a:pt x="0" y="2598128"/>
                  </a:cubicBezTo>
                  <a:cubicBezTo>
                    <a:pt x="-80396" y="2391756"/>
                    <a:pt x="57197" y="2279922"/>
                    <a:pt x="0" y="1987839"/>
                  </a:cubicBezTo>
                  <a:cubicBezTo>
                    <a:pt x="-14764" y="1678117"/>
                    <a:pt x="81363" y="1601424"/>
                    <a:pt x="0" y="1377550"/>
                  </a:cubicBezTo>
                  <a:cubicBezTo>
                    <a:pt x="-40967" y="1156988"/>
                    <a:pt x="61442" y="1080861"/>
                    <a:pt x="0" y="880278"/>
                  </a:cubicBezTo>
                  <a:cubicBezTo>
                    <a:pt x="-24867" y="698742"/>
                    <a:pt x="74249" y="532285"/>
                    <a:pt x="0" y="337799"/>
                  </a:cubicBezTo>
                  <a:close/>
                </a:path>
                <a:path w="2635009" h="2935929" fill="none" stroke="0" extrusionOk="0">
                  <a:moveTo>
                    <a:pt x="0" y="337799"/>
                  </a:moveTo>
                  <a:cubicBezTo>
                    <a:pt x="74151" y="162317"/>
                    <a:pt x="224007" y="-21599"/>
                    <a:pt x="439176" y="0"/>
                  </a:cubicBezTo>
                  <a:cubicBezTo>
                    <a:pt x="723511" y="36209"/>
                    <a:pt x="960695" y="-62396"/>
                    <a:pt x="1352636" y="0"/>
                  </a:cubicBezTo>
                  <a:cubicBezTo>
                    <a:pt x="1720386" y="3019"/>
                    <a:pt x="1868779" y="109492"/>
                    <a:pt x="2195832" y="0"/>
                  </a:cubicBezTo>
                  <a:cubicBezTo>
                    <a:pt x="2474209" y="27535"/>
                    <a:pt x="2645520" y="166424"/>
                    <a:pt x="2635009" y="337799"/>
                  </a:cubicBezTo>
                  <a:cubicBezTo>
                    <a:pt x="2714788" y="420377"/>
                    <a:pt x="2602023" y="704062"/>
                    <a:pt x="2635009" y="857674"/>
                  </a:cubicBezTo>
                  <a:cubicBezTo>
                    <a:pt x="2677751" y="1059063"/>
                    <a:pt x="2618939" y="1118937"/>
                    <a:pt x="2635009" y="1354948"/>
                  </a:cubicBezTo>
                  <a:cubicBezTo>
                    <a:pt x="2655173" y="1592813"/>
                    <a:pt x="2636558" y="1673796"/>
                    <a:pt x="2635009" y="1965237"/>
                  </a:cubicBezTo>
                  <a:cubicBezTo>
                    <a:pt x="2655107" y="2235778"/>
                    <a:pt x="2596249" y="2432432"/>
                    <a:pt x="2635009" y="2598128"/>
                  </a:cubicBezTo>
                  <a:cubicBezTo>
                    <a:pt x="2550415" y="2724401"/>
                    <a:pt x="2356557" y="2884278"/>
                    <a:pt x="2195832" y="2935929"/>
                  </a:cubicBezTo>
                  <a:cubicBezTo>
                    <a:pt x="1970720" y="2898583"/>
                    <a:pt x="1628274" y="2824203"/>
                    <a:pt x="1317505" y="2935929"/>
                  </a:cubicBezTo>
                  <a:cubicBezTo>
                    <a:pt x="972861" y="2976662"/>
                    <a:pt x="803168" y="2889806"/>
                    <a:pt x="439176" y="2935929"/>
                  </a:cubicBezTo>
                  <a:cubicBezTo>
                    <a:pt x="148600" y="2926312"/>
                    <a:pt x="43673" y="2831424"/>
                    <a:pt x="0" y="2598128"/>
                  </a:cubicBezTo>
                  <a:cubicBezTo>
                    <a:pt x="-87779" y="2473178"/>
                    <a:pt x="29214" y="2262611"/>
                    <a:pt x="0" y="1987839"/>
                  </a:cubicBezTo>
                  <a:cubicBezTo>
                    <a:pt x="6691" y="1665314"/>
                    <a:pt x="77781" y="1595961"/>
                    <a:pt x="0" y="1377550"/>
                  </a:cubicBezTo>
                  <a:cubicBezTo>
                    <a:pt x="-73023" y="1096493"/>
                    <a:pt x="3928" y="1099720"/>
                    <a:pt x="0" y="880278"/>
                  </a:cubicBezTo>
                  <a:cubicBezTo>
                    <a:pt x="-44424" y="717485"/>
                    <a:pt x="72471" y="510607"/>
                    <a:pt x="0" y="337799"/>
                  </a:cubicBezTo>
                  <a:close/>
                </a:path>
              </a:pathLst>
            </a:custGeom>
            <a:solidFill>
              <a:srgbClr val="0070C0"/>
            </a:solidFill>
            <a:ln>
              <a:solidFill>
                <a:srgbClr val="0070C0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4328736"/>
                        <a:gd name="connsiteY0" fmla="*/ 350245 h 3044101"/>
                        <a:gd name="connsiteX1" fmla="*/ 721469 w 4328736"/>
                        <a:gd name="connsiteY1" fmla="*/ 0 h 3044101"/>
                        <a:gd name="connsiteX2" fmla="*/ 2222082 w 4328736"/>
                        <a:gd name="connsiteY2" fmla="*/ 0 h 3044101"/>
                        <a:gd name="connsiteX3" fmla="*/ 3607266 w 4328736"/>
                        <a:gd name="connsiteY3" fmla="*/ 0 h 3044101"/>
                        <a:gd name="connsiteX4" fmla="*/ 4328736 w 4328736"/>
                        <a:gd name="connsiteY4" fmla="*/ 350245 h 3044101"/>
                        <a:gd name="connsiteX5" fmla="*/ 4328736 w 4328736"/>
                        <a:gd name="connsiteY5" fmla="*/ 889275 h 3044101"/>
                        <a:gd name="connsiteX6" fmla="*/ 4328736 w 4328736"/>
                        <a:gd name="connsiteY6" fmla="*/ 1404870 h 3044101"/>
                        <a:gd name="connsiteX7" fmla="*/ 4328736 w 4328736"/>
                        <a:gd name="connsiteY7" fmla="*/ 2037645 h 3044101"/>
                        <a:gd name="connsiteX8" fmla="*/ 4328736 w 4328736"/>
                        <a:gd name="connsiteY8" fmla="*/ 2693855 h 3044101"/>
                        <a:gd name="connsiteX9" fmla="*/ 3607266 w 4328736"/>
                        <a:gd name="connsiteY9" fmla="*/ 3044101 h 3044101"/>
                        <a:gd name="connsiteX10" fmla="*/ 2164369 w 4328736"/>
                        <a:gd name="connsiteY10" fmla="*/ 3044101 h 3044101"/>
                        <a:gd name="connsiteX11" fmla="*/ 721469 w 4328736"/>
                        <a:gd name="connsiteY11" fmla="*/ 3044101 h 3044101"/>
                        <a:gd name="connsiteX12" fmla="*/ 0 w 4328736"/>
                        <a:gd name="connsiteY12" fmla="*/ 2693855 h 3044101"/>
                        <a:gd name="connsiteX13" fmla="*/ 0 w 4328736"/>
                        <a:gd name="connsiteY13" fmla="*/ 2061080 h 3044101"/>
                        <a:gd name="connsiteX14" fmla="*/ 0 w 4328736"/>
                        <a:gd name="connsiteY14" fmla="*/ 1428305 h 3044101"/>
                        <a:gd name="connsiteX15" fmla="*/ 0 w 4328736"/>
                        <a:gd name="connsiteY15" fmla="*/ 912712 h 3044101"/>
                        <a:gd name="connsiteX16" fmla="*/ 0 w 4328736"/>
                        <a:gd name="connsiteY16" fmla="*/ 350245 h 3044101"/>
                        <a:gd name="connsiteX0" fmla="*/ 0 w 4328736"/>
                        <a:gd name="connsiteY0" fmla="*/ 350245 h 3044101"/>
                        <a:gd name="connsiteX1" fmla="*/ 721469 w 4328736"/>
                        <a:gd name="connsiteY1" fmla="*/ 0 h 3044101"/>
                        <a:gd name="connsiteX2" fmla="*/ 2222082 w 4328736"/>
                        <a:gd name="connsiteY2" fmla="*/ 0 h 3044101"/>
                        <a:gd name="connsiteX3" fmla="*/ 3607266 w 4328736"/>
                        <a:gd name="connsiteY3" fmla="*/ 0 h 3044101"/>
                        <a:gd name="connsiteX4" fmla="*/ 4328736 w 4328736"/>
                        <a:gd name="connsiteY4" fmla="*/ 350245 h 3044101"/>
                        <a:gd name="connsiteX5" fmla="*/ 4328736 w 4328736"/>
                        <a:gd name="connsiteY5" fmla="*/ 889275 h 3044101"/>
                        <a:gd name="connsiteX6" fmla="*/ 4328736 w 4328736"/>
                        <a:gd name="connsiteY6" fmla="*/ 1404870 h 3044101"/>
                        <a:gd name="connsiteX7" fmla="*/ 4328736 w 4328736"/>
                        <a:gd name="connsiteY7" fmla="*/ 1920463 h 3044101"/>
                        <a:gd name="connsiteX8" fmla="*/ 4328736 w 4328736"/>
                        <a:gd name="connsiteY8" fmla="*/ 2693855 h 3044101"/>
                        <a:gd name="connsiteX9" fmla="*/ 3607266 w 4328736"/>
                        <a:gd name="connsiteY9" fmla="*/ 3044101 h 3044101"/>
                        <a:gd name="connsiteX10" fmla="*/ 2222082 w 4328736"/>
                        <a:gd name="connsiteY10" fmla="*/ 3044101 h 3044101"/>
                        <a:gd name="connsiteX11" fmla="*/ 721469 w 4328736"/>
                        <a:gd name="connsiteY11" fmla="*/ 3044101 h 3044101"/>
                        <a:gd name="connsiteX12" fmla="*/ 0 w 4328736"/>
                        <a:gd name="connsiteY12" fmla="*/ 2693855 h 3044101"/>
                        <a:gd name="connsiteX13" fmla="*/ 0 w 4328736"/>
                        <a:gd name="connsiteY13" fmla="*/ 2154825 h 3044101"/>
                        <a:gd name="connsiteX14" fmla="*/ 0 w 4328736"/>
                        <a:gd name="connsiteY14" fmla="*/ 1545487 h 3044101"/>
                        <a:gd name="connsiteX15" fmla="*/ 0 w 4328736"/>
                        <a:gd name="connsiteY15" fmla="*/ 1029892 h 3044101"/>
                        <a:gd name="connsiteX16" fmla="*/ 0 w 4328736"/>
                        <a:gd name="connsiteY16" fmla="*/ 350245 h 304410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</a:cxnLst>
                      <a:rect l="l" t="t" r="r" b="b"/>
                      <a:pathLst>
                        <a:path w="4328736" h="3044101" fill="none" extrusionOk="0">
                          <a:moveTo>
                            <a:pt x="0" y="350245"/>
                          </a:moveTo>
                          <a:cubicBezTo>
                            <a:pt x="102896" y="177430"/>
                            <a:pt x="316765" y="9594"/>
                            <a:pt x="721469" y="0"/>
                          </a:cubicBezTo>
                          <a:cubicBezTo>
                            <a:pt x="1206417" y="64678"/>
                            <a:pt x="1682523" y="-75886"/>
                            <a:pt x="2222082" y="0"/>
                          </a:cubicBezTo>
                          <a:cubicBezTo>
                            <a:pt x="2759346" y="-41270"/>
                            <a:pt x="3005169" y="149441"/>
                            <a:pt x="3607266" y="0"/>
                          </a:cubicBezTo>
                          <a:cubicBezTo>
                            <a:pt x="4092443" y="12861"/>
                            <a:pt x="4336572" y="155051"/>
                            <a:pt x="4328736" y="350245"/>
                          </a:cubicBezTo>
                          <a:cubicBezTo>
                            <a:pt x="4434433" y="407839"/>
                            <a:pt x="4261220" y="672205"/>
                            <a:pt x="4328736" y="889275"/>
                          </a:cubicBezTo>
                          <a:cubicBezTo>
                            <a:pt x="4405199" y="1087284"/>
                            <a:pt x="4300770" y="1142566"/>
                            <a:pt x="4328736" y="1404870"/>
                          </a:cubicBezTo>
                          <a:cubicBezTo>
                            <a:pt x="4350038" y="1656035"/>
                            <a:pt x="4309691" y="1721746"/>
                            <a:pt x="4328736" y="2037645"/>
                          </a:cubicBezTo>
                          <a:cubicBezTo>
                            <a:pt x="4302584" y="2320446"/>
                            <a:pt x="4210422" y="2528961"/>
                            <a:pt x="4328736" y="2693855"/>
                          </a:cubicBezTo>
                          <a:cubicBezTo>
                            <a:pt x="4183124" y="2851958"/>
                            <a:pt x="3850262" y="3005989"/>
                            <a:pt x="3607266" y="3044101"/>
                          </a:cubicBezTo>
                          <a:cubicBezTo>
                            <a:pt x="3292630" y="3052442"/>
                            <a:pt x="2670740" y="2991800"/>
                            <a:pt x="2164369" y="3044101"/>
                          </a:cubicBezTo>
                          <a:cubicBezTo>
                            <a:pt x="1601707" y="3101065"/>
                            <a:pt x="1335534" y="3010799"/>
                            <a:pt x="721469" y="3044101"/>
                          </a:cubicBezTo>
                          <a:cubicBezTo>
                            <a:pt x="254696" y="3023268"/>
                            <a:pt x="16217" y="2930284"/>
                            <a:pt x="0" y="2693855"/>
                          </a:cubicBezTo>
                          <a:cubicBezTo>
                            <a:pt x="-171743" y="2572251"/>
                            <a:pt x="80" y="2360138"/>
                            <a:pt x="0" y="2061080"/>
                          </a:cubicBezTo>
                          <a:cubicBezTo>
                            <a:pt x="5910" y="1751324"/>
                            <a:pt x="115678" y="1676422"/>
                            <a:pt x="0" y="1428305"/>
                          </a:cubicBezTo>
                          <a:cubicBezTo>
                            <a:pt x="-133788" y="1133792"/>
                            <a:pt x="46986" y="1141864"/>
                            <a:pt x="0" y="912712"/>
                          </a:cubicBezTo>
                          <a:cubicBezTo>
                            <a:pt x="-116931" y="747086"/>
                            <a:pt x="83996" y="530865"/>
                            <a:pt x="0" y="350245"/>
                          </a:cubicBezTo>
                          <a:close/>
                        </a:path>
                        <a:path w="4328736" h="3044101" stroke="0" extrusionOk="0">
                          <a:moveTo>
                            <a:pt x="0" y="350245"/>
                          </a:moveTo>
                          <a:cubicBezTo>
                            <a:pt x="62841" y="142283"/>
                            <a:pt x="360458" y="51852"/>
                            <a:pt x="721469" y="0"/>
                          </a:cubicBezTo>
                          <a:cubicBezTo>
                            <a:pt x="1332553" y="-86793"/>
                            <a:pt x="1772948" y="-3503"/>
                            <a:pt x="2222082" y="0"/>
                          </a:cubicBezTo>
                          <a:cubicBezTo>
                            <a:pt x="2603597" y="-32537"/>
                            <a:pt x="3207549" y="17264"/>
                            <a:pt x="3607266" y="0"/>
                          </a:cubicBezTo>
                          <a:cubicBezTo>
                            <a:pt x="3977032" y="16191"/>
                            <a:pt x="4360678" y="177151"/>
                            <a:pt x="4328736" y="350245"/>
                          </a:cubicBezTo>
                          <a:cubicBezTo>
                            <a:pt x="4399976" y="550323"/>
                            <a:pt x="4249738" y="765437"/>
                            <a:pt x="4328736" y="889275"/>
                          </a:cubicBezTo>
                          <a:cubicBezTo>
                            <a:pt x="4410209" y="993252"/>
                            <a:pt x="4163485" y="1200536"/>
                            <a:pt x="4328736" y="1404870"/>
                          </a:cubicBezTo>
                          <a:cubicBezTo>
                            <a:pt x="4436050" y="1625960"/>
                            <a:pt x="4198497" y="1760121"/>
                            <a:pt x="4328736" y="1920463"/>
                          </a:cubicBezTo>
                          <a:cubicBezTo>
                            <a:pt x="4422060" y="2117923"/>
                            <a:pt x="4263807" y="2501400"/>
                            <a:pt x="4328736" y="2693855"/>
                          </a:cubicBezTo>
                          <a:cubicBezTo>
                            <a:pt x="4358120" y="2939469"/>
                            <a:pt x="4025969" y="3038407"/>
                            <a:pt x="3607266" y="3044101"/>
                          </a:cubicBezTo>
                          <a:cubicBezTo>
                            <a:pt x="3047454" y="3133250"/>
                            <a:pt x="2621197" y="3020386"/>
                            <a:pt x="2222082" y="3044101"/>
                          </a:cubicBezTo>
                          <a:cubicBezTo>
                            <a:pt x="1922227" y="3162591"/>
                            <a:pt x="1472583" y="2977231"/>
                            <a:pt x="721469" y="3044101"/>
                          </a:cubicBezTo>
                          <a:cubicBezTo>
                            <a:pt x="291282" y="2956248"/>
                            <a:pt x="19551" y="2919748"/>
                            <a:pt x="0" y="2693855"/>
                          </a:cubicBezTo>
                          <a:cubicBezTo>
                            <a:pt x="7093" y="2533044"/>
                            <a:pt x="53932" y="2337826"/>
                            <a:pt x="0" y="2154825"/>
                          </a:cubicBezTo>
                          <a:cubicBezTo>
                            <a:pt x="-31662" y="1938983"/>
                            <a:pt x="116148" y="1845560"/>
                            <a:pt x="0" y="1545487"/>
                          </a:cubicBezTo>
                          <a:cubicBezTo>
                            <a:pt x="-130836" y="1268945"/>
                            <a:pt x="117499" y="1265820"/>
                            <a:pt x="0" y="1029892"/>
                          </a:cubicBezTo>
                          <a:cubicBezTo>
                            <a:pt x="-104390" y="793086"/>
                            <a:pt x="-6142" y="583022"/>
                            <a:pt x="0" y="350245"/>
                          </a:cubicBezTo>
                          <a:close/>
                        </a:path>
                        <a:path w="4328736" h="3044101" fill="none" stroke="0" extrusionOk="0">
                          <a:moveTo>
                            <a:pt x="0" y="350245"/>
                          </a:moveTo>
                          <a:cubicBezTo>
                            <a:pt x="62971" y="146232"/>
                            <a:pt x="395843" y="-20331"/>
                            <a:pt x="721469" y="0"/>
                          </a:cubicBezTo>
                          <a:cubicBezTo>
                            <a:pt x="1207620" y="-145227"/>
                            <a:pt x="1608618" y="49147"/>
                            <a:pt x="2222082" y="0"/>
                          </a:cubicBezTo>
                          <a:cubicBezTo>
                            <a:pt x="2729576" y="9082"/>
                            <a:pt x="3133354" y="25760"/>
                            <a:pt x="3607266" y="0"/>
                          </a:cubicBezTo>
                          <a:cubicBezTo>
                            <a:pt x="4074354" y="-4995"/>
                            <a:pt x="4322609" y="210101"/>
                            <a:pt x="4328736" y="350245"/>
                          </a:cubicBezTo>
                          <a:cubicBezTo>
                            <a:pt x="4420206" y="498139"/>
                            <a:pt x="4259498" y="688430"/>
                            <a:pt x="4328736" y="889275"/>
                          </a:cubicBezTo>
                          <a:cubicBezTo>
                            <a:pt x="4397249" y="1118768"/>
                            <a:pt x="4310938" y="1162765"/>
                            <a:pt x="4328736" y="1404870"/>
                          </a:cubicBezTo>
                          <a:cubicBezTo>
                            <a:pt x="4350192" y="1649277"/>
                            <a:pt x="4318480" y="1726638"/>
                            <a:pt x="4328736" y="2037645"/>
                          </a:cubicBezTo>
                          <a:cubicBezTo>
                            <a:pt x="4356410" y="2348955"/>
                            <a:pt x="4239113" y="2505891"/>
                            <a:pt x="4328736" y="2693855"/>
                          </a:cubicBezTo>
                          <a:cubicBezTo>
                            <a:pt x="4249935" y="2780251"/>
                            <a:pt x="3964760" y="2994310"/>
                            <a:pt x="3607266" y="3044101"/>
                          </a:cubicBezTo>
                          <a:cubicBezTo>
                            <a:pt x="3286468" y="3023601"/>
                            <a:pt x="2769600" y="2928485"/>
                            <a:pt x="2164369" y="3044101"/>
                          </a:cubicBezTo>
                          <a:cubicBezTo>
                            <a:pt x="1558906" y="3016463"/>
                            <a:pt x="1285116" y="2958630"/>
                            <a:pt x="721469" y="3044101"/>
                          </a:cubicBezTo>
                          <a:cubicBezTo>
                            <a:pt x="231874" y="3030738"/>
                            <a:pt x="39551" y="2899271"/>
                            <a:pt x="0" y="2693855"/>
                          </a:cubicBezTo>
                          <a:cubicBezTo>
                            <a:pt x="-131660" y="2519950"/>
                            <a:pt x="36347" y="2351285"/>
                            <a:pt x="0" y="2061080"/>
                          </a:cubicBezTo>
                          <a:cubicBezTo>
                            <a:pt x="-27886" y="1756509"/>
                            <a:pt x="107741" y="1663970"/>
                            <a:pt x="0" y="1428305"/>
                          </a:cubicBezTo>
                          <a:cubicBezTo>
                            <a:pt x="-54335" y="1194979"/>
                            <a:pt x="61564" y="1111986"/>
                            <a:pt x="0" y="912712"/>
                          </a:cubicBezTo>
                          <a:cubicBezTo>
                            <a:pt x="-58181" y="710259"/>
                            <a:pt x="120823" y="540435"/>
                            <a:pt x="0" y="350245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Rectangle: Rounded Corners 61">
              <a:extLst>
                <a:ext uri="{FF2B5EF4-FFF2-40B4-BE49-F238E27FC236}">
                  <a16:creationId xmlns:a16="http://schemas.microsoft.com/office/drawing/2014/main" id="{B4F485AC-B4DF-4A06-9BDF-5B8F24E91126}"/>
                </a:ext>
              </a:extLst>
            </p:cNvPr>
            <p:cNvSpPr/>
            <p:nvPr/>
          </p:nvSpPr>
          <p:spPr>
            <a:xfrm>
              <a:off x="1744580" y="-138191"/>
              <a:ext cx="2672962" cy="2971703"/>
            </a:xfrm>
            <a:custGeom>
              <a:avLst/>
              <a:gdLst>
                <a:gd name="connsiteX0" fmla="*/ 0 w 2672962"/>
                <a:gd name="connsiteY0" fmla="*/ 341915 h 2971703"/>
                <a:gd name="connsiteX1" fmla="*/ 445501 w 2672962"/>
                <a:gd name="connsiteY1" fmla="*/ 0 h 2971703"/>
                <a:gd name="connsiteX2" fmla="*/ 1075127 w 2672962"/>
                <a:gd name="connsiteY2" fmla="*/ 0 h 2971703"/>
                <a:gd name="connsiteX3" fmla="*/ 1633472 w 2672962"/>
                <a:gd name="connsiteY3" fmla="*/ 0 h 2971703"/>
                <a:gd name="connsiteX4" fmla="*/ 2227460 w 2672962"/>
                <a:gd name="connsiteY4" fmla="*/ 0 h 2971703"/>
                <a:gd name="connsiteX5" fmla="*/ 2672962 w 2672962"/>
                <a:gd name="connsiteY5" fmla="*/ 341915 h 2971703"/>
                <a:gd name="connsiteX6" fmla="*/ 2672962 w 2672962"/>
                <a:gd name="connsiteY6" fmla="*/ 936761 h 2971703"/>
                <a:gd name="connsiteX7" fmla="*/ 2672962 w 2672962"/>
                <a:gd name="connsiteY7" fmla="*/ 1440092 h 2971703"/>
                <a:gd name="connsiteX8" fmla="*/ 2672962 w 2672962"/>
                <a:gd name="connsiteY8" fmla="*/ 2012060 h 2971703"/>
                <a:gd name="connsiteX9" fmla="*/ 2672962 w 2672962"/>
                <a:gd name="connsiteY9" fmla="*/ 2629786 h 2971703"/>
                <a:gd name="connsiteX10" fmla="*/ 2227460 w 2672962"/>
                <a:gd name="connsiteY10" fmla="*/ 2971703 h 2971703"/>
                <a:gd name="connsiteX11" fmla="*/ 1686932 w 2672962"/>
                <a:gd name="connsiteY11" fmla="*/ 2971703 h 2971703"/>
                <a:gd name="connsiteX12" fmla="*/ 1146405 w 2672962"/>
                <a:gd name="connsiteY12" fmla="*/ 2971703 h 2971703"/>
                <a:gd name="connsiteX13" fmla="*/ 445501 w 2672962"/>
                <a:gd name="connsiteY13" fmla="*/ 2971703 h 2971703"/>
                <a:gd name="connsiteX14" fmla="*/ 0 w 2672962"/>
                <a:gd name="connsiteY14" fmla="*/ 2629786 h 2971703"/>
                <a:gd name="connsiteX15" fmla="*/ 0 w 2672962"/>
                <a:gd name="connsiteY15" fmla="*/ 2126454 h 2971703"/>
                <a:gd name="connsiteX16" fmla="*/ 0 w 2672962"/>
                <a:gd name="connsiteY16" fmla="*/ 1577365 h 2971703"/>
                <a:gd name="connsiteX17" fmla="*/ 0 w 2672962"/>
                <a:gd name="connsiteY17" fmla="*/ 982519 h 2971703"/>
                <a:gd name="connsiteX18" fmla="*/ 0 w 2672962"/>
                <a:gd name="connsiteY18" fmla="*/ 341915 h 2971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672962" h="2971703" extrusionOk="0">
                  <a:moveTo>
                    <a:pt x="0" y="341915"/>
                  </a:moveTo>
                  <a:cubicBezTo>
                    <a:pt x="50012" y="99889"/>
                    <a:pt x="283823" y="-101216"/>
                    <a:pt x="445501" y="0"/>
                  </a:cubicBezTo>
                  <a:cubicBezTo>
                    <a:pt x="738276" y="-54282"/>
                    <a:pt x="817917" y="40426"/>
                    <a:pt x="1075127" y="0"/>
                  </a:cubicBezTo>
                  <a:cubicBezTo>
                    <a:pt x="1355826" y="19116"/>
                    <a:pt x="1535468" y="-42590"/>
                    <a:pt x="1633472" y="0"/>
                  </a:cubicBezTo>
                  <a:cubicBezTo>
                    <a:pt x="1772922" y="-9056"/>
                    <a:pt x="1978611" y="123078"/>
                    <a:pt x="2227460" y="0"/>
                  </a:cubicBezTo>
                  <a:cubicBezTo>
                    <a:pt x="2505252" y="66137"/>
                    <a:pt x="2674767" y="211284"/>
                    <a:pt x="2672962" y="341915"/>
                  </a:cubicBezTo>
                  <a:cubicBezTo>
                    <a:pt x="2682660" y="647491"/>
                    <a:pt x="2589410" y="790590"/>
                    <a:pt x="2672962" y="936761"/>
                  </a:cubicBezTo>
                  <a:cubicBezTo>
                    <a:pt x="2772474" y="1134636"/>
                    <a:pt x="2651300" y="1369482"/>
                    <a:pt x="2672962" y="1440092"/>
                  </a:cubicBezTo>
                  <a:cubicBezTo>
                    <a:pt x="2744390" y="1541389"/>
                    <a:pt x="2688207" y="1746160"/>
                    <a:pt x="2672962" y="2012060"/>
                  </a:cubicBezTo>
                  <a:cubicBezTo>
                    <a:pt x="2705812" y="2188122"/>
                    <a:pt x="2679948" y="2394180"/>
                    <a:pt x="2672962" y="2629786"/>
                  </a:cubicBezTo>
                  <a:cubicBezTo>
                    <a:pt x="2709390" y="2781552"/>
                    <a:pt x="2404177" y="2933696"/>
                    <a:pt x="2227460" y="2971703"/>
                  </a:cubicBezTo>
                  <a:cubicBezTo>
                    <a:pt x="2067407" y="2928780"/>
                    <a:pt x="1776834" y="2895740"/>
                    <a:pt x="1686932" y="2971703"/>
                  </a:cubicBezTo>
                  <a:cubicBezTo>
                    <a:pt x="1534270" y="3037818"/>
                    <a:pt x="1464837" y="2939774"/>
                    <a:pt x="1146405" y="2971703"/>
                  </a:cubicBezTo>
                  <a:cubicBezTo>
                    <a:pt x="969006" y="2970529"/>
                    <a:pt x="776087" y="2870600"/>
                    <a:pt x="445501" y="2971703"/>
                  </a:cubicBezTo>
                  <a:cubicBezTo>
                    <a:pt x="233260" y="2920651"/>
                    <a:pt x="38005" y="2738794"/>
                    <a:pt x="0" y="2629786"/>
                  </a:cubicBezTo>
                  <a:cubicBezTo>
                    <a:pt x="46422" y="2552851"/>
                    <a:pt x="-14910" y="2305721"/>
                    <a:pt x="0" y="2126454"/>
                  </a:cubicBezTo>
                  <a:cubicBezTo>
                    <a:pt x="-28083" y="1938719"/>
                    <a:pt x="66719" y="1689966"/>
                    <a:pt x="0" y="1577365"/>
                  </a:cubicBezTo>
                  <a:cubicBezTo>
                    <a:pt x="-27338" y="1476645"/>
                    <a:pt x="6604" y="1189568"/>
                    <a:pt x="0" y="982519"/>
                  </a:cubicBezTo>
                  <a:cubicBezTo>
                    <a:pt x="-69836" y="814897"/>
                    <a:pt x="45713" y="442226"/>
                    <a:pt x="0" y="341915"/>
                  </a:cubicBez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4391084"/>
                        <a:gd name="connsiteY0" fmla="*/ 354513 h 3081191"/>
                        <a:gd name="connsiteX1" fmla="*/ 731860 w 4391084"/>
                        <a:gd name="connsiteY1" fmla="*/ 0 h 3081191"/>
                        <a:gd name="connsiteX2" fmla="*/ 1766196 w 4391084"/>
                        <a:gd name="connsiteY2" fmla="*/ 0 h 3081191"/>
                        <a:gd name="connsiteX3" fmla="*/ 2683434 w 4391084"/>
                        <a:gd name="connsiteY3" fmla="*/ 0 h 3081191"/>
                        <a:gd name="connsiteX4" fmla="*/ 3659223 w 4391084"/>
                        <a:gd name="connsiteY4" fmla="*/ 0 h 3081191"/>
                        <a:gd name="connsiteX5" fmla="*/ 4391084 w 4391084"/>
                        <a:gd name="connsiteY5" fmla="*/ 354513 h 3081191"/>
                        <a:gd name="connsiteX6" fmla="*/ 4391084 w 4391084"/>
                        <a:gd name="connsiteY6" fmla="*/ 971275 h 3081191"/>
                        <a:gd name="connsiteX7" fmla="*/ 4391084 w 4391084"/>
                        <a:gd name="connsiteY7" fmla="*/ 1493151 h 3081191"/>
                        <a:gd name="connsiteX8" fmla="*/ 4391084 w 4391084"/>
                        <a:gd name="connsiteY8" fmla="*/ 2086192 h 3081191"/>
                        <a:gd name="connsiteX9" fmla="*/ 4391084 w 4391084"/>
                        <a:gd name="connsiteY9" fmla="*/ 2726677 h 3081191"/>
                        <a:gd name="connsiteX10" fmla="*/ 3659223 w 4391084"/>
                        <a:gd name="connsiteY10" fmla="*/ 3081191 h 3081191"/>
                        <a:gd name="connsiteX11" fmla="*/ 2771256 w 4391084"/>
                        <a:gd name="connsiteY11" fmla="*/ 3081191 h 3081191"/>
                        <a:gd name="connsiteX12" fmla="*/ 1883290 w 4391084"/>
                        <a:gd name="connsiteY12" fmla="*/ 3081191 h 3081191"/>
                        <a:gd name="connsiteX13" fmla="*/ 731860 w 4391084"/>
                        <a:gd name="connsiteY13" fmla="*/ 3081191 h 3081191"/>
                        <a:gd name="connsiteX14" fmla="*/ 0 w 4391084"/>
                        <a:gd name="connsiteY14" fmla="*/ 2726677 h 3081191"/>
                        <a:gd name="connsiteX15" fmla="*/ 0 w 4391084"/>
                        <a:gd name="connsiteY15" fmla="*/ 2204801 h 3081191"/>
                        <a:gd name="connsiteX16" fmla="*/ 0 w 4391084"/>
                        <a:gd name="connsiteY16" fmla="*/ 1635481 h 3081191"/>
                        <a:gd name="connsiteX17" fmla="*/ 0 w 4391084"/>
                        <a:gd name="connsiteY17" fmla="*/ 1018719 h 3081191"/>
                        <a:gd name="connsiteX18" fmla="*/ 0 w 4391084"/>
                        <a:gd name="connsiteY18" fmla="*/ 354513 h 308119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</a:cxnLst>
                      <a:rect l="l" t="t" r="r" b="b"/>
                      <a:pathLst>
                        <a:path w="4391084" h="3081191" extrusionOk="0">
                          <a:moveTo>
                            <a:pt x="0" y="354513"/>
                          </a:moveTo>
                          <a:cubicBezTo>
                            <a:pt x="74522" y="107257"/>
                            <a:pt x="435280" y="-85600"/>
                            <a:pt x="731860" y="0"/>
                          </a:cubicBezTo>
                          <a:cubicBezTo>
                            <a:pt x="1218063" y="-48317"/>
                            <a:pt x="1347950" y="41456"/>
                            <a:pt x="1766196" y="0"/>
                          </a:cubicBezTo>
                          <a:cubicBezTo>
                            <a:pt x="2207768" y="6836"/>
                            <a:pt x="2481123" y="-21270"/>
                            <a:pt x="2683434" y="0"/>
                          </a:cubicBezTo>
                          <a:cubicBezTo>
                            <a:pt x="2935592" y="-22382"/>
                            <a:pt x="3223548" y="77745"/>
                            <a:pt x="3659223" y="0"/>
                          </a:cubicBezTo>
                          <a:cubicBezTo>
                            <a:pt x="4083639" y="33284"/>
                            <a:pt x="4383281" y="172368"/>
                            <a:pt x="4391084" y="354513"/>
                          </a:cubicBezTo>
                          <a:cubicBezTo>
                            <a:pt x="4422145" y="645189"/>
                            <a:pt x="4250529" y="782674"/>
                            <a:pt x="4391084" y="971275"/>
                          </a:cubicBezTo>
                          <a:cubicBezTo>
                            <a:pt x="4542524" y="1181058"/>
                            <a:pt x="4339825" y="1409978"/>
                            <a:pt x="4391084" y="1493151"/>
                          </a:cubicBezTo>
                          <a:cubicBezTo>
                            <a:pt x="4496208" y="1598654"/>
                            <a:pt x="4392907" y="1813430"/>
                            <a:pt x="4391084" y="2086192"/>
                          </a:cubicBezTo>
                          <a:cubicBezTo>
                            <a:pt x="4434251" y="2312919"/>
                            <a:pt x="4386281" y="2494340"/>
                            <a:pt x="4391084" y="2726677"/>
                          </a:cubicBezTo>
                          <a:cubicBezTo>
                            <a:pt x="4454729" y="2887277"/>
                            <a:pt x="3947917" y="3066469"/>
                            <a:pt x="3659223" y="3081191"/>
                          </a:cubicBezTo>
                          <a:cubicBezTo>
                            <a:pt x="3402223" y="3061569"/>
                            <a:pt x="2944784" y="3025726"/>
                            <a:pt x="2771256" y="3081191"/>
                          </a:cubicBezTo>
                          <a:cubicBezTo>
                            <a:pt x="2532276" y="3137615"/>
                            <a:pt x="2356302" y="3043158"/>
                            <a:pt x="1883290" y="3081191"/>
                          </a:cubicBezTo>
                          <a:cubicBezTo>
                            <a:pt x="1551621" y="3091591"/>
                            <a:pt x="1204025" y="2997323"/>
                            <a:pt x="731860" y="3081191"/>
                          </a:cubicBezTo>
                          <a:cubicBezTo>
                            <a:pt x="379062" y="3048306"/>
                            <a:pt x="49055" y="2863655"/>
                            <a:pt x="0" y="2726677"/>
                          </a:cubicBezTo>
                          <a:cubicBezTo>
                            <a:pt x="22135" y="2634769"/>
                            <a:pt x="45265" y="2393469"/>
                            <a:pt x="0" y="2204801"/>
                          </a:cubicBezTo>
                          <a:cubicBezTo>
                            <a:pt x="-68858" y="2011786"/>
                            <a:pt x="93884" y="1752879"/>
                            <a:pt x="0" y="1635481"/>
                          </a:cubicBezTo>
                          <a:cubicBezTo>
                            <a:pt x="-75911" y="1521817"/>
                            <a:pt x="93450" y="1223614"/>
                            <a:pt x="0" y="1018719"/>
                          </a:cubicBezTo>
                          <a:cubicBezTo>
                            <a:pt x="-109491" y="836840"/>
                            <a:pt x="102135" y="485159"/>
                            <a:pt x="0" y="354513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TextBox 63">
              <a:extLst>
                <a:ext uri="{FF2B5EF4-FFF2-40B4-BE49-F238E27FC236}">
                  <a16:creationId xmlns:a16="http://schemas.microsoft.com/office/drawing/2014/main" id="{0B3B1DE3-5806-4889-BA88-724D6B8922E4}"/>
                </a:ext>
              </a:extLst>
            </p:cNvPr>
            <p:cNvSpPr txBox="1"/>
            <p:nvPr/>
          </p:nvSpPr>
          <p:spPr>
            <a:xfrm>
              <a:off x="1734079" y="-66891"/>
              <a:ext cx="998806" cy="504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800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  <p:sp>
          <p:nvSpPr>
            <p:cNvPr id="225" name="TextBox 64">
              <a:extLst>
                <a:ext uri="{FF2B5EF4-FFF2-40B4-BE49-F238E27FC236}">
                  <a16:creationId xmlns:a16="http://schemas.microsoft.com/office/drawing/2014/main" id="{92AC5195-109E-4399-B96D-ED879F2F197A}"/>
                </a:ext>
              </a:extLst>
            </p:cNvPr>
            <p:cNvSpPr txBox="1"/>
            <p:nvPr/>
          </p:nvSpPr>
          <p:spPr>
            <a:xfrm>
              <a:off x="1998588" y="-240862"/>
              <a:ext cx="2202899" cy="31168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rgbClr val="FF0000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الجواب</a:t>
              </a:r>
            </a:p>
            <a:p>
              <a:pPr algn="ctr"/>
              <a:r>
                <a:rPr lang="ar-SY" sz="2000" b="1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حينما تكون الكسور مصحوبة بجروح تسمح هذه الجروح للعظم المكسور بالحركة من مكانه و تغيير اتجاهه وو هذا يعد أخطر أنواع الكسور و يتطلب من المسعف تحرك المكان المكسور دون عناية و يفضل التحريك الجماعي للفرد المكسور بعد وضع جسمه بالكامل على قطعة من القماش و تحريكه دفعة واحدة  حتى لا تتحرك العظام من مكانها</a:t>
              </a:r>
              <a:endParaRPr lang="en-US" sz="2400" b="1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sp>
        <p:nvSpPr>
          <p:cNvPr id="226" name="Freeform: Shape 65">
            <a:extLst>
              <a:ext uri="{FF2B5EF4-FFF2-40B4-BE49-F238E27FC236}">
                <a16:creationId xmlns:a16="http://schemas.microsoft.com/office/drawing/2014/main" id="{731F2793-9671-400C-8D5A-AE008F2B49FC}"/>
              </a:ext>
            </a:extLst>
          </p:cNvPr>
          <p:cNvSpPr/>
          <p:nvPr/>
        </p:nvSpPr>
        <p:spPr>
          <a:xfrm>
            <a:off x="6367427" y="1746788"/>
            <a:ext cx="1703147" cy="717453"/>
          </a:xfrm>
          <a:custGeom>
            <a:avLst/>
            <a:gdLst>
              <a:gd name="connsiteX0" fmla="*/ 0 w 3052689"/>
              <a:gd name="connsiteY0" fmla="*/ 717453 h 717453"/>
              <a:gd name="connsiteX1" fmla="*/ 759655 w 3052689"/>
              <a:gd name="connsiteY1" fmla="*/ 225083 h 717453"/>
              <a:gd name="connsiteX2" fmla="*/ 1350498 w 3052689"/>
              <a:gd name="connsiteY2" fmla="*/ 647114 h 717453"/>
              <a:gd name="connsiteX3" fmla="*/ 2124221 w 3052689"/>
              <a:gd name="connsiteY3" fmla="*/ 182880 h 717453"/>
              <a:gd name="connsiteX4" fmla="*/ 2658793 w 3052689"/>
              <a:gd name="connsiteY4" fmla="*/ 393896 h 717453"/>
              <a:gd name="connsiteX5" fmla="*/ 3052689 w 3052689"/>
              <a:gd name="connsiteY5" fmla="*/ 0 h 717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52689" h="717453">
                <a:moveTo>
                  <a:pt x="0" y="717453"/>
                </a:moveTo>
                <a:cubicBezTo>
                  <a:pt x="267286" y="477129"/>
                  <a:pt x="534572" y="236806"/>
                  <a:pt x="759655" y="225083"/>
                </a:cubicBezTo>
                <a:cubicBezTo>
                  <a:pt x="984738" y="213360"/>
                  <a:pt x="1123070" y="654148"/>
                  <a:pt x="1350498" y="647114"/>
                </a:cubicBezTo>
                <a:cubicBezTo>
                  <a:pt x="1577926" y="640080"/>
                  <a:pt x="1906172" y="225083"/>
                  <a:pt x="2124221" y="182880"/>
                </a:cubicBezTo>
                <a:cubicBezTo>
                  <a:pt x="2342270" y="140677"/>
                  <a:pt x="2504048" y="424376"/>
                  <a:pt x="2658793" y="393896"/>
                </a:cubicBezTo>
                <a:cubicBezTo>
                  <a:pt x="2813538" y="363416"/>
                  <a:pt x="2933113" y="181708"/>
                  <a:pt x="3052689" y="0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1307957695"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27" name="Freeform: Shape 66">
            <a:extLst>
              <a:ext uri="{FF2B5EF4-FFF2-40B4-BE49-F238E27FC236}">
                <a16:creationId xmlns:a16="http://schemas.microsoft.com/office/drawing/2014/main" id="{36F26B8B-AFAE-465B-AB3E-27A1239CF058}"/>
              </a:ext>
            </a:extLst>
          </p:cNvPr>
          <p:cNvSpPr/>
          <p:nvPr/>
        </p:nvSpPr>
        <p:spPr>
          <a:xfrm>
            <a:off x="3349125" y="3032695"/>
            <a:ext cx="1509486" cy="545309"/>
          </a:xfrm>
          <a:custGeom>
            <a:avLst/>
            <a:gdLst>
              <a:gd name="connsiteX0" fmla="*/ 1509486 w 1509486"/>
              <a:gd name="connsiteY0" fmla="*/ 433478 h 545309"/>
              <a:gd name="connsiteX1" fmla="*/ 827314 w 1509486"/>
              <a:gd name="connsiteY1" fmla="*/ 520564 h 545309"/>
              <a:gd name="connsiteX2" fmla="*/ 464457 w 1509486"/>
              <a:gd name="connsiteY2" fmla="*/ 41592 h 545309"/>
              <a:gd name="connsiteX3" fmla="*/ 0 w 1509486"/>
              <a:gd name="connsiteY3" fmla="*/ 56107 h 545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9486" h="545309">
                <a:moveTo>
                  <a:pt x="1509486" y="433478"/>
                </a:moveTo>
                <a:cubicBezTo>
                  <a:pt x="1255485" y="509678"/>
                  <a:pt x="1001485" y="585878"/>
                  <a:pt x="827314" y="520564"/>
                </a:cubicBezTo>
                <a:cubicBezTo>
                  <a:pt x="653143" y="455250"/>
                  <a:pt x="602343" y="119001"/>
                  <a:pt x="464457" y="41592"/>
                </a:cubicBezTo>
                <a:cubicBezTo>
                  <a:pt x="326571" y="-35817"/>
                  <a:pt x="163285" y="10145"/>
                  <a:pt x="0" y="56107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3948674015"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229" name="Group 1">
            <a:extLst>
              <a:ext uri="{FF2B5EF4-FFF2-40B4-BE49-F238E27FC236}">
                <a16:creationId xmlns:a16="http://schemas.microsoft.com/office/drawing/2014/main" id="{0F83C00B-5201-408E-A9B1-050D511DA312}"/>
              </a:ext>
            </a:extLst>
          </p:cNvPr>
          <p:cNvGrpSpPr/>
          <p:nvPr/>
        </p:nvGrpSpPr>
        <p:grpSpPr>
          <a:xfrm>
            <a:off x="3900668" y="1237096"/>
            <a:ext cx="2964929" cy="1213077"/>
            <a:chOff x="4412343" y="615723"/>
            <a:chExt cx="2964929" cy="1213077"/>
          </a:xfrm>
        </p:grpSpPr>
        <p:sp>
          <p:nvSpPr>
            <p:cNvPr id="230" name="Freeform: Shape 70">
              <a:extLst>
                <a:ext uri="{FF2B5EF4-FFF2-40B4-BE49-F238E27FC236}">
                  <a16:creationId xmlns:a16="http://schemas.microsoft.com/office/drawing/2014/main" id="{D2C15C80-3FB9-4C65-BE1B-72024C482AD9}"/>
                </a:ext>
              </a:extLst>
            </p:cNvPr>
            <p:cNvSpPr/>
            <p:nvPr/>
          </p:nvSpPr>
          <p:spPr>
            <a:xfrm>
              <a:off x="4412343" y="1712686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Freeform: Shape 71">
              <a:extLst>
                <a:ext uri="{FF2B5EF4-FFF2-40B4-BE49-F238E27FC236}">
                  <a16:creationId xmlns:a16="http://schemas.microsoft.com/office/drawing/2014/main" id="{6C668E18-5745-481B-82C4-59BBC2EDA18C}"/>
                </a:ext>
              </a:extLst>
            </p:cNvPr>
            <p:cNvSpPr/>
            <p:nvPr/>
          </p:nvSpPr>
          <p:spPr>
            <a:xfrm rot="788280">
              <a:off x="4625066" y="1298680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Freeform: Shape 72">
              <a:extLst>
                <a:ext uri="{FF2B5EF4-FFF2-40B4-BE49-F238E27FC236}">
                  <a16:creationId xmlns:a16="http://schemas.microsoft.com/office/drawing/2014/main" id="{CAF63E96-F76C-48E0-BE52-F6EB71ACA986}"/>
                </a:ext>
              </a:extLst>
            </p:cNvPr>
            <p:cNvSpPr/>
            <p:nvPr/>
          </p:nvSpPr>
          <p:spPr>
            <a:xfrm rot="1744404">
              <a:off x="5099047" y="928216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Freeform: Shape 73">
              <a:extLst>
                <a:ext uri="{FF2B5EF4-FFF2-40B4-BE49-F238E27FC236}">
                  <a16:creationId xmlns:a16="http://schemas.microsoft.com/office/drawing/2014/main" id="{69830268-F37C-4BC8-88BC-C394C51827A6}"/>
                </a:ext>
              </a:extLst>
            </p:cNvPr>
            <p:cNvSpPr/>
            <p:nvPr/>
          </p:nvSpPr>
          <p:spPr>
            <a:xfrm rot="3333878">
              <a:off x="5784178" y="70280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Freeform: Shape 74">
              <a:extLst>
                <a:ext uri="{FF2B5EF4-FFF2-40B4-BE49-F238E27FC236}">
                  <a16:creationId xmlns:a16="http://schemas.microsoft.com/office/drawing/2014/main" id="{5E30E4AC-37BE-4CF3-B7BD-545A223509F5}"/>
                </a:ext>
              </a:extLst>
            </p:cNvPr>
            <p:cNvSpPr/>
            <p:nvPr/>
          </p:nvSpPr>
          <p:spPr>
            <a:xfrm rot="5400000">
              <a:off x="6620322" y="81082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reeform: Shape 75">
              <a:extLst>
                <a:ext uri="{FF2B5EF4-FFF2-40B4-BE49-F238E27FC236}">
                  <a16:creationId xmlns:a16="http://schemas.microsoft.com/office/drawing/2014/main" id="{C2B11130-4716-4E7C-99A6-FCB3CA1B2615}"/>
                </a:ext>
              </a:extLst>
            </p:cNvPr>
            <p:cNvSpPr/>
            <p:nvPr/>
          </p:nvSpPr>
          <p:spPr>
            <a:xfrm rot="6984667">
              <a:off x="7174072" y="109419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06066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" grpId="0" animBg="1"/>
      <p:bldP spid="22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>
            <a:extLst>
              <a:ext uri="{FF2B5EF4-FFF2-40B4-BE49-F238E27FC236}">
                <a16:creationId xmlns:a16="http://schemas.microsoft.com/office/drawing/2014/main" id="{036CB469-07EA-47D8-A17B-54E999AF5EBA}"/>
              </a:ext>
            </a:extLst>
          </p:cNvPr>
          <p:cNvGrpSpPr/>
          <p:nvPr/>
        </p:nvGrpSpPr>
        <p:grpSpPr>
          <a:xfrm>
            <a:off x="-128005" y="-42771"/>
            <a:ext cx="6244902" cy="3039558"/>
            <a:chOff x="-128005" y="-42771"/>
            <a:chExt cx="6244902" cy="3039558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48CD067B-A47D-449E-98B4-6F9B316F63AF}"/>
                </a:ext>
              </a:extLst>
            </p:cNvPr>
            <p:cNvSpPr/>
            <p:nvPr/>
          </p:nvSpPr>
          <p:spPr>
            <a:xfrm rot="5730653">
              <a:off x="1474667" y="-1645443"/>
              <a:ext cx="3039558" cy="6244902"/>
            </a:xfrm>
            <a:custGeom>
              <a:avLst/>
              <a:gdLst>
                <a:gd name="connsiteX0" fmla="*/ 337169 w 3039558"/>
                <a:gd name="connsiteY0" fmla="*/ 6244902 h 6244902"/>
                <a:gd name="connsiteX1" fmla="*/ 0 w 3039558"/>
                <a:gd name="connsiteY1" fmla="*/ 2750226 h 6244902"/>
                <a:gd name="connsiteX2" fmla="*/ 3039558 w 3039558"/>
                <a:gd name="connsiteY2" fmla="*/ 0 h 6244902"/>
                <a:gd name="connsiteX3" fmla="*/ 3039558 w 3039558"/>
                <a:gd name="connsiteY3" fmla="*/ 5984173 h 6244902"/>
                <a:gd name="connsiteX4" fmla="*/ 337169 w 3039558"/>
                <a:gd name="connsiteY4" fmla="*/ 6244902 h 62449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39558" h="6244902">
                  <a:moveTo>
                    <a:pt x="337169" y="6244902"/>
                  </a:moveTo>
                  <a:lnTo>
                    <a:pt x="0" y="2750226"/>
                  </a:lnTo>
                  <a:lnTo>
                    <a:pt x="3039558" y="0"/>
                  </a:lnTo>
                  <a:lnTo>
                    <a:pt x="3039558" y="5984173"/>
                  </a:lnTo>
                  <a:lnTo>
                    <a:pt x="337169" y="6244902"/>
                  </a:lnTo>
                  <a:close/>
                </a:path>
              </a:pathLst>
            </a:custGeom>
            <a:solidFill>
              <a:srgbClr val="FE28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0485D111-9765-4F2D-9337-E2336BF1EE70}"/>
                </a:ext>
              </a:extLst>
            </p:cNvPr>
            <p:cNvSpPr txBox="1"/>
            <p:nvPr/>
          </p:nvSpPr>
          <p:spPr>
            <a:xfrm>
              <a:off x="1201252" y="552719"/>
              <a:ext cx="197560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bg1"/>
                  </a:solidFill>
                  <a:latin typeface="Oswald" panose="02000503000000000000" pitchFamily="2" charset="0"/>
                </a:rPr>
                <a:t>5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27F20F63-ED72-47D4-B8B4-96FCFCF2AD78}"/>
                </a:ext>
              </a:extLst>
            </p:cNvPr>
            <p:cNvSpPr txBox="1"/>
            <p:nvPr/>
          </p:nvSpPr>
          <p:spPr>
            <a:xfrm>
              <a:off x="452881" y="1000732"/>
              <a:ext cx="3472347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1600" dirty="0">
                  <a:solidFill>
                    <a:schemeClr val="bg1">
                      <a:lumMod val="95000"/>
                    </a:schemeClr>
                  </a:solidFill>
                  <a:latin typeface="Oswald" panose="02000503000000000000" pitchFamily="2" charset="0"/>
                </a:rPr>
                <a:t>لا يحرك المصاب نهائيا إذا كانت الإصابة في العنق أو العمود الفقري إلا إذا كان هناك ما يعيق مجرى التنفس فلابد من إزالته بالطريقة المناسبة و يترك لحين وصول الإسعاف حيث أن أي حركة خاطئة قد. تؤدي إلى ضرر بالحبل الشوكي وو تهدد حالة المصاب صحيا</a:t>
              </a:r>
              <a:endParaRPr lang="en-US" sz="1600" dirty="0">
                <a:solidFill>
                  <a:schemeClr val="bg1">
                    <a:lumMod val="95000"/>
                  </a:schemeClr>
                </a:solidFill>
                <a:latin typeface="Oswald" panose="02000503000000000000" pitchFamily="2" charset="0"/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31A11D7-E0EE-46BE-B528-2D9F6C6AD71B}"/>
              </a:ext>
            </a:extLst>
          </p:cNvPr>
          <p:cNvGrpSpPr/>
          <p:nvPr/>
        </p:nvGrpSpPr>
        <p:grpSpPr>
          <a:xfrm>
            <a:off x="-206000" y="3196905"/>
            <a:ext cx="6041624" cy="3999331"/>
            <a:chOff x="-206000" y="3196905"/>
            <a:chExt cx="6041624" cy="3999331"/>
          </a:xfrm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DD7C9414-96EA-4BB9-8EE6-C3974A1AB661}"/>
                </a:ext>
              </a:extLst>
            </p:cNvPr>
            <p:cNvSpPr/>
            <p:nvPr/>
          </p:nvSpPr>
          <p:spPr>
            <a:xfrm rot="5730653">
              <a:off x="815146" y="2175759"/>
              <a:ext cx="3999331" cy="6041624"/>
            </a:xfrm>
            <a:custGeom>
              <a:avLst/>
              <a:gdLst>
                <a:gd name="connsiteX0" fmla="*/ 0 w 3999331"/>
                <a:gd name="connsiteY0" fmla="*/ 6041624 h 6041624"/>
                <a:gd name="connsiteX1" fmla="*/ 0 w 3999331"/>
                <a:gd name="connsiteY1" fmla="*/ 0 h 6041624"/>
                <a:gd name="connsiteX2" fmla="*/ 3644896 w 3999331"/>
                <a:gd name="connsiteY2" fmla="*/ 1982126 h 6041624"/>
                <a:gd name="connsiteX3" fmla="*/ 3999331 w 3999331"/>
                <a:gd name="connsiteY3" fmla="*/ 5655766 h 6041624"/>
                <a:gd name="connsiteX4" fmla="*/ 0 w 3999331"/>
                <a:gd name="connsiteY4" fmla="*/ 6041624 h 6041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99331" h="6041624">
                  <a:moveTo>
                    <a:pt x="0" y="6041624"/>
                  </a:moveTo>
                  <a:lnTo>
                    <a:pt x="0" y="0"/>
                  </a:lnTo>
                  <a:lnTo>
                    <a:pt x="3644896" y="1982126"/>
                  </a:lnTo>
                  <a:lnTo>
                    <a:pt x="3999331" y="5655766"/>
                  </a:lnTo>
                  <a:lnTo>
                    <a:pt x="0" y="6041624"/>
                  </a:lnTo>
                  <a:close/>
                </a:path>
              </a:pathLst>
            </a:custGeom>
            <a:solidFill>
              <a:srgbClr val="41C5D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A747DCA9-CA66-419D-9326-655D6DCBD517}"/>
                </a:ext>
              </a:extLst>
            </p:cNvPr>
            <p:cNvSpPr txBox="1"/>
            <p:nvPr/>
          </p:nvSpPr>
          <p:spPr>
            <a:xfrm>
              <a:off x="3090994" y="3385434"/>
              <a:ext cx="197560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bg1"/>
                  </a:solidFill>
                  <a:latin typeface="Oswald" panose="02000503000000000000" pitchFamily="2" charset="0"/>
                </a:rPr>
                <a:t>4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C154191-78FD-4626-9FAE-9F13883365F0}"/>
                </a:ext>
              </a:extLst>
            </p:cNvPr>
            <p:cNvSpPr txBox="1"/>
            <p:nvPr/>
          </p:nvSpPr>
          <p:spPr>
            <a:xfrm>
              <a:off x="2673346" y="3940000"/>
              <a:ext cx="2160661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1600" dirty="0">
                  <a:solidFill>
                    <a:schemeClr val="accent2">
                      <a:lumMod val="75000"/>
                    </a:schemeClr>
                  </a:solidFill>
                  <a:latin typeface="Oswald" panose="02000503000000000000" pitchFamily="2" charset="0"/>
                </a:rPr>
                <a:t>يوضع  المصاب في وضع مريح له و يثبت العضو بإسناده بالوسادة أو باليد أو بأي طريقة أخرى</a:t>
              </a:r>
              <a:endParaRPr lang="en-US" sz="1600" dirty="0">
                <a:solidFill>
                  <a:schemeClr val="accent2">
                    <a:lumMod val="75000"/>
                  </a:schemeClr>
                </a:solidFill>
                <a:latin typeface="Oswald" panose="02000503000000000000" pitchFamily="2" charset="0"/>
              </a:endParaRP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E742BA30-7AEA-49CD-BCCA-75358164139C}"/>
              </a:ext>
            </a:extLst>
          </p:cNvPr>
          <p:cNvGrpSpPr/>
          <p:nvPr/>
        </p:nvGrpSpPr>
        <p:grpSpPr>
          <a:xfrm>
            <a:off x="4026268" y="3549850"/>
            <a:ext cx="4720385" cy="3543000"/>
            <a:chOff x="4026268" y="3549850"/>
            <a:chExt cx="4720385" cy="3543000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334C17E-CEB1-47F6-894D-E9BB555FB956}"/>
                </a:ext>
              </a:extLst>
            </p:cNvPr>
            <p:cNvSpPr/>
            <p:nvPr/>
          </p:nvSpPr>
          <p:spPr>
            <a:xfrm rot="5730653">
              <a:off x="4614961" y="2961157"/>
              <a:ext cx="3543000" cy="4720385"/>
            </a:xfrm>
            <a:custGeom>
              <a:avLst/>
              <a:gdLst>
                <a:gd name="connsiteX0" fmla="*/ 0 w 3543000"/>
                <a:gd name="connsiteY0" fmla="*/ 2793671 h 4720385"/>
                <a:gd name="connsiteX1" fmla="*/ 3087573 w 3543000"/>
                <a:gd name="connsiteY1" fmla="*/ 0 h 4720385"/>
                <a:gd name="connsiteX2" fmla="*/ 3543000 w 3543000"/>
                <a:gd name="connsiteY2" fmla="*/ 4720385 h 4720385"/>
                <a:gd name="connsiteX3" fmla="*/ 0 w 3543000"/>
                <a:gd name="connsiteY3" fmla="*/ 2793671 h 4720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43000" h="4720385">
                  <a:moveTo>
                    <a:pt x="0" y="2793671"/>
                  </a:moveTo>
                  <a:lnTo>
                    <a:pt x="3087573" y="0"/>
                  </a:lnTo>
                  <a:lnTo>
                    <a:pt x="3543000" y="4720385"/>
                  </a:lnTo>
                  <a:lnTo>
                    <a:pt x="0" y="2793671"/>
                  </a:lnTo>
                  <a:close/>
                </a:path>
              </a:pathLst>
            </a:custGeom>
            <a:solidFill>
              <a:srgbClr val="FE28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68E3C65E-3B31-48EE-9D7A-DF4739D0BC89}"/>
                </a:ext>
              </a:extLst>
            </p:cNvPr>
            <p:cNvSpPr txBox="1"/>
            <p:nvPr/>
          </p:nvSpPr>
          <p:spPr>
            <a:xfrm>
              <a:off x="5190646" y="4566122"/>
              <a:ext cx="197560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bg1"/>
                  </a:solidFill>
                  <a:latin typeface="Oswald" panose="02000503000000000000" pitchFamily="2" charset="0"/>
                </a:rPr>
                <a:t>3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17A9D03-E13B-4A57-9001-60DA0AE15AFB}"/>
                </a:ext>
              </a:extLst>
            </p:cNvPr>
            <p:cNvSpPr txBox="1"/>
            <p:nvPr/>
          </p:nvSpPr>
          <p:spPr>
            <a:xfrm>
              <a:off x="4793177" y="5274422"/>
              <a:ext cx="2824162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1600" dirty="0">
                  <a:solidFill>
                    <a:schemeClr val="bg1">
                      <a:lumMod val="95000"/>
                    </a:schemeClr>
                  </a:solidFill>
                  <a:latin typeface="Oswald" panose="02000503000000000000" pitchFamily="2" charset="0"/>
                </a:rPr>
                <a:t>يثبت العضو المصاب قبل نقل الشخص</a:t>
              </a:r>
            </a:p>
            <a:p>
              <a:pPr algn="ctr"/>
              <a:r>
                <a:rPr lang="ar-SY" sz="1600" dirty="0">
                  <a:solidFill>
                    <a:schemeClr val="bg1">
                      <a:lumMod val="95000"/>
                    </a:schemeClr>
                  </a:solidFill>
                  <a:latin typeface="Oswald" panose="02000503000000000000" pitchFamily="2" charset="0"/>
                </a:rPr>
                <a:t> للمستشفى مع تجنب تحريكه إلا للضرورة القصوى لأن الجزء المكسور إذا تحرك و هو غير ثابت قد يؤدي ذلك إلى ظهور مضاعفات في الكسر </a:t>
              </a:r>
              <a:endParaRPr lang="en-US" sz="1600" dirty="0">
                <a:solidFill>
                  <a:schemeClr val="bg1">
                    <a:lumMod val="95000"/>
                  </a:schemeClr>
                </a:solidFill>
                <a:latin typeface="Oswald" panose="02000503000000000000" pitchFamily="2" charset="0"/>
              </a:endParaRP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DC7BC33D-88F3-4456-9C9C-8173A811C1A8}"/>
              </a:ext>
            </a:extLst>
          </p:cNvPr>
          <p:cNvGrpSpPr/>
          <p:nvPr/>
        </p:nvGrpSpPr>
        <p:grpSpPr>
          <a:xfrm>
            <a:off x="6041090" y="3711551"/>
            <a:ext cx="6285375" cy="3181052"/>
            <a:chOff x="6041090" y="3711551"/>
            <a:chExt cx="6285375" cy="3181052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54DFF4A3-210A-4656-AE8E-0CC4E6E6430E}"/>
                </a:ext>
              </a:extLst>
            </p:cNvPr>
            <p:cNvSpPr/>
            <p:nvPr/>
          </p:nvSpPr>
          <p:spPr>
            <a:xfrm rot="5730653">
              <a:off x="7604222" y="2170359"/>
              <a:ext cx="3159112" cy="6285375"/>
            </a:xfrm>
            <a:custGeom>
              <a:avLst/>
              <a:gdLst>
                <a:gd name="connsiteX0" fmla="*/ 0 w 3159112"/>
                <a:gd name="connsiteY0" fmla="*/ 6285375 h 6285375"/>
                <a:gd name="connsiteX1" fmla="*/ 0 w 3159112"/>
                <a:gd name="connsiteY1" fmla="*/ 272893 h 6285375"/>
                <a:gd name="connsiteX2" fmla="*/ 2828475 w 3159112"/>
                <a:gd name="connsiteY2" fmla="*/ 0 h 6285375"/>
                <a:gd name="connsiteX3" fmla="*/ 3159112 w 3159112"/>
                <a:gd name="connsiteY3" fmla="*/ 3426975 h 6285375"/>
                <a:gd name="connsiteX4" fmla="*/ 0 w 3159112"/>
                <a:gd name="connsiteY4" fmla="*/ 6285375 h 6285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59112" h="6285375">
                  <a:moveTo>
                    <a:pt x="0" y="6285375"/>
                  </a:moveTo>
                  <a:lnTo>
                    <a:pt x="0" y="272893"/>
                  </a:lnTo>
                  <a:lnTo>
                    <a:pt x="2828475" y="0"/>
                  </a:lnTo>
                  <a:lnTo>
                    <a:pt x="3159112" y="3426975"/>
                  </a:lnTo>
                  <a:lnTo>
                    <a:pt x="0" y="6285375"/>
                  </a:lnTo>
                  <a:close/>
                </a:path>
              </a:pathLst>
            </a:custGeom>
            <a:solidFill>
              <a:srgbClr val="41C5D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BA897691-053E-4AED-B5EA-4009C2A5D3A8}"/>
                </a:ext>
              </a:extLst>
            </p:cNvPr>
            <p:cNvSpPr txBox="1"/>
            <p:nvPr/>
          </p:nvSpPr>
          <p:spPr>
            <a:xfrm>
              <a:off x="7493315" y="3711551"/>
              <a:ext cx="197560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latin typeface="Oswald" panose="02000503000000000000" pitchFamily="2" charset="0"/>
                </a:rPr>
                <a:t>2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923FF706-1A81-4DD3-BACE-F3CA31A2CA22}"/>
                </a:ext>
              </a:extLst>
            </p:cNvPr>
            <p:cNvSpPr txBox="1"/>
            <p:nvPr/>
          </p:nvSpPr>
          <p:spPr>
            <a:xfrm>
              <a:off x="7493315" y="4063022"/>
              <a:ext cx="244726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1600" dirty="0">
                  <a:solidFill>
                    <a:schemeClr val="accent2">
                      <a:lumMod val="75000"/>
                    </a:schemeClr>
                  </a:solidFill>
                  <a:latin typeface="Oswald" panose="02000503000000000000" pitchFamily="2" charset="0"/>
                </a:rPr>
                <a:t>يضمد الجرح في الكسر المفتوح بحرص شديد قبل إسعاف الكسر</a:t>
              </a:r>
              <a:endParaRPr lang="en-US" sz="1600" dirty="0">
                <a:solidFill>
                  <a:schemeClr val="accent2">
                    <a:lumMod val="75000"/>
                  </a:schemeClr>
                </a:solidFill>
                <a:latin typeface="Oswald" panose="02000503000000000000" pitchFamily="2" charset="0"/>
              </a:endParaRP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C760C5BD-47C3-43BB-BA2D-6892DF752BED}"/>
              </a:ext>
            </a:extLst>
          </p:cNvPr>
          <p:cNvGrpSpPr/>
          <p:nvPr/>
        </p:nvGrpSpPr>
        <p:grpSpPr>
          <a:xfrm>
            <a:off x="6430866" y="-259292"/>
            <a:ext cx="5960892" cy="3873246"/>
            <a:chOff x="6430866" y="-259292"/>
            <a:chExt cx="5960892" cy="3873246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2B0B1889-7F86-4CEB-87D4-E48C193C25E3}"/>
                </a:ext>
              </a:extLst>
            </p:cNvPr>
            <p:cNvSpPr/>
            <p:nvPr/>
          </p:nvSpPr>
          <p:spPr>
            <a:xfrm rot="5730653">
              <a:off x="7474689" y="-1303115"/>
              <a:ext cx="3873246" cy="5960892"/>
            </a:xfrm>
            <a:custGeom>
              <a:avLst/>
              <a:gdLst>
                <a:gd name="connsiteX0" fmla="*/ 354436 w 3873246"/>
                <a:gd name="connsiteY0" fmla="*/ 4047333 h 5960892"/>
                <a:gd name="connsiteX1" fmla="*/ 0 w 3873246"/>
                <a:gd name="connsiteY1" fmla="*/ 373693 h 5960892"/>
                <a:gd name="connsiteX2" fmla="*/ 3873246 w 3873246"/>
                <a:gd name="connsiteY2" fmla="*/ 0 h 5960892"/>
                <a:gd name="connsiteX3" fmla="*/ 3873246 w 3873246"/>
                <a:gd name="connsiteY3" fmla="*/ 5960892 h 5960892"/>
                <a:gd name="connsiteX4" fmla="*/ 354436 w 3873246"/>
                <a:gd name="connsiteY4" fmla="*/ 4047333 h 5960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73246" h="5960892">
                  <a:moveTo>
                    <a:pt x="354436" y="4047333"/>
                  </a:moveTo>
                  <a:lnTo>
                    <a:pt x="0" y="373693"/>
                  </a:lnTo>
                  <a:lnTo>
                    <a:pt x="3873246" y="0"/>
                  </a:lnTo>
                  <a:lnTo>
                    <a:pt x="3873246" y="5960892"/>
                  </a:lnTo>
                  <a:lnTo>
                    <a:pt x="354436" y="4047333"/>
                  </a:lnTo>
                  <a:close/>
                </a:path>
              </a:pathLst>
            </a:custGeom>
            <a:solidFill>
              <a:srgbClr val="FEF2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0D0D75B5-A18E-42B2-9B3B-B02074332DC9}"/>
                </a:ext>
              </a:extLst>
            </p:cNvPr>
            <p:cNvSpPr txBox="1"/>
            <p:nvPr/>
          </p:nvSpPr>
          <p:spPr>
            <a:xfrm>
              <a:off x="8233025" y="1048705"/>
              <a:ext cx="197560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latin typeface="Oswald" panose="02000503000000000000" pitchFamily="2" charset="0"/>
                </a:rPr>
                <a:t>1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FAD29DDD-9D89-4C09-B66D-6D1905F3CD7B}"/>
                </a:ext>
              </a:extLst>
            </p:cNvPr>
            <p:cNvSpPr txBox="1"/>
            <p:nvPr/>
          </p:nvSpPr>
          <p:spPr>
            <a:xfrm>
              <a:off x="7997197" y="1484266"/>
              <a:ext cx="244726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Oswald" panose="02000503000000000000" pitchFamily="2" charset="0"/>
                </a:rPr>
                <a:t>إذا كان هناك نزيف خطير فيجب إسعافه أولا لأن نزيف الدم أخطر من الكسر و ربما يؤدي الإهمال فيه إلى نزيف داخلي يصل إلى الوفاة </a:t>
              </a:r>
              <a:endPara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Oswald" panose="02000503000000000000" pitchFamily="2" charset="0"/>
              </a:endParaRPr>
            </a:p>
          </p:txBody>
        </p:sp>
      </p:grp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7E947833-A793-4CF5-B396-5065D492343A}"/>
              </a:ext>
            </a:extLst>
          </p:cNvPr>
          <p:cNvSpPr/>
          <p:nvPr/>
        </p:nvSpPr>
        <p:spPr>
          <a:xfrm rot="5730653">
            <a:off x="4095580" y="-811730"/>
            <a:ext cx="3492186" cy="4652685"/>
          </a:xfrm>
          <a:custGeom>
            <a:avLst/>
            <a:gdLst>
              <a:gd name="connsiteX0" fmla="*/ 448895 w 3492186"/>
              <a:gd name="connsiteY0" fmla="*/ 4652685 h 4652685"/>
              <a:gd name="connsiteX1" fmla="*/ 0 w 3492186"/>
              <a:gd name="connsiteY1" fmla="*/ 0 h 4652685"/>
              <a:gd name="connsiteX2" fmla="*/ 3492186 w 3492186"/>
              <a:gd name="connsiteY2" fmla="*/ 1899080 h 4652685"/>
              <a:gd name="connsiteX3" fmla="*/ 448895 w 3492186"/>
              <a:gd name="connsiteY3" fmla="*/ 4652685 h 4652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92186" h="4652685">
                <a:moveTo>
                  <a:pt x="448895" y="4652685"/>
                </a:moveTo>
                <a:lnTo>
                  <a:pt x="0" y="0"/>
                </a:lnTo>
                <a:lnTo>
                  <a:pt x="3492186" y="1899080"/>
                </a:lnTo>
                <a:lnTo>
                  <a:pt x="448895" y="4652685"/>
                </a:lnTo>
                <a:close/>
              </a:path>
            </a:pathLst>
          </a:custGeom>
          <a:solidFill>
            <a:srgbClr val="0122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6E1748E7-19C4-41B1-B0D1-BD115418ED9F}"/>
              </a:ext>
            </a:extLst>
          </p:cNvPr>
          <p:cNvGrpSpPr/>
          <p:nvPr/>
        </p:nvGrpSpPr>
        <p:grpSpPr>
          <a:xfrm>
            <a:off x="4943644" y="2276644"/>
            <a:ext cx="2304713" cy="2304713"/>
            <a:chOff x="4943644" y="2276644"/>
            <a:chExt cx="2304713" cy="2304713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40DE34DB-0E90-468B-96AD-66A3C917717B}"/>
                </a:ext>
              </a:extLst>
            </p:cNvPr>
            <p:cNvSpPr/>
            <p:nvPr/>
          </p:nvSpPr>
          <p:spPr>
            <a:xfrm>
              <a:off x="4943644" y="2276644"/>
              <a:ext cx="2304713" cy="23047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EBE2826-6B2D-4109-86D5-EC8E375646EB}"/>
                </a:ext>
              </a:extLst>
            </p:cNvPr>
            <p:cNvSpPr txBox="1"/>
            <p:nvPr/>
          </p:nvSpPr>
          <p:spPr>
            <a:xfrm>
              <a:off x="5143257" y="3082132"/>
              <a:ext cx="1975603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dirty="0">
                  <a:latin typeface="Oswald" panose="02000503000000000000" pitchFamily="2" charset="0"/>
                </a:rPr>
                <a:t>إسعاف الخلع و الكسور</a:t>
              </a:r>
              <a:endParaRPr lang="en-US" sz="2800" dirty="0">
                <a:latin typeface="Oswald" panose="02000503000000000000" pitchFamily="2" charset="0"/>
              </a:endParaRPr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C000EA60-E33E-4B4D-B8B1-960F03299994}"/>
              </a:ext>
            </a:extLst>
          </p:cNvPr>
          <p:cNvSpPr txBox="1"/>
          <p:nvPr/>
        </p:nvSpPr>
        <p:spPr>
          <a:xfrm>
            <a:off x="5108198" y="152609"/>
            <a:ext cx="19756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Oswald" panose="02000503000000000000" pitchFamily="2" charset="0"/>
              </a:rPr>
              <a:t>6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7C16A6B-FC98-4153-8718-93A978F21D63}"/>
              </a:ext>
            </a:extLst>
          </p:cNvPr>
          <p:cNvSpPr txBox="1"/>
          <p:nvPr/>
        </p:nvSpPr>
        <p:spPr>
          <a:xfrm>
            <a:off x="5108199" y="430186"/>
            <a:ext cx="19925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1600" dirty="0">
                <a:solidFill>
                  <a:schemeClr val="bg1"/>
                </a:solidFill>
                <a:latin typeface="Oswald" panose="02000503000000000000" pitchFamily="2" charset="0"/>
              </a:rPr>
              <a:t>الرباط الموضوع على الكسر يجب أن يكون ثابتا و مستقرا يمنع الحركة ولا يسبب أي ألم أو منع للدورة الدموية</a:t>
            </a:r>
            <a:endParaRPr lang="en-US" sz="1600" dirty="0">
              <a:solidFill>
                <a:schemeClr val="bg1"/>
              </a:solidFill>
              <a:latin typeface="Oswald" panose="020005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165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2323</TotalTime>
  <Words>420</Words>
  <Application>Microsoft Office PowerPoint</Application>
  <PresentationFormat>شاشة عريضة</PresentationFormat>
  <Paragraphs>71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7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Century Gothic</vt:lpstr>
      <vt:lpstr>Hand Of Sean</vt:lpstr>
      <vt:lpstr>Open Sans</vt:lpstr>
      <vt:lpstr>Oswald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حاتم الناصر</cp:lastModifiedBy>
  <cp:revision>632</cp:revision>
  <dcterms:created xsi:type="dcterms:W3CDTF">2020-10-10T04:32:51Z</dcterms:created>
  <dcterms:modified xsi:type="dcterms:W3CDTF">2021-01-23T12:31:57Z</dcterms:modified>
</cp:coreProperties>
</file>