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95" r:id="rId3"/>
    <p:sldId id="325" r:id="rId4"/>
    <p:sldId id="349" r:id="rId5"/>
    <p:sldId id="360" r:id="rId6"/>
    <p:sldId id="350" r:id="rId7"/>
    <p:sldId id="330" r:id="rId8"/>
    <p:sldId id="359" r:id="rId9"/>
    <p:sldId id="335" r:id="rId10"/>
    <p:sldId id="351" r:id="rId11"/>
    <p:sldId id="269" r:id="rId12"/>
  </p:sldIdLst>
  <p:sldSz cx="12192000" cy="6858000"/>
  <p:notesSz cx="6858000" cy="9144000"/>
  <p:defaultText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3" autoAdjust="0"/>
    <p:restoredTop sz="94660"/>
  </p:normalViewPr>
  <p:slideViewPr>
    <p:cSldViewPr snapToGrid="0" showGuides="1">
      <p:cViewPr varScale="1">
        <p:scale>
          <a:sx n="57" d="100"/>
          <a:sy n="57" d="100"/>
        </p:scale>
        <p:origin x="84" y="14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3A0D-B48D-4F64-A17C-39919DBF77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Y"/>
          </a:p>
        </p:txBody>
      </p:sp>
      <p:sp>
        <p:nvSpPr>
          <p:cNvPr id="3" name="Subtitle 2">
            <a:extLst>
              <a:ext uri="{FF2B5EF4-FFF2-40B4-BE49-F238E27FC236}">
                <a16:creationId xmlns:a16="http://schemas.microsoft.com/office/drawing/2014/main" id="{7D887A26-4B77-4461-89DF-F56A13C41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Y"/>
          </a:p>
        </p:txBody>
      </p:sp>
      <p:sp>
        <p:nvSpPr>
          <p:cNvPr id="4" name="Date Placeholder 3">
            <a:extLst>
              <a:ext uri="{FF2B5EF4-FFF2-40B4-BE49-F238E27FC236}">
                <a16:creationId xmlns:a16="http://schemas.microsoft.com/office/drawing/2014/main" id="{DB510252-8039-4AC8-A6B8-43289F83EA84}"/>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011930A1-E8AE-4DCA-9C46-4575C2F0691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07B02FA2-A50B-40C3-A2E7-56D58F9674A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74499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65DE-D598-43F8-9293-94FFA9CDA00E}"/>
              </a:ext>
            </a:extLst>
          </p:cNvPr>
          <p:cNvSpPr>
            <a:spLocks noGrp="1"/>
          </p:cNvSpPr>
          <p:nvPr>
            <p:ph type="title"/>
          </p:nvPr>
        </p:nvSpPr>
        <p:spPr/>
        <p:txBody>
          <a:bodyPr/>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4CEA87D-672A-4F7A-8A8C-6A7567DEEB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2153E91D-6A0E-4BEC-8AA5-4DF6F853E51A}"/>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79FE5220-721E-489B-85BB-33DBD18DA989}"/>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D2748850-2CEF-4B7C-81FD-471F40CFD520}"/>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09812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5CA8-7C82-4053-BE16-50F3108E37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B6E2322-4D67-4AD4-94A4-F7F20C109A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2D00F9B-61D6-4EA5-A5E6-1870D5A182DA}"/>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B05DC9AB-C04D-4C12-8CC1-F6372D76707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32326653-BDC5-4AA2-ADA0-17835B65204F}"/>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01229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AB24-4E8E-4A94-85C1-D5A9ED2D4787}"/>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857AA61E-808A-476C-9EB2-B54D5FC540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BD118884-A403-4D0F-8D5B-D485827CCAD6}"/>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E1E4D4BF-D6AF-4841-99D1-237AA7BF2BF3}"/>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55DB0517-CE0B-4824-B698-2DDB73FE89E4}"/>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8949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AD1D5-245D-4875-9F87-6B1B55542F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Y"/>
          </a:p>
        </p:txBody>
      </p:sp>
      <p:sp>
        <p:nvSpPr>
          <p:cNvPr id="3" name="Text Placeholder 2">
            <a:extLst>
              <a:ext uri="{FF2B5EF4-FFF2-40B4-BE49-F238E27FC236}">
                <a16:creationId xmlns:a16="http://schemas.microsoft.com/office/drawing/2014/main" id="{F7083B4E-5E4B-4B70-8C34-FCDDFE1DB2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8558AF-8634-41A3-B1C8-A3832A2A920D}"/>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3D7204F2-EC1F-4E4F-ADBC-B2DB592D7306}"/>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BF35D509-2871-4AFE-A32D-F1542AB74555}"/>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21059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3057-0C91-4501-A0EC-44C381762966}"/>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E2424076-B2CC-4BFF-8C8B-3398669141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Content Placeholder 3">
            <a:extLst>
              <a:ext uri="{FF2B5EF4-FFF2-40B4-BE49-F238E27FC236}">
                <a16:creationId xmlns:a16="http://schemas.microsoft.com/office/drawing/2014/main" id="{FF7B2A10-9D9A-4F1B-AE84-D9B03EF432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Date Placeholder 4">
            <a:extLst>
              <a:ext uri="{FF2B5EF4-FFF2-40B4-BE49-F238E27FC236}">
                <a16:creationId xmlns:a16="http://schemas.microsoft.com/office/drawing/2014/main" id="{41D58DF2-8B75-41D7-BAA5-954C0DFB87AB}"/>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F984891A-CDE6-4A3C-B4B9-19AB6233DACE}"/>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15F25D58-1C47-48A8-8A25-28E082705AEC}"/>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84336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323D-7C67-4CA0-8696-A798B3637FF2}"/>
              </a:ext>
            </a:extLst>
          </p:cNvPr>
          <p:cNvSpPr>
            <a:spLocks noGrp="1"/>
          </p:cNvSpPr>
          <p:nvPr>
            <p:ph type="title"/>
          </p:nvPr>
        </p:nvSpPr>
        <p:spPr>
          <a:xfrm>
            <a:off x="839788" y="365125"/>
            <a:ext cx="10515600" cy="1325563"/>
          </a:xfrm>
        </p:spPr>
        <p:txBody>
          <a:bodyPr/>
          <a:lstStyle/>
          <a:p>
            <a:r>
              <a:rPr lang="en-US"/>
              <a:t>Click to edit Master title style</a:t>
            </a:r>
            <a:endParaRPr lang="ar-SY"/>
          </a:p>
        </p:txBody>
      </p:sp>
      <p:sp>
        <p:nvSpPr>
          <p:cNvPr id="3" name="Text Placeholder 2">
            <a:extLst>
              <a:ext uri="{FF2B5EF4-FFF2-40B4-BE49-F238E27FC236}">
                <a16:creationId xmlns:a16="http://schemas.microsoft.com/office/drawing/2014/main" id="{EC09C6D9-B0C4-4042-BA22-46EA066C2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EB8EF0-FD10-4D4B-8F2F-17D3F4C4E4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Text Placeholder 4">
            <a:extLst>
              <a:ext uri="{FF2B5EF4-FFF2-40B4-BE49-F238E27FC236}">
                <a16:creationId xmlns:a16="http://schemas.microsoft.com/office/drawing/2014/main" id="{603F840B-9503-421F-8D2A-1DD895FFFE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F2DA90-7F1F-4D2A-9C09-15CF736F14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7" name="Date Placeholder 6">
            <a:extLst>
              <a:ext uri="{FF2B5EF4-FFF2-40B4-BE49-F238E27FC236}">
                <a16:creationId xmlns:a16="http://schemas.microsoft.com/office/drawing/2014/main" id="{AC4657FD-93CC-4A8D-9F5E-63BF6AD63A85}"/>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8" name="Footer Placeholder 7">
            <a:extLst>
              <a:ext uri="{FF2B5EF4-FFF2-40B4-BE49-F238E27FC236}">
                <a16:creationId xmlns:a16="http://schemas.microsoft.com/office/drawing/2014/main" id="{64F5E378-A480-45BA-B7DA-2D5D0036FE0B}"/>
              </a:ext>
            </a:extLst>
          </p:cNvPr>
          <p:cNvSpPr>
            <a:spLocks noGrp="1"/>
          </p:cNvSpPr>
          <p:nvPr>
            <p:ph type="ftr" sz="quarter" idx="11"/>
          </p:nvPr>
        </p:nvSpPr>
        <p:spPr/>
        <p:txBody>
          <a:bodyPr/>
          <a:lstStyle/>
          <a:p>
            <a:endParaRPr lang="ar-SY"/>
          </a:p>
        </p:txBody>
      </p:sp>
      <p:sp>
        <p:nvSpPr>
          <p:cNvPr id="9" name="Slide Number Placeholder 8">
            <a:extLst>
              <a:ext uri="{FF2B5EF4-FFF2-40B4-BE49-F238E27FC236}">
                <a16:creationId xmlns:a16="http://schemas.microsoft.com/office/drawing/2014/main" id="{E62D3B63-74C7-418D-BD23-7E0524A5883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11037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5FF9-947A-406E-8895-4A1632C0AEF4}"/>
              </a:ext>
            </a:extLst>
          </p:cNvPr>
          <p:cNvSpPr>
            <a:spLocks noGrp="1"/>
          </p:cNvSpPr>
          <p:nvPr>
            <p:ph type="title"/>
          </p:nvPr>
        </p:nvSpPr>
        <p:spPr/>
        <p:txBody>
          <a:bodyPr/>
          <a:lstStyle/>
          <a:p>
            <a:r>
              <a:rPr lang="en-US"/>
              <a:t>Click to edit Master title style</a:t>
            </a:r>
            <a:endParaRPr lang="ar-SY"/>
          </a:p>
        </p:txBody>
      </p:sp>
      <p:sp>
        <p:nvSpPr>
          <p:cNvPr id="3" name="Date Placeholder 2">
            <a:extLst>
              <a:ext uri="{FF2B5EF4-FFF2-40B4-BE49-F238E27FC236}">
                <a16:creationId xmlns:a16="http://schemas.microsoft.com/office/drawing/2014/main" id="{AE0401D4-32C6-4DCF-B19A-1915FA7DA0A2}"/>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4" name="Footer Placeholder 3">
            <a:extLst>
              <a:ext uri="{FF2B5EF4-FFF2-40B4-BE49-F238E27FC236}">
                <a16:creationId xmlns:a16="http://schemas.microsoft.com/office/drawing/2014/main" id="{E6774DDF-8F91-4464-9770-0218658113B3}"/>
              </a:ext>
            </a:extLst>
          </p:cNvPr>
          <p:cNvSpPr>
            <a:spLocks noGrp="1"/>
          </p:cNvSpPr>
          <p:nvPr>
            <p:ph type="ftr" sz="quarter" idx="11"/>
          </p:nvPr>
        </p:nvSpPr>
        <p:spPr/>
        <p:txBody>
          <a:bodyPr/>
          <a:lstStyle/>
          <a:p>
            <a:endParaRPr lang="ar-SY"/>
          </a:p>
        </p:txBody>
      </p:sp>
      <p:sp>
        <p:nvSpPr>
          <p:cNvPr id="5" name="Slide Number Placeholder 4">
            <a:extLst>
              <a:ext uri="{FF2B5EF4-FFF2-40B4-BE49-F238E27FC236}">
                <a16:creationId xmlns:a16="http://schemas.microsoft.com/office/drawing/2014/main" id="{28D72D68-265D-4CDD-B282-74EC208B4C51}"/>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66777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D07601-9B59-4C1C-92AA-7946533091B5}"/>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3" name="Footer Placeholder 2">
            <a:extLst>
              <a:ext uri="{FF2B5EF4-FFF2-40B4-BE49-F238E27FC236}">
                <a16:creationId xmlns:a16="http://schemas.microsoft.com/office/drawing/2014/main" id="{868B81AE-5BFC-4AD1-8596-30127A7E75F7}"/>
              </a:ext>
            </a:extLst>
          </p:cNvPr>
          <p:cNvSpPr>
            <a:spLocks noGrp="1"/>
          </p:cNvSpPr>
          <p:nvPr>
            <p:ph type="ftr" sz="quarter" idx="11"/>
          </p:nvPr>
        </p:nvSpPr>
        <p:spPr/>
        <p:txBody>
          <a:bodyPr/>
          <a:lstStyle/>
          <a:p>
            <a:endParaRPr lang="ar-SY"/>
          </a:p>
        </p:txBody>
      </p:sp>
      <p:sp>
        <p:nvSpPr>
          <p:cNvPr id="4" name="Slide Number Placeholder 3">
            <a:extLst>
              <a:ext uri="{FF2B5EF4-FFF2-40B4-BE49-F238E27FC236}">
                <a16:creationId xmlns:a16="http://schemas.microsoft.com/office/drawing/2014/main" id="{22DCABFD-6770-4C50-B41F-AFAA0B32E64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93660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270E-7D24-4DD1-9131-9433BACB3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Content Placeholder 2">
            <a:extLst>
              <a:ext uri="{FF2B5EF4-FFF2-40B4-BE49-F238E27FC236}">
                <a16:creationId xmlns:a16="http://schemas.microsoft.com/office/drawing/2014/main" id="{30E8952B-CD89-4EA0-9887-F824DC50A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Text Placeholder 3">
            <a:extLst>
              <a:ext uri="{FF2B5EF4-FFF2-40B4-BE49-F238E27FC236}">
                <a16:creationId xmlns:a16="http://schemas.microsoft.com/office/drawing/2014/main" id="{72D24E29-EDB2-4056-AD3A-D2EFC7DD1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FB215F-4109-41DB-A86F-1CF21D45D63C}"/>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2A275B44-3288-4A1F-B5A0-688F3C74509C}"/>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1C33DBA-3A47-4C6D-9B27-5D5E97FA5C6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08636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D2BD-45BC-4B4E-844A-91DBE0B2B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Picture Placeholder 2">
            <a:extLst>
              <a:ext uri="{FF2B5EF4-FFF2-40B4-BE49-F238E27FC236}">
                <a16:creationId xmlns:a16="http://schemas.microsoft.com/office/drawing/2014/main" id="{0462BEB4-01FB-4C82-AC82-507BCCD22B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Text Placeholder 3">
            <a:extLst>
              <a:ext uri="{FF2B5EF4-FFF2-40B4-BE49-F238E27FC236}">
                <a16:creationId xmlns:a16="http://schemas.microsoft.com/office/drawing/2014/main" id="{CDB95F76-E121-4774-B6C7-253B24897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A99A4-50D8-4406-AC84-F4C4ED2F6441}"/>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C55B3A3F-2B49-4C3E-A74C-8939F2EBF142}"/>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2EEFC22-CEE7-4638-A70A-86A04525EA2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84928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082126-0589-4B08-9177-8BB1E9A75B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Y"/>
          </a:p>
        </p:txBody>
      </p:sp>
      <p:sp>
        <p:nvSpPr>
          <p:cNvPr id="3" name="Text Placeholder 2">
            <a:extLst>
              <a:ext uri="{FF2B5EF4-FFF2-40B4-BE49-F238E27FC236}">
                <a16:creationId xmlns:a16="http://schemas.microsoft.com/office/drawing/2014/main" id="{BDA39409-730B-4CF9-A249-09D1D98613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55E56DD-CEDE-42BD-A4D1-602159115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34582D66-112D-4659-BC1F-A6AE074E5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Y"/>
          </a:p>
        </p:txBody>
      </p:sp>
      <p:sp>
        <p:nvSpPr>
          <p:cNvPr id="6" name="Slide Number Placeholder 5">
            <a:extLst>
              <a:ext uri="{FF2B5EF4-FFF2-40B4-BE49-F238E27FC236}">
                <a16:creationId xmlns:a16="http://schemas.microsoft.com/office/drawing/2014/main" id="{555F410F-E040-40F6-B044-0FCF3F930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32FDB-2389-45D1-A7B7-E1019A81BE9F}" type="slidenum">
              <a:rPr lang="ar-SY" smtClean="0"/>
              <a:t>‹#›</a:t>
            </a:fld>
            <a:endParaRPr lang="ar-SY"/>
          </a:p>
        </p:txBody>
      </p:sp>
    </p:spTree>
    <p:extLst>
      <p:ext uri="{BB962C8B-B14F-4D97-AF65-F5344CB8AC3E}">
        <p14:creationId xmlns:p14="http://schemas.microsoft.com/office/powerpoint/2010/main" val="1276388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sv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a:off x="9198889"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1897132" y="3141995"/>
              <a:ext cx="3175210" cy="523220"/>
            </a:xfrm>
            <a:prstGeom prst="rect">
              <a:avLst/>
            </a:prstGeom>
            <a:noFill/>
          </p:spPr>
          <p:txBody>
            <a:bodyPr wrap="square" rtlCol="0">
              <a:spAutoFit/>
            </a:bodyPr>
            <a:lstStyle/>
            <a:p>
              <a:pPr algn="ctr"/>
              <a:r>
                <a:rPr lang="ar-SY" sz="2800" dirty="0">
                  <a:latin typeface="Cooper Black" panose="0208090404030B020404" pitchFamily="18" charset="0"/>
                </a:rPr>
                <a:t>السياحة</a:t>
              </a:r>
            </a:p>
          </p:txBody>
        </p:sp>
      </p:grpSp>
    </p:spTree>
    <p:extLst>
      <p:ext uri="{BB962C8B-B14F-4D97-AF65-F5344CB8AC3E}">
        <p14:creationId xmlns:p14="http://schemas.microsoft.com/office/powerpoint/2010/main" val="8539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hold" nodeType="clickEffect">
                                  <p:stCondLst>
                                    <p:cond delay="0"/>
                                  </p:stCondLst>
                                  <p:childTnLst>
                                    <p:animMotion origin="layout" path="M 2.29167E-6 -1.48148E-6 L -1.41901 0.00278 " pathEditMode="relative" rAng="0" ptsTypes="AA">
                                      <p:cBhvr>
                                        <p:cTn id="6" dur="20000" fill="hold"/>
                                        <p:tgtEl>
                                          <p:spTgt spid="344"/>
                                        </p:tgtEl>
                                        <p:attrNameLst>
                                          <p:attrName>ppt_x</p:attrName>
                                          <p:attrName>ppt_y</p:attrName>
                                        </p:attrNameLst>
                                      </p:cBhvr>
                                      <p:rCtr x="-70951"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4012581" y="2921429"/>
            <a:ext cx="5084251" cy="707886"/>
          </a:xfrm>
          <a:prstGeom prst="rect">
            <a:avLst/>
          </a:prstGeom>
          <a:noFill/>
        </p:spPr>
        <p:txBody>
          <a:bodyPr wrap="square" rtlCol="0">
            <a:spAutoFit/>
          </a:bodyPr>
          <a:lstStyle/>
          <a:p>
            <a:pPr algn="ctr"/>
            <a:r>
              <a:rPr lang="ar-SY" sz="2000" dirty="0">
                <a:latin typeface="Open Sans" panose="020B0606030504020204" pitchFamily="34" charset="0"/>
                <a:ea typeface="Open Sans" panose="020B0606030504020204" pitchFamily="34" charset="0"/>
                <a:cs typeface="Open Sans" panose="020B0606030504020204" pitchFamily="34" charset="0"/>
              </a:rPr>
              <a:t>العلاقة بين السياحة و الامن علاقة طردية متلازمة فالترابط بين الامن و السياحة بشكل عام ترابط قوي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20" name="Rectangle 22">
            <a:extLst>
              <a:ext uri="{FF2B5EF4-FFF2-40B4-BE49-F238E27FC236}">
                <a16:creationId xmlns:a16="http://schemas.microsoft.com/office/drawing/2014/main" id="{DE0CE09C-6CC5-403C-90B2-EF8CF0115BCA}"/>
              </a:ext>
            </a:extLst>
          </p:cNvPr>
          <p:cNvSpPr/>
          <p:nvPr/>
        </p:nvSpPr>
        <p:spPr>
          <a:xfrm>
            <a:off x="248289" y="4255087"/>
            <a:ext cx="9245600" cy="827314"/>
          </a:xfrm>
          <a:prstGeom prst="rect">
            <a:avLst/>
          </a:prstGeom>
          <a:gradFill flip="none" rotWithShape="1">
            <a:gsLst>
              <a:gs pos="0">
                <a:schemeClr val="bg1">
                  <a:lumMod val="50000"/>
                </a:schemeClr>
              </a:gs>
              <a:gs pos="79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5">
            <a:extLst>
              <a:ext uri="{FF2B5EF4-FFF2-40B4-BE49-F238E27FC236}">
                <a16:creationId xmlns:a16="http://schemas.microsoft.com/office/drawing/2014/main" id="{AF7C4FD5-5247-429A-B7F8-CF253498ECCC}"/>
              </a:ext>
            </a:extLst>
          </p:cNvPr>
          <p:cNvSpPr/>
          <p:nvPr/>
        </p:nvSpPr>
        <p:spPr>
          <a:xfrm>
            <a:off x="8985889" y="392851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6">
            <a:extLst>
              <a:ext uri="{FF2B5EF4-FFF2-40B4-BE49-F238E27FC236}">
                <a16:creationId xmlns:a16="http://schemas.microsoft.com/office/drawing/2014/main" id="{E0B11AA5-6337-4FA6-BE55-9CD4C14A335E}"/>
              </a:ext>
            </a:extLst>
          </p:cNvPr>
          <p:cNvSpPr/>
          <p:nvPr/>
        </p:nvSpPr>
        <p:spPr>
          <a:xfrm>
            <a:off x="9102003" y="380514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7">
            <a:extLst>
              <a:ext uri="{FF2B5EF4-FFF2-40B4-BE49-F238E27FC236}">
                <a16:creationId xmlns:a16="http://schemas.microsoft.com/office/drawing/2014/main" id="{BDBBAA32-B317-4045-894A-A410FA2B857C}"/>
              </a:ext>
            </a:extLst>
          </p:cNvPr>
          <p:cNvSpPr txBox="1"/>
          <p:nvPr/>
        </p:nvSpPr>
        <p:spPr>
          <a:xfrm>
            <a:off x="3901638" y="4468689"/>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أينما تكون السياحة ناهضة و مزدهرة يكون الامن مستتبا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6" name="Group 28">
            <a:extLst>
              <a:ext uri="{FF2B5EF4-FFF2-40B4-BE49-F238E27FC236}">
                <a16:creationId xmlns:a16="http://schemas.microsoft.com/office/drawing/2014/main" id="{173475C6-BA7E-4216-8490-91E1532B12AD}"/>
              </a:ext>
            </a:extLst>
          </p:cNvPr>
          <p:cNvGrpSpPr/>
          <p:nvPr/>
        </p:nvGrpSpPr>
        <p:grpSpPr>
          <a:xfrm>
            <a:off x="1103405" y="4037372"/>
            <a:ext cx="1748974" cy="1262744"/>
            <a:chOff x="8011888" y="943428"/>
            <a:chExt cx="1748974" cy="1262744"/>
          </a:xfrm>
        </p:grpSpPr>
        <p:grpSp>
          <p:nvGrpSpPr>
            <p:cNvPr id="27" name="Group 29">
              <a:extLst>
                <a:ext uri="{FF2B5EF4-FFF2-40B4-BE49-F238E27FC236}">
                  <a16:creationId xmlns:a16="http://schemas.microsoft.com/office/drawing/2014/main" id="{D614CFCB-CD6E-4B33-8535-9246243D8624}"/>
                </a:ext>
              </a:extLst>
            </p:cNvPr>
            <p:cNvGrpSpPr/>
            <p:nvPr/>
          </p:nvGrpSpPr>
          <p:grpSpPr>
            <a:xfrm>
              <a:off x="8011888" y="943428"/>
              <a:ext cx="1748974" cy="1262744"/>
              <a:chOff x="2235198" y="943428"/>
              <a:chExt cx="1748974" cy="1262744"/>
            </a:xfrm>
          </p:grpSpPr>
          <p:sp>
            <p:nvSpPr>
              <p:cNvPr id="29" name="Oval 31">
                <a:extLst>
                  <a:ext uri="{FF2B5EF4-FFF2-40B4-BE49-F238E27FC236}">
                    <a16:creationId xmlns:a16="http://schemas.microsoft.com/office/drawing/2014/main" id="{E78DF212-A7FF-4821-AB0C-2AA855B56875}"/>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32">
                <a:extLst>
                  <a:ext uri="{FF2B5EF4-FFF2-40B4-BE49-F238E27FC236}">
                    <a16:creationId xmlns:a16="http://schemas.microsoft.com/office/drawing/2014/main" id="{4290868C-D58C-4CFA-B7C1-99F1EA447A3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3">
                <a:extLst>
                  <a:ext uri="{FF2B5EF4-FFF2-40B4-BE49-F238E27FC236}">
                    <a16:creationId xmlns:a16="http://schemas.microsoft.com/office/drawing/2014/main" id="{1E58BA8A-1E23-462F-A081-9D6BC261483E}"/>
                  </a:ext>
                </a:extLst>
              </p:cNvPr>
              <p:cNvGrpSpPr/>
              <p:nvPr/>
            </p:nvGrpSpPr>
            <p:grpSpPr>
              <a:xfrm>
                <a:off x="2235198" y="943428"/>
                <a:ext cx="1748974" cy="1262744"/>
                <a:chOff x="2235198" y="943428"/>
                <a:chExt cx="1748974" cy="1262744"/>
              </a:xfrm>
            </p:grpSpPr>
            <p:sp>
              <p:nvSpPr>
                <p:cNvPr id="32" name="Rectangle 34">
                  <a:extLst>
                    <a:ext uri="{FF2B5EF4-FFF2-40B4-BE49-F238E27FC236}">
                      <a16:creationId xmlns:a16="http://schemas.microsoft.com/office/drawing/2014/main" id="{AFA440D4-8F8C-48AC-B3A8-9EE96229AC0A}"/>
                    </a:ext>
                  </a:extLst>
                </p:cNvPr>
                <p:cNvSpPr/>
                <p:nvPr/>
              </p:nvSpPr>
              <p:spPr>
                <a:xfrm>
                  <a:off x="2416629" y="943428"/>
                  <a:ext cx="1386114" cy="126274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5">
                  <a:extLst>
                    <a:ext uri="{FF2B5EF4-FFF2-40B4-BE49-F238E27FC236}">
                      <a16:creationId xmlns:a16="http://schemas.microsoft.com/office/drawing/2014/main" id="{76507815-2D66-4AE7-9810-F94D93B11B82}"/>
                    </a:ext>
                  </a:extLst>
                </p:cNvPr>
                <p:cNvSpPr/>
                <p:nvPr/>
              </p:nvSpPr>
              <p:spPr>
                <a:xfrm flipH="1">
                  <a:off x="2235199" y="943428"/>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6">
                  <a:extLst>
                    <a:ext uri="{FF2B5EF4-FFF2-40B4-BE49-F238E27FC236}">
                      <a16:creationId xmlns:a16="http://schemas.microsoft.com/office/drawing/2014/main" id="{679E83ED-ED34-44B3-945C-D83BE85B865F}"/>
                    </a:ext>
                  </a:extLst>
                </p:cNvPr>
                <p:cNvSpPr/>
                <p:nvPr/>
              </p:nvSpPr>
              <p:spPr>
                <a:xfrm>
                  <a:off x="3802743" y="943428"/>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7">
                  <a:extLst>
                    <a:ext uri="{FF2B5EF4-FFF2-40B4-BE49-F238E27FC236}">
                      <a16:creationId xmlns:a16="http://schemas.microsoft.com/office/drawing/2014/main" id="{12A0068B-F0C4-4525-92A5-DC27BE957242}"/>
                    </a:ext>
                  </a:extLst>
                </p:cNvPr>
                <p:cNvSpPr/>
                <p:nvPr/>
              </p:nvSpPr>
              <p:spPr>
                <a:xfrm flipV="1">
                  <a:off x="3802742" y="1988456"/>
                  <a:ext cx="181429"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8">
                  <a:extLst>
                    <a:ext uri="{FF2B5EF4-FFF2-40B4-BE49-F238E27FC236}">
                      <a16:creationId xmlns:a16="http://schemas.microsoft.com/office/drawing/2014/main" id="{C079ECB6-59F5-4E89-9C6D-B1419FABC82E}"/>
                    </a:ext>
                  </a:extLst>
                </p:cNvPr>
                <p:cNvSpPr/>
                <p:nvPr/>
              </p:nvSpPr>
              <p:spPr>
                <a:xfrm flipH="1" flipV="1">
                  <a:off x="2235198" y="1988454"/>
                  <a:ext cx="181428" cy="217715"/>
                </a:xfrm>
                <a:prstGeom prst="rtTriangl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TextBox 30">
              <a:extLst>
                <a:ext uri="{FF2B5EF4-FFF2-40B4-BE49-F238E27FC236}">
                  <a16:creationId xmlns:a16="http://schemas.microsoft.com/office/drawing/2014/main" id="{EB0007FE-F716-4575-9653-A29D3C5941AE}"/>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37" name="Rectangle 39">
            <a:extLst>
              <a:ext uri="{FF2B5EF4-FFF2-40B4-BE49-F238E27FC236}">
                <a16:creationId xmlns:a16="http://schemas.microsoft.com/office/drawing/2014/main" id="{B48C49B7-2CB1-4E64-ABAF-CBA2DA3C4689}"/>
              </a:ext>
            </a:extLst>
          </p:cNvPr>
          <p:cNvSpPr/>
          <p:nvPr/>
        </p:nvSpPr>
        <p:spPr>
          <a:xfrm>
            <a:off x="243118" y="5680557"/>
            <a:ext cx="9245600" cy="827314"/>
          </a:xfrm>
          <a:prstGeom prst="rect">
            <a:avLst/>
          </a:prstGeom>
          <a:gradFill flip="none" rotWithShape="1">
            <a:gsLst>
              <a:gs pos="0">
                <a:schemeClr val="bg1">
                  <a:lumMod val="50000"/>
                </a:schemeClr>
              </a:gs>
              <a:gs pos="77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4">
            <a:extLst>
              <a:ext uri="{FF2B5EF4-FFF2-40B4-BE49-F238E27FC236}">
                <a16:creationId xmlns:a16="http://schemas.microsoft.com/office/drawing/2014/main" id="{8A6D25B5-6F80-426E-85AF-25B810D38B5B}"/>
              </a:ext>
            </a:extLst>
          </p:cNvPr>
          <p:cNvSpPr txBox="1"/>
          <p:nvPr/>
        </p:nvSpPr>
        <p:spPr>
          <a:xfrm>
            <a:off x="3901638" y="5740271"/>
            <a:ext cx="5084251" cy="707886"/>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و أينما يفتقد الأمن و الاستقرار لا تكون هناك فرص  لنجاح السياحة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3" name="Group 45">
            <a:extLst>
              <a:ext uri="{FF2B5EF4-FFF2-40B4-BE49-F238E27FC236}">
                <a16:creationId xmlns:a16="http://schemas.microsoft.com/office/drawing/2014/main" id="{B914DEA7-8A5E-4B16-8A5D-7C0CE3E96D12}"/>
              </a:ext>
            </a:extLst>
          </p:cNvPr>
          <p:cNvGrpSpPr/>
          <p:nvPr/>
        </p:nvGrpSpPr>
        <p:grpSpPr>
          <a:xfrm>
            <a:off x="6832606" y="5462842"/>
            <a:ext cx="1748974" cy="1262744"/>
            <a:chOff x="8011888" y="943428"/>
            <a:chExt cx="1748974" cy="1262744"/>
          </a:xfrm>
        </p:grpSpPr>
        <p:grpSp>
          <p:nvGrpSpPr>
            <p:cNvPr id="44" name="Group 46">
              <a:extLst>
                <a:ext uri="{FF2B5EF4-FFF2-40B4-BE49-F238E27FC236}">
                  <a16:creationId xmlns:a16="http://schemas.microsoft.com/office/drawing/2014/main" id="{49E67BD3-4A14-432A-8D74-05CA726CE25B}"/>
                </a:ext>
              </a:extLst>
            </p:cNvPr>
            <p:cNvGrpSpPr/>
            <p:nvPr/>
          </p:nvGrpSpPr>
          <p:grpSpPr>
            <a:xfrm>
              <a:off x="8011888" y="943428"/>
              <a:ext cx="1748974" cy="1262744"/>
              <a:chOff x="2235198" y="943428"/>
              <a:chExt cx="1748974" cy="1262744"/>
            </a:xfrm>
          </p:grpSpPr>
          <p:sp>
            <p:nvSpPr>
              <p:cNvPr id="46" name="Oval 48">
                <a:extLst>
                  <a:ext uri="{FF2B5EF4-FFF2-40B4-BE49-F238E27FC236}">
                    <a16:creationId xmlns:a16="http://schemas.microsoft.com/office/drawing/2014/main" id="{4845EBC0-220F-4E98-9985-A066C6BA14B6}"/>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9">
                <a:extLst>
                  <a:ext uri="{FF2B5EF4-FFF2-40B4-BE49-F238E27FC236}">
                    <a16:creationId xmlns:a16="http://schemas.microsoft.com/office/drawing/2014/main" id="{12FC2FEB-075B-4DF5-A2AC-57334F88CA86}"/>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a:extLst>
                  <a:ext uri="{FF2B5EF4-FFF2-40B4-BE49-F238E27FC236}">
                    <a16:creationId xmlns:a16="http://schemas.microsoft.com/office/drawing/2014/main" id="{6925B8BA-6984-4718-A3FE-A7165D66E83D}"/>
                  </a:ext>
                </a:extLst>
              </p:cNvPr>
              <p:cNvGrpSpPr/>
              <p:nvPr/>
            </p:nvGrpSpPr>
            <p:grpSpPr>
              <a:xfrm>
                <a:off x="2235198" y="943428"/>
                <a:ext cx="1748974" cy="1262744"/>
                <a:chOff x="2235198" y="943428"/>
                <a:chExt cx="1748974" cy="1262744"/>
              </a:xfrm>
            </p:grpSpPr>
            <p:sp>
              <p:nvSpPr>
                <p:cNvPr id="49" name="Rectangle 51">
                  <a:extLst>
                    <a:ext uri="{FF2B5EF4-FFF2-40B4-BE49-F238E27FC236}">
                      <a16:creationId xmlns:a16="http://schemas.microsoft.com/office/drawing/2014/main" id="{D2B62ABA-0C8E-47F9-A75C-66541ECC36A6}"/>
                    </a:ext>
                  </a:extLst>
                </p:cNvPr>
                <p:cNvSpPr/>
                <p:nvPr/>
              </p:nvSpPr>
              <p:spPr>
                <a:xfrm>
                  <a:off x="2416629" y="943428"/>
                  <a:ext cx="1386114" cy="126274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52">
                  <a:extLst>
                    <a:ext uri="{FF2B5EF4-FFF2-40B4-BE49-F238E27FC236}">
                      <a16:creationId xmlns:a16="http://schemas.microsoft.com/office/drawing/2014/main" id="{8E0EFADC-324F-490C-9C37-700E577EAD2D}"/>
                    </a:ext>
                  </a:extLst>
                </p:cNvPr>
                <p:cNvSpPr/>
                <p:nvPr/>
              </p:nvSpPr>
              <p:spPr>
                <a:xfrm flipH="1">
                  <a:off x="2235199"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3">
                  <a:extLst>
                    <a:ext uri="{FF2B5EF4-FFF2-40B4-BE49-F238E27FC236}">
                      <a16:creationId xmlns:a16="http://schemas.microsoft.com/office/drawing/2014/main" id="{6DFBC46A-CA51-42AD-B775-0FCC7481C492}"/>
                    </a:ext>
                  </a:extLst>
                </p:cNvPr>
                <p:cNvSpPr/>
                <p:nvPr/>
              </p:nvSpPr>
              <p:spPr>
                <a:xfrm>
                  <a:off x="3802743"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4">
                  <a:extLst>
                    <a:ext uri="{FF2B5EF4-FFF2-40B4-BE49-F238E27FC236}">
                      <a16:creationId xmlns:a16="http://schemas.microsoft.com/office/drawing/2014/main" id="{907D2A97-0C86-4595-B237-BB37EBDC1FA3}"/>
                    </a:ext>
                  </a:extLst>
                </p:cNvPr>
                <p:cNvSpPr/>
                <p:nvPr/>
              </p:nvSpPr>
              <p:spPr>
                <a:xfrm flipV="1">
                  <a:off x="3802742" y="1988456"/>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5">
                  <a:extLst>
                    <a:ext uri="{FF2B5EF4-FFF2-40B4-BE49-F238E27FC236}">
                      <a16:creationId xmlns:a16="http://schemas.microsoft.com/office/drawing/2014/main" id="{D333D639-A3AE-4B7D-A025-B2DE4DA1CEDD}"/>
                    </a:ext>
                  </a:extLst>
                </p:cNvPr>
                <p:cNvSpPr/>
                <p:nvPr/>
              </p:nvSpPr>
              <p:spPr>
                <a:xfrm flipH="1" flipV="1">
                  <a:off x="2235198" y="1988454"/>
                  <a:ext cx="181428"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TextBox 47">
              <a:extLst>
                <a:ext uri="{FF2B5EF4-FFF2-40B4-BE49-F238E27FC236}">
                  <a16:creationId xmlns:a16="http://schemas.microsoft.com/office/drawing/2014/main" id="{12645258-D92D-4921-8641-F94DAD553579}"/>
                </a:ext>
              </a:extLst>
            </p:cNvPr>
            <p:cNvSpPr txBox="1"/>
            <p:nvPr/>
          </p:nvSpPr>
          <p:spPr>
            <a:xfrm>
              <a:off x="8278596" y="1119334"/>
              <a:ext cx="1273622" cy="523220"/>
            </a:xfrm>
            <a:prstGeom prst="rect">
              <a:avLst/>
            </a:prstGeom>
            <a:noFill/>
          </p:spPr>
          <p:txBody>
            <a:bodyPr wrap="square" rtlCol="0">
              <a:spAutoFit/>
            </a:bodyPr>
            <a:lstStyle/>
            <a:p>
              <a:pPr algn="ctr"/>
              <a:r>
                <a:rPr lang="ar-SY"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3</a:t>
              </a:r>
              <a:endParaRPr lang="en-US"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a:t>
              </a:r>
              <a:r>
                <a:rPr lang="en-US" sz="2800" b="1" dirty="0">
                  <a:latin typeface="Century Gothic" panose="020B0502020202020204" pitchFamily="34" charset="0"/>
                </a:rPr>
                <a:t>3</a:t>
              </a:r>
              <a:endParaRPr lang="ar-SY"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1081" y="3591628"/>
              <a:ext cx="5638332" cy="707886"/>
            </a:xfrm>
            <a:prstGeom prst="rect">
              <a:avLst/>
            </a:prstGeom>
            <a:noFill/>
          </p:spPr>
          <p:txBody>
            <a:bodyPr wrap="square" rtlCol="0">
              <a:spAutoFit/>
            </a:bodyPr>
            <a:lstStyle/>
            <a:p>
              <a:pPr algn="r"/>
              <a:r>
                <a:rPr lang="ar-SY" sz="2000" dirty="0">
                  <a:latin typeface="Century Gothic" panose="020B0502020202020204" pitchFamily="34" charset="0"/>
                </a:rPr>
                <a:t>يوضح الطلبة العلاقة بين الاستقرار الأمني، ونشاط الحركة السياحية لدعم الاقتصاد الوطني.</a:t>
              </a: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العاشر</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السياحة</a:t>
                  </a:r>
                  <a:endParaRPr lang="en-US" sz="3200" dirty="0">
                    <a:latin typeface="Century Gothic" panose="020B0502020202020204" pitchFamily="34" charset="0"/>
                  </a:endParaRP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690615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fill="hold" nodeType="clickEffect" p14:presetBounceEnd="41000">
                                      <p:stCondLst>
                                        <p:cond delay="0"/>
                                      </p:stCondLst>
                                      <p:childTnLst>
                                        <p:animMotion origin="layout" path="M -2.08333E-7 3.33333E-6 L 0.47135 3.33333E-6 " pathEditMode="relative" rAng="0" ptsTypes="AA" p14:bounceEnd="41000">
                                          <p:cBhvr>
                                            <p:cTn id="25" dur="1000" fill="hold"/>
                                            <p:tgtEl>
                                              <p:spTgt spid="26"/>
                                            </p:tgtEl>
                                            <p:attrNameLst>
                                              <p:attrName>ppt_x</p:attrName>
                                              <p:attrName>ppt_y</p:attrName>
                                            </p:attrNameLst>
                                          </p:cBhvr>
                                          <p:rCtr x="23568" y="0"/>
                                        </p:animMotion>
                                      </p:childTnLst>
                                    </p:cTn>
                                  </p:par>
                                  <p:par>
                                    <p:cTn id="26" presetID="22" presetClass="entr" presetSubtype="8" fill="hold" grpId="0" nodeType="withEffect">
                                      <p:stCondLst>
                                        <p:cond delay="10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path" presetSubtype="0" fill="hold" nodeType="clickEffect" p14:presetBounceEnd="33000">
                                      <p:stCondLst>
                                        <p:cond delay="0"/>
                                      </p:stCondLst>
                                      <p:childTnLst>
                                        <p:animMotion origin="layout" path="M -2.08333E-6 2.96296E-6 L -0.47344 2.96296E-6 " pathEditMode="relative" rAng="0" ptsTypes="AA" p14:bounceEnd="33000">
                                          <p:cBhvr>
                                            <p:cTn id="32" dur="1000" fill="hold"/>
                                            <p:tgtEl>
                                              <p:spTgt spid="43"/>
                                            </p:tgtEl>
                                            <p:attrNameLst>
                                              <p:attrName>ppt_x</p:attrName>
                                              <p:attrName>ppt_y</p:attrName>
                                            </p:attrNameLst>
                                          </p:cBhvr>
                                          <p:rCtr x="-23672" y="0"/>
                                        </p:animMotion>
                                      </p:childTnLst>
                                    </p:cTn>
                                  </p:par>
                                  <p:par>
                                    <p:cTn id="33" presetID="22" presetClass="entr" presetSubtype="2"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right)">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fill="hold" nodeType="clickEffect">
                                      <p:stCondLst>
                                        <p:cond delay="0"/>
                                      </p:stCondLst>
                                      <p:childTnLst>
                                        <p:animMotion origin="layout" path="M -2.08333E-7 3.33333E-6 L 0.47135 3.33333E-6 " pathEditMode="relative" rAng="0" ptsTypes="AA">
                                          <p:cBhvr>
                                            <p:cTn id="25" dur="1000" fill="hold"/>
                                            <p:tgtEl>
                                              <p:spTgt spid="26"/>
                                            </p:tgtEl>
                                            <p:attrNameLst>
                                              <p:attrName>ppt_x</p:attrName>
                                              <p:attrName>ppt_y</p:attrName>
                                            </p:attrNameLst>
                                          </p:cBhvr>
                                          <p:rCtr x="23568" y="0"/>
                                        </p:animMotion>
                                      </p:childTnLst>
                                    </p:cTn>
                                  </p:par>
                                  <p:par>
                                    <p:cTn id="26" presetID="22" presetClass="entr" presetSubtype="8" fill="hold" grpId="0" nodeType="withEffect">
                                      <p:stCondLst>
                                        <p:cond delay="10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path" presetSubtype="0" fill="hold" nodeType="clickEffect">
                                      <p:stCondLst>
                                        <p:cond delay="0"/>
                                      </p:stCondLst>
                                      <p:childTnLst>
                                        <p:animMotion origin="layout" path="M -2.08333E-6 2.96296E-6 L -0.47344 2.96296E-6 " pathEditMode="relative" rAng="0" ptsTypes="AA">
                                          <p:cBhvr>
                                            <p:cTn id="32" dur="1000" fill="hold"/>
                                            <p:tgtEl>
                                              <p:spTgt spid="43"/>
                                            </p:tgtEl>
                                            <p:attrNameLst>
                                              <p:attrName>ppt_x</p:attrName>
                                              <p:attrName>ppt_y</p:attrName>
                                            </p:attrNameLst>
                                          </p:cBhvr>
                                          <p:rCtr x="-23672" y="0"/>
                                        </p:animMotion>
                                      </p:childTnLst>
                                    </p:cTn>
                                  </p:par>
                                  <p:par>
                                    <p:cTn id="33" presetID="22" presetClass="entr" presetSubtype="2"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right)">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42"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flipH="1">
            <a:off x="-4987587"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2266492" y="3119515"/>
              <a:ext cx="2220105" cy="523220"/>
            </a:xfrm>
            <a:prstGeom prst="rect">
              <a:avLst/>
            </a:prstGeom>
            <a:noFill/>
          </p:spPr>
          <p:txBody>
            <a:bodyPr wrap="square" rtlCol="0">
              <a:spAutoFit/>
            </a:bodyPr>
            <a:lstStyle/>
            <a:p>
              <a:pPr algn="ctr"/>
              <a:r>
                <a:rPr lang="ar-SY" sz="2800" dirty="0">
                  <a:latin typeface="Cooper Black" panose="0208090404030B020404" pitchFamily="18" charset="0"/>
                </a:rPr>
                <a:t>انتهى الدرس</a:t>
              </a:r>
            </a:p>
          </p:txBody>
        </p:sp>
      </p:grpSp>
    </p:spTree>
    <p:extLst>
      <p:ext uri="{BB962C8B-B14F-4D97-AF65-F5344CB8AC3E}">
        <p14:creationId xmlns:p14="http://schemas.microsoft.com/office/powerpoint/2010/main" val="102813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remove" nodeType="clickEffect">
                                  <p:stCondLst>
                                    <p:cond delay="0"/>
                                  </p:stCondLst>
                                  <p:childTnLst>
                                    <p:animMotion origin="layout" path="M -0.01498 -1.48148E-6 L 1.23737 -0.00254 " pathEditMode="relative" rAng="0" ptsTypes="AA">
                                      <p:cBhvr>
                                        <p:cTn id="6" dur="20000" fill="hold"/>
                                        <p:tgtEl>
                                          <p:spTgt spid="344"/>
                                        </p:tgtEl>
                                        <p:attrNameLst>
                                          <p:attrName>ppt_x</p:attrName>
                                          <p:attrName>ppt_y</p:attrName>
                                        </p:attrNameLst>
                                      </p:cBhvr>
                                      <p:rCtr x="62617"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38082" y="1929745"/>
            <a:ext cx="3300561"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السياحة:</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1216780" y="1946398"/>
            <a:ext cx="5709223" cy="1323439"/>
          </a:xfrm>
          <a:prstGeom prst="rect">
            <a:avLst/>
          </a:prstGeom>
          <a:noFill/>
        </p:spPr>
        <p:txBody>
          <a:bodyPr wrap="square" rtlCol="0">
            <a:spAutoFit/>
          </a:bodyPr>
          <a:lstStyle/>
          <a:p>
            <a:pPr algn="r"/>
            <a:r>
              <a:rPr lang="ar-SY" sz="2000" dirty="0">
                <a:latin typeface="Century Gothic" panose="020B0502020202020204" pitchFamily="34" charset="0"/>
              </a:rPr>
              <a:t>هي انتقال فرد أو مجموعة من الأفراد من منطقة إقامتهم إلى مناطق داخل الوطن (السياحة الداخلية ) أو إلى بلدان أخرى خارج الوطن (السياحة الخارجية)؛ بهدف قضاء وقت للمتعة</a:t>
            </a:r>
          </a:p>
          <a:p>
            <a:pPr algn="r"/>
            <a:r>
              <a:rPr lang="ar-SY" sz="2000" dirty="0">
                <a:latin typeface="Century Gothic" panose="020B0502020202020204" pitchFamily="34" charset="0"/>
              </a:rPr>
              <a:t>والاستجمام، والتعرف على الثقافات الأخرى.</a:t>
            </a:r>
          </a:p>
        </p:txBody>
      </p:sp>
      <p:sp>
        <p:nvSpPr>
          <p:cNvPr id="20" name="TextBox 19">
            <a:extLst>
              <a:ext uri="{FF2B5EF4-FFF2-40B4-BE49-F238E27FC236}">
                <a16:creationId xmlns:a16="http://schemas.microsoft.com/office/drawing/2014/main" id="{C72BD120-1237-412F-B5C8-FD3E5C55624C}"/>
              </a:ext>
            </a:extLst>
          </p:cNvPr>
          <p:cNvSpPr txBox="1"/>
          <p:nvPr/>
        </p:nvSpPr>
        <p:spPr>
          <a:xfrm>
            <a:off x="6907055" y="3673683"/>
            <a:ext cx="2133602"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السياحة:</a:t>
            </a:r>
            <a:endParaRPr lang="en-US" b="1" dirty="0">
              <a:solidFill>
                <a:srgbClr val="33CCFF"/>
              </a:solidFill>
              <a:latin typeface="Century Gothic" panose="020B0502020202020204" pitchFamily="34" charset="0"/>
            </a:endParaRPr>
          </a:p>
        </p:txBody>
      </p:sp>
      <p:sp>
        <p:nvSpPr>
          <p:cNvPr id="21" name="TextBox 20">
            <a:extLst>
              <a:ext uri="{FF2B5EF4-FFF2-40B4-BE49-F238E27FC236}">
                <a16:creationId xmlns:a16="http://schemas.microsoft.com/office/drawing/2014/main" id="{C45B251C-D149-4081-842A-8B8570BBE91C}"/>
              </a:ext>
            </a:extLst>
          </p:cNvPr>
          <p:cNvSpPr txBox="1"/>
          <p:nvPr/>
        </p:nvSpPr>
        <p:spPr>
          <a:xfrm>
            <a:off x="1205419" y="3706110"/>
            <a:ext cx="5617646" cy="1323439"/>
          </a:xfrm>
          <a:prstGeom prst="rect">
            <a:avLst/>
          </a:prstGeom>
          <a:noFill/>
        </p:spPr>
        <p:txBody>
          <a:bodyPr wrap="square" rtlCol="0">
            <a:spAutoFit/>
          </a:bodyPr>
          <a:lstStyle/>
          <a:p>
            <a:pPr algn="r"/>
            <a:r>
              <a:rPr lang="ar-SY" sz="2000" dirty="0">
                <a:latin typeface="Century Gothic" panose="020B0502020202020204" pitchFamily="34" charset="0"/>
              </a:rPr>
              <a:t>ولقد مَنَّ الله تعالى  على وطننا الغالي المملكة العربية السعودية بكنوز متنوعة من مناظر طبيعية، وسواحل بحرية جميلة، وآثار تاريخية وإسلامية؛ لذلك سعت الحكومة لاستثمارها وجعلها مناطق سياحية يتمتع بها السائحون.</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991045" y="2285437"/>
            <a:ext cx="1965623"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991045" y="4002187"/>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878082" y="2976607"/>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9248193" y="1277793"/>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العاشر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السياحة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17766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2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52000">
                                          <p:cBhvr additive="base">
                                            <p:cTn id="19"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38082" y="1929745"/>
            <a:ext cx="3300561"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رؤية المملكة 2030:</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501952" y="1960906"/>
            <a:ext cx="5709223" cy="707886"/>
          </a:xfrm>
          <a:prstGeom prst="rect">
            <a:avLst/>
          </a:prstGeom>
          <a:noFill/>
        </p:spPr>
        <p:txBody>
          <a:bodyPr wrap="square" rtlCol="0">
            <a:spAutoFit/>
          </a:bodyPr>
          <a:lstStyle/>
          <a:p>
            <a:pPr algn="r"/>
            <a:r>
              <a:rPr lang="ar-SY" sz="2000" dirty="0">
                <a:latin typeface="Century Gothic" panose="020B0502020202020204" pitchFamily="34" charset="0"/>
              </a:rPr>
              <a:t>«من أهداف رؤية 2030 في المملكة العربية السعودية تنمية مصادر الاقتصاد وتنويعها، وذلك من خلال تطوير قطاع السياحة»</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221254" y="2285437"/>
            <a:ext cx="2735415"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9248193" y="1277793"/>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العاشر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السياحة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26">
            <a:extLst>
              <a:ext uri="{FF2B5EF4-FFF2-40B4-BE49-F238E27FC236}">
                <a16:creationId xmlns:a16="http://schemas.microsoft.com/office/drawing/2014/main" id="{2AC1D5D3-5F91-471B-8D64-41C3AFEB8EA0}"/>
              </a:ext>
            </a:extLst>
          </p:cNvPr>
          <p:cNvGrpSpPr/>
          <p:nvPr/>
        </p:nvGrpSpPr>
        <p:grpSpPr>
          <a:xfrm>
            <a:off x="2562279" y="3574851"/>
            <a:ext cx="2429968" cy="2905820"/>
            <a:chOff x="7749851" y="1424779"/>
            <a:chExt cx="2429968" cy="2905820"/>
          </a:xfrm>
        </p:grpSpPr>
        <p:grpSp>
          <p:nvGrpSpPr>
            <p:cNvPr id="40" name="Group 17">
              <a:extLst>
                <a:ext uri="{FF2B5EF4-FFF2-40B4-BE49-F238E27FC236}">
                  <a16:creationId xmlns:a16="http://schemas.microsoft.com/office/drawing/2014/main" id="{53137BCD-AB69-43BC-ACDF-D10660BCA645}"/>
                </a:ext>
              </a:extLst>
            </p:cNvPr>
            <p:cNvGrpSpPr/>
            <p:nvPr/>
          </p:nvGrpSpPr>
          <p:grpSpPr>
            <a:xfrm>
              <a:off x="7749851" y="1424779"/>
              <a:ext cx="2358969" cy="2905820"/>
              <a:chOff x="4570017" y="917773"/>
              <a:chExt cx="3010843" cy="3708809"/>
            </a:xfrm>
            <a:effectLst>
              <a:reflection blurRad="6350" stA="51000" endPos="14000" dir="5400000" sy="-100000" algn="bl" rotWithShape="0"/>
            </a:effectLst>
          </p:grpSpPr>
          <p:sp>
            <p:nvSpPr>
              <p:cNvPr id="59" name="Rectangle 18">
                <a:extLst>
                  <a:ext uri="{FF2B5EF4-FFF2-40B4-BE49-F238E27FC236}">
                    <a16:creationId xmlns:a16="http://schemas.microsoft.com/office/drawing/2014/main" id="{FCBD6FA9-07F9-4D1E-8F2A-B5AA8C77D81F}"/>
                  </a:ext>
                </a:extLst>
              </p:cNvPr>
              <p:cNvSpPr/>
              <p:nvPr/>
            </p:nvSpPr>
            <p:spPr>
              <a:xfrm>
                <a:off x="4570375" y="921436"/>
                <a:ext cx="3010485"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19">
                <a:extLst>
                  <a:ext uri="{FF2B5EF4-FFF2-40B4-BE49-F238E27FC236}">
                    <a16:creationId xmlns:a16="http://schemas.microsoft.com/office/drawing/2014/main" id="{41D7193C-94B5-4C66-A4CF-3DB8A9019A8E}"/>
                  </a:ext>
                </a:extLst>
              </p:cNvPr>
              <p:cNvSpPr/>
              <p:nvPr/>
            </p:nvSpPr>
            <p:spPr>
              <a:xfrm flipV="1">
                <a:off x="4570017" y="917773"/>
                <a:ext cx="3010486"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 name="Picture 12">
              <a:extLst>
                <a:ext uri="{FF2B5EF4-FFF2-40B4-BE49-F238E27FC236}">
                  <a16:creationId xmlns:a16="http://schemas.microsoft.com/office/drawing/2014/main" id="{039FBA9A-A698-4B3C-979A-FA7C649AAE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61338" y="2821248"/>
              <a:ext cx="1756081" cy="1258056"/>
            </a:xfrm>
            <a:prstGeom prst="rect">
              <a:avLst/>
            </a:prstGeom>
          </p:spPr>
        </p:pic>
        <p:sp>
          <p:nvSpPr>
            <p:cNvPr id="42" name="TextBox 21">
              <a:extLst>
                <a:ext uri="{FF2B5EF4-FFF2-40B4-BE49-F238E27FC236}">
                  <a16:creationId xmlns:a16="http://schemas.microsoft.com/office/drawing/2014/main" id="{3FFEC7E5-9AAA-420D-9D59-9AD5230E6B3C}"/>
                </a:ext>
              </a:extLst>
            </p:cNvPr>
            <p:cNvSpPr txBox="1"/>
            <p:nvPr/>
          </p:nvSpPr>
          <p:spPr>
            <a:xfrm>
              <a:off x="7810260" y="1556512"/>
              <a:ext cx="2369559" cy="369332"/>
            </a:xfrm>
            <a:prstGeom prst="rect">
              <a:avLst/>
            </a:prstGeom>
            <a:noFill/>
          </p:spPr>
          <p:txBody>
            <a:bodyPr wrap="none" rtlCol="0">
              <a:spAutoFit/>
            </a:bodyPr>
            <a:lstStyle/>
            <a:p>
              <a:pPr algn="ctr"/>
              <a:r>
                <a:rPr lang="ar-SY" b="1" dirty="0">
                  <a:solidFill>
                    <a:schemeClr val="bg1"/>
                  </a:solidFill>
                  <a:latin typeface="Helvetica" panose="020B0604020202020204" pitchFamily="34" charset="0"/>
                </a:rPr>
                <a:t>العُلا - منطقة المدينة المنورة</a:t>
              </a:r>
              <a:endParaRPr lang="en-US" b="1" dirty="0">
                <a:solidFill>
                  <a:schemeClr val="bg1"/>
                </a:solidFill>
                <a:latin typeface="Helvetica" panose="020B0604020202020204" pitchFamily="34" charset="0"/>
              </a:endParaRPr>
            </a:p>
          </p:txBody>
        </p:sp>
      </p:grpSp>
      <p:grpSp>
        <p:nvGrpSpPr>
          <p:cNvPr id="61" name="Group 26">
            <a:extLst>
              <a:ext uri="{FF2B5EF4-FFF2-40B4-BE49-F238E27FC236}">
                <a16:creationId xmlns:a16="http://schemas.microsoft.com/office/drawing/2014/main" id="{2AC1D5D3-5F91-471B-8D64-41C3AFEB8EA0}"/>
              </a:ext>
            </a:extLst>
          </p:cNvPr>
          <p:cNvGrpSpPr/>
          <p:nvPr/>
        </p:nvGrpSpPr>
        <p:grpSpPr>
          <a:xfrm>
            <a:off x="5436465" y="3574851"/>
            <a:ext cx="2358969" cy="2905820"/>
            <a:chOff x="7749851" y="1424779"/>
            <a:chExt cx="2358969" cy="2905820"/>
          </a:xfrm>
        </p:grpSpPr>
        <p:grpSp>
          <p:nvGrpSpPr>
            <p:cNvPr id="62" name="Group 17">
              <a:extLst>
                <a:ext uri="{FF2B5EF4-FFF2-40B4-BE49-F238E27FC236}">
                  <a16:creationId xmlns:a16="http://schemas.microsoft.com/office/drawing/2014/main" id="{53137BCD-AB69-43BC-ACDF-D10660BCA645}"/>
                </a:ext>
              </a:extLst>
            </p:cNvPr>
            <p:cNvGrpSpPr/>
            <p:nvPr/>
          </p:nvGrpSpPr>
          <p:grpSpPr>
            <a:xfrm>
              <a:off x="7749851" y="1424779"/>
              <a:ext cx="2358969" cy="2905820"/>
              <a:chOff x="4570017" y="917773"/>
              <a:chExt cx="3010843" cy="3708809"/>
            </a:xfrm>
            <a:effectLst>
              <a:reflection blurRad="6350" stA="51000" endPos="14000" dir="5400000" sy="-100000" algn="bl" rotWithShape="0"/>
            </a:effectLst>
          </p:grpSpPr>
          <p:sp>
            <p:nvSpPr>
              <p:cNvPr id="65" name="Rectangle 18">
                <a:extLst>
                  <a:ext uri="{FF2B5EF4-FFF2-40B4-BE49-F238E27FC236}">
                    <a16:creationId xmlns:a16="http://schemas.microsoft.com/office/drawing/2014/main" id="{FCBD6FA9-07F9-4D1E-8F2A-B5AA8C77D81F}"/>
                  </a:ext>
                </a:extLst>
              </p:cNvPr>
              <p:cNvSpPr/>
              <p:nvPr/>
            </p:nvSpPr>
            <p:spPr>
              <a:xfrm>
                <a:off x="4570375" y="921436"/>
                <a:ext cx="3010485"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19">
                <a:extLst>
                  <a:ext uri="{FF2B5EF4-FFF2-40B4-BE49-F238E27FC236}">
                    <a16:creationId xmlns:a16="http://schemas.microsoft.com/office/drawing/2014/main" id="{41D7193C-94B5-4C66-A4CF-3DB8A9019A8E}"/>
                  </a:ext>
                </a:extLst>
              </p:cNvPr>
              <p:cNvSpPr/>
              <p:nvPr/>
            </p:nvSpPr>
            <p:spPr>
              <a:xfrm flipV="1">
                <a:off x="4570017" y="917773"/>
                <a:ext cx="3010486"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3" name="Picture 12">
              <a:extLst>
                <a:ext uri="{FF2B5EF4-FFF2-40B4-BE49-F238E27FC236}">
                  <a16:creationId xmlns:a16="http://schemas.microsoft.com/office/drawing/2014/main" id="{039FBA9A-A698-4B3C-979A-FA7C649AAE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1338" y="2824759"/>
              <a:ext cx="1756081" cy="1251034"/>
            </a:xfrm>
            <a:prstGeom prst="rect">
              <a:avLst/>
            </a:prstGeom>
          </p:spPr>
        </p:pic>
        <p:sp>
          <p:nvSpPr>
            <p:cNvPr id="64" name="TextBox 21">
              <a:extLst>
                <a:ext uri="{FF2B5EF4-FFF2-40B4-BE49-F238E27FC236}">
                  <a16:creationId xmlns:a16="http://schemas.microsoft.com/office/drawing/2014/main" id="{3FFEC7E5-9AAA-420D-9D59-9AD5230E6B3C}"/>
                </a:ext>
              </a:extLst>
            </p:cNvPr>
            <p:cNvSpPr txBox="1"/>
            <p:nvPr/>
          </p:nvSpPr>
          <p:spPr>
            <a:xfrm>
              <a:off x="8256696" y="1556512"/>
              <a:ext cx="1476686" cy="369332"/>
            </a:xfrm>
            <a:prstGeom prst="rect">
              <a:avLst/>
            </a:prstGeom>
            <a:noFill/>
          </p:spPr>
          <p:txBody>
            <a:bodyPr wrap="none" rtlCol="0">
              <a:spAutoFit/>
            </a:bodyPr>
            <a:lstStyle/>
            <a:p>
              <a:pPr algn="ctr"/>
              <a:r>
                <a:rPr lang="ar-SY" b="1" dirty="0">
                  <a:solidFill>
                    <a:schemeClr val="bg1"/>
                  </a:solidFill>
                  <a:latin typeface="Helvetica" panose="020B0604020202020204" pitchFamily="34" charset="0"/>
                </a:rPr>
                <a:t>الدرعية التاريخية</a:t>
              </a:r>
              <a:endParaRPr lang="en-US"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321263777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14:bounceEnd="53000">
                                          <p:cBhvr additive="base">
                                            <p:cTn id="38" dur="1000" fill="hold"/>
                                            <p:tgtEl>
                                              <p:spTgt spid="39"/>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14:presetBounceEnd="53000">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14:bounceEnd="53000">
                                          <p:cBhvr additive="base">
                                            <p:cTn id="44" dur="1000" fill="hold"/>
                                            <p:tgtEl>
                                              <p:spTgt spid="61"/>
                                            </p:tgtEl>
                                            <p:attrNameLst>
                                              <p:attrName>ppt_x</p:attrName>
                                            </p:attrNameLst>
                                          </p:cBhvr>
                                          <p:tavLst>
                                            <p:tav tm="0">
                                              <p:val>
                                                <p:strVal val="#ppt_x"/>
                                              </p:val>
                                            </p:tav>
                                            <p:tav tm="100000">
                                              <p:val>
                                                <p:strVal val="#ppt_x"/>
                                              </p:val>
                                            </p:tav>
                                          </p:tavLst>
                                        </p:anim>
                                        <p:anim calcmode="lin" valueType="num" p14:bounceEnd="53000">
                                          <p:cBhvr additive="base">
                                            <p:cTn id="45" dur="1000" fill="hold"/>
                                            <p:tgtEl>
                                              <p:spTgt spid="6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ppt_x"/>
                                              </p:val>
                                            </p:tav>
                                            <p:tav tm="100000">
                                              <p:val>
                                                <p:strVal val="#ppt_x"/>
                                              </p:val>
                                            </p:tav>
                                          </p:tavLst>
                                        </p:anim>
                                        <p:anim calcmode="lin" valueType="num">
                                          <p:cBhvr additive="base">
                                            <p:cTn id="39"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cBhvr additive="base">
                                            <p:cTn id="44" dur="1000" fill="hold"/>
                                            <p:tgtEl>
                                              <p:spTgt spid="61"/>
                                            </p:tgtEl>
                                            <p:attrNameLst>
                                              <p:attrName>ppt_x</p:attrName>
                                            </p:attrNameLst>
                                          </p:cBhvr>
                                          <p:tavLst>
                                            <p:tav tm="0">
                                              <p:val>
                                                <p:strVal val="#ppt_x"/>
                                              </p:val>
                                            </p:tav>
                                            <p:tav tm="100000">
                                              <p:val>
                                                <p:strVal val="#ppt_x"/>
                                              </p:val>
                                            </p:tav>
                                          </p:tavLst>
                                        </p:anim>
                                        <p:anim calcmode="lin" valueType="num">
                                          <p:cBhvr additive="base">
                                            <p:cTn id="45" dur="1000" fill="hold"/>
                                            <p:tgtEl>
                                              <p:spTgt spid="6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4012581" y="3107435"/>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العلا في المدينة المنورة , الدرعية التاريخية في الرياض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37" name="Rectangle 39">
            <a:extLst>
              <a:ext uri="{FF2B5EF4-FFF2-40B4-BE49-F238E27FC236}">
                <a16:creationId xmlns:a16="http://schemas.microsoft.com/office/drawing/2014/main" id="{B48C49B7-2CB1-4E64-ABAF-CBA2DA3C4689}"/>
              </a:ext>
            </a:extLst>
          </p:cNvPr>
          <p:cNvSpPr/>
          <p:nvPr/>
        </p:nvSpPr>
        <p:spPr>
          <a:xfrm>
            <a:off x="243118" y="5680557"/>
            <a:ext cx="9245600" cy="827314"/>
          </a:xfrm>
          <a:prstGeom prst="rect">
            <a:avLst/>
          </a:prstGeom>
          <a:gradFill flip="none" rotWithShape="1">
            <a:gsLst>
              <a:gs pos="0">
                <a:schemeClr val="bg1">
                  <a:lumMod val="50000"/>
                </a:schemeClr>
              </a:gs>
              <a:gs pos="77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4">
            <a:extLst>
              <a:ext uri="{FF2B5EF4-FFF2-40B4-BE49-F238E27FC236}">
                <a16:creationId xmlns:a16="http://schemas.microsoft.com/office/drawing/2014/main" id="{8A6D25B5-6F80-426E-85AF-25B810D38B5B}"/>
              </a:ext>
            </a:extLst>
          </p:cNvPr>
          <p:cNvSpPr txBox="1"/>
          <p:nvPr/>
        </p:nvSpPr>
        <p:spPr>
          <a:xfrm>
            <a:off x="4012580" y="5946620"/>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مدائن صالح , جدة التاريخية , قرية رجال ألمع في عسير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3" name="Group 45">
            <a:extLst>
              <a:ext uri="{FF2B5EF4-FFF2-40B4-BE49-F238E27FC236}">
                <a16:creationId xmlns:a16="http://schemas.microsoft.com/office/drawing/2014/main" id="{B914DEA7-8A5E-4B16-8A5D-7C0CE3E96D12}"/>
              </a:ext>
            </a:extLst>
          </p:cNvPr>
          <p:cNvGrpSpPr/>
          <p:nvPr/>
        </p:nvGrpSpPr>
        <p:grpSpPr>
          <a:xfrm>
            <a:off x="6832606" y="5462842"/>
            <a:ext cx="1748974" cy="1262744"/>
            <a:chOff x="8011888" y="943428"/>
            <a:chExt cx="1748974" cy="1262744"/>
          </a:xfrm>
        </p:grpSpPr>
        <p:grpSp>
          <p:nvGrpSpPr>
            <p:cNvPr id="44" name="Group 46">
              <a:extLst>
                <a:ext uri="{FF2B5EF4-FFF2-40B4-BE49-F238E27FC236}">
                  <a16:creationId xmlns:a16="http://schemas.microsoft.com/office/drawing/2014/main" id="{49E67BD3-4A14-432A-8D74-05CA726CE25B}"/>
                </a:ext>
              </a:extLst>
            </p:cNvPr>
            <p:cNvGrpSpPr/>
            <p:nvPr/>
          </p:nvGrpSpPr>
          <p:grpSpPr>
            <a:xfrm>
              <a:off x="8011888" y="943428"/>
              <a:ext cx="1748974" cy="1262744"/>
              <a:chOff x="2235198" y="943428"/>
              <a:chExt cx="1748974" cy="1262744"/>
            </a:xfrm>
          </p:grpSpPr>
          <p:sp>
            <p:nvSpPr>
              <p:cNvPr id="46" name="Oval 48">
                <a:extLst>
                  <a:ext uri="{FF2B5EF4-FFF2-40B4-BE49-F238E27FC236}">
                    <a16:creationId xmlns:a16="http://schemas.microsoft.com/office/drawing/2014/main" id="{4845EBC0-220F-4E98-9985-A066C6BA14B6}"/>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9">
                <a:extLst>
                  <a:ext uri="{FF2B5EF4-FFF2-40B4-BE49-F238E27FC236}">
                    <a16:creationId xmlns:a16="http://schemas.microsoft.com/office/drawing/2014/main" id="{12FC2FEB-075B-4DF5-A2AC-57334F88CA86}"/>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a:extLst>
                  <a:ext uri="{FF2B5EF4-FFF2-40B4-BE49-F238E27FC236}">
                    <a16:creationId xmlns:a16="http://schemas.microsoft.com/office/drawing/2014/main" id="{6925B8BA-6984-4718-A3FE-A7165D66E83D}"/>
                  </a:ext>
                </a:extLst>
              </p:cNvPr>
              <p:cNvGrpSpPr/>
              <p:nvPr/>
            </p:nvGrpSpPr>
            <p:grpSpPr>
              <a:xfrm>
                <a:off x="2235198" y="943428"/>
                <a:ext cx="1748974" cy="1262744"/>
                <a:chOff x="2235198" y="943428"/>
                <a:chExt cx="1748974" cy="1262744"/>
              </a:xfrm>
            </p:grpSpPr>
            <p:sp>
              <p:nvSpPr>
                <p:cNvPr id="49" name="Rectangle 51">
                  <a:extLst>
                    <a:ext uri="{FF2B5EF4-FFF2-40B4-BE49-F238E27FC236}">
                      <a16:creationId xmlns:a16="http://schemas.microsoft.com/office/drawing/2014/main" id="{D2B62ABA-0C8E-47F9-A75C-66541ECC36A6}"/>
                    </a:ext>
                  </a:extLst>
                </p:cNvPr>
                <p:cNvSpPr/>
                <p:nvPr/>
              </p:nvSpPr>
              <p:spPr>
                <a:xfrm>
                  <a:off x="2416629" y="943428"/>
                  <a:ext cx="1386114" cy="126274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52">
                  <a:extLst>
                    <a:ext uri="{FF2B5EF4-FFF2-40B4-BE49-F238E27FC236}">
                      <a16:creationId xmlns:a16="http://schemas.microsoft.com/office/drawing/2014/main" id="{8E0EFADC-324F-490C-9C37-700E577EAD2D}"/>
                    </a:ext>
                  </a:extLst>
                </p:cNvPr>
                <p:cNvSpPr/>
                <p:nvPr/>
              </p:nvSpPr>
              <p:spPr>
                <a:xfrm flipH="1">
                  <a:off x="2235199"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3">
                  <a:extLst>
                    <a:ext uri="{FF2B5EF4-FFF2-40B4-BE49-F238E27FC236}">
                      <a16:creationId xmlns:a16="http://schemas.microsoft.com/office/drawing/2014/main" id="{6DFBC46A-CA51-42AD-B775-0FCC7481C492}"/>
                    </a:ext>
                  </a:extLst>
                </p:cNvPr>
                <p:cNvSpPr/>
                <p:nvPr/>
              </p:nvSpPr>
              <p:spPr>
                <a:xfrm>
                  <a:off x="3802743"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4">
                  <a:extLst>
                    <a:ext uri="{FF2B5EF4-FFF2-40B4-BE49-F238E27FC236}">
                      <a16:creationId xmlns:a16="http://schemas.microsoft.com/office/drawing/2014/main" id="{907D2A97-0C86-4595-B237-BB37EBDC1FA3}"/>
                    </a:ext>
                  </a:extLst>
                </p:cNvPr>
                <p:cNvSpPr/>
                <p:nvPr/>
              </p:nvSpPr>
              <p:spPr>
                <a:xfrm flipV="1">
                  <a:off x="3802742" y="1988456"/>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5">
                  <a:extLst>
                    <a:ext uri="{FF2B5EF4-FFF2-40B4-BE49-F238E27FC236}">
                      <a16:creationId xmlns:a16="http://schemas.microsoft.com/office/drawing/2014/main" id="{D333D639-A3AE-4B7D-A025-B2DE4DA1CEDD}"/>
                    </a:ext>
                  </a:extLst>
                </p:cNvPr>
                <p:cNvSpPr/>
                <p:nvPr/>
              </p:nvSpPr>
              <p:spPr>
                <a:xfrm flipH="1" flipV="1">
                  <a:off x="2235198" y="1988454"/>
                  <a:ext cx="181428"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TextBox 47">
              <a:extLst>
                <a:ext uri="{FF2B5EF4-FFF2-40B4-BE49-F238E27FC236}">
                  <a16:creationId xmlns:a16="http://schemas.microsoft.com/office/drawing/2014/main" id="{12645258-D92D-4921-8641-F94DAD553579}"/>
                </a:ext>
              </a:extLst>
            </p:cNvPr>
            <p:cNvSpPr txBox="1"/>
            <p:nvPr/>
          </p:nvSpPr>
          <p:spPr>
            <a:xfrm>
              <a:off x="8278596" y="1119334"/>
              <a:ext cx="1273622" cy="523220"/>
            </a:xfrm>
            <a:prstGeom prst="rect">
              <a:avLst/>
            </a:prstGeom>
            <a:noFill/>
          </p:spPr>
          <p:txBody>
            <a:bodyPr wrap="square" rtlCol="0">
              <a:spAutoFit/>
            </a:bodyPr>
            <a:lstStyle/>
            <a:p>
              <a:pPr algn="ctr"/>
              <a:r>
                <a:rPr lang="ar-SY"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1</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1081" y="3591628"/>
              <a:ext cx="5638332" cy="400110"/>
            </a:xfrm>
            <a:prstGeom prst="rect">
              <a:avLst/>
            </a:prstGeom>
            <a:noFill/>
          </p:spPr>
          <p:txBody>
            <a:bodyPr wrap="square" rtlCol="0">
              <a:spAutoFit/>
            </a:bodyPr>
            <a:lstStyle/>
            <a:p>
              <a:pPr algn="r"/>
              <a:r>
                <a:rPr lang="ar-SY" sz="2000" dirty="0">
                  <a:latin typeface="Century Gothic" panose="020B0502020202020204" pitchFamily="34" charset="0"/>
                </a:rPr>
                <a:t>ما أبرز المناطق السياحية في المملكة العربية السعودية؟</a:t>
              </a:r>
              <a:endParaRPr lang="en-US" sz="2000" dirty="0">
                <a:latin typeface="Century Gothic" panose="020B0502020202020204" pitchFamily="34" charset="0"/>
              </a:endParaRP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العاشر </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السياحة</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مجموعة 98"/>
          <p:cNvGrpSpPr/>
          <p:nvPr/>
        </p:nvGrpSpPr>
        <p:grpSpPr>
          <a:xfrm>
            <a:off x="3297734" y="3993292"/>
            <a:ext cx="8607149" cy="1193405"/>
            <a:chOff x="3411081" y="3294128"/>
            <a:chExt cx="8607149" cy="1193405"/>
          </a:xfrm>
        </p:grpSpPr>
        <p:sp>
          <p:nvSpPr>
            <p:cNvPr id="100"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1</a:t>
              </a:r>
              <a:endParaRPr lang="en-US" sz="2800" b="1" dirty="0">
                <a:latin typeface="Century Gothic" panose="020B0502020202020204" pitchFamily="34" charset="0"/>
              </a:endParaRPr>
            </a:p>
          </p:txBody>
        </p:sp>
        <p:pic>
          <p:nvPicPr>
            <p:cNvPr id="103"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104" name="TextBox 47">
              <a:extLst>
                <a:ext uri="{FF2B5EF4-FFF2-40B4-BE49-F238E27FC236}">
                  <a16:creationId xmlns:a16="http://schemas.microsoft.com/office/drawing/2014/main" id="{ED665529-B0D7-41B7-B7D6-AC371B427BAB}"/>
                </a:ext>
              </a:extLst>
            </p:cNvPr>
            <p:cNvSpPr txBox="1"/>
            <p:nvPr/>
          </p:nvSpPr>
          <p:spPr>
            <a:xfrm>
              <a:off x="3420297" y="3437739"/>
              <a:ext cx="5638332" cy="1015663"/>
            </a:xfrm>
            <a:prstGeom prst="rect">
              <a:avLst/>
            </a:prstGeom>
            <a:noFill/>
          </p:spPr>
          <p:txBody>
            <a:bodyPr wrap="square" rtlCol="0">
              <a:spAutoFit/>
            </a:bodyPr>
            <a:lstStyle/>
            <a:p>
              <a:pPr algn="r"/>
              <a:r>
                <a:rPr lang="ar-SY" sz="2000" dirty="0">
                  <a:latin typeface="Century Gothic" panose="020B0502020202020204" pitchFamily="34" charset="0"/>
                </a:rPr>
                <a:t>يستخرج الطلبة ثلاثة من مواقع الآثار التاريخية في الوطن من خلال الموقع الإلكتروني للهيئة العامة للسياحة والتراث الوطني</a:t>
              </a:r>
            </a:p>
            <a:p>
              <a:pPr algn="r"/>
              <a:r>
                <a:rPr lang="en-US" sz="2000" dirty="0">
                  <a:latin typeface="Century Gothic" panose="020B0502020202020204" pitchFamily="34" charset="0"/>
                </a:rPr>
                <a:t>www.scth.gov.sa</a:t>
              </a:r>
            </a:p>
          </p:txBody>
        </p:sp>
        <p:grpSp>
          <p:nvGrpSpPr>
            <p:cNvPr id="105"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106"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211177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500" fill="hold"/>
                                            <p:tgtEl>
                                              <p:spTgt spid="99"/>
                                            </p:tgtEl>
                                            <p:attrNameLst>
                                              <p:attrName>ppt_x</p:attrName>
                                            </p:attrNameLst>
                                          </p:cBhvr>
                                          <p:tavLst>
                                            <p:tav tm="0">
                                              <p:val>
                                                <p:strVal val="1+#ppt_w/2"/>
                                              </p:val>
                                            </p:tav>
                                            <p:tav tm="100000">
                                              <p:val>
                                                <p:strVal val="#ppt_x"/>
                                              </p:val>
                                            </p:tav>
                                          </p:tavLst>
                                        </p:anim>
                                        <p:anim calcmode="lin" valueType="num">
                                          <p:cBhvr additive="base">
                                            <p:cTn id="27"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path" presetSubtype="0" fill="hold" nodeType="clickEffect" p14:presetBounceEnd="33000">
                                      <p:stCondLst>
                                        <p:cond delay="0"/>
                                      </p:stCondLst>
                                      <p:childTnLst>
                                        <p:animMotion origin="layout" path="M -2.08333E-6 2.96296E-6 L -0.47344 2.96296E-6 " pathEditMode="relative" rAng="0" ptsTypes="AA" p14:bounceEnd="33000">
                                          <p:cBhvr>
                                            <p:cTn id="31" dur="1000" fill="hold"/>
                                            <p:tgtEl>
                                              <p:spTgt spid="43"/>
                                            </p:tgtEl>
                                            <p:attrNameLst>
                                              <p:attrName>ppt_x</p:attrName>
                                              <p:attrName>ppt_y</p:attrName>
                                            </p:attrNameLst>
                                          </p:cBhvr>
                                          <p:rCtr x="-23672" y="0"/>
                                        </p:animMotion>
                                      </p:childTnLst>
                                    </p:cTn>
                                  </p:par>
                                  <p:par>
                                    <p:cTn id="32" presetID="22" presetClass="entr" presetSubtype="2"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500" fill="hold"/>
                                            <p:tgtEl>
                                              <p:spTgt spid="99"/>
                                            </p:tgtEl>
                                            <p:attrNameLst>
                                              <p:attrName>ppt_x</p:attrName>
                                            </p:attrNameLst>
                                          </p:cBhvr>
                                          <p:tavLst>
                                            <p:tav tm="0">
                                              <p:val>
                                                <p:strVal val="1+#ppt_w/2"/>
                                              </p:val>
                                            </p:tav>
                                            <p:tav tm="100000">
                                              <p:val>
                                                <p:strVal val="#ppt_x"/>
                                              </p:val>
                                            </p:tav>
                                          </p:tavLst>
                                        </p:anim>
                                        <p:anim calcmode="lin" valueType="num">
                                          <p:cBhvr additive="base">
                                            <p:cTn id="27"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path" presetSubtype="0" fill="hold" nodeType="clickEffect">
                                      <p:stCondLst>
                                        <p:cond delay="0"/>
                                      </p:stCondLst>
                                      <p:childTnLst>
                                        <p:animMotion origin="layout" path="M -2.08333E-6 2.96296E-6 L -0.47344 2.96296E-6 " pathEditMode="relative" rAng="0" ptsTypes="AA">
                                          <p:cBhvr>
                                            <p:cTn id="31" dur="1000" fill="hold"/>
                                            <p:tgtEl>
                                              <p:spTgt spid="43"/>
                                            </p:tgtEl>
                                            <p:attrNameLst>
                                              <p:attrName>ppt_x</p:attrName>
                                              <p:attrName>ppt_y</p:attrName>
                                            </p:attrNameLst>
                                          </p:cBhvr>
                                          <p:rCtr x="-23672" y="0"/>
                                        </p:animMotion>
                                      </p:childTnLst>
                                    </p:cTn>
                                  </p:par>
                                  <p:par>
                                    <p:cTn id="32" presetID="22" presetClass="entr" presetSubtype="2"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عنصر نائب للمحتوى 4" descr="صورة تحتوي على نص&#10;&#10;تم إنشاء الوصف تلقائياً">
            <a:extLst>
              <a:ext uri="{FF2B5EF4-FFF2-40B4-BE49-F238E27FC236}">
                <a16:creationId xmlns:a16="http://schemas.microsoft.com/office/drawing/2014/main" id="{5E1F8366-66BB-4DE3-83B0-2B1C1E7E1C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9925" y="1327150"/>
            <a:ext cx="10120313" cy="5414963"/>
          </a:xfrm>
        </p:spPr>
      </p:pic>
      <p:sp>
        <p:nvSpPr>
          <p:cNvPr id="5123" name="عنوان 1">
            <a:extLst>
              <a:ext uri="{FF2B5EF4-FFF2-40B4-BE49-F238E27FC236}">
                <a16:creationId xmlns:a16="http://schemas.microsoft.com/office/drawing/2014/main" id="{FF3E441E-9D63-4ECB-B428-AA62BCC9167C}"/>
              </a:ext>
            </a:extLst>
          </p:cNvPr>
          <p:cNvSpPr txBox="1">
            <a:spLocks noChangeArrowheads="1"/>
          </p:cNvSpPr>
          <p:nvPr/>
        </p:nvSpPr>
        <p:spPr bwMode="auto">
          <a:xfrm>
            <a:off x="4911725" y="1588"/>
            <a:ext cx="71485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en-US" sz="7200" b="1">
                <a:latin typeface="Calibri Light" panose="020F0302020204030204" pitchFamily="34" charset="0"/>
                <a:cs typeface="Times New Roman" panose="02020603050405020304" pitchFamily="18" charset="0"/>
              </a:rPr>
              <a:t>تجدنا  في جوجل</a:t>
            </a:r>
            <a:endParaRPr lang="en-US" altLang="en-US" sz="7200" b="1">
              <a:latin typeface="Calibri Light" panose="020F0302020204030204" pitchFamily="34" charset="0"/>
            </a:endParaRPr>
          </a:p>
        </p:txBody>
      </p:sp>
      <p:grpSp>
        <p:nvGrpSpPr>
          <p:cNvPr id="5124" name="مجموعة 1">
            <a:extLst>
              <a:ext uri="{FF2B5EF4-FFF2-40B4-BE49-F238E27FC236}">
                <a16:creationId xmlns:a16="http://schemas.microsoft.com/office/drawing/2014/main" id="{B560C8DA-E8D7-491D-ADD2-C86D4D99AFBA}"/>
              </a:ext>
            </a:extLst>
          </p:cNvPr>
          <p:cNvGrpSpPr>
            <a:grpSpLocks/>
          </p:cNvGrpSpPr>
          <p:nvPr/>
        </p:nvGrpSpPr>
        <p:grpSpPr bwMode="auto">
          <a:xfrm>
            <a:off x="1104900" y="468313"/>
            <a:ext cx="3149600" cy="858837"/>
            <a:chOff x="3491684" y="207150"/>
            <a:chExt cx="3149600" cy="858981"/>
          </a:xfrm>
        </p:grpSpPr>
        <p:sp>
          <p:nvSpPr>
            <p:cNvPr id="4" name="مستطيل 3">
              <a:extLst>
                <a:ext uri="{FF2B5EF4-FFF2-40B4-BE49-F238E27FC236}">
                  <a16:creationId xmlns:a16="http://schemas.microsoft.com/office/drawing/2014/main" id="{3462CA7C-0DC7-4F8A-B454-6245423604AA}"/>
                </a:ext>
              </a:extLst>
            </p:cNvPr>
            <p:cNvSpPr/>
            <p:nvPr/>
          </p:nvSpPr>
          <p:spPr>
            <a:xfrm>
              <a:off x="3491684" y="207150"/>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6" name="صورة 2" descr="صورة تحتوي على نص, قصاصة فنية&#10;&#10;تم إنشاء الوصف تلقائياً">
              <a:extLst>
                <a:ext uri="{FF2B5EF4-FFF2-40B4-BE49-F238E27FC236}">
                  <a16:creationId xmlns:a16="http://schemas.microsoft.com/office/drawing/2014/main" id="{A6E1A2A4-6DEA-419E-AA2D-25BF26D52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6" y="238846"/>
              <a:ext cx="2932055" cy="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العاشر</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السياحة</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6">
            <a:extLst>
              <a:ext uri="{FF2B5EF4-FFF2-40B4-BE49-F238E27FC236}">
                <a16:creationId xmlns:a16="http://schemas.microsoft.com/office/drawing/2014/main" id="{0A024553-421E-4860-A3DC-D943B052AD52}"/>
              </a:ext>
            </a:extLst>
          </p:cNvPr>
          <p:cNvGrpSpPr/>
          <p:nvPr/>
        </p:nvGrpSpPr>
        <p:grpSpPr>
          <a:xfrm>
            <a:off x="3432698" y="4767193"/>
            <a:ext cx="2244499" cy="2434510"/>
            <a:chOff x="10033540" y="1586322"/>
            <a:chExt cx="2244499" cy="2434510"/>
          </a:xfrm>
        </p:grpSpPr>
        <p:grpSp>
          <p:nvGrpSpPr>
            <p:cNvPr id="65" name="Group 61">
              <a:extLst>
                <a:ext uri="{FF2B5EF4-FFF2-40B4-BE49-F238E27FC236}">
                  <a16:creationId xmlns:a16="http://schemas.microsoft.com/office/drawing/2014/main" id="{93548483-14CA-4255-AF45-7B199E3F0E24}"/>
                </a:ext>
              </a:extLst>
            </p:cNvPr>
            <p:cNvGrpSpPr/>
            <p:nvPr/>
          </p:nvGrpSpPr>
          <p:grpSpPr>
            <a:xfrm>
              <a:off x="10033540" y="1586322"/>
              <a:ext cx="2244499" cy="2434510"/>
              <a:chOff x="2728686" y="1944914"/>
              <a:chExt cx="3055724" cy="3314410"/>
            </a:xfrm>
          </p:grpSpPr>
          <p:sp>
            <p:nvSpPr>
              <p:cNvPr id="68" name="Rectangle 67">
                <a:extLst>
                  <a:ext uri="{FF2B5EF4-FFF2-40B4-BE49-F238E27FC236}">
                    <a16:creationId xmlns:a16="http://schemas.microsoft.com/office/drawing/2014/main" id="{44C55B9B-7851-4E4E-BFF5-E2904B1D08F2}"/>
                  </a:ext>
                </a:extLst>
              </p:cNvPr>
              <p:cNvSpPr/>
              <p:nvPr/>
            </p:nvSpPr>
            <p:spPr>
              <a:xfrm rot="21437240">
                <a:off x="2809292" y="2738915"/>
                <a:ext cx="2975118" cy="2520409"/>
              </a:xfrm>
              <a:prstGeom prst="rect">
                <a:avLst/>
              </a:prstGeom>
              <a:solidFill>
                <a:schemeClr val="tx1">
                  <a:alpha val="56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Top Corners One Rounded and One Snipped 68">
                <a:extLst>
                  <a:ext uri="{FF2B5EF4-FFF2-40B4-BE49-F238E27FC236}">
                    <a16:creationId xmlns:a16="http://schemas.microsoft.com/office/drawing/2014/main" id="{99B475DA-55D7-4BB1-A175-D0961A7A8890}"/>
                  </a:ext>
                </a:extLst>
              </p:cNvPr>
              <p:cNvSpPr/>
              <p:nvPr/>
            </p:nvSpPr>
            <p:spPr>
              <a:xfrm rot="10800000">
                <a:off x="2728686" y="1944914"/>
                <a:ext cx="2496457" cy="2641600"/>
              </a:xfrm>
              <a:prstGeom prst="snipRoundRect">
                <a:avLst>
                  <a:gd name="adj1" fmla="val 29018"/>
                  <a:gd name="adj2" fmla="val 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Triangle 19">
                <a:extLst>
                  <a:ext uri="{FF2B5EF4-FFF2-40B4-BE49-F238E27FC236}">
                    <a16:creationId xmlns:a16="http://schemas.microsoft.com/office/drawing/2014/main" id="{9A08256F-D2A0-4B59-9CD9-6A87B129405A}"/>
                  </a:ext>
                </a:extLst>
              </p:cNvPr>
              <p:cNvSpPr/>
              <p:nvPr/>
            </p:nvSpPr>
            <p:spPr>
              <a:xfrm rot="20055388" flipH="1">
                <a:off x="4483047" y="4162710"/>
                <a:ext cx="820305" cy="293371"/>
              </a:xfrm>
              <a:custGeom>
                <a:avLst/>
                <a:gdLst>
                  <a:gd name="connsiteX0" fmla="*/ 0 w 749372"/>
                  <a:gd name="connsiteY0" fmla="*/ 235741 h 235741"/>
                  <a:gd name="connsiteX1" fmla="*/ 0 w 749372"/>
                  <a:gd name="connsiteY1" fmla="*/ 0 h 235741"/>
                  <a:gd name="connsiteX2" fmla="*/ 749372 w 749372"/>
                  <a:gd name="connsiteY2" fmla="*/ 235741 h 235741"/>
                  <a:gd name="connsiteX3" fmla="*/ 0 w 749372"/>
                  <a:gd name="connsiteY3" fmla="*/ 235741 h 235741"/>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086202"/>
                  <a:gd name="connsiteY0" fmla="*/ 0 h 291651"/>
                  <a:gd name="connsiteX1" fmla="*/ 383458 w 1086202"/>
                  <a:gd name="connsiteY1" fmla="*/ 7608 h 291651"/>
                  <a:gd name="connsiteX2" fmla="*/ 1086202 w 1086202"/>
                  <a:gd name="connsiteY2" fmla="*/ 272983 h 291651"/>
                  <a:gd name="connsiteX3" fmla="*/ 0 w 1086202"/>
                  <a:gd name="connsiteY3" fmla="*/ 0 h 291651"/>
                  <a:gd name="connsiteX0" fmla="*/ 0 w 1086202"/>
                  <a:gd name="connsiteY0" fmla="*/ 0 h 280606"/>
                  <a:gd name="connsiteX1" fmla="*/ 383458 w 1086202"/>
                  <a:gd name="connsiteY1" fmla="*/ 7608 h 280606"/>
                  <a:gd name="connsiteX2" fmla="*/ 1086202 w 1086202"/>
                  <a:gd name="connsiteY2" fmla="*/ 272983 h 280606"/>
                  <a:gd name="connsiteX3" fmla="*/ 0 w 1086202"/>
                  <a:gd name="connsiteY3" fmla="*/ 0 h 280606"/>
                  <a:gd name="connsiteX0" fmla="*/ 0 w 1068717"/>
                  <a:gd name="connsiteY0" fmla="*/ 0 h 286234"/>
                  <a:gd name="connsiteX1" fmla="*/ 383458 w 1068717"/>
                  <a:gd name="connsiteY1" fmla="*/ 7608 h 286234"/>
                  <a:gd name="connsiteX2" fmla="*/ 1068717 w 1068717"/>
                  <a:gd name="connsiteY2" fmla="*/ 281449 h 286234"/>
                  <a:gd name="connsiteX3" fmla="*/ 0 w 1068717"/>
                  <a:gd name="connsiteY3" fmla="*/ 0 h 286234"/>
                  <a:gd name="connsiteX0" fmla="*/ 0 w 1057061"/>
                  <a:gd name="connsiteY0" fmla="*/ 0 h 286234"/>
                  <a:gd name="connsiteX1" fmla="*/ 371802 w 1057061"/>
                  <a:gd name="connsiteY1" fmla="*/ 7608 h 286234"/>
                  <a:gd name="connsiteX2" fmla="*/ 1057061 w 1057061"/>
                  <a:gd name="connsiteY2" fmla="*/ 281449 h 286234"/>
                  <a:gd name="connsiteX3" fmla="*/ 0 w 1057061"/>
                  <a:gd name="connsiteY3" fmla="*/ 0 h 286234"/>
                  <a:gd name="connsiteX0" fmla="*/ 0 w 1088067"/>
                  <a:gd name="connsiteY0" fmla="*/ 9007 h 284403"/>
                  <a:gd name="connsiteX1" fmla="*/ 402808 w 1088067"/>
                  <a:gd name="connsiteY1" fmla="*/ 0 h 284403"/>
                  <a:gd name="connsiteX2" fmla="*/ 1088067 w 1088067"/>
                  <a:gd name="connsiteY2" fmla="*/ 273841 h 284403"/>
                  <a:gd name="connsiteX3" fmla="*/ 0 w 1088067"/>
                  <a:gd name="connsiteY3" fmla="*/ 9007 h 284403"/>
                  <a:gd name="connsiteX0" fmla="*/ 0 w 1088067"/>
                  <a:gd name="connsiteY0" fmla="*/ 9007 h 275282"/>
                  <a:gd name="connsiteX1" fmla="*/ 402808 w 1088067"/>
                  <a:gd name="connsiteY1" fmla="*/ 0 h 275282"/>
                  <a:gd name="connsiteX2" fmla="*/ 1088067 w 1088067"/>
                  <a:gd name="connsiteY2" fmla="*/ 273841 h 275282"/>
                  <a:gd name="connsiteX3" fmla="*/ 0 w 1088067"/>
                  <a:gd name="connsiteY3" fmla="*/ 9007 h 275282"/>
                  <a:gd name="connsiteX0" fmla="*/ 0 w 1080138"/>
                  <a:gd name="connsiteY0" fmla="*/ 9007 h 259851"/>
                  <a:gd name="connsiteX1" fmla="*/ 402808 w 1080138"/>
                  <a:gd name="connsiteY1" fmla="*/ 0 h 259851"/>
                  <a:gd name="connsiteX2" fmla="*/ 1080138 w 1080138"/>
                  <a:gd name="connsiteY2" fmla="*/ 250446 h 259851"/>
                  <a:gd name="connsiteX3" fmla="*/ 0 w 1080138"/>
                  <a:gd name="connsiteY3" fmla="*/ 9007 h 259851"/>
                  <a:gd name="connsiteX0" fmla="*/ 0 w 1080138"/>
                  <a:gd name="connsiteY0" fmla="*/ 9007 h 291041"/>
                  <a:gd name="connsiteX1" fmla="*/ 402808 w 1080138"/>
                  <a:gd name="connsiteY1" fmla="*/ 0 h 291041"/>
                  <a:gd name="connsiteX2" fmla="*/ 1080138 w 1080138"/>
                  <a:gd name="connsiteY2" fmla="*/ 250446 h 291041"/>
                  <a:gd name="connsiteX3" fmla="*/ 0 w 1080138"/>
                  <a:gd name="connsiteY3" fmla="*/ 9007 h 29104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Lst>
                <a:ahLst/>
                <a:cxnLst>
                  <a:cxn ang="0">
                    <a:pos x="connsiteX0" y="connsiteY0"/>
                  </a:cxn>
                  <a:cxn ang="0">
                    <a:pos x="connsiteX1" y="connsiteY1"/>
                  </a:cxn>
                  <a:cxn ang="0">
                    <a:pos x="connsiteX2" y="connsiteY2"/>
                  </a:cxn>
                  <a:cxn ang="0">
                    <a:pos x="connsiteX3" y="connsiteY3"/>
                  </a:cxn>
                </a:cxnLst>
                <a:rect l="l" t="t" r="r" b="b"/>
                <a:pathLst>
                  <a:path w="1080138" h="293371">
                    <a:moveTo>
                      <a:pt x="0" y="9007"/>
                    </a:moveTo>
                    <a:cubicBezTo>
                      <a:pt x="191276" y="128482"/>
                      <a:pt x="297111" y="93328"/>
                      <a:pt x="402808" y="0"/>
                    </a:cubicBezTo>
                    <a:cubicBezTo>
                      <a:pt x="586231" y="108077"/>
                      <a:pt x="535379" y="179240"/>
                      <a:pt x="1080138" y="250446"/>
                    </a:cubicBezTo>
                    <a:cubicBezTo>
                      <a:pt x="844355" y="302622"/>
                      <a:pt x="304488" y="374440"/>
                      <a:pt x="0" y="9007"/>
                    </a:cubicBezTo>
                    <a:close/>
                  </a:path>
                </a:pathLst>
              </a:custGeom>
              <a:gradFill flip="none" rotWithShape="1">
                <a:gsLst>
                  <a:gs pos="69000">
                    <a:srgbClr val="C80051"/>
                  </a:gs>
                  <a:gs pos="0">
                    <a:srgbClr val="C8005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74">
              <a:extLst>
                <a:ext uri="{FF2B5EF4-FFF2-40B4-BE49-F238E27FC236}">
                  <a16:creationId xmlns:a16="http://schemas.microsoft.com/office/drawing/2014/main" id="{2946030C-D9A7-433B-B985-51E4694C0A58}"/>
                </a:ext>
              </a:extLst>
            </p:cNvPr>
            <p:cNvSpPr txBox="1"/>
            <p:nvPr/>
          </p:nvSpPr>
          <p:spPr>
            <a:xfrm>
              <a:off x="10197684" y="1660760"/>
              <a:ext cx="1502334" cy="400110"/>
            </a:xfrm>
            <a:prstGeom prst="rect">
              <a:avLst/>
            </a:prstGeom>
            <a:noFill/>
          </p:spPr>
          <p:txBody>
            <a:bodyPr wrap="none" rtlCol="0">
              <a:spAutoFit/>
            </a:bodyPr>
            <a:lstStyle/>
            <a:p>
              <a:pPr algn="ctr"/>
              <a:r>
                <a:rPr lang="ar-SY" sz="2000" b="1" dirty="0">
                  <a:latin typeface="Century Gothic" panose="020B0502020202020204" pitchFamily="34" charset="0"/>
                </a:rPr>
                <a:t>التنوع الجغرافي</a:t>
              </a:r>
              <a:endParaRPr lang="en-US" sz="2000" b="1" dirty="0">
                <a:latin typeface="Century Gothic" panose="020B0502020202020204" pitchFamily="34" charset="0"/>
              </a:endParaRPr>
            </a:p>
          </p:txBody>
        </p:sp>
        <p:pic>
          <p:nvPicPr>
            <p:cNvPr id="67" name="Graphic 76">
              <a:extLst>
                <a:ext uri="{FF2B5EF4-FFF2-40B4-BE49-F238E27FC236}">
                  <a16:creationId xmlns:a16="http://schemas.microsoft.com/office/drawing/2014/main" id="{EAD498D3-D037-4023-BD4D-19BA7943E0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2934" y="2300741"/>
              <a:ext cx="1260874" cy="1052656"/>
            </a:xfrm>
            <a:prstGeom prst="rect">
              <a:avLst/>
            </a:prstGeom>
          </p:spPr>
        </p:pic>
      </p:grpSp>
      <p:grpSp>
        <p:nvGrpSpPr>
          <p:cNvPr id="72" name="Group 3">
            <a:extLst>
              <a:ext uri="{FF2B5EF4-FFF2-40B4-BE49-F238E27FC236}">
                <a16:creationId xmlns:a16="http://schemas.microsoft.com/office/drawing/2014/main" id="{4920056B-EBAA-44EC-9DCD-0351BEE66388}"/>
              </a:ext>
            </a:extLst>
          </p:cNvPr>
          <p:cNvGrpSpPr/>
          <p:nvPr/>
        </p:nvGrpSpPr>
        <p:grpSpPr>
          <a:xfrm>
            <a:off x="4268994" y="2153340"/>
            <a:ext cx="2244499" cy="2434510"/>
            <a:chOff x="5216366" y="1620740"/>
            <a:chExt cx="2244499" cy="2434510"/>
          </a:xfrm>
        </p:grpSpPr>
        <p:grpSp>
          <p:nvGrpSpPr>
            <p:cNvPr id="73" name="Group 41">
              <a:extLst>
                <a:ext uri="{FF2B5EF4-FFF2-40B4-BE49-F238E27FC236}">
                  <a16:creationId xmlns:a16="http://schemas.microsoft.com/office/drawing/2014/main" id="{CF99D7C3-1290-4D6F-BB9C-DCE86F8C297E}"/>
                </a:ext>
              </a:extLst>
            </p:cNvPr>
            <p:cNvGrpSpPr/>
            <p:nvPr/>
          </p:nvGrpSpPr>
          <p:grpSpPr>
            <a:xfrm>
              <a:off x="5216366" y="1620740"/>
              <a:ext cx="2244499" cy="2434510"/>
              <a:chOff x="2728686" y="1944914"/>
              <a:chExt cx="3055724" cy="3314410"/>
            </a:xfrm>
          </p:grpSpPr>
          <p:sp>
            <p:nvSpPr>
              <p:cNvPr id="76" name="Rectangle 47">
                <a:extLst>
                  <a:ext uri="{FF2B5EF4-FFF2-40B4-BE49-F238E27FC236}">
                    <a16:creationId xmlns:a16="http://schemas.microsoft.com/office/drawing/2014/main" id="{978F6740-9C0B-4ED0-A3A6-43E36CE01520}"/>
                  </a:ext>
                </a:extLst>
              </p:cNvPr>
              <p:cNvSpPr/>
              <p:nvPr/>
            </p:nvSpPr>
            <p:spPr>
              <a:xfrm rot="21437240">
                <a:off x="2809292" y="2738915"/>
                <a:ext cx="2975118" cy="2520409"/>
              </a:xfrm>
              <a:prstGeom prst="rect">
                <a:avLst/>
              </a:prstGeom>
              <a:solidFill>
                <a:schemeClr val="tx1">
                  <a:alpha val="56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Top Corners One Rounded and One Snipped 48">
                <a:extLst>
                  <a:ext uri="{FF2B5EF4-FFF2-40B4-BE49-F238E27FC236}">
                    <a16:creationId xmlns:a16="http://schemas.microsoft.com/office/drawing/2014/main" id="{6272D699-E94C-4EE1-9F6C-6960693A1BB8}"/>
                  </a:ext>
                </a:extLst>
              </p:cNvPr>
              <p:cNvSpPr/>
              <p:nvPr/>
            </p:nvSpPr>
            <p:spPr>
              <a:xfrm rot="10800000">
                <a:off x="2728686" y="1944914"/>
                <a:ext cx="2496457" cy="2641600"/>
              </a:xfrm>
              <a:prstGeom prst="snipRoundRect">
                <a:avLst>
                  <a:gd name="adj1" fmla="val 29018"/>
                  <a:gd name="adj2" fmla="val 0"/>
                </a:avLst>
              </a:prstGeom>
              <a:solidFill>
                <a:srgbClr val="ABF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ight Triangle 19">
                <a:extLst>
                  <a:ext uri="{FF2B5EF4-FFF2-40B4-BE49-F238E27FC236}">
                    <a16:creationId xmlns:a16="http://schemas.microsoft.com/office/drawing/2014/main" id="{CBCB9EC6-9587-4791-85F1-60BA097853BB}"/>
                  </a:ext>
                </a:extLst>
              </p:cNvPr>
              <p:cNvSpPr/>
              <p:nvPr/>
            </p:nvSpPr>
            <p:spPr>
              <a:xfrm rot="20055388" flipH="1">
                <a:off x="4483047" y="4162710"/>
                <a:ext cx="820305" cy="293371"/>
              </a:xfrm>
              <a:custGeom>
                <a:avLst/>
                <a:gdLst>
                  <a:gd name="connsiteX0" fmla="*/ 0 w 749372"/>
                  <a:gd name="connsiteY0" fmla="*/ 235741 h 235741"/>
                  <a:gd name="connsiteX1" fmla="*/ 0 w 749372"/>
                  <a:gd name="connsiteY1" fmla="*/ 0 h 235741"/>
                  <a:gd name="connsiteX2" fmla="*/ 749372 w 749372"/>
                  <a:gd name="connsiteY2" fmla="*/ 235741 h 235741"/>
                  <a:gd name="connsiteX3" fmla="*/ 0 w 749372"/>
                  <a:gd name="connsiteY3" fmla="*/ 235741 h 235741"/>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086202"/>
                  <a:gd name="connsiteY0" fmla="*/ 0 h 291651"/>
                  <a:gd name="connsiteX1" fmla="*/ 383458 w 1086202"/>
                  <a:gd name="connsiteY1" fmla="*/ 7608 h 291651"/>
                  <a:gd name="connsiteX2" fmla="*/ 1086202 w 1086202"/>
                  <a:gd name="connsiteY2" fmla="*/ 272983 h 291651"/>
                  <a:gd name="connsiteX3" fmla="*/ 0 w 1086202"/>
                  <a:gd name="connsiteY3" fmla="*/ 0 h 291651"/>
                  <a:gd name="connsiteX0" fmla="*/ 0 w 1086202"/>
                  <a:gd name="connsiteY0" fmla="*/ 0 h 280606"/>
                  <a:gd name="connsiteX1" fmla="*/ 383458 w 1086202"/>
                  <a:gd name="connsiteY1" fmla="*/ 7608 h 280606"/>
                  <a:gd name="connsiteX2" fmla="*/ 1086202 w 1086202"/>
                  <a:gd name="connsiteY2" fmla="*/ 272983 h 280606"/>
                  <a:gd name="connsiteX3" fmla="*/ 0 w 1086202"/>
                  <a:gd name="connsiteY3" fmla="*/ 0 h 280606"/>
                  <a:gd name="connsiteX0" fmla="*/ 0 w 1068717"/>
                  <a:gd name="connsiteY0" fmla="*/ 0 h 286234"/>
                  <a:gd name="connsiteX1" fmla="*/ 383458 w 1068717"/>
                  <a:gd name="connsiteY1" fmla="*/ 7608 h 286234"/>
                  <a:gd name="connsiteX2" fmla="*/ 1068717 w 1068717"/>
                  <a:gd name="connsiteY2" fmla="*/ 281449 h 286234"/>
                  <a:gd name="connsiteX3" fmla="*/ 0 w 1068717"/>
                  <a:gd name="connsiteY3" fmla="*/ 0 h 286234"/>
                  <a:gd name="connsiteX0" fmla="*/ 0 w 1057061"/>
                  <a:gd name="connsiteY0" fmla="*/ 0 h 286234"/>
                  <a:gd name="connsiteX1" fmla="*/ 371802 w 1057061"/>
                  <a:gd name="connsiteY1" fmla="*/ 7608 h 286234"/>
                  <a:gd name="connsiteX2" fmla="*/ 1057061 w 1057061"/>
                  <a:gd name="connsiteY2" fmla="*/ 281449 h 286234"/>
                  <a:gd name="connsiteX3" fmla="*/ 0 w 1057061"/>
                  <a:gd name="connsiteY3" fmla="*/ 0 h 286234"/>
                  <a:gd name="connsiteX0" fmla="*/ 0 w 1088067"/>
                  <a:gd name="connsiteY0" fmla="*/ 9007 h 284403"/>
                  <a:gd name="connsiteX1" fmla="*/ 402808 w 1088067"/>
                  <a:gd name="connsiteY1" fmla="*/ 0 h 284403"/>
                  <a:gd name="connsiteX2" fmla="*/ 1088067 w 1088067"/>
                  <a:gd name="connsiteY2" fmla="*/ 273841 h 284403"/>
                  <a:gd name="connsiteX3" fmla="*/ 0 w 1088067"/>
                  <a:gd name="connsiteY3" fmla="*/ 9007 h 284403"/>
                  <a:gd name="connsiteX0" fmla="*/ 0 w 1088067"/>
                  <a:gd name="connsiteY0" fmla="*/ 9007 h 275282"/>
                  <a:gd name="connsiteX1" fmla="*/ 402808 w 1088067"/>
                  <a:gd name="connsiteY1" fmla="*/ 0 h 275282"/>
                  <a:gd name="connsiteX2" fmla="*/ 1088067 w 1088067"/>
                  <a:gd name="connsiteY2" fmla="*/ 273841 h 275282"/>
                  <a:gd name="connsiteX3" fmla="*/ 0 w 1088067"/>
                  <a:gd name="connsiteY3" fmla="*/ 9007 h 275282"/>
                  <a:gd name="connsiteX0" fmla="*/ 0 w 1080138"/>
                  <a:gd name="connsiteY0" fmla="*/ 9007 h 259851"/>
                  <a:gd name="connsiteX1" fmla="*/ 402808 w 1080138"/>
                  <a:gd name="connsiteY1" fmla="*/ 0 h 259851"/>
                  <a:gd name="connsiteX2" fmla="*/ 1080138 w 1080138"/>
                  <a:gd name="connsiteY2" fmla="*/ 250446 h 259851"/>
                  <a:gd name="connsiteX3" fmla="*/ 0 w 1080138"/>
                  <a:gd name="connsiteY3" fmla="*/ 9007 h 259851"/>
                  <a:gd name="connsiteX0" fmla="*/ 0 w 1080138"/>
                  <a:gd name="connsiteY0" fmla="*/ 9007 h 291041"/>
                  <a:gd name="connsiteX1" fmla="*/ 402808 w 1080138"/>
                  <a:gd name="connsiteY1" fmla="*/ 0 h 291041"/>
                  <a:gd name="connsiteX2" fmla="*/ 1080138 w 1080138"/>
                  <a:gd name="connsiteY2" fmla="*/ 250446 h 291041"/>
                  <a:gd name="connsiteX3" fmla="*/ 0 w 1080138"/>
                  <a:gd name="connsiteY3" fmla="*/ 9007 h 29104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Lst>
                <a:ahLst/>
                <a:cxnLst>
                  <a:cxn ang="0">
                    <a:pos x="connsiteX0" y="connsiteY0"/>
                  </a:cxn>
                  <a:cxn ang="0">
                    <a:pos x="connsiteX1" y="connsiteY1"/>
                  </a:cxn>
                  <a:cxn ang="0">
                    <a:pos x="connsiteX2" y="connsiteY2"/>
                  </a:cxn>
                  <a:cxn ang="0">
                    <a:pos x="connsiteX3" y="connsiteY3"/>
                  </a:cxn>
                </a:cxnLst>
                <a:rect l="l" t="t" r="r" b="b"/>
                <a:pathLst>
                  <a:path w="1080138" h="293371">
                    <a:moveTo>
                      <a:pt x="0" y="9007"/>
                    </a:moveTo>
                    <a:cubicBezTo>
                      <a:pt x="191276" y="128482"/>
                      <a:pt x="297111" y="93328"/>
                      <a:pt x="402808" y="0"/>
                    </a:cubicBezTo>
                    <a:cubicBezTo>
                      <a:pt x="586231" y="108077"/>
                      <a:pt x="535379" y="179240"/>
                      <a:pt x="1080138" y="250446"/>
                    </a:cubicBezTo>
                    <a:cubicBezTo>
                      <a:pt x="844355" y="302622"/>
                      <a:pt x="304488" y="374440"/>
                      <a:pt x="0" y="9007"/>
                    </a:cubicBezTo>
                    <a:close/>
                  </a:path>
                </a:pathLst>
              </a:custGeom>
              <a:gradFill flip="none" rotWithShape="1">
                <a:gsLst>
                  <a:gs pos="69000">
                    <a:srgbClr val="82DA00"/>
                  </a:gs>
                  <a:gs pos="0">
                    <a:srgbClr val="87E2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Box 72">
              <a:extLst>
                <a:ext uri="{FF2B5EF4-FFF2-40B4-BE49-F238E27FC236}">
                  <a16:creationId xmlns:a16="http://schemas.microsoft.com/office/drawing/2014/main" id="{99FF9BA2-0505-4173-B20E-367DCBFF2CA1}"/>
                </a:ext>
              </a:extLst>
            </p:cNvPr>
            <p:cNvSpPr txBox="1"/>
            <p:nvPr/>
          </p:nvSpPr>
          <p:spPr>
            <a:xfrm>
              <a:off x="5235151" y="1726734"/>
              <a:ext cx="1814920" cy="707886"/>
            </a:xfrm>
            <a:prstGeom prst="rect">
              <a:avLst/>
            </a:prstGeom>
            <a:noFill/>
          </p:spPr>
          <p:txBody>
            <a:bodyPr wrap="none" rtlCol="0">
              <a:spAutoFit/>
            </a:bodyPr>
            <a:lstStyle/>
            <a:p>
              <a:pPr algn="ctr"/>
              <a:r>
                <a:rPr lang="ar-SY" sz="2000" b="1" dirty="0">
                  <a:latin typeface="Century Gothic" panose="020B0502020202020204" pitchFamily="34" charset="0"/>
                </a:rPr>
                <a:t>قبلة المسلمين وقلب</a:t>
              </a:r>
            </a:p>
            <a:p>
              <a:pPr algn="ctr"/>
              <a:r>
                <a:rPr lang="ar-SY" sz="2000" b="1" dirty="0">
                  <a:latin typeface="Century Gothic" panose="020B0502020202020204" pitchFamily="34" charset="0"/>
                </a:rPr>
                <a:t>العالم الإسلامي</a:t>
              </a:r>
              <a:endParaRPr lang="en-US" sz="2000" b="1" dirty="0">
                <a:latin typeface="Century Gothic" panose="020B0502020202020204" pitchFamily="34" charset="0"/>
              </a:endParaRPr>
            </a:p>
          </p:txBody>
        </p:sp>
        <p:pic>
          <p:nvPicPr>
            <p:cNvPr id="75" name="Graphic 78">
              <a:extLst>
                <a:ext uri="{FF2B5EF4-FFF2-40B4-BE49-F238E27FC236}">
                  <a16:creationId xmlns:a16="http://schemas.microsoft.com/office/drawing/2014/main" id="{1EF788AB-0A81-4004-B7C8-0DCD3E2BC8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6225" y="2359913"/>
              <a:ext cx="1479110" cy="1052330"/>
            </a:xfrm>
            <a:prstGeom prst="rect">
              <a:avLst/>
            </a:prstGeom>
          </p:spPr>
        </p:pic>
      </p:grpSp>
      <p:grpSp>
        <p:nvGrpSpPr>
          <p:cNvPr id="79" name="Group 5">
            <a:extLst>
              <a:ext uri="{FF2B5EF4-FFF2-40B4-BE49-F238E27FC236}">
                <a16:creationId xmlns:a16="http://schemas.microsoft.com/office/drawing/2014/main" id="{F4548A7B-3809-47BF-A321-6DF95EE73C13}"/>
              </a:ext>
            </a:extLst>
          </p:cNvPr>
          <p:cNvGrpSpPr/>
          <p:nvPr/>
        </p:nvGrpSpPr>
        <p:grpSpPr>
          <a:xfrm>
            <a:off x="6162085" y="2179714"/>
            <a:ext cx="2244499" cy="2434510"/>
            <a:chOff x="7624954" y="1603531"/>
            <a:chExt cx="2244499" cy="2434510"/>
          </a:xfrm>
        </p:grpSpPr>
        <p:grpSp>
          <p:nvGrpSpPr>
            <p:cNvPr id="80" name="Group 51">
              <a:extLst>
                <a:ext uri="{FF2B5EF4-FFF2-40B4-BE49-F238E27FC236}">
                  <a16:creationId xmlns:a16="http://schemas.microsoft.com/office/drawing/2014/main" id="{54F4058B-DD1C-4B39-82D9-E0D8BFA87B8D}"/>
                </a:ext>
              </a:extLst>
            </p:cNvPr>
            <p:cNvGrpSpPr/>
            <p:nvPr/>
          </p:nvGrpSpPr>
          <p:grpSpPr>
            <a:xfrm>
              <a:off x="7624954" y="1603531"/>
              <a:ext cx="2244499" cy="2434510"/>
              <a:chOff x="2728686" y="1944914"/>
              <a:chExt cx="3055724" cy="3314410"/>
            </a:xfrm>
          </p:grpSpPr>
          <p:sp>
            <p:nvSpPr>
              <p:cNvPr id="101" name="Rectangle 57">
                <a:extLst>
                  <a:ext uri="{FF2B5EF4-FFF2-40B4-BE49-F238E27FC236}">
                    <a16:creationId xmlns:a16="http://schemas.microsoft.com/office/drawing/2014/main" id="{562BCD9A-6E1A-4DFD-8628-C720986BC914}"/>
                  </a:ext>
                </a:extLst>
              </p:cNvPr>
              <p:cNvSpPr/>
              <p:nvPr/>
            </p:nvSpPr>
            <p:spPr>
              <a:xfrm rot="21437240">
                <a:off x="2809292" y="2738915"/>
                <a:ext cx="2975118" cy="2520409"/>
              </a:xfrm>
              <a:prstGeom prst="rect">
                <a:avLst/>
              </a:prstGeom>
              <a:solidFill>
                <a:schemeClr val="tx1">
                  <a:alpha val="56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Top Corners One Rounded and One Snipped 58">
                <a:extLst>
                  <a:ext uri="{FF2B5EF4-FFF2-40B4-BE49-F238E27FC236}">
                    <a16:creationId xmlns:a16="http://schemas.microsoft.com/office/drawing/2014/main" id="{153D79D3-FEA7-4B40-8FAE-A1EF8C4D3845}"/>
                  </a:ext>
                </a:extLst>
              </p:cNvPr>
              <p:cNvSpPr/>
              <p:nvPr/>
            </p:nvSpPr>
            <p:spPr>
              <a:xfrm rot="10800000">
                <a:off x="2728686" y="1944914"/>
                <a:ext cx="2496457" cy="2641600"/>
              </a:xfrm>
              <a:prstGeom prst="snipRoundRect">
                <a:avLst>
                  <a:gd name="adj1" fmla="val 29018"/>
                  <a:gd name="adj2" fmla="val 0"/>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ight Triangle 19">
                <a:extLst>
                  <a:ext uri="{FF2B5EF4-FFF2-40B4-BE49-F238E27FC236}">
                    <a16:creationId xmlns:a16="http://schemas.microsoft.com/office/drawing/2014/main" id="{C43B8531-C95E-45BD-8ED8-6B2408CED728}"/>
                  </a:ext>
                </a:extLst>
              </p:cNvPr>
              <p:cNvSpPr/>
              <p:nvPr/>
            </p:nvSpPr>
            <p:spPr>
              <a:xfrm rot="20055388" flipH="1">
                <a:off x="4483047" y="4162710"/>
                <a:ext cx="820305" cy="293371"/>
              </a:xfrm>
              <a:custGeom>
                <a:avLst/>
                <a:gdLst>
                  <a:gd name="connsiteX0" fmla="*/ 0 w 749372"/>
                  <a:gd name="connsiteY0" fmla="*/ 235741 h 235741"/>
                  <a:gd name="connsiteX1" fmla="*/ 0 w 749372"/>
                  <a:gd name="connsiteY1" fmla="*/ 0 h 235741"/>
                  <a:gd name="connsiteX2" fmla="*/ 749372 w 749372"/>
                  <a:gd name="connsiteY2" fmla="*/ 235741 h 235741"/>
                  <a:gd name="connsiteX3" fmla="*/ 0 w 749372"/>
                  <a:gd name="connsiteY3" fmla="*/ 235741 h 235741"/>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086202"/>
                  <a:gd name="connsiteY0" fmla="*/ 0 h 291651"/>
                  <a:gd name="connsiteX1" fmla="*/ 383458 w 1086202"/>
                  <a:gd name="connsiteY1" fmla="*/ 7608 h 291651"/>
                  <a:gd name="connsiteX2" fmla="*/ 1086202 w 1086202"/>
                  <a:gd name="connsiteY2" fmla="*/ 272983 h 291651"/>
                  <a:gd name="connsiteX3" fmla="*/ 0 w 1086202"/>
                  <a:gd name="connsiteY3" fmla="*/ 0 h 291651"/>
                  <a:gd name="connsiteX0" fmla="*/ 0 w 1086202"/>
                  <a:gd name="connsiteY0" fmla="*/ 0 h 280606"/>
                  <a:gd name="connsiteX1" fmla="*/ 383458 w 1086202"/>
                  <a:gd name="connsiteY1" fmla="*/ 7608 h 280606"/>
                  <a:gd name="connsiteX2" fmla="*/ 1086202 w 1086202"/>
                  <a:gd name="connsiteY2" fmla="*/ 272983 h 280606"/>
                  <a:gd name="connsiteX3" fmla="*/ 0 w 1086202"/>
                  <a:gd name="connsiteY3" fmla="*/ 0 h 280606"/>
                  <a:gd name="connsiteX0" fmla="*/ 0 w 1068717"/>
                  <a:gd name="connsiteY0" fmla="*/ 0 h 286234"/>
                  <a:gd name="connsiteX1" fmla="*/ 383458 w 1068717"/>
                  <a:gd name="connsiteY1" fmla="*/ 7608 h 286234"/>
                  <a:gd name="connsiteX2" fmla="*/ 1068717 w 1068717"/>
                  <a:gd name="connsiteY2" fmla="*/ 281449 h 286234"/>
                  <a:gd name="connsiteX3" fmla="*/ 0 w 1068717"/>
                  <a:gd name="connsiteY3" fmla="*/ 0 h 286234"/>
                  <a:gd name="connsiteX0" fmla="*/ 0 w 1057061"/>
                  <a:gd name="connsiteY0" fmla="*/ 0 h 286234"/>
                  <a:gd name="connsiteX1" fmla="*/ 371802 w 1057061"/>
                  <a:gd name="connsiteY1" fmla="*/ 7608 h 286234"/>
                  <a:gd name="connsiteX2" fmla="*/ 1057061 w 1057061"/>
                  <a:gd name="connsiteY2" fmla="*/ 281449 h 286234"/>
                  <a:gd name="connsiteX3" fmla="*/ 0 w 1057061"/>
                  <a:gd name="connsiteY3" fmla="*/ 0 h 286234"/>
                  <a:gd name="connsiteX0" fmla="*/ 0 w 1088067"/>
                  <a:gd name="connsiteY0" fmla="*/ 9007 h 284403"/>
                  <a:gd name="connsiteX1" fmla="*/ 402808 w 1088067"/>
                  <a:gd name="connsiteY1" fmla="*/ 0 h 284403"/>
                  <a:gd name="connsiteX2" fmla="*/ 1088067 w 1088067"/>
                  <a:gd name="connsiteY2" fmla="*/ 273841 h 284403"/>
                  <a:gd name="connsiteX3" fmla="*/ 0 w 1088067"/>
                  <a:gd name="connsiteY3" fmla="*/ 9007 h 284403"/>
                  <a:gd name="connsiteX0" fmla="*/ 0 w 1088067"/>
                  <a:gd name="connsiteY0" fmla="*/ 9007 h 275282"/>
                  <a:gd name="connsiteX1" fmla="*/ 402808 w 1088067"/>
                  <a:gd name="connsiteY1" fmla="*/ 0 h 275282"/>
                  <a:gd name="connsiteX2" fmla="*/ 1088067 w 1088067"/>
                  <a:gd name="connsiteY2" fmla="*/ 273841 h 275282"/>
                  <a:gd name="connsiteX3" fmla="*/ 0 w 1088067"/>
                  <a:gd name="connsiteY3" fmla="*/ 9007 h 275282"/>
                  <a:gd name="connsiteX0" fmla="*/ 0 w 1080138"/>
                  <a:gd name="connsiteY0" fmla="*/ 9007 h 259851"/>
                  <a:gd name="connsiteX1" fmla="*/ 402808 w 1080138"/>
                  <a:gd name="connsiteY1" fmla="*/ 0 h 259851"/>
                  <a:gd name="connsiteX2" fmla="*/ 1080138 w 1080138"/>
                  <a:gd name="connsiteY2" fmla="*/ 250446 h 259851"/>
                  <a:gd name="connsiteX3" fmla="*/ 0 w 1080138"/>
                  <a:gd name="connsiteY3" fmla="*/ 9007 h 259851"/>
                  <a:gd name="connsiteX0" fmla="*/ 0 w 1080138"/>
                  <a:gd name="connsiteY0" fmla="*/ 9007 h 291041"/>
                  <a:gd name="connsiteX1" fmla="*/ 402808 w 1080138"/>
                  <a:gd name="connsiteY1" fmla="*/ 0 h 291041"/>
                  <a:gd name="connsiteX2" fmla="*/ 1080138 w 1080138"/>
                  <a:gd name="connsiteY2" fmla="*/ 250446 h 291041"/>
                  <a:gd name="connsiteX3" fmla="*/ 0 w 1080138"/>
                  <a:gd name="connsiteY3" fmla="*/ 9007 h 29104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Lst>
                <a:ahLst/>
                <a:cxnLst>
                  <a:cxn ang="0">
                    <a:pos x="connsiteX0" y="connsiteY0"/>
                  </a:cxn>
                  <a:cxn ang="0">
                    <a:pos x="connsiteX1" y="connsiteY1"/>
                  </a:cxn>
                  <a:cxn ang="0">
                    <a:pos x="connsiteX2" y="connsiteY2"/>
                  </a:cxn>
                  <a:cxn ang="0">
                    <a:pos x="connsiteX3" y="connsiteY3"/>
                  </a:cxn>
                </a:cxnLst>
                <a:rect l="l" t="t" r="r" b="b"/>
                <a:pathLst>
                  <a:path w="1080138" h="293371">
                    <a:moveTo>
                      <a:pt x="0" y="9007"/>
                    </a:moveTo>
                    <a:cubicBezTo>
                      <a:pt x="191276" y="128482"/>
                      <a:pt x="297111" y="93328"/>
                      <a:pt x="402808" y="0"/>
                    </a:cubicBezTo>
                    <a:cubicBezTo>
                      <a:pt x="586231" y="108077"/>
                      <a:pt x="535379" y="179240"/>
                      <a:pt x="1080138" y="250446"/>
                    </a:cubicBezTo>
                    <a:cubicBezTo>
                      <a:pt x="844355" y="302622"/>
                      <a:pt x="304488" y="374440"/>
                      <a:pt x="0" y="9007"/>
                    </a:cubicBezTo>
                    <a:close/>
                  </a:path>
                </a:pathLst>
              </a:custGeom>
              <a:gradFill flip="none" rotWithShape="1">
                <a:gsLst>
                  <a:gs pos="69000">
                    <a:srgbClr val="D200D2"/>
                  </a:gs>
                  <a:gs pos="0">
                    <a:srgbClr val="D200D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TextBox 73">
              <a:extLst>
                <a:ext uri="{FF2B5EF4-FFF2-40B4-BE49-F238E27FC236}">
                  <a16:creationId xmlns:a16="http://schemas.microsoft.com/office/drawing/2014/main" id="{7C7BB7FE-C115-4746-9E9E-D8F95E2B5314}"/>
                </a:ext>
              </a:extLst>
            </p:cNvPr>
            <p:cNvSpPr txBox="1"/>
            <p:nvPr/>
          </p:nvSpPr>
          <p:spPr>
            <a:xfrm>
              <a:off x="7723312" y="1653095"/>
              <a:ext cx="1636987" cy="707886"/>
            </a:xfrm>
            <a:prstGeom prst="rect">
              <a:avLst/>
            </a:prstGeom>
            <a:noFill/>
          </p:spPr>
          <p:txBody>
            <a:bodyPr wrap="none" rtlCol="0">
              <a:spAutoFit/>
            </a:bodyPr>
            <a:lstStyle/>
            <a:p>
              <a:pPr algn="ctr"/>
              <a:r>
                <a:rPr lang="ar-SY" sz="2000" b="1" dirty="0">
                  <a:latin typeface="Century Gothic" panose="020B0502020202020204" pitchFamily="34" charset="0"/>
                </a:rPr>
                <a:t>المساحة</a:t>
              </a:r>
            </a:p>
            <a:p>
              <a:pPr algn="ctr"/>
              <a:r>
                <a:rPr lang="ar-SY" sz="2000" b="1" dirty="0">
                  <a:latin typeface="Century Gothic" panose="020B0502020202020204" pitchFamily="34" charset="0"/>
                </a:rPr>
                <a:t> الجغرافية الكبيرة</a:t>
              </a:r>
              <a:endParaRPr lang="en-US" sz="2000" b="1" dirty="0">
                <a:latin typeface="Century Gothic" panose="020B0502020202020204" pitchFamily="34" charset="0"/>
              </a:endParaRPr>
            </a:p>
          </p:txBody>
        </p:sp>
        <p:pic>
          <p:nvPicPr>
            <p:cNvPr id="100" name="Graphic 80">
              <a:extLst>
                <a:ext uri="{FF2B5EF4-FFF2-40B4-BE49-F238E27FC236}">
                  <a16:creationId xmlns:a16="http://schemas.microsoft.com/office/drawing/2014/main" id="{1B6C01D1-CBF8-4B5D-9814-FF8422A319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6840" y="2268971"/>
              <a:ext cx="1355889" cy="1089553"/>
            </a:xfrm>
            <a:prstGeom prst="rect">
              <a:avLst/>
            </a:prstGeom>
          </p:spPr>
        </p:pic>
      </p:grpSp>
      <p:grpSp>
        <p:nvGrpSpPr>
          <p:cNvPr id="104" name="Group 2">
            <a:extLst>
              <a:ext uri="{FF2B5EF4-FFF2-40B4-BE49-F238E27FC236}">
                <a16:creationId xmlns:a16="http://schemas.microsoft.com/office/drawing/2014/main" id="{E771C9B2-82D5-44AA-8F2C-EB52EEAEEB11}"/>
              </a:ext>
            </a:extLst>
          </p:cNvPr>
          <p:cNvGrpSpPr/>
          <p:nvPr/>
        </p:nvGrpSpPr>
        <p:grpSpPr>
          <a:xfrm>
            <a:off x="2346354" y="2167912"/>
            <a:ext cx="2244499" cy="2434510"/>
            <a:chOff x="2807778" y="1637949"/>
            <a:chExt cx="2244499" cy="2434510"/>
          </a:xfrm>
        </p:grpSpPr>
        <p:grpSp>
          <p:nvGrpSpPr>
            <p:cNvPr id="105" name="Group 31">
              <a:extLst>
                <a:ext uri="{FF2B5EF4-FFF2-40B4-BE49-F238E27FC236}">
                  <a16:creationId xmlns:a16="http://schemas.microsoft.com/office/drawing/2014/main" id="{B6E5F608-C3A9-41FC-B97B-3CB78CE45FEB}"/>
                </a:ext>
              </a:extLst>
            </p:cNvPr>
            <p:cNvGrpSpPr/>
            <p:nvPr/>
          </p:nvGrpSpPr>
          <p:grpSpPr>
            <a:xfrm>
              <a:off x="2807778" y="1637949"/>
              <a:ext cx="2244499" cy="2434510"/>
              <a:chOff x="2728686" y="1944914"/>
              <a:chExt cx="3055724" cy="3314410"/>
            </a:xfrm>
          </p:grpSpPr>
          <p:sp>
            <p:nvSpPr>
              <p:cNvPr id="108" name="Rectangle 37">
                <a:extLst>
                  <a:ext uri="{FF2B5EF4-FFF2-40B4-BE49-F238E27FC236}">
                    <a16:creationId xmlns:a16="http://schemas.microsoft.com/office/drawing/2014/main" id="{3AC48A58-F819-4DA0-96B5-DF365AA7CC86}"/>
                  </a:ext>
                </a:extLst>
              </p:cNvPr>
              <p:cNvSpPr/>
              <p:nvPr/>
            </p:nvSpPr>
            <p:spPr>
              <a:xfrm rot="21437240">
                <a:off x="2809292" y="2738915"/>
                <a:ext cx="2975118" cy="2520409"/>
              </a:xfrm>
              <a:prstGeom prst="rect">
                <a:avLst/>
              </a:prstGeom>
              <a:solidFill>
                <a:schemeClr val="tx1">
                  <a:alpha val="56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Top Corners One Rounded and One Snipped 38">
                <a:extLst>
                  <a:ext uri="{FF2B5EF4-FFF2-40B4-BE49-F238E27FC236}">
                    <a16:creationId xmlns:a16="http://schemas.microsoft.com/office/drawing/2014/main" id="{A4DE224C-7D79-4BEB-B9B7-C8F018D45564}"/>
                  </a:ext>
                </a:extLst>
              </p:cNvPr>
              <p:cNvSpPr/>
              <p:nvPr/>
            </p:nvSpPr>
            <p:spPr>
              <a:xfrm rot="10800000">
                <a:off x="2728686" y="1944914"/>
                <a:ext cx="2496457" cy="2641600"/>
              </a:xfrm>
              <a:prstGeom prst="snipRoundRect">
                <a:avLst>
                  <a:gd name="adj1" fmla="val 29018"/>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ight Triangle 19">
                <a:extLst>
                  <a:ext uri="{FF2B5EF4-FFF2-40B4-BE49-F238E27FC236}">
                    <a16:creationId xmlns:a16="http://schemas.microsoft.com/office/drawing/2014/main" id="{7F5C78CA-A608-4D59-A902-8F6E1A936CE7}"/>
                  </a:ext>
                </a:extLst>
              </p:cNvPr>
              <p:cNvSpPr/>
              <p:nvPr/>
            </p:nvSpPr>
            <p:spPr>
              <a:xfrm rot="20055388" flipH="1">
                <a:off x="4483047" y="4162710"/>
                <a:ext cx="820305" cy="293371"/>
              </a:xfrm>
              <a:custGeom>
                <a:avLst/>
                <a:gdLst>
                  <a:gd name="connsiteX0" fmla="*/ 0 w 749372"/>
                  <a:gd name="connsiteY0" fmla="*/ 235741 h 235741"/>
                  <a:gd name="connsiteX1" fmla="*/ 0 w 749372"/>
                  <a:gd name="connsiteY1" fmla="*/ 0 h 235741"/>
                  <a:gd name="connsiteX2" fmla="*/ 749372 w 749372"/>
                  <a:gd name="connsiteY2" fmla="*/ 235741 h 235741"/>
                  <a:gd name="connsiteX3" fmla="*/ 0 w 749372"/>
                  <a:gd name="connsiteY3" fmla="*/ 235741 h 235741"/>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086202"/>
                  <a:gd name="connsiteY0" fmla="*/ 0 h 291651"/>
                  <a:gd name="connsiteX1" fmla="*/ 383458 w 1086202"/>
                  <a:gd name="connsiteY1" fmla="*/ 7608 h 291651"/>
                  <a:gd name="connsiteX2" fmla="*/ 1086202 w 1086202"/>
                  <a:gd name="connsiteY2" fmla="*/ 272983 h 291651"/>
                  <a:gd name="connsiteX3" fmla="*/ 0 w 1086202"/>
                  <a:gd name="connsiteY3" fmla="*/ 0 h 291651"/>
                  <a:gd name="connsiteX0" fmla="*/ 0 w 1086202"/>
                  <a:gd name="connsiteY0" fmla="*/ 0 h 280606"/>
                  <a:gd name="connsiteX1" fmla="*/ 383458 w 1086202"/>
                  <a:gd name="connsiteY1" fmla="*/ 7608 h 280606"/>
                  <a:gd name="connsiteX2" fmla="*/ 1086202 w 1086202"/>
                  <a:gd name="connsiteY2" fmla="*/ 272983 h 280606"/>
                  <a:gd name="connsiteX3" fmla="*/ 0 w 1086202"/>
                  <a:gd name="connsiteY3" fmla="*/ 0 h 280606"/>
                  <a:gd name="connsiteX0" fmla="*/ 0 w 1068717"/>
                  <a:gd name="connsiteY0" fmla="*/ 0 h 286234"/>
                  <a:gd name="connsiteX1" fmla="*/ 383458 w 1068717"/>
                  <a:gd name="connsiteY1" fmla="*/ 7608 h 286234"/>
                  <a:gd name="connsiteX2" fmla="*/ 1068717 w 1068717"/>
                  <a:gd name="connsiteY2" fmla="*/ 281449 h 286234"/>
                  <a:gd name="connsiteX3" fmla="*/ 0 w 1068717"/>
                  <a:gd name="connsiteY3" fmla="*/ 0 h 286234"/>
                  <a:gd name="connsiteX0" fmla="*/ 0 w 1057061"/>
                  <a:gd name="connsiteY0" fmla="*/ 0 h 286234"/>
                  <a:gd name="connsiteX1" fmla="*/ 371802 w 1057061"/>
                  <a:gd name="connsiteY1" fmla="*/ 7608 h 286234"/>
                  <a:gd name="connsiteX2" fmla="*/ 1057061 w 1057061"/>
                  <a:gd name="connsiteY2" fmla="*/ 281449 h 286234"/>
                  <a:gd name="connsiteX3" fmla="*/ 0 w 1057061"/>
                  <a:gd name="connsiteY3" fmla="*/ 0 h 286234"/>
                  <a:gd name="connsiteX0" fmla="*/ 0 w 1088067"/>
                  <a:gd name="connsiteY0" fmla="*/ 9007 h 284403"/>
                  <a:gd name="connsiteX1" fmla="*/ 402808 w 1088067"/>
                  <a:gd name="connsiteY1" fmla="*/ 0 h 284403"/>
                  <a:gd name="connsiteX2" fmla="*/ 1088067 w 1088067"/>
                  <a:gd name="connsiteY2" fmla="*/ 273841 h 284403"/>
                  <a:gd name="connsiteX3" fmla="*/ 0 w 1088067"/>
                  <a:gd name="connsiteY3" fmla="*/ 9007 h 284403"/>
                  <a:gd name="connsiteX0" fmla="*/ 0 w 1088067"/>
                  <a:gd name="connsiteY0" fmla="*/ 9007 h 275282"/>
                  <a:gd name="connsiteX1" fmla="*/ 402808 w 1088067"/>
                  <a:gd name="connsiteY1" fmla="*/ 0 h 275282"/>
                  <a:gd name="connsiteX2" fmla="*/ 1088067 w 1088067"/>
                  <a:gd name="connsiteY2" fmla="*/ 273841 h 275282"/>
                  <a:gd name="connsiteX3" fmla="*/ 0 w 1088067"/>
                  <a:gd name="connsiteY3" fmla="*/ 9007 h 275282"/>
                  <a:gd name="connsiteX0" fmla="*/ 0 w 1080138"/>
                  <a:gd name="connsiteY0" fmla="*/ 9007 h 259851"/>
                  <a:gd name="connsiteX1" fmla="*/ 402808 w 1080138"/>
                  <a:gd name="connsiteY1" fmla="*/ 0 h 259851"/>
                  <a:gd name="connsiteX2" fmla="*/ 1080138 w 1080138"/>
                  <a:gd name="connsiteY2" fmla="*/ 250446 h 259851"/>
                  <a:gd name="connsiteX3" fmla="*/ 0 w 1080138"/>
                  <a:gd name="connsiteY3" fmla="*/ 9007 h 259851"/>
                  <a:gd name="connsiteX0" fmla="*/ 0 w 1080138"/>
                  <a:gd name="connsiteY0" fmla="*/ 9007 h 291041"/>
                  <a:gd name="connsiteX1" fmla="*/ 402808 w 1080138"/>
                  <a:gd name="connsiteY1" fmla="*/ 0 h 291041"/>
                  <a:gd name="connsiteX2" fmla="*/ 1080138 w 1080138"/>
                  <a:gd name="connsiteY2" fmla="*/ 250446 h 291041"/>
                  <a:gd name="connsiteX3" fmla="*/ 0 w 1080138"/>
                  <a:gd name="connsiteY3" fmla="*/ 9007 h 29104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Lst>
                <a:ahLst/>
                <a:cxnLst>
                  <a:cxn ang="0">
                    <a:pos x="connsiteX0" y="connsiteY0"/>
                  </a:cxn>
                  <a:cxn ang="0">
                    <a:pos x="connsiteX1" y="connsiteY1"/>
                  </a:cxn>
                  <a:cxn ang="0">
                    <a:pos x="connsiteX2" y="connsiteY2"/>
                  </a:cxn>
                  <a:cxn ang="0">
                    <a:pos x="connsiteX3" y="connsiteY3"/>
                  </a:cxn>
                </a:cxnLst>
                <a:rect l="l" t="t" r="r" b="b"/>
                <a:pathLst>
                  <a:path w="1080138" h="293371">
                    <a:moveTo>
                      <a:pt x="0" y="9007"/>
                    </a:moveTo>
                    <a:cubicBezTo>
                      <a:pt x="191276" y="128482"/>
                      <a:pt x="297111" y="93328"/>
                      <a:pt x="402808" y="0"/>
                    </a:cubicBezTo>
                    <a:cubicBezTo>
                      <a:pt x="586231" y="108077"/>
                      <a:pt x="535379" y="179240"/>
                      <a:pt x="1080138" y="250446"/>
                    </a:cubicBezTo>
                    <a:cubicBezTo>
                      <a:pt x="844355" y="302622"/>
                      <a:pt x="304488" y="374440"/>
                      <a:pt x="0" y="9007"/>
                    </a:cubicBezTo>
                    <a:close/>
                  </a:path>
                </a:pathLst>
              </a:custGeom>
              <a:gradFill flip="none" rotWithShape="1">
                <a:gsLst>
                  <a:gs pos="69000">
                    <a:srgbClr val="0091C4"/>
                  </a:gs>
                  <a:gs pos="0">
                    <a:srgbClr val="00A1D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TextBox 71">
              <a:extLst>
                <a:ext uri="{FF2B5EF4-FFF2-40B4-BE49-F238E27FC236}">
                  <a16:creationId xmlns:a16="http://schemas.microsoft.com/office/drawing/2014/main" id="{47FF40ED-65A1-4F2C-B8D4-30ED17732F01}"/>
                </a:ext>
              </a:extLst>
            </p:cNvPr>
            <p:cNvSpPr txBox="1"/>
            <p:nvPr/>
          </p:nvSpPr>
          <p:spPr>
            <a:xfrm>
              <a:off x="2959036" y="1868861"/>
              <a:ext cx="1531188" cy="400110"/>
            </a:xfrm>
            <a:prstGeom prst="rect">
              <a:avLst/>
            </a:prstGeom>
            <a:noFill/>
          </p:spPr>
          <p:txBody>
            <a:bodyPr wrap="none" rtlCol="0">
              <a:spAutoFit/>
            </a:bodyPr>
            <a:lstStyle/>
            <a:p>
              <a:r>
                <a:rPr lang="ar-SY" sz="2000" b="1" dirty="0">
                  <a:latin typeface="Century Gothic" panose="020B0502020202020204" pitchFamily="34" charset="0"/>
                </a:rPr>
                <a:t>الشعب المِضْياف</a:t>
              </a:r>
              <a:endParaRPr lang="en-US" sz="2000" b="1" dirty="0">
                <a:latin typeface="Century Gothic" panose="020B0502020202020204" pitchFamily="34" charset="0"/>
              </a:endParaRPr>
            </a:p>
          </p:txBody>
        </p:sp>
        <p:pic>
          <p:nvPicPr>
            <p:cNvPr id="107" name="Graphic 82">
              <a:extLst>
                <a:ext uri="{FF2B5EF4-FFF2-40B4-BE49-F238E27FC236}">
                  <a16:creationId xmlns:a16="http://schemas.microsoft.com/office/drawing/2014/main" id="{0E11A389-0DB0-4C0C-A4D5-1D1600C42B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0162" y="2346977"/>
              <a:ext cx="1483391" cy="1059565"/>
            </a:xfrm>
            <a:prstGeom prst="rect">
              <a:avLst/>
            </a:prstGeom>
          </p:spPr>
        </p:pic>
      </p:grpSp>
      <p:grpSp>
        <p:nvGrpSpPr>
          <p:cNvPr id="122" name="Group 32">
            <a:extLst>
              <a:ext uri="{FF2B5EF4-FFF2-40B4-BE49-F238E27FC236}">
                <a16:creationId xmlns:a16="http://schemas.microsoft.com/office/drawing/2014/main" id="{9DC28827-90BA-4BED-B06B-CEE966E3C2AF}"/>
              </a:ext>
            </a:extLst>
          </p:cNvPr>
          <p:cNvGrpSpPr/>
          <p:nvPr/>
        </p:nvGrpSpPr>
        <p:grpSpPr>
          <a:xfrm>
            <a:off x="3108307" y="1619115"/>
            <a:ext cx="389900" cy="815066"/>
            <a:chOff x="3976914" y="1402541"/>
            <a:chExt cx="421209" cy="782522"/>
          </a:xfrm>
          <a:effectLst>
            <a:outerShdw blurRad="76200" dir="18900000" sy="23000" kx="-1200000" algn="bl" rotWithShape="0">
              <a:prstClr val="black">
                <a:alpha val="20000"/>
              </a:prstClr>
            </a:outerShdw>
          </a:effectLst>
        </p:grpSpPr>
        <p:sp>
          <p:nvSpPr>
            <p:cNvPr id="123" name="Rectangle 33">
              <a:extLst>
                <a:ext uri="{FF2B5EF4-FFF2-40B4-BE49-F238E27FC236}">
                  <a16:creationId xmlns:a16="http://schemas.microsoft.com/office/drawing/2014/main" id="{BCAB0AB3-E831-4233-BF41-7C93C37474BA}"/>
                </a:ext>
              </a:extLst>
            </p:cNvPr>
            <p:cNvSpPr/>
            <p:nvPr/>
          </p:nvSpPr>
          <p:spPr>
            <a:xfrm rot="880349" flipH="1">
              <a:off x="4098363" y="1767370"/>
              <a:ext cx="36855" cy="417693"/>
            </a:xfrm>
            <a:prstGeom prst="rect">
              <a:avLst/>
            </a:prstGeom>
            <a:gradFill flip="none" rotWithShape="1">
              <a:gsLst>
                <a:gs pos="83208">
                  <a:schemeClr val="bg1"/>
                </a:gs>
                <a:gs pos="100000">
                  <a:schemeClr val="tx1">
                    <a:lumMod val="50000"/>
                    <a:lumOff val="50000"/>
                  </a:schemeClr>
                </a:gs>
                <a:gs pos="56609">
                  <a:schemeClr val="bg1">
                    <a:lumMod val="50000"/>
                  </a:schemeClr>
                </a:gs>
                <a:gs pos="25700">
                  <a:schemeClr val="bg1">
                    <a:lumMod val="95000"/>
                  </a:schemeClr>
                </a:gs>
                <a:gs pos="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34">
              <a:extLst>
                <a:ext uri="{FF2B5EF4-FFF2-40B4-BE49-F238E27FC236}">
                  <a16:creationId xmlns:a16="http://schemas.microsoft.com/office/drawing/2014/main" id="{DB3C1A5A-8C12-474E-A329-402E5FDC4365}"/>
                </a:ext>
              </a:extLst>
            </p:cNvPr>
            <p:cNvSpPr/>
            <p:nvPr/>
          </p:nvSpPr>
          <p:spPr>
            <a:xfrm>
              <a:off x="3976914" y="1546639"/>
              <a:ext cx="421209" cy="421209"/>
            </a:xfrm>
            <a:prstGeom prst="ellipse">
              <a:avLst/>
            </a:prstGeom>
            <a:solidFill>
              <a:srgbClr val="FF0000"/>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0">
              <a:extLst>
                <a:ext uri="{FF2B5EF4-FFF2-40B4-BE49-F238E27FC236}">
                  <a16:creationId xmlns:a16="http://schemas.microsoft.com/office/drawing/2014/main" id="{E1E5144C-43A5-4F4A-856C-D0D5C6E94356}"/>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36">
              <a:extLst>
                <a:ext uri="{FF2B5EF4-FFF2-40B4-BE49-F238E27FC236}">
                  <a16:creationId xmlns:a16="http://schemas.microsoft.com/office/drawing/2014/main" id="{2F0C8257-48DE-4EE1-A5C3-DCEA1CDA1293}"/>
                </a:ext>
              </a:extLst>
            </p:cNvPr>
            <p:cNvSpPr/>
            <p:nvPr/>
          </p:nvSpPr>
          <p:spPr>
            <a:xfrm>
              <a:off x="4142587" y="1402541"/>
              <a:ext cx="255535" cy="255535"/>
            </a:xfrm>
            <a:prstGeom prst="ellipse">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42">
            <a:extLst>
              <a:ext uri="{FF2B5EF4-FFF2-40B4-BE49-F238E27FC236}">
                <a16:creationId xmlns:a16="http://schemas.microsoft.com/office/drawing/2014/main" id="{42CF66F4-F3FD-48AB-9D13-006C3172DDA8}"/>
              </a:ext>
            </a:extLst>
          </p:cNvPr>
          <p:cNvGrpSpPr/>
          <p:nvPr/>
        </p:nvGrpSpPr>
        <p:grpSpPr>
          <a:xfrm>
            <a:off x="5030947" y="1604543"/>
            <a:ext cx="389900" cy="815066"/>
            <a:chOff x="3976914" y="1402541"/>
            <a:chExt cx="421209" cy="782522"/>
          </a:xfrm>
          <a:effectLst>
            <a:outerShdw blurRad="76200" dir="18900000" sy="23000" kx="-1200000" algn="bl" rotWithShape="0">
              <a:prstClr val="black">
                <a:alpha val="20000"/>
              </a:prstClr>
            </a:outerShdw>
          </a:effectLst>
        </p:grpSpPr>
        <p:sp>
          <p:nvSpPr>
            <p:cNvPr id="148" name="Rectangle 43">
              <a:extLst>
                <a:ext uri="{FF2B5EF4-FFF2-40B4-BE49-F238E27FC236}">
                  <a16:creationId xmlns:a16="http://schemas.microsoft.com/office/drawing/2014/main" id="{29461C5E-3351-436E-B38C-FCC9C8B9BC0B}"/>
                </a:ext>
              </a:extLst>
            </p:cNvPr>
            <p:cNvSpPr/>
            <p:nvPr/>
          </p:nvSpPr>
          <p:spPr>
            <a:xfrm rot="880349" flipH="1">
              <a:off x="4098363" y="1767370"/>
              <a:ext cx="36855" cy="417693"/>
            </a:xfrm>
            <a:prstGeom prst="rect">
              <a:avLst/>
            </a:prstGeom>
            <a:gradFill flip="none" rotWithShape="1">
              <a:gsLst>
                <a:gs pos="83208">
                  <a:schemeClr val="bg1"/>
                </a:gs>
                <a:gs pos="100000">
                  <a:schemeClr val="tx1">
                    <a:lumMod val="50000"/>
                    <a:lumOff val="50000"/>
                  </a:schemeClr>
                </a:gs>
                <a:gs pos="56609">
                  <a:schemeClr val="bg1">
                    <a:lumMod val="50000"/>
                  </a:schemeClr>
                </a:gs>
                <a:gs pos="25700">
                  <a:schemeClr val="bg1">
                    <a:lumMod val="95000"/>
                  </a:schemeClr>
                </a:gs>
                <a:gs pos="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44">
              <a:extLst>
                <a:ext uri="{FF2B5EF4-FFF2-40B4-BE49-F238E27FC236}">
                  <a16:creationId xmlns:a16="http://schemas.microsoft.com/office/drawing/2014/main" id="{8F9D5A17-E7EB-460D-80D8-42B1CC056D8B}"/>
                </a:ext>
              </a:extLst>
            </p:cNvPr>
            <p:cNvSpPr/>
            <p:nvPr/>
          </p:nvSpPr>
          <p:spPr>
            <a:xfrm>
              <a:off x="3976914" y="1546639"/>
              <a:ext cx="421209" cy="421209"/>
            </a:xfrm>
            <a:prstGeom prst="ellipse">
              <a:avLst/>
            </a:prstGeom>
            <a:solidFill>
              <a:srgbClr val="00B050"/>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0">
              <a:extLst>
                <a:ext uri="{FF2B5EF4-FFF2-40B4-BE49-F238E27FC236}">
                  <a16:creationId xmlns:a16="http://schemas.microsoft.com/office/drawing/2014/main" id="{00F34463-6DAD-42C7-8A0D-0D547C0F9701}"/>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46">
              <a:extLst>
                <a:ext uri="{FF2B5EF4-FFF2-40B4-BE49-F238E27FC236}">
                  <a16:creationId xmlns:a16="http://schemas.microsoft.com/office/drawing/2014/main" id="{3854B1F9-41AE-42C9-90AF-E85BCE423BFA}"/>
                </a:ext>
              </a:extLst>
            </p:cNvPr>
            <p:cNvSpPr/>
            <p:nvPr/>
          </p:nvSpPr>
          <p:spPr>
            <a:xfrm>
              <a:off x="4142587" y="1402541"/>
              <a:ext cx="255535" cy="255535"/>
            </a:xfrm>
            <a:prstGeom prst="ellipse">
              <a:avLst/>
            </a:prstGeom>
            <a:solidFill>
              <a:srgbClr val="00B05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52">
            <a:extLst>
              <a:ext uri="{FF2B5EF4-FFF2-40B4-BE49-F238E27FC236}">
                <a16:creationId xmlns:a16="http://schemas.microsoft.com/office/drawing/2014/main" id="{79326A02-F5AB-440F-95F2-67AE523CF330}"/>
              </a:ext>
            </a:extLst>
          </p:cNvPr>
          <p:cNvGrpSpPr/>
          <p:nvPr/>
        </p:nvGrpSpPr>
        <p:grpSpPr>
          <a:xfrm>
            <a:off x="6924038" y="1630917"/>
            <a:ext cx="389900" cy="815066"/>
            <a:chOff x="3976914" y="1402541"/>
            <a:chExt cx="421209" cy="782522"/>
          </a:xfrm>
          <a:effectLst>
            <a:outerShdw blurRad="76200" dir="18900000" sy="23000" kx="-1200000" algn="bl" rotWithShape="0">
              <a:prstClr val="black">
                <a:alpha val="20000"/>
              </a:prstClr>
            </a:outerShdw>
          </a:effectLst>
        </p:grpSpPr>
        <p:sp>
          <p:nvSpPr>
            <p:cNvPr id="153" name="Rectangle 53">
              <a:extLst>
                <a:ext uri="{FF2B5EF4-FFF2-40B4-BE49-F238E27FC236}">
                  <a16:creationId xmlns:a16="http://schemas.microsoft.com/office/drawing/2014/main" id="{D0C8951E-5E25-4C45-8DA1-B30490451F64}"/>
                </a:ext>
              </a:extLst>
            </p:cNvPr>
            <p:cNvSpPr/>
            <p:nvPr/>
          </p:nvSpPr>
          <p:spPr>
            <a:xfrm rot="880349" flipH="1">
              <a:off x="4098363" y="1767370"/>
              <a:ext cx="36855" cy="417693"/>
            </a:xfrm>
            <a:prstGeom prst="rect">
              <a:avLst/>
            </a:prstGeom>
            <a:gradFill flip="none" rotWithShape="1">
              <a:gsLst>
                <a:gs pos="83208">
                  <a:schemeClr val="bg1"/>
                </a:gs>
                <a:gs pos="100000">
                  <a:schemeClr val="tx1">
                    <a:lumMod val="50000"/>
                    <a:lumOff val="50000"/>
                  </a:schemeClr>
                </a:gs>
                <a:gs pos="56609">
                  <a:schemeClr val="bg1">
                    <a:lumMod val="50000"/>
                  </a:schemeClr>
                </a:gs>
                <a:gs pos="25700">
                  <a:schemeClr val="bg1">
                    <a:lumMod val="95000"/>
                  </a:schemeClr>
                </a:gs>
                <a:gs pos="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54">
              <a:extLst>
                <a:ext uri="{FF2B5EF4-FFF2-40B4-BE49-F238E27FC236}">
                  <a16:creationId xmlns:a16="http://schemas.microsoft.com/office/drawing/2014/main" id="{BD95E8CF-EACF-4637-9C13-C9263E849896}"/>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0">
              <a:extLst>
                <a:ext uri="{FF2B5EF4-FFF2-40B4-BE49-F238E27FC236}">
                  <a16:creationId xmlns:a16="http://schemas.microsoft.com/office/drawing/2014/main" id="{C03FF976-880A-4455-818E-3CFD61D3A2F3}"/>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56">
              <a:extLst>
                <a:ext uri="{FF2B5EF4-FFF2-40B4-BE49-F238E27FC236}">
                  <a16:creationId xmlns:a16="http://schemas.microsoft.com/office/drawing/2014/main" id="{FEBA5769-B50B-4FF6-8268-F1DA1198A5E0}"/>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62">
            <a:extLst>
              <a:ext uri="{FF2B5EF4-FFF2-40B4-BE49-F238E27FC236}">
                <a16:creationId xmlns:a16="http://schemas.microsoft.com/office/drawing/2014/main" id="{FBE4C483-ECAD-44FA-96B3-111474E6DC33}"/>
              </a:ext>
            </a:extLst>
          </p:cNvPr>
          <p:cNvGrpSpPr/>
          <p:nvPr/>
        </p:nvGrpSpPr>
        <p:grpSpPr>
          <a:xfrm>
            <a:off x="4194651" y="4218396"/>
            <a:ext cx="389900" cy="815066"/>
            <a:chOff x="3976914" y="1402541"/>
            <a:chExt cx="421209" cy="782522"/>
          </a:xfrm>
          <a:effectLst>
            <a:outerShdw blurRad="76200" dir="18900000" sy="23000" kx="-1200000" algn="bl" rotWithShape="0">
              <a:prstClr val="black">
                <a:alpha val="20000"/>
              </a:prstClr>
            </a:outerShdw>
          </a:effectLst>
        </p:grpSpPr>
        <p:sp>
          <p:nvSpPr>
            <p:cNvPr id="158" name="Rectangle 63">
              <a:extLst>
                <a:ext uri="{FF2B5EF4-FFF2-40B4-BE49-F238E27FC236}">
                  <a16:creationId xmlns:a16="http://schemas.microsoft.com/office/drawing/2014/main" id="{4AB92A58-AD36-415E-A222-21EEEC7947F3}"/>
                </a:ext>
              </a:extLst>
            </p:cNvPr>
            <p:cNvSpPr/>
            <p:nvPr/>
          </p:nvSpPr>
          <p:spPr>
            <a:xfrm rot="880349" flipH="1">
              <a:off x="4098363" y="1767370"/>
              <a:ext cx="36855" cy="417693"/>
            </a:xfrm>
            <a:prstGeom prst="rect">
              <a:avLst/>
            </a:prstGeom>
            <a:gradFill flip="none" rotWithShape="1">
              <a:gsLst>
                <a:gs pos="83208">
                  <a:schemeClr val="bg1"/>
                </a:gs>
                <a:gs pos="100000">
                  <a:schemeClr val="tx1">
                    <a:lumMod val="50000"/>
                    <a:lumOff val="50000"/>
                  </a:schemeClr>
                </a:gs>
                <a:gs pos="56609">
                  <a:schemeClr val="bg1">
                    <a:lumMod val="50000"/>
                  </a:schemeClr>
                </a:gs>
                <a:gs pos="25700">
                  <a:schemeClr val="bg1">
                    <a:lumMod val="95000"/>
                  </a:schemeClr>
                </a:gs>
                <a:gs pos="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64">
              <a:extLst>
                <a:ext uri="{FF2B5EF4-FFF2-40B4-BE49-F238E27FC236}">
                  <a16:creationId xmlns:a16="http://schemas.microsoft.com/office/drawing/2014/main" id="{8E2361FD-28BE-4248-B52F-973567F3B3C2}"/>
                </a:ext>
              </a:extLst>
            </p:cNvPr>
            <p:cNvSpPr/>
            <p:nvPr/>
          </p:nvSpPr>
          <p:spPr>
            <a:xfrm>
              <a:off x="3976914" y="1546639"/>
              <a:ext cx="421209" cy="421209"/>
            </a:xfrm>
            <a:prstGeom prst="ellipse">
              <a:avLst/>
            </a:prstGeom>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0">
              <a:extLst>
                <a:ext uri="{FF2B5EF4-FFF2-40B4-BE49-F238E27FC236}">
                  <a16:creationId xmlns:a16="http://schemas.microsoft.com/office/drawing/2014/main" id="{16305205-24B1-4A7C-B6BF-5FF92636CC2B}"/>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66">
              <a:extLst>
                <a:ext uri="{FF2B5EF4-FFF2-40B4-BE49-F238E27FC236}">
                  <a16:creationId xmlns:a16="http://schemas.microsoft.com/office/drawing/2014/main" id="{E5AADBE1-5A76-4130-A3E3-A246C29679C2}"/>
                </a:ext>
              </a:extLst>
            </p:cNvPr>
            <p:cNvSpPr/>
            <p:nvPr/>
          </p:nvSpPr>
          <p:spPr>
            <a:xfrm>
              <a:off x="4142587" y="1402541"/>
              <a:ext cx="255535" cy="255535"/>
            </a:xfrm>
            <a:prstGeom prst="ellipse">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
            <a:extLst>
              <a:ext uri="{FF2B5EF4-FFF2-40B4-BE49-F238E27FC236}">
                <a16:creationId xmlns:a16="http://schemas.microsoft.com/office/drawing/2014/main" id="{D2809115-BC63-479B-A7E3-B90DAE554C4C}"/>
              </a:ext>
            </a:extLst>
          </p:cNvPr>
          <p:cNvGrpSpPr/>
          <p:nvPr/>
        </p:nvGrpSpPr>
        <p:grpSpPr>
          <a:xfrm>
            <a:off x="440297" y="2185121"/>
            <a:ext cx="2259457" cy="2434510"/>
            <a:chOff x="384232" y="1655158"/>
            <a:chExt cx="2259457" cy="2434510"/>
          </a:xfrm>
        </p:grpSpPr>
        <p:grpSp>
          <p:nvGrpSpPr>
            <p:cNvPr id="163" name="Group 28">
              <a:extLst>
                <a:ext uri="{FF2B5EF4-FFF2-40B4-BE49-F238E27FC236}">
                  <a16:creationId xmlns:a16="http://schemas.microsoft.com/office/drawing/2014/main" id="{E9AA90E7-0F50-4C7E-AE17-B422819F6C15}"/>
                </a:ext>
              </a:extLst>
            </p:cNvPr>
            <p:cNvGrpSpPr/>
            <p:nvPr/>
          </p:nvGrpSpPr>
          <p:grpSpPr>
            <a:xfrm>
              <a:off x="399190" y="1655158"/>
              <a:ext cx="2244499" cy="2434510"/>
              <a:chOff x="2728686" y="1944914"/>
              <a:chExt cx="3055724" cy="3314410"/>
            </a:xfrm>
          </p:grpSpPr>
          <p:sp>
            <p:nvSpPr>
              <p:cNvPr id="166" name="Rectangle 15">
                <a:extLst>
                  <a:ext uri="{FF2B5EF4-FFF2-40B4-BE49-F238E27FC236}">
                    <a16:creationId xmlns:a16="http://schemas.microsoft.com/office/drawing/2014/main" id="{72149E3A-A61D-4E93-A21B-94876A0667C5}"/>
                  </a:ext>
                </a:extLst>
              </p:cNvPr>
              <p:cNvSpPr/>
              <p:nvPr/>
            </p:nvSpPr>
            <p:spPr>
              <a:xfrm rot="21437240">
                <a:off x="2809292" y="2738915"/>
                <a:ext cx="2975118" cy="2520409"/>
              </a:xfrm>
              <a:prstGeom prst="rect">
                <a:avLst/>
              </a:prstGeom>
              <a:solidFill>
                <a:schemeClr val="tx1">
                  <a:alpha val="56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One Rounded and One Snipped 4">
                <a:extLst>
                  <a:ext uri="{FF2B5EF4-FFF2-40B4-BE49-F238E27FC236}">
                    <a16:creationId xmlns:a16="http://schemas.microsoft.com/office/drawing/2014/main" id="{192CABDA-48E9-4A9F-88DA-2E05F248400E}"/>
                  </a:ext>
                </a:extLst>
              </p:cNvPr>
              <p:cNvSpPr/>
              <p:nvPr/>
            </p:nvSpPr>
            <p:spPr>
              <a:xfrm rot="10800000">
                <a:off x="2728686" y="1944914"/>
                <a:ext cx="2496458" cy="2641600"/>
              </a:xfrm>
              <a:prstGeom prst="snipRoundRect">
                <a:avLst>
                  <a:gd name="adj1" fmla="val 29018"/>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ight Triangle 19">
                <a:extLst>
                  <a:ext uri="{FF2B5EF4-FFF2-40B4-BE49-F238E27FC236}">
                    <a16:creationId xmlns:a16="http://schemas.microsoft.com/office/drawing/2014/main" id="{1B87133E-D4E1-49DB-8C13-45A402AB559B}"/>
                  </a:ext>
                </a:extLst>
              </p:cNvPr>
              <p:cNvSpPr/>
              <p:nvPr/>
            </p:nvSpPr>
            <p:spPr>
              <a:xfrm rot="20055388" flipH="1">
                <a:off x="4483047" y="4162710"/>
                <a:ext cx="820305" cy="293371"/>
              </a:xfrm>
              <a:custGeom>
                <a:avLst/>
                <a:gdLst>
                  <a:gd name="connsiteX0" fmla="*/ 0 w 749372"/>
                  <a:gd name="connsiteY0" fmla="*/ 235741 h 235741"/>
                  <a:gd name="connsiteX1" fmla="*/ 0 w 749372"/>
                  <a:gd name="connsiteY1" fmla="*/ 0 h 235741"/>
                  <a:gd name="connsiteX2" fmla="*/ 749372 w 749372"/>
                  <a:gd name="connsiteY2" fmla="*/ 235741 h 235741"/>
                  <a:gd name="connsiteX3" fmla="*/ 0 w 749372"/>
                  <a:gd name="connsiteY3" fmla="*/ 235741 h 235741"/>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086202"/>
                  <a:gd name="connsiteY0" fmla="*/ 0 h 291651"/>
                  <a:gd name="connsiteX1" fmla="*/ 383458 w 1086202"/>
                  <a:gd name="connsiteY1" fmla="*/ 7608 h 291651"/>
                  <a:gd name="connsiteX2" fmla="*/ 1086202 w 1086202"/>
                  <a:gd name="connsiteY2" fmla="*/ 272983 h 291651"/>
                  <a:gd name="connsiteX3" fmla="*/ 0 w 1086202"/>
                  <a:gd name="connsiteY3" fmla="*/ 0 h 291651"/>
                  <a:gd name="connsiteX0" fmla="*/ 0 w 1086202"/>
                  <a:gd name="connsiteY0" fmla="*/ 0 h 280606"/>
                  <a:gd name="connsiteX1" fmla="*/ 383458 w 1086202"/>
                  <a:gd name="connsiteY1" fmla="*/ 7608 h 280606"/>
                  <a:gd name="connsiteX2" fmla="*/ 1086202 w 1086202"/>
                  <a:gd name="connsiteY2" fmla="*/ 272983 h 280606"/>
                  <a:gd name="connsiteX3" fmla="*/ 0 w 1086202"/>
                  <a:gd name="connsiteY3" fmla="*/ 0 h 280606"/>
                  <a:gd name="connsiteX0" fmla="*/ 0 w 1068717"/>
                  <a:gd name="connsiteY0" fmla="*/ 0 h 286234"/>
                  <a:gd name="connsiteX1" fmla="*/ 383458 w 1068717"/>
                  <a:gd name="connsiteY1" fmla="*/ 7608 h 286234"/>
                  <a:gd name="connsiteX2" fmla="*/ 1068717 w 1068717"/>
                  <a:gd name="connsiteY2" fmla="*/ 281449 h 286234"/>
                  <a:gd name="connsiteX3" fmla="*/ 0 w 1068717"/>
                  <a:gd name="connsiteY3" fmla="*/ 0 h 286234"/>
                  <a:gd name="connsiteX0" fmla="*/ 0 w 1057061"/>
                  <a:gd name="connsiteY0" fmla="*/ 0 h 286234"/>
                  <a:gd name="connsiteX1" fmla="*/ 371802 w 1057061"/>
                  <a:gd name="connsiteY1" fmla="*/ 7608 h 286234"/>
                  <a:gd name="connsiteX2" fmla="*/ 1057061 w 1057061"/>
                  <a:gd name="connsiteY2" fmla="*/ 281449 h 286234"/>
                  <a:gd name="connsiteX3" fmla="*/ 0 w 1057061"/>
                  <a:gd name="connsiteY3" fmla="*/ 0 h 286234"/>
                  <a:gd name="connsiteX0" fmla="*/ 0 w 1088067"/>
                  <a:gd name="connsiteY0" fmla="*/ 9007 h 284403"/>
                  <a:gd name="connsiteX1" fmla="*/ 402808 w 1088067"/>
                  <a:gd name="connsiteY1" fmla="*/ 0 h 284403"/>
                  <a:gd name="connsiteX2" fmla="*/ 1088067 w 1088067"/>
                  <a:gd name="connsiteY2" fmla="*/ 273841 h 284403"/>
                  <a:gd name="connsiteX3" fmla="*/ 0 w 1088067"/>
                  <a:gd name="connsiteY3" fmla="*/ 9007 h 284403"/>
                  <a:gd name="connsiteX0" fmla="*/ 0 w 1088067"/>
                  <a:gd name="connsiteY0" fmla="*/ 9007 h 275282"/>
                  <a:gd name="connsiteX1" fmla="*/ 402808 w 1088067"/>
                  <a:gd name="connsiteY1" fmla="*/ 0 h 275282"/>
                  <a:gd name="connsiteX2" fmla="*/ 1088067 w 1088067"/>
                  <a:gd name="connsiteY2" fmla="*/ 273841 h 275282"/>
                  <a:gd name="connsiteX3" fmla="*/ 0 w 1088067"/>
                  <a:gd name="connsiteY3" fmla="*/ 9007 h 275282"/>
                  <a:gd name="connsiteX0" fmla="*/ 0 w 1080138"/>
                  <a:gd name="connsiteY0" fmla="*/ 9007 h 259851"/>
                  <a:gd name="connsiteX1" fmla="*/ 402808 w 1080138"/>
                  <a:gd name="connsiteY1" fmla="*/ 0 h 259851"/>
                  <a:gd name="connsiteX2" fmla="*/ 1080138 w 1080138"/>
                  <a:gd name="connsiteY2" fmla="*/ 250446 h 259851"/>
                  <a:gd name="connsiteX3" fmla="*/ 0 w 1080138"/>
                  <a:gd name="connsiteY3" fmla="*/ 9007 h 259851"/>
                  <a:gd name="connsiteX0" fmla="*/ 0 w 1080138"/>
                  <a:gd name="connsiteY0" fmla="*/ 9007 h 291041"/>
                  <a:gd name="connsiteX1" fmla="*/ 402808 w 1080138"/>
                  <a:gd name="connsiteY1" fmla="*/ 0 h 291041"/>
                  <a:gd name="connsiteX2" fmla="*/ 1080138 w 1080138"/>
                  <a:gd name="connsiteY2" fmla="*/ 250446 h 291041"/>
                  <a:gd name="connsiteX3" fmla="*/ 0 w 1080138"/>
                  <a:gd name="connsiteY3" fmla="*/ 9007 h 29104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Lst>
                <a:ahLst/>
                <a:cxnLst>
                  <a:cxn ang="0">
                    <a:pos x="connsiteX0" y="connsiteY0"/>
                  </a:cxn>
                  <a:cxn ang="0">
                    <a:pos x="connsiteX1" y="connsiteY1"/>
                  </a:cxn>
                  <a:cxn ang="0">
                    <a:pos x="connsiteX2" y="connsiteY2"/>
                  </a:cxn>
                  <a:cxn ang="0">
                    <a:pos x="connsiteX3" y="connsiteY3"/>
                  </a:cxn>
                </a:cxnLst>
                <a:rect l="l" t="t" r="r" b="b"/>
                <a:pathLst>
                  <a:path w="1080138" h="293371">
                    <a:moveTo>
                      <a:pt x="0" y="9007"/>
                    </a:moveTo>
                    <a:cubicBezTo>
                      <a:pt x="191276" y="128482"/>
                      <a:pt x="297111" y="93328"/>
                      <a:pt x="402808" y="0"/>
                    </a:cubicBezTo>
                    <a:cubicBezTo>
                      <a:pt x="586231" y="108077"/>
                      <a:pt x="535379" y="179240"/>
                      <a:pt x="1080138" y="250446"/>
                    </a:cubicBezTo>
                    <a:cubicBezTo>
                      <a:pt x="844355" y="302622"/>
                      <a:pt x="304488" y="374440"/>
                      <a:pt x="0" y="9007"/>
                    </a:cubicBezTo>
                    <a:close/>
                  </a:path>
                </a:pathLst>
              </a:custGeom>
              <a:gradFill flip="none" rotWithShape="1">
                <a:gsLst>
                  <a:gs pos="69000">
                    <a:srgbClr val="C79200"/>
                  </a:gs>
                  <a:gs pos="0">
                    <a:srgbClr val="E6AA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TextBox 70">
              <a:extLst>
                <a:ext uri="{FF2B5EF4-FFF2-40B4-BE49-F238E27FC236}">
                  <a16:creationId xmlns:a16="http://schemas.microsoft.com/office/drawing/2014/main" id="{F54E39D1-F7C8-4EB3-B988-25DA395E327A}"/>
                </a:ext>
              </a:extLst>
            </p:cNvPr>
            <p:cNvSpPr txBox="1"/>
            <p:nvPr/>
          </p:nvSpPr>
          <p:spPr>
            <a:xfrm>
              <a:off x="384232" y="1884736"/>
              <a:ext cx="1955985" cy="400110"/>
            </a:xfrm>
            <a:prstGeom prst="rect">
              <a:avLst/>
            </a:prstGeom>
            <a:noFill/>
          </p:spPr>
          <p:txBody>
            <a:bodyPr wrap="none" rtlCol="0">
              <a:spAutoFit/>
            </a:bodyPr>
            <a:lstStyle/>
            <a:p>
              <a:r>
                <a:rPr lang="ar-SY" sz="2000" b="1" dirty="0">
                  <a:latin typeface="Century Gothic" panose="020B0502020202020204" pitchFamily="34" charset="0"/>
                </a:rPr>
                <a:t>الاقتصاد الكبير عالمياً</a:t>
              </a:r>
              <a:endParaRPr lang="en-US" sz="2000" b="1" dirty="0">
                <a:latin typeface="Century Gothic" panose="020B0502020202020204" pitchFamily="34" charset="0"/>
              </a:endParaRPr>
            </a:p>
          </p:txBody>
        </p:sp>
        <p:pic>
          <p:nvPicPr>
            <p:cNvPr id="165" name="Graphic 84">
              <a:extLst>
                <a:ext uri="{FF2B5EF4-FFF2-40B4-BE49-F238E27FC236}">
                  <a16:creationId xmlns:a16="http://schemas.microsoft.com/office/drawing/2014/main" id="{1EB78EC6-C82A-4DCE-B30C-66E65DD075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7267" y="2359913"/>
              <a:ext cx="1372538" cy="980384"/>
            </a:xfrm>
            <a:prstGeom prst="rect">
              <a:avLst/>
            </a:prstGeom>
          </p:spPr>
        </p:pic>
      </p:grpSp>
      <p:grpSp>
        <p:nvGrpSpPr>
          <p:cNvPr id="169" name="Group 20">
            <a:extLst>
              <a:ext uri="{FF2B5EF4-FFF2-40B4-BE49-F238E27FC236}">
                <a16:creationId xmlns:a16="http://schemas.microsoft.com/office/drawing/2014/main" id="{C382EE96-33D9-4FBD-A118-BCF2E6B33FB7}"/>
              </a:ext>
            </a:extLst>
          </p:cNvPr>
          <p:cNvGrpSpPr/>
          <p:nvPr/>
        </p:nvGrpSpPr>
        <p:grpSpPr>
          <a:xfrm>
            <a:off x="1217209" y="1636324"/>
            <a:ext cx="389900" cy="815066"/>
            <a:chOff x="3976915" y="1402541"/>
            <a:chExt cx="421209" cy="782522"/>
          </a:xfrm>
          <a:effectLst>
            <a:outerShdw blurRad="76200" dir="18900000" sy="23000" kx="-1200000" algn="bl" rotWithShape="0">
              <a:prstClr val="black">
                <a:alpha val="20000"/>
              </a:prstClr>
            </a:outerShdw>
          </a:effectLst>
        </p:grpSpPr>
        <p:sp>
          <p:nvSpPr>
            <p:cNvPr id="170" name="Rectangle 13">
              <a:extLst>
                <a:ext uri="{FF2B5EF4-FFF2-40B4-BE49-F238E27FC236}">
                  <a16:creationId xmlns:a16="http://schemas.microsoft.com/office/drawing/2014/main" id="{88F35C1D-2269-41CD-B0E2-5C2295B6E0FB}"/>
                </a:ext>
              </a:extLst>
            </p:cNvPr>
            <p:cNvSpPr/>
            <p:nvPr/>
          </p:nvSpPr>
          <p:spPr>
            <a:xfrm rot="880349" flipH="1">
              <a:off x="4098363" y="1767370"/>
              <a:ext cx="36855" cy="417693"/>
            </a:xfrm>
            <a:prstGeom prst="rect">
              <a:avLst/>
            </a:prstGeom>
            <a:gradFill flip="none" rotWithShape="1">
              <a:gsLst>
                <a:gs pos="83208">
                  <a:schemeClr val="bg1"/>
                </a:gs>
                <a:gs pos="100000">
                  <a:schemeClr val="tx1">
                    <a:lumMod val="50000"/>
                    <a:lumOff val="50000"/>
                  </a:schemeClr>
                </a:gs>
                <a:gs pos="56609">
                  <a:schemeClr val="bg1">
                    <a:lumMod val="50000"/>
                  </a:schemeClr>
                </a:gs>
                <a:gs pos="25700">
                  <a:schemeClr val="bg1">
                    <a:lumMod val="95000"/>
                  </a:schemeClr>
                </a:gs>
                <a:gs pos="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9">
              <a:extLst>
                <a:ext uri="{FF2B5EF4-FFF2-40B4-BE49-F238E27FC236}">
                  <a16:creationId xmlns:a16="http://schemas.microsoft.com/office/drawing/2014/main" id="{7ADF4923-A416-4754-9761-0D6992BC5848}"/>
                </a:ext>
              </a:extLst>
            </p:cNvPr>
            <p:cNvSpPr/>
            <p:nvPr/>
          </p:nvSpPr>
          <p:spPr>
            <a:xfrm>
              <a:off x="3976915" y="1546638"/>
              <a:ext cx="421209" cy="421209"/>
            </a:xfrm>
            <a:prstGeom prst="ellipse">
              <a:avLst/>
            </a:prstGeom>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0">
              <a:extLst>
                <a:ext uri="{FF2B5EF4-FFF2-40B4-BE49-F238E27FC236}">
                  <a16:creationId xmlns:a16="http://schemas.microsoft.com/office/drawing/2014/main" id="{51E5A6D4-1FE5-4DF4-AC44-AAE22CEF66A4}"/>
                </a:ext>
              </a:extLst>
            </p:cNvPr>
            <p:cNvSpPr/>
            <p:nvPr/>
          </p:nvSpPr>
          <p:spPr>
            <a:xfrm rot="1060331">
              <a:off x="4130545"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8">
              <a:extLst>
                <a:ext uri="{FF2B5EF4-FFF2-40B4-BE49-F238E27FC236}">
                  <a16:creationId xmlns:a16="http://schemas.microsoft.com/office/drawing/2014/main" id="{ADBB7020-8369-48CB-8B57-387983CE2605}"/>
                </a:ext>
              </a:extLst>
            </p:cNvPr>
            <p:cNvSpPr/>
            <p:nvPr/>
          </p:nvSpPr>
          <p:spPr>
            <a:xfrm>
              <a:off x="4142587" y="1402541"/>
              <a:ext cx="255535" cy="255535"/>
            </a:xfrm>
            <a:prstGeom prst="ellipse">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6">
            <a:extLst>
              <a:ext uri="{FF2B5EF4-FFF2-40B4-BE49-F238E27FC236}">
                <a16:creationId xmlns:a16="http://schemas.microsoft.com/office/drawing/2014/main" id="{0A024553-421E-4860-A3DC-D943B052AD52}"/>
              </a:ext>
            </a:extLst>
          </p:cNvPr>
          <p:cNvGrpSpPr/>
          <p:nvPr/>
        </p:nvGrpSpPr>
        <p:grpSpPr>
          <a:xfrm>
            <a:off x="5340746" y="4761786"/>
            <a:ext cx="2244499" cy="2434510"/>
            <a:chOff x="10033540" y="1586322"/>
            <a:chExt cx="2244499" cy="2434510"/>
          </a:xfrm>
        </p:grpSpPr>
        <p:grpSp>
          <p:nvGrpSpPr>
            <p:cNvPr id="175" name="Group 61">
              <a:extLst>
                <a:ext uri="{FF2B5EF4-FFF2-40B4-BE49-F238E27FC236}">
                  <a16:creationId xmlns:a16="http://schemas.microsoft.com/office/drawing/2014/main" id="{93548483-14CA-4255-AF45-7B199E3F0E24}"/>
                </a:ext>
              </a:extLst>
            </p:cNvPr>
            <p:cNvGrpSpPr/>
            <p:nvPr/>
          </p:nvGrpSpPr>
          <p:grpSpPr>
            <a:xfrm>
              <a:off x="10033540" y="1586322"/>
              <a:ext cx="2244499" cy="2434510"/>
              <a:chOff x="2728686" y="1944914"/>
              <a:chExt cx="3055724" cy="3314410"/>
            </a:xfrm>
          </p:grpSpPr>
          <p:sp>
            <p:nvSpPr>
              <p:cNvPr id="178" name="Rectangle 67">
                <a:extLst>
                  <a:ext uri="{FF2B5EF4-FFF2-40B4-BE49-F238E27FC236}">
                    <a16:creationId xmlns:a16="http://schemas.microsoft.com/office/drawing/2014/main" id="{44C55B9B-7851-4E4E-BFF5-E2904B1D08F2}"/>
                  </a:ext>
                </a:extLst>
              </p:cNvPr>
              <p:cNvSpPr/>
              <p:nvPr/>
            </p:nvSpPr>
            <p:spPr>
              <a:xfrm rot="21437240">
                <a:off x="2809292" y="2738915"/>
                <a:ext cx="2975118" cy="2520409"/>
              </a:xfrm>
              <a:prstGeom prst="rect">
                <a:avLst/>
              </a:prstGeom>
              <a:solidFill>
                <a:schemeClr val="tx1">
                  <a:alpha val="56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Top Corners One Rounded and One Snipped 68">
                <a:extLst>
                  <a:ext uri="{FF2B5EF4-FFF2-40B4-BE49-F238E27FC236}">
                    <a16:creationId xmlns:a16="http://schemas.microsoft.com/office/drawing/2014/main" id="{99B475DA-55D7-4BB1-A175-D0961A7A8890}"/>
                  </a:ext>
                </a:extLst>
              </p:cNvPr>
              <p:cNvSpPr/>
              <p:nvPr/>
            </p:nvSpPr>
            <p:spPr>
              <a:xfrm rot="10800000">
                <a:off x="2728686" y="1944914"/>
                <a:ext cx="2496457" cy="2641600"/>
              </a:xfrm>
              <a:prstGeom prst="snipRoundRect">
                <a:avLst>
                  <a:gd name="adj1" fmla="val 29018"/>
                  <a:gd name="adj2" fmla="val 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ight Triangle 19">
                <a:extLst>
                  <a:ext uri="{FF2B5EF4-FFF2-40B4-BE49-F238E27FC236}">
                    <a16:creationId xmlns:a16="http://schemas.microsoft.com/office/drawing/2014/main" id="{9A08256F-D2A0-4B59-9CD9-6A87B129405A}"/>
                  </a:ext>
                </a:extLst>
              </p:cNvPr>
              <p:cNvSpPr/>
              <p:nvPr/>
            </p:nvSpPr>
            <p:spPr>
              <a:xfrm rot="20055388" flipH="1">
                <a:off x="4483047" y="4162710"/>
                <a:ext cx="820305" cy="293371"/>
              </a:xfrm>
              <a:custGeom>
                <a:avLst/>
                <a:gdLst>
                  <a:gd name="connsiteX0" fmla="*/ 0 w 749372"/>
                  <a:gd name="connsiteY0" fmla="*/ 235741 h 235741"/>
                  <a:gd name="connsiteX1" fmla="*/ 0 w 749372"/>
                  <a:gd name="connsiteY1" fmla="*/ 0 h 235741"/>
                  <a:gd name="connsiteX2" fmla="*/ 749372 w 749372"/>
                  <a:gd name="connsiteY2" fmla="*/ 235741 h 235741"/>
                  <a:gd name="connsiteX3" fmla="*/ 0 w 749372"/>
                  <a:gd name="connsiteY3" fmla="*/ 235741 h 235741"/>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086202"/>
                  <a:gd name="connsiteY0" fmla="*/ 0 h 291651"/>
                  <a:gd name="connsiteX1" fmla="*/ 383458 w 1086202"/>
                  <a:gd name="connsiteY1" fmla="*/ 7608 h 291651"/>
                  <a:gd name="connsiteX2" fmla="*/ 1086202 w 1086202"/>
                  <a:gd name="connsiteY2" fmla="*/ 272983 h 291651"/>
                  <a:gd name="connsiteX3" fmla="*/ 0 w 1086202"/>
                  <a:gd name="connsiteY3" fmla="*/ 0 h 291651"/>
                  <a:gd name="connsiteX0" fmla="*/ 0 w 1086202"/>
                  <a:gd name="connsiteY0" fmla="*/ 0 h 280606"/>
                  <a:gd name="connsiteX1" fmla="*/ 383458 w 1086202"/>
                  <a:gd name="connsiteY1" fmla="*/ 7608 h 280606"/>
                  <a:gd name="connsiteX2" fmla="*/ 1086202 w 1086202"/>
                  <a:gd name="connsiteY2" fmla="*/ 272983 h 280606"/>
                  <a:gd name="connsiteX3" fmla="*/ 0 w 1086202"/>
                  <a:gd name="connsiteY3" fmla="*/ 0 h 280606"/>
                  <a:gd name="connsiteX0" fmla="*/ 0 w 1068717"/>
                  <a:gd name="connsiteY0" fmla="*/ 0 h 286234"/>
                  <a:gd name="connsiteX1" fmla="*/ 383458 w 1068717"/>
                  <a:gd name="connsiteY1" fmla="*/ 7608 h 286234"/>
                  <a:gd name="connsiteX2" fmla="*/ 1068717 w 1068717"/>
                  <a:gd name="connsiteY2" fmla="*/ 281449 h 286234"/>
                  <a:gd name="connsiteX3" fmla="*/ 0 w 1068717"/>
                  <a:gd name="connsiteY3" fmla="*/ 0 h 286234"/>
                  <a:gd name="connsiteX0" fmla="*/ 0 w 1057061"/>
                  <a:gd name="connsiteY0" fmla="*/ 0 h 286234"/>
                  <a:gd name="connsiteX1" fmla="*/ 371802 w 1057061"/>
                  <a:gd name="connsiteY1" fmla="*/ 7608 h 286234"/>
                  <a:gd name="connsiteX2" fmla="*/ 1057061 w 1057061"/>
                  <a:gd name="connsiteY2" fmla="*/ 281449 h 286234"/>
                  <a:gd name="connsiteX3" fmla="*/ 0 w 1057061"/>
                  <a:gd name="connsiteY3" fmla="*/ 0 h 286234"/>
                  <a:gd name="connsiteX0" fmla="*/ 0 w 1088067"/>
                  <a:gd name="connsiteY0" fmla="*/ 9007 h 284403"/>
                  <a:gd name="connsiteX1" fmla="*/ 402808 w 1088067"/>
                  <a:gd name="connsiteY1" fmla="*/ 0 h 284403"/>
                  <a:gd name="connsiteX2" fmla="*/ 1088067 w 1088067"/>
                  <a:gd name="connsiteY2" fmla="*/ 273841 h 284403"/>
                  <a:gd name="connsiteX3" fmla="*/ 0 w 1088067"/>
                  <a:gd name="connsiteY3" fmla="*/ 9007 h 284403"/>
                  <a:gd name="connsiteX0" fmla="*/ 0 w 1088067"/>
                  <a:gd name="connsiteY0" fmla="*/ 9007 h 275282"/>
                  <a:gd name="connsiteX1" fmla="*/ 402808 w 1088067"/>
                  <a:gd name="connsiteY1" fmla="*/ 0 h 275282"/>
                  <a:gd name="connsiteX2" fmla="*/ 1088067 w 1088067"/>
                  <a:gd name="connsiteY2" fmla="*/ 273841 h 275282"/>
                  <a:gd name="connsiteX3" fmla="*/ 0 w 1088067"/>
                  <a:gd name="connsiteY3" fmla="*/ 9007 h 275282"/>
                  <a:gd name="connsiteX0" fmla="*/ 0 w 1080138"/>
                  <a:gd name="connsiteY0" fmla="*/ 9007 h 259851"/>
                  <a:gd name="connsiteX1" fmla="*/ 402808 w 1080138"/>
                  <a:gd name="connsiteY1" fmla="*/ 0 h 259851"/>
                  <a:gd name="connsiteX2" fmla="*/ 1080138 w 1080138"/>
                  <a:gd name="connsiteY2" fmla="*/ 250446 h 259851"/>
                  <a:gd name="connsiteX3" fmla="*/ 0 w 1080138"/>
                  <a:gd name="connsiteY3" fmla="*/ 9007 h 259851"/>
                  <a:gd name="connsiteX0" fmla="*/ 0 w 1080138"/>
                  <a:gd name="connsiteY0" fmla="*/ 9007 h 291041"/>
                  <a:gd name="connsiteX1" fmla="*/ 402808 w 1080138"/>
                  <a:gd name="connsiteY1" fmla="*/ 0 h 291041"/>
                  <a:gd name="connsiteX2" fmla="*/ 1080138 w 1080138"/>
                  <a:gd name="connsiteY2" fmla="*/ 250446 h 291041"/>
                  <a:gd name="connsiteX3" fmla="*/ 0 w 1080138"/>
                  <a:gd name="connsiteY3" fmla="*/ 9007 h 29104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Lst>
                <a:ahLst/>
                <a:cxnLst>
                  <a:cxn ang="0">
                    <a:pos x="connsiteX0" y="connsiteY0"/>
                  </a:cxn>
                  <a:cxn ang="0">
                    <a:pos x="connsiteX1" y="connsiteY1"/>
                  </a:cxn>
                  <a:cxn ang="0">
                    <a:pos x="connsiteX2" y="connsiteY2"/>
                  </a:cxn>
                  <a:cxn ang="0">
                    <a:pos x="connsiteX3" y="connsiteY3"/>
                  </a:cxn>
                </a:cxnLst>
                <a:rect l="l" t="t" r="r" b="b"/>
                <a:pathLst>
                  <a:path w="1080138" h="293371">
                    <a:moveTo>
                      <a:pt x="0" y="9007"/>
                    </a:moveTo>
                    <a:cubicBezTo>
                      <a:pt x="191276" y="128482"/>
                      <a:pt x="297111" y="93328"/>
                      <a:pt x="402808" y="0"/>
                    </a:cubicBezTo>
                    <a:cubicBezTo>
                      <a:pt x="586231" y="108077"/>
                      <a:pt x="535379" y="179240"/>
                      <a:pt x="1080138" y="250446"/>
                    </a:cubicBezTo>
                    <a:cubicBezTo>
                      <a:pt x="844355" y="302622"/>
                      <a:pt x="304488" y="374440"/>
                      <a:pt x="0" y="9007"/>
                    </a:cubicBezTo>
                    <a:close/>
                  </a:path>
                </a:pathLst>
              </a:custGeom>
              <a:gradFill flip="none" rotWithShape="1">
                <a:gsLst>
                  <a:gs pos="69000">
                    <a:srgbClr val="C80051"/>
                  </a:gs>
                  <a:gs pos="0">
                    <a:srgbClr val="C8005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TextBox 74">
              <a:extLst>
                <a:ext uri="{FF2B5EF4-FFF2-40B4-BE49-F238E27FC236}">
                  <a16:creationId xmlns:a16="http://schemas.microsoft.com/office/drawing/2014/main" id="{2946030C-D9A7-433B-B985-51E4694C0A58}"/>
                </a:ext>
              </a:extLst>
            </p:cNvPr>
            <p:cNvSpPr txBox="1"/>
            <p:nvPr/>
          </p:nvSpPr>
          <p:spPr>
            <a:xfrm>
              <a:off x="10155204" y="1660760"/>
              <a:ext cx="1587294" cy="707886"/>
            </a:xfrm>
            <a:prstGeom prst="rect">
              <a:avLst/>
            </a:prstGeom>
            <a:noFill/>
          </p:spPr>
          <p:txBody>
            <a:bodyPr wrap="none" rtlCol="0">
              <a:spAutoFit/>
            </a:bodyPr>
            <a:lstStyle/>
            <a:p>
              <a:pPr algn="ctr"/>
              <a:r>
                <a:rPr lang="ar-SY" sz="2000" b="1" dirty="0">
                  <a:latin typeface="Century Gothic" panose="020B0502020202020204" pitchFamily="34" charset="0"/>
                </a:rPr>
                <a:t>التراث </a:t>
              </a:r>
            </a:p>
            <a:p>
              <a:pPr algn="ctr"/>
              <a:r>
                <a:rPr lang="ar-SY" sz="2000" b="1" dirty="0">
                  <a:latin typeface="Century Gothic" panose="020B0502020202020204" pitchFamily="34" charset="0"/>
                </a:rPr>
                <a:t>الحضاري العريق</a:t>
              </a:r>
              <a:endParaRPr lang="en-US" sz="2000" b="1" dirty="0">
                <a:latin typeface="Century Gothic" panose="020B0502020202020204" pitchFamily="34" charset="0"/>
              </a:endParaRPr>
            </a:p>
          </p:txBody>
        </p:sp>
        <p:pic>
          <p:nvPicPr>
            <p:cNvPr id="177" name="Graphic 76">
              <a:extLst>
                <a:ext uri="{FF2B5EF4-FFF2-40B4-BE49-F238E27FC236}">
                  <a16:creationId xmlns:a16="http://schemas.microsoft.com/office/drawing/2014/main" id="{EAD498D3-D037-4023-BD4D-19BA7943E0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02690" y="2300741"/>
              <a:ext cx="1301362" cy="1052656"/>
            </a:xfrm>
            <a:prstGeom prst="rect">
              <a:avLst/>
            </a:prstGeom>
          </p:spPr>
        </p:pic>
      </p:grpSp>
      <p:grpSp>
        <p:nvGrpSpPr>
          <p:cNvPr id="181" name="Group 62">
            <a:extLst>
              <a:ext uri="{FF2B5EF4-FFF2-40B4-BE49-F238E27FC236}">
                <a16:creationId xmlns:a16="http://schemas.microsoft.com/office/drawing/2014/main" id="{FBE4C483-ECAD-44FA-96B3-111474E6DC33}"/>
              </a:ext>
            </a:extLst>
          </p:cNvPr>
          <p:cNvGrpSpPr/>
          <p:nvPr/>
        </p:nvGrpSpPr>
        <p:grpSpPr>
          <a:xfrm>
            <a:off x="6102699" y="4212989"/>
            <a:ext cx="389900" cy="815066"/>
            <a:chOff x="3976914" y="1402541"/>
            <a:chExt cx="421209" cy="782522"/>
          </a:xfrm>
          <a:effectLst>
            <a:outerShdw blurRad="76200" dir="18900000" sy="23000" kx="-1200000" algn="bl" rotWithShape="0">
              <a:prstClr val="black">
                <a:alpha val="20000"/>
              </a:prstClr>
            </a:outerShdw>
          </a:effectLst>
        </p:grpSpPr>
        <p:sp>
          <p:nvSpPr>
            <p:cNvPr id="182" name="Rectangle 63">
              <a:extLst>
                <a:ext uri="{FF2B5EF4-FFF2-40B4-BE49-F238E27FC236}">
                  <a16:creationId xmlns:a16="http://schemas.microsoft.com/office/drawing/2014/main" id="{4AB92A58-AD36-415E-A222-21EEEC7947F3}"/>
                </a:ext>
              </a:extLst>
            </p:cNvPr>
            <p:cNvSpPr/>
            <p:nvPr/>
          </p:nvSpPr>
          <p:spPr>
            <a:xfrm rot="880349" flipH="1">
              <a:off x="4098363" y="1767370"/>
              <a:ext cx="36855" cy="417693"/>
            </a:xfrm>
            <a:prstGeom prst="rect">
              <a:avLst/>
            </a:prstGeom>
            <a:gradFill flip="none" rotWithShape="1">
              <a:gsLst>
                <a:gs pos="83208">
                  <a:schemeClr val="bg1"/>
                </a:gs>
                <a:gs pos="100000">
                  <a:schemeClr val="tx1">
                    <a:lumMod val="50000"/>
                    <a:lumOff val="50000"/>
                  </a:schemeClr>
                </a:gs>
                <a:gs pos="56609">
                  <a:schemeClr val="bg1">
                    <a:lumMod val="50000"/>
                  </a:schemeClr>
                </a:gs>
                <a:gs pos="25700">
                  <a:schemeClr val="bg1">
                    <a:lumMod val="95000"/>
                  </a:schemeClr>
                </a:gs>
                <a:gs pos="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64">
              <a:extLst>
                <a:ext uri="{FF2B5EF4-FFF2-40B4-BE49-F238E27FC236}">
                  <a16:creationId xmlns:a16="http://schemas.microsoft.com/office/drawing/2014/main" id="{8E2361FD-28BE-4248-B52F-973567F3B3C2}"/>
                </a:ext>
              </a:extLst>
            </p:cNvPr>
            <p:cNvSpPr/>
            <p:nvPr/>
          </p:nvSpPr>
          <p:spPr>
            <a:xfrm>
              <a:off x="3976914" y="1546639"/>
              <a:ext cx="421209" cy="421209"/>
            </a:xfrm>
            <a:prstGeom prst="ellipse">
              <a:avLst/>
            </a:prstGeom>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0">
              <a:extLst>
                <a:ext uri="{FF2B5EF4-FFF2-40B4-BE49-F238E27FC236}">
                  <a16:creationId xmlns:a16="http://schemas.microsoft.com/office/drawing/2014/main" id="{16305205-24B1-4A7C-B6BF-5FF92636CC2B}"/>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66">
              <a:extLst>
                <a:ext uri="{FF2B5EF4-FFF2-40B4-BE49-F238E27FC236}">
                  <a16:creationId xmlns:a16="http://schemas.microsoft.com/office/drawing/2014/main" id="{E5AADBE1-5A76-4130-A3E3-A246C29679C2}"/>
                </a:ext>
              </a:extLst>
            </p:cNvPr>
            <p:cNvSpPr/>
            <p:nvPr/>
          </p:nvSpPr>
          <p:spPr>
            <a:xfrm>
              <a:off x="4142587" y="1402541"/>
              <a:ext cx="255535" cy="255535"/>
            </a:xfrm>
            <a:prstGeom prst="ellipse">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6">
            <a:extLst>
              <a:ext uri="{FF2B5EF4-FFF2-40B4-BE49-F238E27FC236}">
                <a16:creationId xmlns:a16="http://schemas.microsoft.com/office/drawing/2014/main" id="{0A024553-421E-4860-A3DC-D943B052AD52}"/>
              </a:ext>
            </a:extLst>
          </p:cNvPr>
          <p:cNvGrpSpPr/>
          <p:nvPr/>
        </p:nvGrpSpPr>
        <p:grpSpPr>
          <a:xfrm>
            <a:off x="1509749" y="4762609"/>
            <a:ext cx="2244499" cy="2434510"/>
            <a:chOff x="10033540" y="1586322"/>
            <a:chExt cx="2244499" cy="2434510"/>
          </a:xfrm>
        </p:grpSpPr>
        <p:grpSp>
          <p:nvGrpSpPr>
            <p:cNvPr id="187" name="Group 61">
              <a:extLst>
                <a:ext uri="{FF2B5EF4-FFF2-40B4-BE49-F238E27FC236}">
                  <a16:creationId xmlns:a16="http://schemas.microsoft.com/office/drawing/2014/main" id="{93548483-14CA-4255-AF45-7B199E3F0E24}"/>
                </a:ext>
              </a:extLst>
            </p:cNvPr>
            <p:cNvGrpSpPr/>
            <p:nvPr/>
          </p:nvGrpSpPr>
          <p:grpSpPr>
            <a:xfrm>
              <a:off x="10033540" y="1586322"/>
              <a:ext cx="2244499" cy="2434510"/>
              <a:chOff x="2728686" y="1944914"/>
              <a:chExt cx="3055724" cy="3314410"/>
            </a:xfrm>
          </p:grpSpPr>
          <p:sp>
            <p:nvSpPr>
              <p:cNvPr id="190" name="Rectangle 67">
                <a:extLst>
                  <a:ext uri="{FF2B5EF4-FFF2-40B4-BE49-F238E27FC236}">
                    <a16:creationId xmlns:a16="http://schemas.microsoft.com/office/drawing/2014/main" id="{44C55B9B-7851-4E4E-BFF5-E2904B1D08F2}"/>
                  </a:ext>
                </a:extLst>
              </p:cNvPr>
              <p:cNvSpPr/>
              <p:nvPr/>
            </p:nvSpPr>
            <p:spPr>
              <a:xfrm rot="21437240">
                <a:off x="2809292" y="2738915"/>
                <a:ext cx="2975118" cy="2520409"/>
              </a:xfrm>
              <a:prstGeom prst="rect">
                <a:avLst/>
              </a:prstGeom>
              <a:solidFill>
                <a:schemeClr val="tx1">
                  <a:alpha val="56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Top Corners One Rounded and One Snipped 68">
                <a:extLst>
                  <a:ext uri="{FF2B5EF4-FFF2-40B4-BE49-F238E27FC236}">
                    <a16:creationId xmlns:a16="http://schemas.microsoft.com/office/drawing/2014/main" id="{99B475DA-55D7-4BB1-A175-D0961A7A8890}"/>
                  </a:ext>
                </a:extLst>
              </p:cNvPr>
              <p:cNvSpPr/>
              <p:nvPr/>
            </p:nvSpPr>
            <p:spPr>
              <a:xfrm rot="10800000">
                <a:off x="2728686" y="1944914"/>
                <a:ext cx="2496457" cy="2641600"/>
              </a:xfrm>
              <a:prstGeom prst="snipRoundRect">
                <a:avLst>
                  <a:gd name="adj1" fmla="val 29018"/>
                  <a:gd name="adj2" fmla="val 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ight Triangle 19">
                <a:extLst>
                  <a:ext uri="{FF2B5EF4-FFF2-40B4-BE49-F238E27FC236}">
                    <a16:creationId xmlns:a16="http://schemas.microsoft.com/office/drawing/2014/main" id="{9A08256F-D2A0-4B59-9CD9-6A87B129405A}"/>
                  </a:ext>
                </a:extLst>
              </p:cNvPr>
              <p:cNvSpPr/>
              <p:nvPr/>
            </p:nvSpPr>
            <p:spPr>
              <a:xfrm rot="20055388" flipH="1">
                <a:off x="4483047" y="4162710"/>
                <a:ext cx="820305" cy="293371"/>
              </a:xfrm>
              <a:custGeom>
                <a:avLst/>
                <a:gdLst>
                  <a:gd name="connsiteX0" fmla="*/ 0 w 749372"/>
                  <a:gd name="connsiteY0" fmla="*/ 235741 h 235741"/>
                  <a:gd name="connsiteX1" fmla="*/ 0 w 749372"/>
                  <a:gd name="connsiteY1" fmla="*/ 0 h 235741"/>
                  <a:gd name="connsiteX2" fmla="*/ 749372 w 749372"/>
                  <a:gd name="connsiteY2" fmla="*/ 235741 h 235741"/>
                  <a:gd name="connsiteX3" fmla="*/ 0 w 749372"/>
                  <a:gd name="connsiteY3" fmla="*/ 235741 h 235741"/>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43349"/>
                  <a:gd name="connsiteX1" fmla="*/ 383458 w 1132830"/>
                  <a:gd name="connsiteY1" fmla="*/ 7608 h 243349"/>
                  <a:gd name="connsiteX2" fmla="*/ 1132830 w 1132830"/>
                  <a:gd name="connsiteY2" fmla="*/ 243349 h 243349"/>
                  <a:gd name="connsiteX3" fmla="*/ 0 w 1132830"/>
                  <a:gd name="connsiteY3" fmla="*/ 0 h 24334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132830"/>
                  <a:gd name="connsiteY0" fmla="*/ 0 h 272989"/>
                  <a:gd name="connsiteX1" fmla="*/ 383458 w 1132830"/>
                  <a:gd name="connsiteY1" fmla="*/ 7608 h 272989"/>
                  <a:gd name="connsiteX2" fmla="*/ 1132830 w 1132830"/>
                  <a:gd name="connsiteY2" fmla="*/ 243349 h 272989"/>
                  <a:gd name="connsiteX3" fmla="*/ 0 w 1132830"/>
                  <a:gd name="connsiteY3" fmla="*/ 0 h 272989"/>
                  <a:gd name="connsiteX0" fmla="*/ 0 w 1086202"/>
                  <a:gd name="connsiteY0" fmla="*/ 0 h 291651"/>
                  <a:gd name="connsiteX1" fmla="*/ 383458 w 1086202"/>
                  <a:gd name="connsiteY1" fmla="*/ 7608 h 291651"/>
                  <a:gd name="connsiteX2" fmla="*/ 1086202 w 1086202"/>
                  <a:gd name="connsiteY2" fmla="*/ 272983 h 291651"/>
                  <a:gd name="connsiteX3" fmla="*/ 0 w 1086202"/>
                  <a:gd name="connsiteY3" fmla="*/ 0 h 291651"/>
                  <a:gd name="connsiteX0" fmla="*/ 0 w 1086202"/>
                  <a:gd name="connsiteY0" fmla="*/ 0 h 280606"/>
                  <a:gd name="connsiteX1" fmla="*/ 383458 w 1086202"/>
                  <a:gd name="connsiteY1" fmla="*/ 7608 h 280606"/>
                  <a:gd name="connsiteX2" fmla="*/ 1086202 w 1086202"/>
                  <a:gd name="connsiteY2" fmla="*/ 272983 h 280606"/>
                  <a:gd name="connsiteX3" fmla="*/ 0 w 1086202"/>
                  <a:gd name="connsiteY3" fmla="*/ 0 h 280606"/>
                  <a:gd name="connsiteX0" fmla="*/ 0 w 1068717"/>
                  <a:gd name="connsiteY0" fmla="*/ 0 h 286234"/>
                  <a:gd name="connsiteX1" fmla="*/ 383458 w 1068717"/>
                  <a:gd name="connsiteY1" fmla="*/ 7608 h 286234"/>
                  <a:gd name="connsiteX2" fmla="*/ 1068717 w 1068717"/>
                  <a:gd name="connsiteY2" fmla="*/ 281449 h 286234"/>
                  <a:gd name="connsiteX3" fmla="*/ 0 w 1068717"/>
                  <a:gd name="connsiteY3" fmla="*/ 0 h 286234"/>
                  <a:gd name="connsiteX0" fmla="*/ 0 w 1057061"/>
                  <a:gd name="connsiteY0" fmla="*/ 0 h 286234"/>
                  <a:gd name="connsiteX1" fmla="*/ 371802 w 1057061"/>
                  <a:gd name="connsiteY1" fmla="*/ 7608 h 286234"/>
                  <a:gd name="connsiteX2" fmla="*/ 1057061 w 1057061"/>
                  <a:gd name="connsiteY2" fmla="*/ 281449 h 286234"/>
                  <a:gd name="connsiteX3" fmla="*/ 0 w 1057061"/>
                  <a:gd name="connsiteY3" fmla="*/ 0 h 286234"/>
                  <a:gd name="connsiteX0" fmla="*/ 0 w 1088067"/>
                  <a:gd name="connsiteY0" fmla="*/ 9007 h 284403"/>
                  <a:gd name="connsiteX1" fmla="*/ 402808 w 1088067"/>
                  <a:gd name="connsiteY1" fmla="*/ 0 h 284403"/>
                  <a:gd name="connsiteX2" fmla="*/ 1088067 w 1088067"/>
                  <a:gd name="connsiteY2" fmla="*/ 273841 h 284403"/>
                  <a:gd name="connsiteX3" fmla="*/ 0 w 1088067"/>
                  <a:gd name="connsiteY3" fmla="*/ 9007 h 284403"/>
                  <a:gd name="connsiteX0" fmla="*/ 0 w 1088067"/>
                  <a:gd name="connsiteY0" fmla="*/ 9007 h 275282"/>
                  <a:gd name="connsiteX1" fmla="*/ 402808 w 1088067"/>
                  <a:gd name="connsiteY1" fmla="*/ 0 h 275282"/>
                  <a:gd name="connsiteX2" fmla="*/ 1088067 w 1088067"/>
                  <a:gd name="connsiteY2" fmla="*/ 273841 h 275282"/>
                  <a:gd name="connsiteX3" fmla="*/ 0 w 1088067"/>
                  <a:gd name="connsiteY3" fmla="*/ 9007 h 275282"/>
                  <a:gd name="connsiteX0" fmla="*/ 0 w 1080138"/>
                  <a:gd name="connsiteY0" fmla="*/ 9007 h 259851"/>
                  <a:gd name="connsiteX1" fmla="*/ 402808 w 1080138"/>
                  <a:gd name="connsiteY1" fmla="*/ 0 h 259851"/>
                  <a:gd name="connsiteX2" fmla="*/ 1080138 w 1080138"/>
                  <a:gd name="connsiteY2" fmla="*/ 250446 h 259851"/>
                  <a:gd name="connsiteX3" fmla="*/ 0 w 1080138"/>
                  <a:gd name="connsiteY3" fmla="*/ 9007 h 259851"/>
                  <a:gd name="connsiteX0" fmla="*/ 0 w 1080138"/>
                  <a:gd name="connsiteY0" fmla="*/ 9007 h 291041"/>
                  <a:gd name="connsiteX1" fmla="*/ 402808 w 1080138"/>
                  <a:gd name="connsiteY1" fmla="*/ 0 h 291041"/>
                  <a:gd name="connsiteX2" fmla="*/ 1080138 w 1080138"/>
                  <a:gd name="connsiteY2" fmla="*/ 250446 h 291041"/>
                  <a:gd name="connsiteX3" fmla="*/ 0 w 1080138"/>
                  <a:gd name="connsiteY3" fmla="*/ 9007 h 29104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 name="connsiteX0" fmla="*/ 0 w 1080138"/>
                  <a:gd name="connsiteY0" fmla="*/ 9007 h 293371"/>
                  <a:gd name="connsiteX1" fmla="*/ 402808 w 1080138"/>
                  <a:gd name="connsiteY1" fmla="*/ 0 h 293371"/>
                  <a:gd name="connsiteX2" fmla="*/ 1080138 w 1080138"/>
                  <a:gd name="connsiteY2" fmla="*/ 250446 h 293371"/>
                  <a:gd name="connsiteX3" fmla="*/ 0 w 1080138"/>
                  <a:gd name="connsiteY3" fmla="*/ 9007 h 293371"/>
                </a:gdLst>
                <a:ahLst/>
                <a:cxnLst>
                  <a:cxn ang="0">
                    <a:pos x="connsiteX0" y="connsiteY0"/>
                  </a:cxn>
                  <a:cxn ang="0">
                    <a:pos x="connsiteX1" y="connsiteY1"/>
                  </a:cxn>
                  <a:cxn ang="0">
                    <a:pos x="connsiteX2" y="connsiteY2"/>
                  </a:cxn>
                  <a:cxn ang="0">
                    <a:pos x="connsiteX3" y="connsiteY3"/>
                  </a:cxn>
                </a:cxnLst>
                <a:rect l="l" t="t" r="r" b="b"/>
                <a:pathLst>
                  <a:path w="1080138" h="293371">
                    <a:moveTo>
                      <a:pt x="0" y="9007"/>
                    </a:moveTo>
                    <a:cubicBezTo>
                      <a:pt x="191276" y="128482"/>
                      <a:pt x="297111" y="93328"/>
                      <a:pt x="402808" y="0"/>
                    </a:cubicBezTo>
                    <a:cubicBezTo>
                      <a:pt x="586231" y="108077"/>
                      <a:pt x="535379" y="179240"/>
                      <a:pt x="1080138" y="250446"/>
                    </a:cubicBezTo>
                    <a:cubicBezTo>
                      <a:pt x="844355" y="302622"/>
                      <a:pt x="304488" y="374440"/>
                      <a:pt x="0" y="9007"/>
                    </a:cubicBezTo>
                    <a:close/>
                  </a:path>
                </a:pathLst>
              </a:custGeom>
              <a:gradFill flip="none" rotWithShape="1">
                <a:gsLst>
                  <a:gs pos="69000">
                    <a:srgbClr val="C80051"/>
                  </a:gs>
                  <a:gs pos="0">
                    <a:srgbClr val="C8005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8" name="TextBox 74">
              <a:extLst>
                <a:ext uri="{FF2B5EF4-FFF2-40B4-BE49-F238E27FC236}">
                  <a16:creationId xmlns:a16="http://schemas.microsoft.com/office/drawing/2014/main" id="{2946030C-D9A7-433B-B985-51E4694C0A58}"/>
                </a:ext>
              </a:extLst>
            </p:cNvPr>
            <p:cNvSpPr txBox="1"/>
            <p:nvPr/>
          </p:nvSpPr>
          <p:spPr>
            <a:xfrm>
              <a:off x="10052612" y="1660760"/>
              <a:ext cx="1792477" cy="707886"/>
            </a:xfrm>
            <a:prstGeom prst="rect">
              <a:avLst/>
            </a:prstGeom>
            <a:noFill/>
          </p:spPr>
          <p:txBody>
            <a:bodyPr wrap="none" rtlCol="0">
              <a:spAutoFit/>
            </a:bodyPr>
            <a:lstStyle/>
            <a:p>
              <a:pPr algn="ctr"/>
              <a:r>
                <a:rPr lang="ar-SY" sz="2000" b="1" dirty="0">
                  <a:latin typeface="Century Gothic" panose="020B0502020202020204" pitchFamily="34" charset="0"/>
                </a:rPr>
                <a:t>الموقع الجغرافي</a:t>
              </a:r>
            </a:p>
            <a:p>
              <a:pPr algn="ctr"/>
              <a:r>
                <a:rPr lang="ar-SY" sz="2000" b="1" dirty="0">
                  <a:latin typeface="Century Gothic" panose="020B0502020202020204" pitchFamily="34" charset="0"/>
                </a:rPr>
                <a:t> الرابط لثلاث قارات</a:t>
              </a:r>
            </a:p>
          </p:txBody>
        </p:sp>
        <p:pic>
          <p:nvPicPr>
            <p:cNvPr id="189" name="Graphic 76">
              <a:extLst>
                <a:ext uri="{FF2B5EF4-FFF2-40B4-BE49-F238E27FC236}">
                  <a16:creationId xmlns:a16="http://schemas.microsoft.com/office/drawing/2014/main" id="{EAD498D3-D037-4023-BD4D-19BA7943E0D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02690" y="2356100"/>
              <a:ext cx="1301362" cy="941938"/>
            </a:xfrm>
            <a:prstGeom prst="rect">
              <a:avLst/>
            </a:prstGeom>
          </p:spPr>
        </p:pic>
      </p:grpSp>
      <p:grpSp>
        <p:nvGrpSpPr>
          <p:cNvPr id="193" name="Group 62">
            <a:extLst>
              <a:ext uri="{FF2B5EF4-FFF2-40B4-BE49-F238E27FC236}">
                <a16:creationId xmlns:a16="http://schemas.microsoft.com/office/drawing/2014/main" id="{FBE4C483-ECAD-44FA-96B3-111474E6DC33}"/>
              </a:ext>
            </a:extLst>
          </p:cNvPr>
          <p:cNvGrpSpPr/>
          <p:nvPr/>
        </p:nvGrpSpPr>
        <p:grpSpPr>
          <a:xfrm>
            <a:off x="2271702" y="4213812"/>
            <a:ext cx="389900" cy="815066"/>
            <a:chOff x="3976914" y="1402541"/>
            <a:chExt cx="421209" cy="782522"/>
          </a:xfrm>
          <a:effectLst>
            <a:outerShdw blurRad="76200" dir="18900000" sy="23000" kx="-1200000" algn="bl" rotWithShape="0">
              <a:prstClr val="black">
                <a:alpha val="20000"/>
              </a:prstClr>
            </a:outerShdw>
          </a:effectLst>
        </p:grpSpPr>
        <p:sp>
          <p:nvSpPr>
            <p:cNvPr id="194" name="Rectangle 63">
              <a:extLst>
                <a:ext uri="{FF2B5EF4-FFF2-40B4-BE49-F238E27FC236}">
                  <a16:creationId xmlns:a16="http://schemas.microsoft.com/office/drawing/2014/main" id="{4AB92A58-AD36-415E-A222-21EEEC7947F3}"/>
                </a:ext>
              </a:extLst>
            </p:cNvPr>
            <p:cNvSpPr/>
            <p:nvPr/>
          </p:nvSpPr>
          <p:spPr>
            <a:xfrm rot="880349" flipH="1">
              <a:off x="4098363" y="1767370"/>
              <a:ext cx="36855" cy="417693"/>
            </a:xfrm>
            <a:prstGeom prst="rect">
              <a:avLst/>
            </a:prstGeom>
            <a:gradFill flip="none" rotWithShape="1">
              <a:gsLst>
                <a:gs pos="83208">
                  <a:schemeClr val="bg1"/>
                </a:gs>
                <a:gs pos="100000">
                  <a:schemeClr val="tx1">
                    <a:lumMod val="50000"/>
                    <a:lumOff val="50000"/>
                  </a:schemeClr>
                </a:gs>
                <a:gs pos="56609">
                  <a:schemeClr val="bg1">
                    <a:lumMod val="50000"/>
                  </a:schemeClr>
                </a:gs>
                <a:gs pos="25700">
                  <a:schemeClr val="bg1">
                    <a:lumMod val="95000"/>
                  </a:schemeClr>
                </a:gs>
                <a:gs pos="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64">
              <a:extLst>
                <a:ext uri="{FF2B5EF4-FFF2-40B4-BE49-F238E27FC236}">
                  <a16:creationId xmlns:a16="http://schemas.microsoft.com/office/drawing/2014/main" id="{8E2361FD-28BE-4248-B52F-973567F3B3C2}"/>
                </a:ext>
              </a:extLst>
            </p:cNvPr>
            <p:cNvSpPr/>
            <p:nvPr/>
          </p:nvSpPr>
          <p:spPr>
            <a:xfrm>
              <a:off x="3976914" y="1546639"/>
              <a:ext cx="421209" cy="421209"/>
            </a:xfrm>
            <a:prstGeom prst="ellipse">
              <a:avLst/>
            </a:prstGeom>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0">
              <a:extLst>
                <a:ext uri="{FF2B5EF4-FFF2-40B4-BE49-F238E27FC236}">
                  <a16:creationId xmlns:a16="http://schemas.microsoft.com/office/drawing/2014/main" id="{16305205-24B1-4A7C-B6BF-5FF92636CC2B}"/>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66">
              <a:extLst>
                <a:ext uri="{FF2B5EF4-FFF2-40B4-BE49-F238E27FC236}">
                  <a16:creationId xmlns:a16="http://schemas.microsoft.com/office/drawing/2014/main" id="{E5AADBE1-5A76-4130-A3E3-A246C29679C2}"/>
                </a:ext>
              </a:extLst>
            </p:cNvPr>
            <p:cNvSpPr/>
            <p:nvPr/>
          </p:nvSpPr>
          <p:spPr>
            <a:xfrm>
              <a:off x="4142587" y="1402541"/>
              <a:ext cx="255535" cy="255535"/>
            </a:xfrm>
            <a:prstGeom prst="ellipse">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مجموعة 209"/>
          <p:cNvGrpSpPr/>
          <p:nvPr/>
        </p:nvGrpSpPr>
        <p:grpSpPr>
          <a:xfrm>
            <a:off x="7995791" y="1379603"/>
            <a:ext cx="3909094" cy="1235151"/>
            <a:chOff x="8109137" y="3294128"/>
            <a:chExt cx="3909094" cy="1235151"/>
          </a:xfrm>
        </p:grpSpPr>
        <p:sp>
          <p:nvSpPr>
            <p:cNvPr id="211" name="Rectangle: Top Corners Rounded 17">
              <a:extLst>
                <a:ext uri="{FF2B5EF4-FFF2-40B4-BE49-F238E27FC236}">
                  <a16:creationId xmlns:a16="http://schemas.microsoft.com/office/drawing/2014/main" id="{75907753-DC44-442D-88C1-1FC79701AD74}"/>
                </a:ext>
              </a:extLst>
            </p:cNvPr>
            <p:cNvSpPr/>
            <p:nvPr/>
          </p:nvSpPr>
          <p:spPr>
            <a:xfrm rot="16200000" flipH="1">
              <a:off x="9446108" y="1957157"/>
              <a:ext cx="1235151" cy="3909094"/>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extBox 36">
              <a:extLst>
                <a:ext uri="{FF2B5EF4-FFF2-40B4-BE49-F238E27FC236}">
                  <a16:creationId xmlns:a16="http://schemas.microsoft.com/office/drawing/2014/main" id="{93E7D62B-1455-4AFF-B195-F9AA155326E3}"/>
                </a:ext>
              </a:extLst>
            </p:cNvPr>
            <p:cNvSpPr txBox="1"/>
            <p:nvPr/>
          </p:nvSpPr>
          <p:spPr>
            <a:xfrm>
              <a:off x="8727107" y="3376557"/>
              <a:ext cx="3222097" cy="954107"/>
            </a:xfrm>
            <a:prstGeom prst="rect">
              <a:avLst/>
            </a:prstGeom>
            <a:noFill/>
          </p:spPr>
          <p:txBody>
            <a:bodyPr wrap="square" rtlCol="0">
              <a:spAutoFit/>
            </a:bodyPr>
            <a:lstStyle/>
            <a:p>
              <a:pPr algn="ctr"/>
              <a:r>
                <a:rPr lang="ar-SY" sz="2800" b="1" dirty="0">
                  <a:latin typeface="Century Gothic" panose="020B0502020202020204" pitchFamily="34" charset="0"/>
                </a:rPr>
                <a:t>المُقَوِّمات السياحية</a:t>
              </a:r>
            </a:p>
            <a:p>
              <a:pPr algn="ctr"/>
              <a:r>
                <a:rPr lang="ar-SY" sz="2800" b="1" dirty="0">
                  <a:latin typeface="Century Gothic" panose="020B0502020202020204" pitchFamily="34" charset="0"/>
                </a:rPr>
                <a:t>للمملكة العربية السعودية</a:t>
              </a:r>
              <a:endParaRPr lang="en-US" sz="2800" b="1" dirty="0">
                <a:latin typeface="Century Gothic" panose="020B0502020202020204" pitchFamily="34" charset="0"/>
              </a:endParaRPr>
            </a:p>
          </p:txBody>
        </p:sp>
        <p:sp>
          <p:nvSpPr>
            <p:cNvPr id="217" name="Oval 56">
              <a:extLst>
                <a:ext uri="{FF2B5EF4-FFF2-40B4-BE49-F238E27FC236}">
                  <a16:creationId xmlns:a16="http://schemas.microsoft.com/office/drawing/2014/main" id="{02196C78-AF48-41D4-AE94-7A2F663F982E}"/>
                </a:ext>
              </a:extLst>
            </p:cNvPr>
            <p:cNvSpPr/>
            <p:nvPr/>
          </p:nvSpPr>
          <p:spPr>
            <a:xfrm flipH="1">
              <a:off x="8397923" y="3740641"/>
              <a:ext cx="329184" cy="327224"/>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689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10"/>
                                        </p:tgtEl>
                                        <p:attrNameLst>
                                          <p:attrName>style.visibility</p:attrName>
                                        </p:attrNameLst>
                                      </p:cBhvr>
                                      <p:to>
                                        <p:strVal val="visible"/>
                                      </p:to>
                                    </p:set>
                                    <p:anim calcmode="lin" valueType="num">
                                      <p:cBhvr additive="base">
                                        <p:cTn id="13" dur="500" fill="hold"/>
                                        <p:tgtEl>
                                          <p:spTgt spid="210"/>
                                        </p:tgtEl>
                                        <p:attrNameLst>
                                          <p:attrName>ppt_x</p:attrName>
                                        </p:attrNameLst>
                                      </p:cBhvr>
                                      <p:tavLst>
                                        <p:tav tm="0">
                                          <p:val>
                                            <p:strVal val="1+#ppt_w/2"/>
                                          </p:val>
                                        </p:tav>
                                        <p:tav tm="100000">
                                          <p:val>
                                            <p:strVal val="#ppt_x"/>
                                          </p:val>
                                        </p:tav>
                                      </p:tavLst>
                                    </p:anim>
                                    <p:anim calcmode="lin" valueType="num">
                                      <p:cBhvr additive="base">
                                        <p:cTn id="14" dur="500" fill="hold"/>
                                        <p:tgtEl>
                                          <p:spTgt spid="2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2"/>
                                        </p:tgtEl>
                                        <p:attrNameLst>
                                          <p:attrName>style.visibility</p:attrName>
                                        </p:attrNameLst>
                                      </p:cBhvr>
                                      <p:to>
                                        <p:strVal val="visible"/>
                                      </p:to>
                                    </p:set>
                                    <p:anim calcmode="lin" valueType="num">
                                      <p:cBhvr additive="base">
                                        <p:cTn id="19" dur="500" fill="hold"/>
                                        <p:tgtEl>
                                          <p:spTgt spid="162"/>
                                        </p:tgtEl>
                                        <p:attrNameLst>
                                          <p:attrName>ppt_x</p:attrName>
                                        </p:attrNameLst>
                                      </p:cBhvr>
                                      <p:tavLst>
                                        <p:tav tm="0">
                                          <p:val>
                                            <p:strVal val="0-#ppt_w/2"/>
                                          </p:val>
                                        </p:tav>
                                        <p:tav tm="100000">
                                          <p:val>
                                            <p:strVal val="#ppt_x"/>
                                          </p:val>
                                        </p:tav>
                                      </p:tavLst>
                                    </p:anim>
                                    <p:anim calcmode="lin" valueType="num">
                                      <p:cBhvr additive="base">
                                        <p:cTn id="20" dur="500" fill="hold"/>
                                        <p:tgtEl>
                                          <p:spTgt spid="16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3" presetClass="entr" presetSubtype="32" fill="hold" nodeType="afterEffect">
                                  <p:stCondLst>
                                    <p:cond delay="0"/>
                                  </p:stCondLst>
                                  <p:childTnLst>
                                    <p:set>
                                      <p:cBhvr>
                                        <p:cTn id="23" dur="1" fill="hold">
                                          <p:stCondLst>
                                            <p:cond delay="0"/>
                                          </p:stCondLst>
                                        </p:cTn>
                                        <p:tgtEl>
                                          <p:spTgt spid="169"/>
                                        </p:tgtEl>
                                        <p:attrNameLst>
                                          <p:attrName>style.visibility</p:attrName>
                                        </p:attrNameLst>
                                      </p:cBhvr>
                                      <p:to>
                                        <p:strVal val="visible"/>
                                      </p:to>
                                    </p:set>
                                    <p:anim calcmode="lin" valueType="num">
                                      <p:cBhvr>
                                        <p:cTn id="24" dur="500" fill="hold"/>
                                        <p:tgtEl>
                                          <p:spTgt spid="169"/>
                                        </p:tgtEl>
                                        <p:attrNameLst>
                                          <p:attrName>ppt_w</p:attrName>
                                        </p:attrNameLst>
                                      </p:cBhvr>
                                      <p:tavLst>
                                        <p:tav tm="0">
                                          <p:val>
                                            <p:strVal val="4*#ppt_w"/>
                                          </p:val>
                                        </p:tav>
                                        <p:tav tm="100000">
                                          <p:val>
                                            <p:strVal val="#ppt_w"/>
                                          </p:val>
                                        </p:tav>
                                      </p:tavLst>
                                    </p:anim>
                                    <p:anim calcmode="lin" valueType="num">
                                      <p:cBhvr>
                                        <p:cTn id="25" dur="500" fill="hold"/>
                                        <p:tgtEl>
                                          <p:spTgt spid="169"/>
                                        </p:tgtEl>
                                        <p:attrNameLst>
                                          <p:attrName>ppt_h</p:attrName>
                                        </p:attrNameLst>
                                      </p:cBhvr>
                                      <p:tavLst>
                                        <p:tav tm="0">
                                          <p:val>
                                            <p:strVal val="4*#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04"/>
                                        </p:tgtEl>
                                        <p:attrNameLst>
                                          <p:attrName>style.visibility</p:attrName>
                                        </p:attrNameLst>
                                      </p:cBhvr>
                                      <p:to>
                                        <p:strVal val="visible"/>
                                      </p:to>
                                    </p:set>
                                    <p:anim calcmode="lin" valueType="num">
                                      <p:cBhvr additive="base">
                                        <p:cTn id="30" dur="500" fill="hold"/>
                                        <p:tgtEl>
                                          <p:spTgt spid="104"/>
                                        </p:tgtEl>
                                        <p:attrNameLst>
                                          <p:attrName>ppt_x</p:attrName>
                                        </p:attrNameLst>
                                      </p:cBhvr>
                                      <p:tavLst>
                                        <p:tav tm="0">
                                          <p:val>
                                            <p:strVal val="0-#ppt_w/2"/>
                                          </p:val>
                                        </p:tav>
                                        <p:tav tm="100000">
                                          <p:val>
                                            <p:strVal val="#ppt_x"/>
                                          </p:val>
                                        </p:tav>
                                      </p:tavLst>
                                    </p:anim>
                                    <p:anim calcmode="lin" valueType="num">
                                      <p:cBhvr additive="base">
                                        <p:cTn id="31" dur="500" fill="hold"/>
                                        <p:tgtEl>
                                          <p:spTgt spid="104"/>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23" presetClass="entr" presetSubtype="32" fill="hold" nodeType="afterEffect">
                                  <p:stCondLst>
                                    <p:cond delay="0"/>
                                  </p:stCondLst>
                                  <p:childTnLst>
                                    <p:set>
                                      <p:cBhvr>
                                        <p:cTn id="34" dur="1" fill="hold">
                                          <p:stCondLst>
                                            <p:cond delay="0"/>
                                          </p:stCondLst>
                                        </p:cTn>
                                        <p:tgtEl>
                                          <p:spTgt spid="122"/>
                                        </p:tgtEl>
                                        <p:attrNameLst>
                                          <p:attrName>style.visibility</p:attrName>
                                        </p:attrNameLst>
                                      </p:cBhvr>
                                      <p:to>
                                        <p:strVal val="visible"/>
                                      </p:to>
                                    </p:set>
                                    <p:anim calcmode="lin" valueType="num">
                                      <p:cBhvr>
                                        <p:cTn id="35" dur="500" fill="hold"/>
                                        <p:tgtEl>
                                          <p:spTgt spid="122"/>
                                        </p:tgtEl>
                                        <p:attrNameLst>
                                          <p:attrName>ppt_w</p:attrName>
                                        </p:attrNameLst>
                                      </p:cBhvr>
                                      <p:tavLst>
                                        <p:tav tm="0">
                                          <p:val>
                                            <p:strVal val="4*#ppt_w"/>
                                          </p:val>
                                        </p:tav>
                                        <p:tav tm="100000">
                                          <p:val>
                                            <p:strVal val="#ppt_w"/>
                                          </p:val>
                                        </p:tav>
                                      </p:tavLst>
                                    </p:anim>
                                    <p:anim calcmode="lin" valueType="num">
                                      <p:cBhvr>
                                        <p:cTn id="36" dur="500" fill="hold"/>
                                        <p:tgtEl>
                                          <p:spTgt spid="122"/>
                                        </p:tgtEl>
                                        <p:attrNameLst>
                                          <p:attrName>ppt_h</p:attrName>
                                        </p:attrNameLst>
                                      </p:cBhvr>
                                      <p:tavLst>
                                        <p:tav tm="0">
                                          <p:val>
                                            <p:strVal val="4*#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additive="base">
                                        <p:cTn id="41" dur="500" fill="hold"/>
                                        <p:tgtEl>
                                          <p:spTgt spid="72"/>
                                        </p:tgtEl>
                                        <p:attrNameLst>
                                          <p:attrName>ppt_x</p:attrName>
                                        </p:attrNameLst>
                                      </p:cBhvr>
                                      <p:tavLst>
                                        <p:tav tm="0">
                                          <p:val>
                                            <p:strVal val="0-#ppt_w/2"/>
                                          </p:val>
                                        </p:tav>
                                        <p:tav tm="100000">
                                          <p:val>
                                            <p:strVal val="#ppt_x"/>
                                          </p:val>
                                        </p:tav>
                                      </p:tavLst>
                                    </p:anim>
                                    <p:anim calcmode="lin" valueType="num">
                                      <p:cBhvr additive="base">
                                        <p:cTn id="42" dur="500" fill="hold"/>
                                        <p:tgtEl>
                                          <p:spTgt spid="72"/>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23" presetClass="entr" presetSubtype="32" fill="hold" nodeType="afterEffect">
                                  <p:stCondLst>
                                    <p:cond delay="0"/>
                                  </p:stCondLst>
                                  <p:childTnLst>
                                    <p:set>
                                      <p:cBhvr>
                                        <p:cTn id="45" dur="1" fill="hold">
                                          <p:stCondLst>
                                            <p:cond delay="0"/>
                                          </p:stCondLst>
                                        </p:cTn>
                                        <p:tgtEl>
                                          <p:spTgt spid="147"/>
                                        </p:tgtEl>
                                        <p:attrNameLst>
                                          <p:attrName>style.visibility</p:attrName>
                                        </p:attrNameLst>
                                      </p:cBhvr>
                                      <p:to>
                                        <p:strVal val="visible"/>
                                      </p:to>
                                    </p:set>
                                    <p:anim calcmode="lin" valueType="num">
                                      <p:cBhvr>
                                        <p:cTn id="46" dur="500" fill="hold"/>
                                        <p:tgtEl>
                                          <p:spTgt spid="147"/>
                                        </p:tgtEl>
                                        <p:attrNameLst>
                                          <p:attrName>ppt_w</p:attrName>
                                        </p:attrNameLst>
                                      </p:cBhvr>
                                      <p:tavLst>
                                        <p:tav tm="0">
                                          <p:val>
                                            <p:strVal val="4*#ppt_w"/>
                                          </p:val>
                                        </p:tav>
                                        <p:tav tm="100000">
                                          <p:val>
                                            <p:strVal val="#ppt_w"/>
                                          </p:val>
                                        </p:tav>
                                      </p:tavLst>
                                    </p:anim>
                                    <p:anim calcmode="lin" valueType="num">
                                      <p:cBhvr>
                                        <p:cTn id="47" dur="500" fill="hold"/>
                                        <p:tgtEl>
                                          <p:spTgt spid="147"/>
                                        </p:tgtEl>
                                        <p:attrNameLst>
                                          <p:attrName>ppt_h</p:attrName>
                                        </p:attrNameLst>
                                      </p:cBhvr>
                                      <p:tavLst>
                                        <p:tav tm="0">
                                          <p:val>
                                            <p:strVal val="4*#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79"/>
                                        </p:tgtEl>
                                        <p:attrNameLst>
                                          <p:attrName>style.visibility</p:attrName>
                                        </p:attrNameLst>
                                      </p:cBhvr>
                                      <p:to>
                                        <p:strVal val="visible"/>
                                      </p:to>
                                    </p:set>
                                    <p:anim calcmode="lin" valueType="num">
                                      <p:cBhvr additive="base">
                                        <p:cTn id="52" dur="500" fill="hold"/>
                                        <p:tgtEl>
                                          <p:spTgt spid="79"/>
                                        </p:tgtEl>
                                        <p:attrNameLst>
                                          <p:attrName>ppt_x</p:attrName>
                                        </p:attrNameLst>
                                      </p:cBhvr>
                                      <p:tavLst>
                                        <p:tav tm="0">
                                          <p:val>
                                            <p:strVal val="0-#ppt_w/2"/>
                                          </p:val>
                                        </p:tav>
                                        <p:tav tm="100000">
                                          <p:val>
                                            <p:strVal val="#ppt_x"/>
                                          </p:val>
                                        </p:tav>
                                      </p:tavLst>
                                    </p:anim>
                                    <p:anim calcmode="lin" valueType="num">
                                      <p:cBhvr additive="base">
                                        <p:cTn id="53" dur="500" fill="hold"/>
                                        <p:tgtEl>
                                          <p:spTgt spid="79"/>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23" presetClass="entr" presetSubtype="32" fill="hold" nodeType="afterEffect">
                                  <p:stCondLst>
                                    <p:cond delay="0"/>
                                  </p:stCondLst>
                                  <p:childTnLst>
                                    <p:set>
                                      <p:cBhvr>
                                        <p:cTn id="56" dur="1" fill="hold">
                                          <p:stCondLst>
                                            <p:cond delay="0"/>
                                          </p:stCondLst>
                                        </p:cTn>
                                        <p:tgtEl>
                                          <p:spTgt spid="152"/>
                                        </p:tgtEl>
                                        <p:attrNameLst>
                                          <p:attrName>style.visibility</p:attrName>
                                        </p:attrNameLst>
                                      </p:cBhvr>
                                      <p:to>
                                        <p:strVal val="visible"/>
                                      </p:to>
                                    </p:set>
                                    <p:anim calcmode="lin" valueType="num">
                                      <p:cBhvr>
                                        <p:cTn id="57" dur="500" fill="hold"/>
                                        <p:tgtEl>
                                          <p:spTgt spid="152"/>
                                        </p:tgtEl>
                                        <p:attrNameLst>
                                          <p:attrName>ppt_w</p:attrName>
                                        </p:attrNameLst>
                                      </p:cBhvr>
                                      <p:tavLst>
                                        <p:tav tm="0">
                                          <p:val>
                                            <p:strVal val="4*#ppt_w"/>
                                          </p:val>
                                        </p:tav>
                                        <p:tav tm="100000">
                                          <p:val>
                                            <p:strVal val="#ppt_w"/>
                                          </p:val>
                                        </p:tav>
                                      </p:tavLst>
                                    </p:anim>
                                    <p:anim calcmode="lin" valueType="num">
                                      <p:cBhvr>
                                        <p:cTn id="58" dur="500" fill="hold"/>
                                        <p:tgtEl>
                                          <p:spTgt spid="152"/>
                                        </p:tgtEl>
                                        <p:attrNameLst>
                                          <p:attrName>ppt_h</p:attrName>
                                        </p:attrNameLst>
                                      </p:cBhvr>
                                      <p:tavLst>
                                        <p:tav tm="0">
                                          <p:val>
                                            <p:strVal val="4*#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additive="base">
                                        <p:cTn id="63" dur="500" fill="hold"/>
                                        <p:tgtEl>
                                          <p:spTgt spid="64"/>
                                        </p:tgtEl>
                                        <p:attrNameLst>
                                          <p:attrName>ppt_x</p:attrName>
                                        </p:attrNameLst>
                                      </p:cBhvr>
                                      <p:tavLst>
                                        <p:tav tm="0">
                                          <p:val>
                                            <p:strVal val="0-#ppt_w/2"/>
                                          </p:val>
                                        </p:tav>
                                        <p:tav tm="100000">
                                          <p:val>
                                            <p:strVal val="#ppt_x"/>
                                          </p:val>
                                        </p:tav>
                                      </p:tavLst>
                                    </p:anim>
                                    <p:anim calcmode="lin" valueType="num">
                                      <p:cBhvr additive="base">
                                        <p:cTn id="64" dur="500" fill="hold"/>
                                        <p:tgtEl>
                                          <p:spTgt spid="64"/>
                                        </p:tgtEl>
                                        <p:attrNameLst>
                                          <p:attrName>ppt_y</p:attrName>
                                        </p:attrNameLst>
                                      </p:cBhvr>
                                      <p:tavLst>
                                        <p:tav tm="0">
                                          <p:val>
                                            <p:strVal val="#ppt_y"/>
                                          </p:val>
                                        </p:tav>
                                        <p:tav tm="100000">
                                          <p:val>
                                            <p:strVal val="#ppt_y"/>
                                          </p:val>
                                        </p:tav>
                                      </p:tavLst>
                                    </p:anim>
                                  </p:childTnLst>
                                </p:cTn>
                              </p:par>
                            </p:childTnLst>
                          </p:cTn>
                        </p:par>
                        <p:par>
                          <p:cTn id="65" fill="hold">
                            <p:stCondLst>
                              <p:cond delay="500"/>
                            </p:stCondLst>
                            <p:childTnLst>
                              <p:par>
                                <p:cTn id="66" presetID="23" presetClass="entr" presetSubtype="32" fill="hold" nodeType="afterEffect">
                                  <p:stCondLst>
                                    <p:cond delay="0"/>
                                  </p:stCondLst>
                                  <p:childTnLst>
                                    <p:set>
                                      <p:cBhvr>
                                        <p:cTn id="67" dur="1" fill="hold">
                                          <p:stCondLst>
                                            <p:cond delay="0"/>
                                          </p:stCondLst>
                                        </p:cTn>
                                        <p:tgtEl>
                                          <p:spTgt spid="157"/>
                                        </p:tgtEl>
                                        <p:attrNameLst>
                                          <p:attrName>style.visibility</p:attrName>
                                        </p:attrNameLst>
                                      </p:cBhvr>
                                      <p:to>
                                        <p:strVal val="visible"/>
                                      </p:to>
                                    </p:set>
                                    <p:anim calcmode="lin" valueType="num">
                                      <p:cBhvr>
                                        <p:cTn id="68" dur="500" fill="hold"/>
                                        <p:tgtEl>
                                          <p:spTgt spid="157"/>
                                        </p:tgtEl>
                                        <p:attrNameLst>
                                          <p:attrName>ppt_w</p:attrName>
                                        </p:attrNameLst>
                                      </p:cBhvr>
                                      <p:tavLst>
                                        <p:tav tm="0">
                                          <p:val>
                                            <p:strVal val="4*#ppt_w"/>
                                          </p:val>
                                        </p:tav>
                                        <p:tav tm="100000">
                                          <p:val>
                                            <p:strVal val="#ppt_w"/>
                                          </p:val>
                                        </p:tav>
                                      </p:tavLst>
                                    </p:anim>
                                    <p:anim calcmode="lin" valueType="num">
                                      <p:cBhvr>
                                        <p:cTn id="69" dur="500" fill="hold"/>
                                        <p:tgtEl>
                                          <p:spTgt spid="157"/>
                                        </p:tgtEl>
                                        <p:attrNameLst>
                                          <p:attrName>ppt_h</p:attrName>
                                        </p:attrNameLst>
                                      </p:cBhvr>
                                      <p:tavLst>
                                        <p:tav tm="0">
                                          <p:val>
                                            <p:strVal val="4*#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nodeType="clickEffect">
                                  <p:stCondLst>
                                    <p:cond delay="0"/>
                                  </p:stCondLst>
                                  <p:childTnLst>
                                    <p:set>
                                      <p:cBhvr>
                                        <p:cTn id="73" dur="1" fill="hold">
                                          <p:stCondLst>
                                            <p:cond delay="0"/>
                                          </p:stCondLst>
                                        </p:cTn>
                                        <p:tgtEl>
                                          <p:spTgt spid="174"/>
                                        </p:tgtEl>
                                        <p:attrNameLst>
                                          <p:attrName>style.visibility</p:attrName>
                                        </p:attrNameLst>
                                      </p:cBhvr>
                                      <p:to>
                                        <p:strVal val="visible"/>
                                      </p:to>
                                    </p:set>
                                    <p:anim calcmode="lin" valueType="num">
                                      <p:cBhvr additive="base">
                                        <p:cTn id="74" dur="500" fill="hold"/>
                                        <p:tgtEl>
                                          <p:spTgt spid="174"/>
                                        </p:tgtEl>
                                        <p:attrNameLst>
                                          <p:attrName>ppt_x</p:attrName>
                                        </p:attrNameLst>
                                      </p:cBhvr>
                                      <p:tavLst>
                                        <p:tav tm="0">
                                          <p:val>
                                            <p:strVal val="0-#ppt_w/2"/>
                                          </p:val>
                                        </p:tav>
                                        <p:tav tm="100000">
                                          <p:val>
                                            <p:strVal val="#ppt_x"/>
                                          </p:val>
                                        </p:tav>
                                      </p:tavLst>
                                    </p:anim>
                                    <p:anim calcmode="lin" valueType="num">
                                      <p:cBhvr additive="base">
                                        <p:cTn id="75" dur="500" fill="hold"/>
                                        <p:tgtEl>
                                          <p:spTgt spid="174"/>
                                        </p:tgtEl>
                                        <p:attrNameLst>
                                          <p:attrName>ppt_y</p:attrName>
                                        </p:attrNameLst>
                                      </p:cBhvr>
                                      <p:tavLst>
                                        <p:tav tm="0">
                                          <p:val>
                                            <p:strVal val="#ppt_y"/>
                                          </p:val>
                                        </p:tav>
                                        <p:tav tm="100000">
                                          <p:val>
                                            <p:strVal val="#ppt_y"/>
                                          </p:val>
                                        </p:tav>
                                      </p:tavLst>
                                    </p:anim>
                                  </p:childTnLst>
                                </p:cTn>
                              </p:par>
                            </p:childTnLst>
                          </p:cTn>
                        </p:par>
                        <p:par>
                          <p:cTn id="76" fill="hold">
                            <p:stCondLst>
                              <p:cond delay="500"/>
                            </p:stCondLst>
                            <p:childTnLst>
                              <p:par>
                                <p:cTn id="77" presetID="23" presetClass="entr" presetSubtype="32" fill="hold" nodeType="afterEffect">
                                  <p:stCondLst>
                                    <p:cond delay="0"/>
                                  </p:stCondLst>
                                  <p:childTnLst>
                                    <p:set>
                                      <p:cBhvr>
                                        <p:cTn id="78" dur="1" fill="hold">
                                          <p:stCondLst>
                                            <p:cond delay="0"/>
                                          </p:stCondLst>
                                        </p:cTn>
                                        <p:tgtEl>
                                          <p:spTgt spid="181"/>
                                        </p:tgtEl>
                                        <p:attrNameLst>
                                          <p:attrName>style.visibility</p:attrName>
                                        </p:attrNameLst>
                                      </p:cBhvr>
                                      <p:to>
                                        <p:strVal val="visible"/>
                                      </p:to>
                                    </p:set>
                                    <p:anim calcmode="lin" valueType="num">
                                      <p:cBhvr>
                                        <p:cTn id="79" dur="500" fill="hold"/>
                                        <p:tgtEl>
                                          <p:spTgt spid="181"/>
                                        </p:tgtEl>
                                        <p:attrNameLst>
                                          <p:attrName>ppt_w</p:attrName>
                                        </p:attrNameLst>
                                      </p:cBhvr>
                                      <p:tavLst>
                                        <p:tav tm="0">
                                          <p:val>
                                            <p:strVal val="4*#ppt_w"/>
                                          </p:val>
                                        </p:tav>
                                        <p:tav tm="100000">
                                          <p:val>
                                            <p:strVal val="#ppt_w"/>
                                          </p:val>
                                        </p:tav>
                                      </p:tavLst>
                                    </p:anim>
                                    <p:anim calcmode="lin" valueType="num">
                                      <p:cBhvr>
                                        <p:cTn id="80" dur="500" fill="hold"/>
                                        <p:tgtEl>
                                          <p:spTgt spid="181"/>
                                        </p:tgtEl>
                                        <p:attrNameLst>
                                          <p:attrName>ppt_h</p:attrName>
                                        </p:attrNameLst>
                                      </p:cBhvr>
                                      <p:tavLst>
                                        <p:tav tm="0">
                                          <p:val>
                                            <p:strVal val="4*#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186"/>
                                        </p:tgtEl>
                                        <p:attrNameLst>
                                          <p:attrName>style.visibility</p:attrName>
                                        </p:attrNameLst>
                                      </p:cBhvr>
                                      <p:to>
                                        <p:strVal val="visible"/>
                                      </p:to>
                                    </p:set>
                                    <p:anim calcmode="lin" valueType="num">
                                      <p:cBhvr additive="base">
                                        <p:cTn id="85" dur="500" fill="hold"/>
                                        <p:tgtEl>
                                          <p:spTgt spid="186"/>
                                        </p:tgtEl>
                                        <p:attrNameLst>
                                          <p:attrName>ppt_x</p:attrName>
                                        </p:attrNameLst>
                                      </p:cBhvr>
                                      <p:tavLst>
                                        <p:tav tm="0">
                                          <p:val>
                                            <p:strVal val="0-#ppt_w/2"/>
                                          </p:val>
                                        </p:tav>
                                        <p:tav tm="100000">
                                          <p:val>
                                            <p:strVal val="#ppt_x"/>
                                          </p:val>
                                        </p:tav>
                                      </p:tavLst>
                                    </p:anim>
                                    <p:anim calcmode="lin" valueType="num">
                                      <p:cBhvr additive="base">
                                        <p:cTn id="86" dur="500" fill="hold"/>
                                        <p:tgtEl>
                                          <p:spTgt spid="186"/>
                                        </p:tgtEl>
                                        <p:attrNameLst>
                                          <p:attrName>ppt_y</p:attrName>
                                        </p:attrNameLst>
                                      </p:cBhvr>
                                      <p:tavLst>
                                        <p:tav tm="0">
                                          <p:val>
                                            <p:strVal val="#ppt_y"/>
                                          </p:val>
                                        </p:tav>
                                        <p:tav tm="100000">
                                          <p:val>
                                            <p:strVal val="#ppt_y"/>
                                          </p:val>
                                        </p:tav>
                                      </p:tavLst>
                                    </p:anim>
                                  </p:childTnLst>
                                </p:cTn>
                              </p:par>
                            </p:childTnLst>
                          </p:cTn>
                        </p:par>
                        <p:par>
                          <p:cTn id="87" fill="hold">
                            <p:stCondLst>
                              <p:cond delay="500"/>
                            </p:stCondLst>
                            <p:childTnLst>
                              <p:par>
                                <p:cTn id="88" presetID="23" presetClass="entr" presetSubtype="32" fill="hold" nodeType="afterEffect">
                                  <p:stCondLst>
                                    <p:cond delay="0"/>
                                  </p:stCondLst>
                                  <p:childTnLst>
                                    <p:set>
                                      <p:cBhvr>
                                        <p:cTn id="89" dur="1" fill="hold">
                                          <p:stCondLst>
                                            <p:cond delay="0"/>
                                          </p:stCondLst>
                                        </p:cTn>
                                        <p:tgtEl>
                                          <p:spTgt spid="193"/>
                                        </p:tgtEl>
                                        <p:attrNameLst>
                                          <p:attrName>style.visibility</p:attrName>
                                        </p:attrNameLst>
                                      </p:cBhvr>
                                      <p:to>
                                        <p:strVal val="visible"/>
                                      </p:to>
                                    </p:set>
                                    <p:anim calcmode="lin" valueType="num">
                                      <p:cBhvr>
                                        <p:cTn id="90" dur="500" fill="hold"/>
                                        <p:tgtEl>
                                          <p:spTgt spid="193"/>
                                        </p:tgtEl>
                                        <p:attrNameLst>
                                          <p:attrName>ppt_w</p:attrName>
                                        </p:attrNameLst>
                                      </p:cBhvr>
                                      <p:tavLst>
                                        <p:tav tm="0">
                                          <p:val>
                                            <p:strVal val="4*#ppt_w"/>
                                          </p:val>
                                        </p:tav>
                                        <p:tav tm="100000">
                                          <p:val>
                                            <p:strVal val="#ppt_w"/>
                                          </p:val>
                                        </p:tav>
                                      </p:tavLst>
                                    </p:anim>
                                    <p:anim calcmode="lin" valueType="num">
                                      <p:cBhvr>
                                        <p:cTn id="91" dur="500" fill="hold"/>
                                        <p:tgtEl>
                                          <p:spTgt spid="19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76834" y="1379603"/>
            <a:ext cx="8628050" cy="1193405"/>
            <a:chOff x="3390180" y="3294128"/>
            <a:chExt cx="8628050"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2</a:t>
              </a: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390180" y="3382998"/>
              <a:ext cx="5638332" cy="1015663"/>
            </a:xfrm>
            <a:prstGeom prst="rect">
              <a:avLst/>
            </a:prstGeom>
            <a:noFill/>
          </p:spPr>
          <p:txBody>
            <a:bodyPr wrap="square" rtlCol="0">
              <a:spAutoFit/>
            </a:bodyPr>
            <a:lstStyle/>
            <a:p>
              <a:pPr algn="r"/>
              <a:r>
                <a:rPr lang="ar-SY" sz="2000" dirty="0">
                  <a:latin typeface="Century Gothic" panose="020B0502020202020204" pitchFamily="34" charset="0"/>
                </a:rPr>
                <a:t>يحدد الطلبة على الخريطة</a:t>
              </a:r>
            </a:p>
            <a:p>
              <a:pPr algn="r"/>
              <a:r>
                <a:rPr lang="ar-SY" sz="2000" dirty="0">
                  <a:latin typeface="Century Gothic" panose="020B0502020202020204" pitchFamily="34" charset="0"/>
                </a:rPr>
                <a:t>ما يأتي: أ- المدن المقدسة. ب - بعض المدن الساحلية. ج- بعض المدن الجبلية.</a:t>
              </a:r>
              <a:endParaRPr lang="en-US" sz="2000" dirty="0">
                <a:latin typeface="Century Gothic" panose="020B0502020202020204" pitchFamily="34" charset="0"/>
              </a:endParaRP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العاشر</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السياحة</a:t>
                  </a:r>
                  <a:endParaRPr lang="en-US" sz="3200" dirty="0">
                    <a:latin typeface="Century Gothic" panose="020B0502020202020204" pitchFamily="34" charset="0"/>
                  </a:endParaRP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231" y="2755307"/>
            <a:ext cx="4511619" cy="389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شكل بيضاوي 1"/>
          <p:cNvSpPr/>
          <p:nvPr/>
        </p:nvSpPr>
        <p:spPr>
          <a:xfrm>
            <a:off x="1830452" y="4588412"/>
            <a:ext cx="158607" cy="15860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2" name="شكل بيضاوي 31"/>
          <p:cNvSpPr/>
          <p:nvPr/>
        </p:nvSpPr>
        <p:spPr>
          <a:xfrm>
            <a:off x="2116647" y="4429805"/>
            <a:ext cx="158607" cy="15860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4" name="شكل بيضاوي 33"/>
          <p:cNvSpPr/>
          <p:nvPr/>
        </p:nvSpPr>
        <p:spPr>
          <a:xfrm>
            <a:off x="1706133" y="4240342"/>
            <a:ext cx="158607" cy="15860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5" name="شكل بيضاوي 34"/>
          <p:cNvSpPr/>
          <p:nvPr/>
        </p:nvSpPr>
        <p:spPr>
          <a:xfrm>
            <a:off x="3489918" y="3778437"/>
            <a:ext cx="158607" cy="15860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6" name="شكل بيضاوي 35"/>
          <p:cNvSpPr/>
          <p:nvPr/>
        </p:nvSpPr>
        <p:spPr>
          <a:xfrm>
            <a:off x="2275254" y="4874305"/>
            <a:ext cx="158607" cy="15860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7" name="شكل بيضاوي 36"/>
          <p:cNvSpPr/>
          <p:nvPr/>
        </p:nvSpPr>
        <p:spPr>
          <a:xfrm>
            <a:off x="2527162" y="5102905"/>
            <a:ext cx="158607" cy="15860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8" name="مستطيل 37"/>
          <p:cNvSpPr/>
          <p:nvPr/>
        </p:nvSpPr>
        <p:spPr>
          <a:xfrm>
            <a:off x="3060365" y="3555514"/>
            <a:ext cx="587020" cy="307777"/>
          </a:xfrm>
          <a:prstGeom prst="rect">
            <a:avLst/>
          </a:prstGeom>
        </p:spPr>
        <p:txBody>
          <a:bodyPr wrap="none">
            <a:spAutoFit/>
          </a:bodyPr>
          <a:lstStyle/>
          <a:p>
            <a:r>
              <a:rPr lang="ar-SY" sz="1400" b="1" dirty="0">
                <a:solidFill>
                  <a:srgbClr val="FF0000"/>
                </a:solidFill>
              </a:rPr>
              <a:t>الجبيل </a:t>
            </a:r>
          </a:p>
        </p:txBody>
      </p:sp>
      <p:sp>
        <p:nvSpPr>
          <p:cNvPr id="40" name="مستطيل 39"/>
          <p:cNvSpPr/>
          <p:nvPr/>
        </p:nvSpPr>
        <p:spPr>
          <a:xfrm>
            <a:off x="1355518" y="4017779"/>
            <a:ext cx="413896" cy="307777"/>
          </a:xfrm>
          <a:prstGeom prst="rect">
            <a:avLst/>
          </a:prstGeom>
        </p:spPr>
        <p:txBody>
          <a:bodyPr wrap="none">
            <a:spAutoFit/>
          </a:bodyPr>
          <a:lstStyle/>
          <a:p>
            <a:r>
              <a:rPr lang="ar-SY" sz="1400" b="1" dirty="0">
                <a:solidFill>
                  <a:srgbClr val="FF0000"/>
                </a:solidFill>
              </a:rPr>
              <a:t>ينبع</a:t>
            </a:r>
          </a:p>
        </p:txBody>
      </p:sp>
      <p:sp>
        <p:nvSpPr>
          <p:cNvPr id="43" name="مستطيل 42"/>
          <p:cNvSpPr/>
          <p:nvPr/>
        </p:nvSpPr>
        <p:spPr>
          <a:xfrm>
            <a:off x="1440478" y="4596178"/>
            <a:ext cx="450764" cy="307777"/>
          </a:xfrm>
          <a:prstGeom prst="rect">
            <a:avLst/>
          </a:prstGeom>
        </p:spPr>
        <p:txBody>
          <a:bodyPr wrap="none">
            <a:spAutoFit/>
          </a:bodyPr>
          <a:lstStyle/>
          <a:p>
            <a:r>
              <a:rPr lang="ar-SY" sz="1400" b="1" dirty="0">
                <a:solidFill>
                  <a:srgbClr val="FF0000"/>
                </a:solidFill>
              </a:rPr>
              <a:t>جدة </a:t>
            </a:r>
          </a:p>
        </p:txBody>
      </p:sp>
      <p:sp>
        <p:nvSpPr>
          <p:cNvPr id="44" name="مستطيل 43"/>
          <p:cNvSpPr/>
          <p:nvPr/>
        </p:nvSpPr>
        <p:spPr>
          <a:xfrm>
            <a:off x="2186105" y="4325556"/>
            <a:ext cx="883575" cy="307777"/>
          </a:xfrm>
          <a:prstGeom prst="rect">
            <a:avLst/>
          </a:prstGeom>
        </p:spPr>
        <p:txBody>
          <a:bodyPr wrap="none">
            <a:spAutoFit/>
          </a:bodyPr>
          <a:lstStyle/>
          <a:p>
            <a:r>
              <a:rPr lang="ar-SY" sz="1400" b="1" dirty="0">
                <a:solidFill>
                  <a:srgbClr val="FF0000"/>
                </a:solidFill>
              </a:rPr>
              <a:t>مكة المكرمة</a:t>
            </a:r>
          </a:p>
        </p:txBody>
      </p:sp>
      <p:sp>
        <p:nvSpPr>
          <p:cNvPr id="45" name="مستطيل 44"/>
          <p:cNvSpPr/>
          <p:nvPr/>
        </p:nvSpPr>
        <p:spPr>
          <a:xfrm>
            <a:off x="2399472" y="4703506"/>
            <a:ext cx="572593" cy="307777"/>
          </a:xfrm>
          <a:prstGeom prst="rect">
            <a:avLst/>
          </a:prstGeom>
        </p:spPr>
        <p:txBody>
          <a:bodyPr wrap="none">
            <a:spAutoFit/>
          </a:bodyPr>
          <a:lstStyle/>
          <a:p>
            <a:r>
              <a:rPr lang="ar-SY" sz="1400" b="1" dirty="0">
                <a:solidFill>
                  <a:srgbClr val="FF0000"/>
                </a:solidFill>
              </a:rPr>
              <a:t>الباحة </a:t>
            </a:r>
          </a:p>
        </p:txBody>
      </p:sp>
      <p:sp>
        <p:nvSpPr>
          <p:cNvPr id="46" name="مستطيل 45"/>
          <p:cNvSpPr/>
          <p:nvPr/>
        </p:nvSpPr>
        <p:spPr>
          <a:xfrm>
            <a:off x="2700553" y="5096004"/>
            <a:ext cx="394660" cy="307777"/>
          </a:xfrm>
          <a:prstGeom prst="rect">
            <a:avLst/>
          </a:prstGeom>
        </p:spPr>
        <p:txBody>
          <a:bodyPr wrap="none">
            <a:spAutoFit/>
          </a:bodyPr>
          <a:lstStyle/>
          <a:p>
            <a:r>
              <a:rPr lang="ar-SY" sz="1400" b="1" dirty="0">
                <a:solidFill>
                  <a:srgbClr val="FF0000"/>
                </a:solidFill>
              </a:rPr>
              <a:t>أبها</a:t>
            </a:r>
          </a:p>
        </p:txBody>
      </p:sp>
      <p:sp>
        <p:nvSpPr>
          <p:cNvPr id="51" name="مستطيل 50"/>
          <p:cNvSpPr/>
          <p:nvPr/>
        </p:nvSpPr>
        <p:spPr>
          <a:xfrm>
            <a:off x="1718263" y="3751752"/>
            <a:ext cx="1090363" cy="307777"/>
          </a:xfrm>
          <a:prstGeom prst="rect">
            <a:avLst/>
          </a:prstGeom>
        </p:spPr>
        <p:txBody>
          <a:bodyPr wrap="none">
            <a:spAutoFit/>
          </a:bodyPr>
          <a:lstStyle/>
          <a:p>
            <a:r>
              <a:rPr lang="ar-SY" sz="1400" b="1" dirty="0">
                <a:solidFill>
                  <a:srgbClr val="FF0000"/>
                </a:solidFill>
              </a:rPr>
              <a:t>المدينة المنورة </a:t>
            </a:r>
          </a:p>
        </p:txBody>
      </p:sp>
      <p:sp>
        <p:nvSpPr>
          <p:cNvPr id="52" name="شكل بيضاوي 51"/>
          <p:cNvSpPr/>
          <p:nvPr/>
        </p:nvSpPr>
        <p:spPr>
          <a:xfrm>
            <a:off x="1891242" y="3969253"/>
            <a:ext cx="158607" cy="15860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grpSp>
        <p:nvGrpSpPr>
          <p:cNvPr id="53" name="مجموعة 52"/>
          <p:cNvGrpSpPr/>
          <p:nvPr/>
        </p:nvGrpSpPr>
        <p:grpSpPr>
          <a:xfrm>
            <a:off x="3353875" y="2832297"/>
            <a:ext cx="8628050" cy="1412309"/>
            <a:chOff x="3390180" y="3294128"/>
            <a:chExt cx="8628050" cy="1412309"/>
          </a:xfrm>
        </p:grpSpPr>
        <p:sp>
          <p:nvSpPr>
            <p:cNvPr id="54"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Top Corners Rounded 16">
              <a:extLst>
                <a:ext uri="{FF2B5EF4-FFF2-40B4-BE49-F238E27FC236}">
                  <a16:creationId xmlns:a16="http://schemas.microsoft.com/office/drawing/2014/main" id="{863C240A-B417-46DD-B05E-E0B3A922C38A}"/>
                </a:ext>
              </a:extLst>
            </p:cNvPr>
            <p:cNvSpPr/>
            <p:nvPr/>
          </p:nvSpPr>
          <p:spPr>
            <a:xfrm rot="5400000">
              <a:off x="7147417" y="1628402"/>
              <a:ext cx="1193403" cy="4524861"/>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2</a:t>
              </a:r>
            </a:p>
          </p:txBody>
        </p:sp>
        <p:pic>
          <p:nvPicPr>
            <p:cNvPr id="57"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58" name="TextBox 47">
              <a:extLst>
                <a:ext uri="{FF2B5EF4-FFF2-40B4-BE49-F238E27FC236}">
                  <a16:creationId xmlns:a16="http://schemas.microsoft.com/office/drawing/2014/main" id="{ED665529-B0D7-41B7-B7D6-AC371B427BAB}"/>
                </a:ext>
              </a:extLst>
            </p:cNvPr>
            <p:cNvSpPr txBox="1"/>
            <p:nvPr/>
          </p:nvSpPr>
          <p:spPr>
            <a:xfrm>
              <a:off x="3390180" y="3382998"/>
              <a:ext cx="5638332" cy="1323439"/>
            </a:xfrm>
            <a:prstGeom prst="rect">
              <a:avLst/>
            </a:prstGeom>
            <a:noFill/>
          </p:spPr>
          <p:txBody>
            <a:bodyPr wrap="square" rtlCol="0">
              <a:spAutoFit/>
            </a:bodyPr>
            <a:lstStyle/>
            <a:p>
              <a:pPr algn="r"/>
              <a:r>
                <a:rPr lang="ar-SY" sz="2000" dirty="0">
                  <a:latin typeface="Century Gothic" panose="020B0502020202020204" pitchFamily="34" charset="0"/>
                </a:rPr>
                <a:t>المدن المقدسة : مكة و المدينة</a:t>
              </a:r>
            </a:p>
            <a:p>
              <a:pPr algn="r"/>
              <a:r>
                <a:rPr lang="ar-SY" sz="2000" dirty="0">
                  <a:latin typeface="Century Gothic" panose="020B0502020202020204" pitchFamily="34" charset="0"/>
                </a:rPr>
                <a:t>بعض المدن الساحلية الجبيل و ينبع و جدة</a:t>
              </a:r>
            </a:p>
            <a:p>
              <a:pPr algn="r"/>
              <a:r>
                <a:rPr lang="ar-SY" sz="2000" dirty="0">
                  <a:latin typeface="Century Gothic" panose="020B0502020202020204" pitchFamily="34" charset="0"/>
                </a:rPr>
                <a:t>بعض المدن الجبلية أبها و الباحة </a:t>
              </a:r>
            </a:p>
            <a:p>
              <a:pPr algn="r"/>
              <a:r>
                <a:rPr lang="ar-SY" sz="2000" dirty="0">
                  <a:latin typeface="Century Gothic" panose="020B0502020202020204" pitchFamily="34" charset="0"/>
                </a:rPr>
                <a:t> </a:t>
              </a:r>
              <a:endParaRPr lang="en-US" sz="2000" dirty="0">
                <a:latin typeface="Century Gothic" panose="020B0502020202020204" pitchFamily="34" charset="0"/>
              </a:endParaRPr>
            </a:p>
          </p:txBody>
        </p:sp>
        <p:grpSp>
          <p:nvGrpSpPr>
            <p:cNvPr id="59"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60"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538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down)">
                                      <p:cBhvr>
                                        <p:cTn id="22" dur="500"/>
                                        <p:tgtEl>
                                          <p:spTgt spid="4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down)">
                                      <p:cBhvr>
                                        <p:cTn id="25" dur="500"/>
                                        <p:tgtEl>
                                          <p:spTgt spid="4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down)">
                                      <p:cBhvr>
                                        <p:cTn id="28" dur="500"/>
                                        <p:tgtEl>
                                          <p:spTgt spid="4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00"/>
                                        <p:tgtEl>
                                          <p:spTgt spid="4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down)">
                                      <p:cBhvr>
                                        <p:cTn id="34" dur="500"/>
                                        <p:tgtEl>
                                          <p:spTgt spid="4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down)">
                                      <p:cBhvr>
                                        <p:cTn id="37" dur="500"/>
                                        <p:tgtEl>
                                          <p:spTgt spid="51"/>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down)">
                                      <p:cBhvr>
                                        <p:cTn id="46" dur="500"/>
                                        <p:tgtEl>
                                          <p:spTgt spid="34"/>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down)">
                                      <p:cBhvr>
                                        <p:cTn id="49" dur="500"/>
                                        <p:tgtEl>
                                          <p:spTgt spid="3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down)">
                                      <p:cBhvr>
                                        <p:cTn id="52" dur="500"/>
                                        <p:tgtEl>
                                          <p:spTgt spid="36"/>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down)">
                                      <p:cBhvr>
                                        <p:cTn id="55" dur="500"/>
                                        <p:tgtEl>
                                          <p:spTgt spid="3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wipe(down)">
                                      <p:cBhvr>
                                        <p:cTn id="58" dur="500"/>
                                        <p:tgtEl>
                                          <p:spTgt spid="52"/>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additive="base">
                                        <p:cTn id="63" dur="500" fill="hold"/>
                                        <p:tgtEl>
                                          <p:spTgt spid="53"/>
                                        </p:tgtEl>
                                        <p:attrNameLst>
                                          <p:attrName>ppt_x</p:attrName>
                                        </p:attrNameLst>
                                      </p:cBhvr>
                                      <p:tavLst>
                                        <p:tav tm="0">
                                          <p:val>
                                            <p:strVal val="1+#ppt_w/2"/>
                                          </p:val>
                                        </p:tav>
                                        <p:tav tm="100000">
                                          <p:val>
                                            <p:strVal val="#ppt_x"/>
                                          </p:val>
                                        </p:tav>
                                      </p:tavLst>
                                    </p:anim>
                                    <p:anim calcmode="lin" valueType="num">
                                      <p:cBhvr additive="base">
                                        <p:cTn id="64"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 grpId="0" animBg="1"/>
      <p:bldP spid="34" grpId="0" animBg="1"/>
      <p:bldP spid="35" grpId="0" animBg="1"/>
      <p:bldP spid="36" grpId="0" animBg="1"/>
      <p:bldP spid="37" grpId="0" animBg="1"/>
      <p:bldP spid="38" grpId="0"/>
      <p:bldP spid="40" grpId="0"/>
      <p:bldP spid="43" grpId="0"/>
      <p:bldP spid="44" grpId="0"/>
      <p:bldP spid="45" grpId="0"/>
      <p:bldP spid="46" grpId="0"/>
      <p:bldP spid="51" grpId="0"/>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38082" y="1929745"/>
            <a:ext cx="3300561"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أهمية السياحة في وطني :</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574326" y="1946398"/>
            <a:ext cx="5709223" cy="1015663"/>
          </a:xfrm>
          <a:prstGeom prst="rect">
            <a:avLst/>
          </a:prstGeom>
          <a:noFill/>
        </p:spPr>
        <p:txBody>
          <a:bodyPr wrap="square" rtlCol="0">
            <a:spAutoFit/>
          </a:bodyPr>
          <a:lstStyle/>
          <a:p>
            <a:pPr algn="r"/>
            <a:r>
              <a:rPr lang="ar-SY" sz="2000" dirty="0">
                <a:latin typeface="Century Gothic" panose="020B0502020202020204" pitchFamily="34" charset="0"/>
              </a:rPr>
              <a:t>عُنيت حكومة وطني المملكة العربية السعودية ممثَّلةً في الهيئة العامة للسياحة والتراث الوطني، ووزارة الثقافة، والهيئة العامة للترفيه؛ بتنشيط السياحة</a:t>
            </a:r>
          </a:p>
        </p:txBody>
      </p:sp>
      <p:sp>
        <p:nvSpPr>
          <p:cNvPr id="20" name="TextBox 19">
            <a:extLst>
              <a:ext uri="{FF2B5EF4-FFF2-40B4-BE49-F238E27FC236}">
                <a16:creationId xmlns:a16="http://schemas.microsoft.com/office/drawing/2014/main" id="{C72BD120-1237-412F-B5C8-FD3E5C55624C}"/>
              </a:ext>
            </a:extLst>
          </p:cNvPr>
          <p:cNvSpPr txBox="1"/>
          <p:nvPr/>
        </p:nvSpPr>
        <p:spPr>
          <a:xfrm>
            <a:off x="6096000" y="3673683"/>
            <a:ext cx="3043241"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أسباب العناية بالسياحة في وطني :</a:t>
            </a:r>
            <a:endParaRPr lang="en-US" b="1" dirty="0">
              <a:solidFill>
                <a:srgbClr val="33CCFF"/>
              </a:solidFill>
              <a:latin typeface="Century Gothic" panose="020B0502020202020204" pitchFamily="34" charset="0"/>
            </a:endParaRPr>
          </a:p>
        </p:txBody>
      </p:sp>
      <p:sp>
        <p:nvSpPr>
          <p:cNvPr id="21" name="TextBox 20">
            <a:extLst>
              <a:ext uri="{FF2B5EF4-FFF2-40B4-BE49-F238E27FC236}">
                <a16:creationId xmlns:a16="http://schemas.microsoft.com/office/drawing/2014/main" id="{C45B251C-D149-4081-842A-8B8570BBE91C}"/>
              </a:ext>
            </a:extLst>
          </p:cNvPr>
          <p:cNvSpPr txBox="1"/>
          <p:nvPr/>
        </p:nvSpPr>
        <p:spPr>
          <a:xfrm>
            <a:off x="562965" y="3706110"/>
            <a:ext cx="5617646" cy="2246769"/>
          </a:xfrm>
          <a:prstGeom prst="rect">
            <a:avLst/>
          </a:prstGeom>
          <a:noFill/>
        </p:spPr>
        <p:txBody>
          <a:bodyPr wrap="square" rtlCol="0">
            <a:spAutoFit/>
          </a:bodyPr>
          <a:lstStyle/>
          <a:p>
            <a:pPr marL="342900" indent="-342900" algn="r" rtl="1">
              <a:buClr>
                <a:srgbClr val="FF0000"/>
              </a:buClr>
              <a:buFont typeface="Wingdings" pitchFamily="2" charset="2"/>
              <a:buChar char="q"/>
            </a:pPr>
            <a:r>
              <a:rPr lang="ar-SY" sz="2000" dirty="0">
                <a:latin typeface="Century Gothic" panose="020B0502020202020204" pitchFamily="34" charset="0"/>
              </a:rPr>
              <a:t>زيادة الدخل الاقتصادي.</a:t>
            </a:r>
          </a:p>
          <a:p>
            <a:pPr marL="342900" indent="-342900" algn="r" rtl="1">
              <a:buClr>
                <a:srgbClr val="FF0000"/>
              </a:buClr>
              <a:buFont typeface="Wingdings" pitchFamily="2" charset="2"/>
              <a:buChar char="q"/>
            </a:pPr>
            <a:r>
              <a:rPr lang="ar-SY" sz="2000" dirty="0">
                <a:latin typeface="Century Gothic" panose="020B0502020202020204" pitchFamily="34" charset="0"/>
              </a:rPr>
              <a:t>إيجاد فرص عمل للمواطنين.</a:t>
            </a:r>
          </a:p>
          <a:p>
            <a:pPr marL="342900" indent="-342900" algn="r" rtl="1">
              <a:buClr>
                <a:srgbClr val="FF0000"/>
              </a:buClr>
              <a:buFont typeface="Wingdings" pitchFamily="2" charset="2"/>
              <a:buChar char="q"/>
            </a:pPr>
            <a:r>
              <a:rPr lang="ar-SY" sz="2000" dirty="0">
                <a:latin typeface="Century Gothic" panose="020B0502020202020204" pitchFamily="34" charset="0"/>
              </a:rPr>
              <a:t>إبراز المكانة التاريخية والحضارية</a:t>
            </a:r>
          </a:p>
          <a:p>
            <a:pPr marL="342900" indent="-342900" algn="r" rtl="1">
              <a:buClr>
                <a:srgbClr val="FF0000"/>
              </a:buClr>
              <a:buFont typeface="Wingdings" pitchFamily="2" charset="2"/>
              <a:buChar char="q"/>
            </a:pPr>
            <a:r>
              <a:rPr lang="ar-SY" sz="2000" dirty="0">
                <a:latin typeface="Century Gothic" panose="020B0502020202020204" pitchFamily="34" charset="0"/>
              </a:rPr>
              <a:t>للبلاد.</a:t>
            </a:r>
          </a:p>
          <a:p>
            <a:pPr marL="342900" indent="-342900" algn="r" rtl="1">
              <a:buClr>
                <a:srgbClr val="FF0000"/>
              </a:buClr>
              <a:buFont typeface="Wingdings" pitchFamily="2" charset="2"/>
              <a:buChar char="q"/>
            </a:pPr>
            <a:r>
              <a:rPr lang="ar-SY" sz="2000" dirty="0">
                <a:latin typeface="Century Gothic" panose="020B0502020202020204" pitchFamily="34" charset="0"/>
              </a:rPr>
              <a:t>الإسهام في زيادة الناتج المحلي.</a:t>
            </a:r>
          </a:p>
          <a:p>
            <a:pPr marL="342900" indent="-342900" algn="r" rtl="1">
              <a:buClr>
                <a:srgbClr val="FF0000"/>
              </a:buClr>
              <a:buFont typeface="Wingdings" pitchFamily="2" charset="2"/>
              <a:buChar char="q"/>
            </a:pPr>
            <a:r>
              <a:rPr lang="ar-SY" sz="2000" dirty="0">
                <a:latin typeface="Century Gothic" panose="020B0502020202020204" pitchFamily="34" charset="0"/>
              </a:rPr>
              <a:t>توفير برامج للترويح وقضاء وقت</a:t>
            </a:r>
          </a:p>
          <a:p>
            <a:pPr marL="342900" indent="-342900" algn="r" rtl="1">
              <a:buClr>
                <a:srgbClr val="FF0000"/>
              </a:buClr>
              <a:buFont typeface="Wingdings" pitchFamily="2" charset="2"/>
              <a:buChar char="q"/>
            </a:pPr>
            <a:r>
              <a:rPr lang="ar-SY" sz="2000" dirty="0">
                <a:latin typeface="Century Gothic" panose="020B0502020202020204" pitchFamily="34" charset="0"/>
              </a:rPr>
              <a:t>الإجازات.</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991045" y="2285437"/>
            <a:ext cx="1965623"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991045" y="4002187"/>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878082" y="2976607"/>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9248193" y="1277793"/>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العاشر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السياحة</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45983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2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52000">
                                          <p:cBhvr additive="base">
                                            <p:cTn id="19"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مجموعة 83"/>
          <p:cNvGrpSpPr/>
          <p:nvPr/>
        </p:nvGrpSpPr>
        <p:grpSpPr>
          <a:xfrm>
            <a:off x="338813" y="22303"/>
            <a:ext cx="8201466" cy="1547782"/>
            <a:chOff x="338813" y="22303"/>
            <a:chExt cx="8201466" cy="1547782"/>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7</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547782"/>
              <a:chOff x="2350491" y="22303"/>
              <a:chExt cx="6189788" cy="1547782"/>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1404555"/>
                <a:chOff x="5162561" y="1484950"/>
                <a:chExt cx="5116090" cy="1404555"/>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العاشر</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1077218"/>
                </a:xfrm>
                <a:prstGeom prst="rect">
                  <a:avLst/>
                </a:prstGeom>
                <a:noFill/>
              </p:spPr>
              <p:txBody>
                <a:bodyPr wrap="square" rtlCol="0">
                  <a:spAutoFit/>
                </a:bodyPr>
                <a:lstStyle/>
                <a:p>
                  <a:pPr algn="r"/>
                  <a:r>
                    <a:rPr lang="ar-SY" sz="3200" dirty="0">
                      <a:latin typeface="Century Gothic" panose="020B0502020202020204" pitchFamily="34" charset="0"/>
                    </a:rPr>
                    <a:t>السياحة</a:t>
                  </a:r>
                </a:p>
                <a:p>
                  <a:pPr algn="r"/>
                  <a:endParaRPr lang="en-US" sz="3200" dirty="0">
                    <a:latin typeface="Century Gothic" panose="020B0502020202020204" pitchFamily="34" charset="0"/>
                  </a:endParaRP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26">
            <a:extLst>
              <a:ext uri="{FF2B5EF4-FFF2-40B4-BE49-F238E27FC236}">
                <a16:creationId xmlns:a16="http://schemas.microsoft.com/office/drawing/2014/main" id="{2AC1D5D3-5F91-471B-8D64-41C3AFEB8EA0}"/>
              </a:ext>
            </a:extLst>
          </p:cNvPr>
          <p:cNvGrpSpPr/>
          <p:nvPr/>
        </p:nvGrpSpPr>
        <p:grpSpPr>
          <a:xfrm>
            <a:off x="1548975" y="1636495"/>
            <a:ext cx="3896409" cy="4725526"/>
            <a:chOff x="7749851" y="1424779"/>
            <a:chExt cx="2395978" cy="2905820"/>
          </a:xfrm>
        </p:grpSpPr>
        <p:grpSp>
          <p:nvGrpSpPr>
            <p:cNvPr id="51" name="Group 17">
              <a:extLst>
                <a:ext uri="{FF2B5EF4-FFF2-40B4-BE49-F238E27FC236}">
                  <a16:creationId xmlns:a16="http://schemas.microsoft.com/office/drawing/2014/main" id="{53137BCD-AB69-43BC-ACDF-D10660BCA645}"/>
                </a:ext>
              </a:extLst>
            </p:cNvPr>
            <p:cNvGrpSpPr/>
            <p:nvPr/>
          </p:nvGrpSpPr>
          <p:grpSpPr>
            <a:xfrm>
              <a:off x="7749851" y="1424779"/>
              <a:ext cx="2358969" cy="2905820"/>
              <a:chOff x="4570017" y="917773"/>
              <a:chExt cx="3010843" cy="3708809"/>
            </a:xfrm>
            <a:effectLst>
              <a:reflection blurRad="6350" stA="51000" endPos="14000" dir="5400000" sy="-100000" algn="bl" rotWithShape="0"/>
            </a:effectLst>
          </p:grpSpPr>
          <p:sp>
            <p:nvSpPr>
              <p:cNvPr id="54" name="Rectangle 18">
                <a:extLst>
                  <a:ext uri="{FF2B5EF4-FFF2-40B4-BE49-F238E27FC236}">
                    <a16:creationId xmlns:a16="http://schemas.microsoft.com/office/drawing/2014/main" id="{FCBD6FA9-07F9-4D1E-8F2A-B5AA8C77D81F}"/>
                  </a:ext>
                </a:extLst>
              </p:cNvPr>
              <p:cNvSpPr/>
              <p:nvPr/>
            </p:nvSpPr>
            <p:spPr>
              <a:xfrm>
                <a:off x="4570375" y="921436"/>
                <a:ext cx="3010485"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19">
                <a:extLst>
                  <a:ext uri="{FF2B5EF4-FFF2-40B4-BE49-F238E27FC236}">
                    <a16:creationId xmlns:a16="http://schemas.microsoft.com/office/drawing/2014/main" id="{41D7193C-94B5-4C66-A4CF-3DB8A9019A8E}"/>
                  </a:ext>
                </a:extLst>
              </p:cNvPr>
              <p:cNvSpPr/>
              <p:nvPr/>
            </p:nvSpPr>
            <p:spPr>
              <a:xfrm flipV="1">
                <a:off x="4570017" y="917773"/>
                <a:ext cx="3010486"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12">
              <a:extLst>
                <a:ext uri="{FF2B5EF4-FFF2-40B4-BE49-F238E27FC236}">
                  <a16:creationId xmlns:a16="http://schemas.microsoft.com/office/drawing/2014/main" id="{039FBA9A-A698-4B3C-979A-FA7C649AA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090" y="2746906"/>
              <a:ext cx="1914510" cy="1358816"/>
            </a:xfrm>
            <a:prstGeom prst="rect">
              <a:avLst/>
            </a:prstGeom>
          </p:spPr>
        </p:pic>
        <p:sp>
          <p:nvSpPr>
            <p:cNvPr id="53" name="TextBox 21">
              <a:extLst>
                <a:ext uri="{FF2B5EF4-FFF2-40B4-BE49-F238E27FC236}">
                  <a16:creationId xmlns:a16="http://schemas.microsoft.com/office/drawing/2014/main" id="{3FFEC7E5-9AAA-420D-9D59-9AD5230E6B3C}"/>
                </a:ext>
              </a:extLst>
            </p:cNvPr>
            <p:cNvSpPr txBox="1"/>
            <p:nvPr/>
          </p:nvSpPr>
          <p:spPr>
            <a:xfrm>
              <a:off x="7786860" y="1660622"/>
              <a:ext cx="2358969" cy="662403"/>
            </a:xfrm>
            <a:prstGeom prst="rect">
              <a:avLst/>
            </a:prstGeom>
            <a:noFill/>
          </p:spPr>
          <p:txBody>
            <a:bodyPr wrap="square" rtlCol="0">
              <a:spAutoFit/>
            </a:bodyPr>
            <a:lstStyle/>
            <a:p>
              <a:pPr algn="ctr"/>
              <a:r>
                <a:rPr lang="ar-SY" sz="3200" b="1" dirty="0">
                  <a:solidFill>
                    <a:srgbClr val="FF0000"/>
                  </a:solidFill>
                  <a:latin typeface="Helvetica" panose="020B0604020202020204" pitchFamily="34" charset="0"/>
                </a:rPr>
                <a:t>قرية ذي عَيْن التاريخية في منطقة الباحة</a:t>
              </a:r>
            </a:p>
          </p:txBody>
        </p:sp>
      </p:grpSp>
      <p:grpSp>
        <p:nvGrpSpPr>
          <p:cNvPr id="56" name="Group 26">
            <a:extLst>
              <a:ext uri="{FF2B5EF4-FFF2-40B4-BE49-F238E27FC236}">
                <a16:creationId xmlns:a16="http://schemas.microsoft.com/office/drawing/2014/main" id="{2AC1D5D3-5F91-471B-8D64-41C3AFEB8EA0}"/>
              </a:ext>
            </a:extLst>
          </p:cNvPr>
          <p:cNvGrpSpPr/>
          <p:nvPr/>
        </p:nvGrpSpPr>
        <p:grpSpPr>
          <a:xfrm>
            <a:off x="6830835" y="1632781"/>
            <a:ext cx="3896409" cy="4725526"/>
            <a:chOff x="7749851" y="1424779"/>
            <a:chExt cx="2395978" cy="2905820"/>
          </a:xfrm>
        </p:grpSpPr>
        <p:grpSp>
          <p:nvGrpSpPr>
            <p:cNvPr id="57" name="Group 17">
              <a:extLst>
                <a:ext uri="{FF2B5EF4-FFF2-40B4-BE49-F238E27FC236}">
                  <a16:creationId xmlns:a16="http://schemas.microsoft.com/office/drawing/2014/main" id="{53137BCD-AB69-43BC-ACDF-D10660BCA645}"/>
                </a:ext>
              </a:extLst>
            </p:cNvPr>
            <p:cNvGrpSpPr/>
            <p:nvPr/>
          </p:nvGrpSpPr>
          <p:grpSpPr>
            <a:xfrm>
              <a:off x="7749851" y="1424779"/>
              <a:ext cx="2358969" cy="2905820"/>
              <a:chOff x="4570017" y="917773"/>
              <a:chExt cx="3010843" cy="3708809"/>
            </a:xfrm>
            <a:effectLst>
              <a:reflection blurRad="6350" stA="51000" endPos="14000" dir="5400000" sy="-100000" algn="bl" rotWithShape="0"/>
            </a:effectLst>
          </p:grpSpPr>
          <p:sp>
            <p:nvSpPr>
              <p:cNvPr id="60" name="Rectangle 18">
                <a:extLst>
                  <a:ext uri="{FF2B5EF4-FFF2-40B4-BE49-F238E27FC236}">
                    <a16:creationId xmlns:a16="http://schemas.microsoft.com/office/drawing/2014/main" id="{FCBD6FA9-07F9-4D1E-8F2A-B5AA8C77D81F}"/>
                  </a:ext>
                </a:extLst>
              </p:cNvPr>
              <p:cNvSpPr/>
              <p:nvPr/>
            </p:nvSpPr>
            <p:spPr>
              <a:xfrm>
                <a:off x="4570375" y="921436"/>
                <a:ext cx="3010485"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19">
                <a:extLst>
                  <a:ext uri="{FF2B5EF4-FFF2-40B4-BE49-F238E27FC236}">
                    <a16:creationId xmlns:a16="http://schemas.microsoft.com/office/drawing/2014/main" id="{41D7193C-94B5-4C66-A4CF-3DB8A9019A8E}"/>
                  </a:ext>
                </a:extLst>
              </p:cNvPr>
              <p:cNvSpPr/>
              <p:nvPr/>
            </p:nvSpPr>
            <p:spPr>
              <a:xfrm flipV="1">
                <a:off x="4570017" y="917773"/>
                <a:ext cx="3010486"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8" name="Picture 12">
              <a:extLst>
                <a:ext uri="{FF2B5EF4-FFF2-40B4-BE49-F238E27FC236}">
                  <a16:creationId xmlns:a16="http://schemas.microsoft.com/office/drawing/2014/main" id="{039FBA9A-A698-4B3C-979A-FA7C649AAE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5502" y="2811340"/>
              <a:ext cx="1941686" cy="1175092"/>
            </a:xfrm>
            <a:prstGeom prst="rect">
              <a:avLst/>
            </a:prstGeom>
          </p:spPr>
        </p:pic>
        <p:sp>
          <p:nvSpPr>
            <p:cNvPr id="59" name="TextBox 21">
              <a:extLst>
                <a:ext uri="{FF2B5EF4-FFF2-40B4-BE49-F238E27FC236}">
                  <a16:creationId xmlns:a16="http://schemas.microsoft.com/office/drawing/2014/main" id="{3FFEC7E5-9AAA-420D-9D59-9AD5230E6B3C}"/>
                </a:ext>
              </a:extLst>
            </p:cNvPr>
            <p:cNvSpPr txBox="1"/>
            <p:nvPr/>
          </p:nvSpPr>
          <p:spPr>
            <a:xfrm>
              <a:off x="7786860" y="1705667"/>
              <a:ext cx="2358969" cy="321738"/>
            </a:xfrm>
            <a:prstGeom prst="rect">
              <a:avLst/>
            </a:prstGeom>
            <a:noFill/>
          </p:spPr>
          <p:txBody>
            <a:bodyPr wrap="square" rtlCol="0">
              <a:spAutoFit/>
            </a:bodyPr>
            <a:lstStyle/>
            <a:p>
              <a:pPr algn="ctr"/>
              <a:r>
                <a:rPr lang="ar-SY" sz="2800" b="1" dirty="0">
                  <a:solidFill>
                    <a:srgbClr val="FF0000"/>
                  </a:solidFill>
                  <a:latin typeface="Helvetica" panose="020B0604020202020204" pitchFamily="34" charset="0"/>
                </a:rPr>
                <a:t>مشروع نيوم</a:t>
              </a:r>
            </a:p>
          </p:txBody>
        </p:sp>
      </p:grpSp>
    </p:spTree>
    <p:extLst>
      <p:ext uri="{BB962C8B-B14F-4D97-AF65-F5344CB8AC3E}">
        <p14:creationId xmlns:p14="http://schemas.microsoft.com/office/powerpoint/2010/main" val="217388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38000" fill="hold" nodeType="clickEffect" p14:presetBounceEnd="53000">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14:bounceEnd="53000">
                                          <p:cBhvr additive="base">
                                            <p:cTn id="13" dur="1000" fill="hold"/>
                                            <p:tgtEl>
                                              <p:spTgt spid="50"/>
                                            </p:tgtEl>
                                            <p:attrNameLst>
                                              <p:attrName>ppt_x</p:attrName>
                                            </p:attrNameLst>
                                          </p:cBhvr>
                                          <p:tavLst>
                                            <p:tav tm="0">
                                              <p:val>
                                                <p:strVal val="#ppt_x"/>
                                              </p:val>
                                            </p:tav>
                                            <p:tav tm="100000">
                                              <p:val>
                                                <p:strVal val="#ppt_x"/>
                                              </p:val>
                                            </p:tav>
                                          </p:tavLst>
                                        </p:anim>
                                        <p:anim calcmode="lin" valueType="num" p14:bounceEnd="53000">
                                          <p:cBhvr additive="base">
                                            <p:cTn id="14" dur="10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accel="38000" fill="hold" nodeType="clickEffect" p14:presetBounceEnd="53000">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14:bounceEnd="53000">
                                          <p:cBhvr additive="base">
                                            <p:cTn id="19" dur="1000" fill="hold"/>
                                            <p:tgtEl>
                                              <p:spTgt spid="56"/>
                                            </p:tgtEl>
                                            <p:attrNameLst>
                                              <p:attrName>ppt_x</p:attrName>
                                            </p:attrNameLst>
                                          </p:cBhvr>
                                          <p:tavLst>
                                            <p:tav tm="0">
                                              <p:val>
                                                <p:strVal val="#ppt_x"/>
                                              </p:val>
                                            </p:tav>
                                            <p:tav tm="100000">
                                              <p:val>
                                                <p:strVal val="#ppt_x"/>
                                              </p:val>
                                            </p:tav>
                                          </p:tavLst>
                                        </p:anim>
                                        <p:anim calcmode="lin" valueType="num" p14:bounceEnd="53000">
                                          <p:cBhvr additive="base">
                                            <p:cTn id="20" dur="1000" fill="hold"/>
                                            <p:tgtEl>
                                              <p:spTgt spid="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38000"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1000" fill="hold"/>
                                            <p:tgtEl>
                                              <p:spTgt spid="50"/>
                                            </p:tgtEl>
                                            <p:attrNameLst>
                                              <p:attrName>ppt_x</p:attrName>
                                            </p:attrNameLst>
                                          </p:cBhvr>
                                          <p:tavLst>
                                            <p:tav tm="0">
                                              <p:val>
                                                <p:strVal val="#ppt_x"/>
                                              </p:val>
                                            </p:tav>
                                            <p:tav tm="100000">
                                              <p:val>
                                                <p:strVal val="#ppt_x"/>
                                              </p:val>
                                            </p:tav>
                                          </p:tavLst>
                                        </p:anim>
                                        <p:anim calcmode="lin" valueType="num">
                                          <p:cBhvr additive="base">
                                            <p:cTn id="14" dur="10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accel="3800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1000" fill="hold"/>
                                            <p:tgtEl>
                                              <p:spTgt spid="56"/>
                                            </p:tgtEl>
                                            <p:attrNameLst>
                                              <p:attrName>ppt_x</p:attrName>
                                            </p:attrNameLst>
                                          </p:cBhvr>
                                          <p:tavLst>
                                            <p:tav tm="0">
                                              <p:val>
                                                <p:strVal val="#ppt_x"/>
                                              </p:val>
                                            </p:tav>
                                            <p:tav tm="100000">
                                              <p:val>
                                                <p:strVal val="#ppt_x"/>
                                              </p:val>
                                            </p:tav>
                                          </p:tavLst>
                                        </p:anim>
                                        <p:anim calcmode="lin" valueType="num">
                                          <p:cBhvr additive="base">
                                            <p:cTn id="20" dur="1000" fill="hold"/>
                                            <p:tgtEl>
                                              <p:spTgt spid="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TotalTime>
  <Words>430</Words>
  <Application>Microsoft Office PowerPoint</Application>
  <PresentationFormat>شاشة عريضة</PresentationFormat>
  <Paragraphs>101</Paragraphs>
  <Slides>11</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11</vt:i4>
      </vt:variant>
    </vt:vector>
  </HeadingPairs>
  <TitlesOfParts>
    <vt:vector size="20" baseType="lpstr">
      <vt:lpstr>Arial</vt:lpstr>
      <vt:lpstr>Calibri</vt:lpstr>
      <vt:lpstr>Calibri Light</vt:lpstr>
      <vt:lpstr>Century Gothic</vt:lpstr>
      <vt:lpstr>Cooper Black</vt:lpstr>
      <vt:lpstr>Helvetica</vt:lpstr>
      <vt:lpstr>Open Sans</vt:lpstr>
      <vt:lpstr>Wingdings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duha omar</dc:creator>
  <cp:lastModifiedBy>حمود حاتم الناصر</cp:lastModifiedBy>
  <cp:revision>488</cp:revision>
  <dcterms:created xsi:type="dcterms:W3CDTF">2020-11-11T11:02:52Z</dcterms:created>
  <dcterms:modified xsi:type="dcterms:W3CDTF">2021-01-24T23:14:16Z</dcterms:modified>
</cp:coreProperties>
</file>