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70" r:id="rId2"/>
    <p:sldId id="343" r:id="rId3"/>
    <p:sldId id="335" r:id="rId4"/>
    <p:sldId id="354" r:id="rId5"/>
    <p:sldId id="357" r:id="rId6"/>
    <p:sldId id="344" r:id="rId7"/>
    <p:sldId id="355" r:id="rId8"/>
    <p:sldId id="360" r:id="rId9"/>
    <p:sldId id="362" r:id="rId10"/>
    <p:sldId id="361" r:id="rId11"/>
    <p:sldId id="369" r:id="rId12"/>
    <p:sldId id="334" r:id="rId13"/>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8" autoAdjust="0"/>
    <p:restoredTop sz="94660"/>
  </p:normalViewPr>
  <p:slideViewPr>
    <p:cSldViewPr snapToGrid="0">
      <p:cViewPr varScale="1">
        <p:scale>
          <a:sx n="114" d="100"/>
          <a:sy n="114" d="100"/>
        </p:scale>
        <p:origin x="612" y="102"/>
      </p:cViewPr>
      <p:guideLst>
        <p:guide orient="horz" pos="2160"/>
        <p:guide pos="3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5324-4A4B-4111-825E-6A15E803BD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DB9CD-418F-4E90-B422-028EBB531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ABF659-1574-44A8-BDFC-91429CC0678A}"/>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595587-78D0-4BD3-8D47-4049FF32E3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9CCF2D-7735-457B-B57A-62DF87954D7B}"/>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DE0C-42DE-4362-8212-AD25650E3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6AEFB-7810-46AC-BBC6-094D7594F5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97E13-CCD3-4D84-AE8C-DD0E7A77BAD5}"/>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735C5AA-1A49-4A72-9882-F906CB84D54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D7DBFD-3A4C-4488-8867-E745CFCCD28A}"/>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90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EF2C8B-EF93-41A4-A724-7480732567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C2A984-868F-4887-BD3B-6494E2A7AA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86B80-29BD-476C-B5D8-DBEF25134179}"/>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92CBDD-CC95-4E8F-92B4-3079FE7DF9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8F68CE-5061-46B1-9B69-6734191BA04F}"/>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3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F224-963F-40AF-B0D3-3DA143365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7D7E4-586E-4976-A30E-1F40A06E63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EC46A-3052-4DA4-B32D-D3C60392F44D}"/>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8A7874B-536B-4A10-82A2-8B90BC9170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755734-459D-4183-A082-5E4EBB994AF2}"/>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3704-FFD4-4E2B-AB3F-0EE4571E5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29EC5-0CC6-45D5-98BB-489355780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F43EDA-0D42-41BC-A81D-863B639EA38F}"/>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64493C3-80B3-4198-A84A-6076F8C143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8F403F-95E6-4B4E-8D73-20AA6DC56834}"/>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7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F2DE-85ED-4CF7-BA2F-5428CE346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8E28-CAE9-45CD-B841-2707A5AD92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8AF64E-C6D3-40D1-B36D-050AC7BC2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7C87C-EAB6-4A35-904D-969BC6B6C794}"/>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3233834-260B-4816-B6A5-B970BBFD9FC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F987C20-3D4D-4433-95C5-AFBB8A4B47C7}"/>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3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41B7-847F-4B60-992F-ECDD92E6FD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B5B16E-21BB-493E-8395-B529C0908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2CCA84-1124-4F43-AA71-36145CFAA5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70F5A-3AF6-48CA-B49E-4DB193EF9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A66AD5-D769-402E-8D04-F3CAF1B37E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C0AE0E-D6BD-45DF-8C66-1EE6279C9E9E}"/>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B13D00A-D4EF-4946-B6B7-3EBC7463231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69B308B-42B0-48EA-B9A6-A24BFE1C9CA6}"/>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11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FB6A-8B3C-400D-BE17-CA55570D4A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389DD1-9F93-483A-995F-4CA516584FA1}"/>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C939AE2-3ED7-42FB-B58F-21D4769EA38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61E1D5F-E5CB-4E06-A4E3-9285650CEFEE}"/>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00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57826-4EC8-4319-BB88-0FC3F93447C0}"/>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D0D2653-8E51-40E3-872A-08BF8B69CD9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D8406E-EE22-4E8E-8B4E-B3DF4127FE91}"/>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75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35B4-C41B-46FC-B4D2-90C0D4176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1D79C-5FC9-400A-AF2C-741EB8BCD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2E074-A494-40B8-9F1C-D1584B099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F1042C-D898-4411-88C3-238BF611FED6}"/>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3807AA-C9FA-4B10-840D-FE55F2E7B6E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96B2352-7B39-4D78-8F05-9A6649BEDDF5}"/>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80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566F-1025-4476-B344-9FB9EF648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355062-4A30-45E7-9406-995B82EC8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38D978-255C-4144-BD90-CA1950E3A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B3E44E-D9F3-445C-B49C-6BC97D6BC2A6}"/>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6D2FA18-B72F-4928-927E-2D8BAF0209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124C611-6C3C-4C61-B1D3-26F45C7FD5C9}"/>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9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E78FE-BAEF-425E-A9F0-926710707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D5678B-CFF9-4A4B-B347-00E35DFA5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EEFB5-A043-4EDE-AD71-CB516B3BC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E6624F0-592E-4447-9BDE-4E9875C98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1BFC0C0-0E49-4A9C-AF69-4D944FB7B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372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Top Corners Rounded 48">
            <a:extLst>
              <a:ext uri="{FF2B5EF4-FFF2-40B4-BE49-F238E27FC236}">
                <a16:creationId xmlns:a16="http://schemas.microsoft.com/office/drawing/2014/main" id="{AF239901-94CF-4ABE-BBCE-0880166EF05C}"/>
              </a:ext>
            </a:extLst>
          </p:cNvPr>
          <p:cNvSpPr/>
          <p:nvPr/>
        </p:nvSpPr>
        <p:spPr>
          <a:xfrm rot="2700000">
            <a:off x="3516408" y="22136"/>
            <a:ext cx="48847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Top Corners Rounded 49">
            <a:extLst>
              <a:ext uri="{FF2B5EF4-FFF2-40B4-BE49-F238E27FC236}">
                <a16:creationId xmlns:a16="http://schemas.microsoft.com/office/drawing/2014/main" id="{E73ABF64-45C7-4486-B5FD-16691C00E47C}"/>
              </a:ext>
            </a:extLst>
          </p:cNvPr>
          <p:cNvSpPr/>
          <p:nvPr/>
        </p:nvSpPr>
        <p:spPr>
          <a:xfrm rot="2700000">
            <a:off x="7243827" y="103716"/>
            <a:ext cx="25772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Top Corners Rounded 50">
            <a:extLst>
              <a:ext uri="{FF2B5EF4-FFF2-40B4-BE49-F238E27FC236}">
                <a16:creationId xmlns:a16="http://schemas.microsoft.com/office/drawing/2014/main" id="{4A875B98-0151-4C03-B2EB-BD359068FDE6}"/>
              </a:ext>
            </a:extLst>
          </p:cNvPr>
          <p:cNvSpPr/>
          <p:nvPr/>
        </p:nvSpPr>
        <p:spPr>
          <a:xfrm rot="2700000">
            <a:off x="3538267" y="2261454"/>
            <a:ext cx="36908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Top Corners Rounded 51">
            <a:extLst>
              <a:ext uri="{FF2B5EF4-FFF2-40B4-BE49-F238E27FC236}">
                <a16:creationId xmlns:a16="http://schemas.microsoft.com/office/drawing/2014/main" id="{FF013AC9-1AAB-4AB8-8994-AD801E568F46}"/>
              </a:ext>
            </a:extLst>
          </p:cNvPr>
          <p:cNvSpPr/>
          <p:nvPr/>
        </p:nvSpPr>
        <p:spPr>
          <a:xfrm rot="2700000" flipH="1" flipV="1">
            <a:off x="8652333" y="4171802"/>
            <a:ext cx="43063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Top Corners Rounded 52">
            <a:extLst>
              <a:ext uri="{FF2B5EF4-FFF2-40B4-BE49-F238E27FC236}">
                <a16:creationId xmlns:a16="http://schemas.microsoft.com/office/drawing/2014/main" id="{1A9D2E4F-ACE1-495C-9123-13B9CA198E8A}"/>
              </a:ext>
            </a:extLst>
          </p:cNvPr>
          <p:cNvSpPr/>
          <p:nvPr/>
        </p:nvSpPr>
        <p:spPr>
          <a:xfrm rot="2700000" flipH="1" flipV="1">
            <a:off x="8792713" y="1606253"/>
            <a:ext cx="25772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Top Corners Rounded 53">
            <a:extLst>
              <a:ext uri="{FF2B5EF4-FFF2-40B4-BE49-F238E27FC236}">
                <a16:creationId xmlns:a16="http://schemas.microsoft.com/office/drawing/2014/main" id="{321412B4-0D31-4CA2-87AF-37A70ECE7324}"/>
              </a:ext>
            </a:extLst>
          </p:cNvPr>
          <p:cNvSpPr/>
          <p:nvPr/>
        </p:nvSpPr>
        <p:spPr>
          <a:xfrm rot="2700000" flipH="1" flipV="1">
            <a:off x="3780337" y="4192273"/>
            <a:ext cx="50757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Top Corners Rounded 54">
            <a:extLst>
              <a:ext uri="{FF2B5EF4-FFF2-40B4-BE49-F238E27FC236}">
                <a16:creationId xmlns:a16="http://schemas.microsoft.com/office/drawing/2014/main" id="{C72E0D7B-05B4-4538-AA2D-22CCE081E27F}"/>
              </a:ext>
            </a:extLst>
          </p:cNvPr>
          <p:cNvSpPr/>
          <p:nvPr/>
        </p:nvSpPr>
        <p:spPr>
          <a:xfrm rot="2700000">
            <a:off x="5933750" y="129943"/>
            <a:ext cx="189663" cy="1665697"/>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Top Corners Rounded 55">
            <a:extLst>
              <a:ext uri="{FF2B5EF4-FFF2-40B4-BE49-F238E27FC236}">
                <a16:creationId xmlns:a16="http://schemas.microsoft.com/office/drawing/2014/main" id="{BC9F75B3-A49D-4958-8730-6E30CA4D11FF}"/>
              </a:ext>
            </a:extLst>
          </p:cNvPr>
          <p:cNvSpPr/>
          <p:nvPr/>
        </p:nvSpPr>
        <p:spPr>
          <a:xfrm rot="2700000" flipH="1" flipV="1">
            <a:off x="5717377" y="5192002"/>
            <a:ext cx="189663" cy="1665697"/>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Freeform: Shape 56">
            <a:extLst>
              <a:ext uri="{FF2B5EF4-FFF2-40B4-BE49-F238E27FC236}">
                <a16:creationId xmlns:a16="http://schemas.microsoft.com/office/drawing/2014/main" id="{C1CB3B1C-AB75-4093-B107-5E821FE62F56}"/>
              </a:ext>
            </a:extLst>
          </p:cNvPr>
          <p:cNvSpPr/>
          <p:nvPr/>
        </p:nvSpPr>
        <p:spPr>
          <a:xfrm>
            <a:off x="10737492" y="295602"/>
            <a:ext cx="1454508" cy="1968197"/>
          </a:xfrm>
          <a:custGeom>
            <a:avLst/>
            <a:gdLst>
              <a:gd name="connsiteX0" fmla="*/ 1454508 w 1454508"/>
              <a:gd name="connsiteY0" fmla="*/ 0 h 1968197"/>
              <a:gd name="connsiteX1" fmla="*/ 1454508 w 1454508"/>
              <a:gd name="connsiteY1" fmla="*/ 1027378 h 1968197"/>
              <a:gd name="connsiteX2" fmla="*/ 620078 w 1454508"/>
              <a:gd name="connsiteY2" fmla="*/ 1861808 h 1968197"/>
              <a:gd name="connsiteX3" fmla="*/ 106389 w 1454508"/>
              <a:gd name="connsiteY3" fmla="*/ 1861808 h 1968197"/>
              <a:gd name="connsiteX4" fmla="*/ 106389 w 1454508"/>
              <a:gd name="connsiteY4" fmla="*/ 1348119 h 1968197"/>
              <a:gd name="connsiteX5" fmla="*/ 1454508 w 1454508"/>
              <a:gd name="connsiteY5" fmla="*/ 0 h 196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508" h="1968197">
                <a:moveTo>
                  <a:pt x="1454508" y="0"/>
                </a:moveTo>
                <a:lnTo>
                  <a:pt x="1454508" y="1027378"/>
                </a:lnTo>
                <a:lnTo>
                  <a:pt x="620078" y="1861808"/>
                </a:lnTo>
                <a:cubicBezTo>
                  <a:pt x="478227" y="2003660"/>
                  <a:pt x="248240" y="2003660"/>
                  <a:pt x="106389" y="1861808"/>
                </a:cubicBezTo>
                <a:cubicBezTo>
                  <a:pt x="-35462" y="1719957"/>
                  <a:pt x="-35462" y="1489970"/>
                  <a:pt x="106389" y="1348119"/>
                </a:cubicBezTo>
                <a:lnTo>
                  <a:pt x="1454508" y="0"/>
                </a:lnTo>
                <a:close/>
              </a:path>
            </a:pathLst>
          </a:custGeom>
          <a:gradFill flip="none" rotWithShape="1">
            <a:gsLst>
              <a:gs pos="0">
                <a:srgbClr val="FFFF00"/>
              </a:gs>
              <a:gs pos="88496">
                <a:srgbClr val="FFC000">
                  <a:alpha val="0"/>
                </a:srgbClr>
              </a:gs>
              <a:gs pos="46000">
                <a:srgbClr val="FFC000">
                  <a:alpha val="4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Freeform: Shape 57">
            <a:extLst>
              <a:ext uri="{FF2B5EF4-FFF2-40B4-BE49-F238E27FC236}">
                <a16:creationId xmlns:a16="http://schemas.microsoft.com/office/drawing/2014/main" id="{139B3FC7-C104-48E3-A936-E0D36DBBE924}"/>
              </a:ext>
            </a:extLst>
          </p:cNvPr>
          <p:cNvSpPr/>
          <p:nvPr/>
        </p:nvSpPr>
        <p:spPr>
          <a:xfrm>
            <a:off x="0" y="923048"/>
            <a:ext cx="1991880" cy="2747432"/>
          </a:xfrm>
          <a:custGeom>
            <a:avLst/>
            <a:gdLst>
              <a:gd name="connsiteX0" fmla="*/ 1457624 w 1991880"/>
              <a:gd name="connsiteY0" fmla="*/ 0 h 2747432"/>
              <a:gd name="connsiteX1" fmla="*/ 1835400 w 1991880"/>
              <a:gd name="connsiteY1" fmla="*/ 156479 h 2747432"/>
              <a:gd name="connsiteX2" fmla="*/ 1835400 w 1991880"/>
              <a:gd name="connsiteY2" fmla="*/ 912031 h 2747432"/>
              <a:gd name="connsiteX3" fmla="*/ 0 w 1991880"/>
              <a:gd name="connsiteY3" fmla="*/ 2747432 h 2747432"/>
              <a:gd name="connsiteX4" fmla="*/ 0 w 1991880"/>
              <a:gd name="connsiteY4" fmla="*/ 1236328 h 2747432"/>
              <a:gd name="connsiteX5" fmla="*/ 1079848 w 1991880"/>
              <a:gd name="connsiteY5" fmla="*/ 156479 h 2747432"/>
              <a:gd name="connsiteX6" fmla="*/ 1457624 w 1991880"/>
              <a:gd name="connsiteY6" fmla="*/ 0 h 27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880" h="2747432">
                <a:moveTo>
                  <a:pt x="1457624" y="0"/>
                </a:moveTo>
                <a:cubicBezTo>
                  <a:pt x="1594353" y="0"/>
                  <a:pt x="1731081" y="52160"/>
                  <a:pt x="1835400" y="156479"/>
                </a:cubicBezTo>
                <a:cubicBezTo>
                  <a:pt x="2044040" y="365119"/>
                  <a:pt x="2044040" y="703392"/>
                  <a:pt x="1835400" y="912031"/>
                </a:cubicBezTo>
                <a:lnTo>
                  <a:pt x="0" y="2747432"/>
                </a:lnTo>
                <a:lnTo>
                  <a:pt x="0" y="1236328"/>
                </a:lnTo>
                <a:lnTo>
                  <a:pt x="1079848" y="156479"/>
                </a:lnTo>
                <a:cubicBezTo>
                  <a:pt x="1184168" y="52160"/>
                  <a:pt x="1320896" y="0"/>
                  <a:pt x="1457624" y="0"/>
                </a:cubicBezTo>
                <a:close/>
              </a:path>
            </a:pathLst>
          </a:cu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796F4F0-4829-4647-83C3-A88700989A8B}"/>
              </a:ext>
            </a:extLst>
          </p:cNvPr>
          <p:cNvSpPr/>
          <p:nvPr/>
        </p:nvSpPr>
        <p:spPr>
          <a:xfrm>
            <a:off x="10020130" y="3084511"/>
            <a:ext cx="2171870" cy="2927423"/>
          </a:xfrm>
          <a:custGeom>
            <a:avLst/>
            <a:gdLst>
              <a:gd name="connsiteX0" fmla="*/ 2171870 w 2171870"/>
              <a:gd name="connsiteY0" fmla="*/ 0 h 2927423"/>
              <a:gd name="connsiteX1" fmla="*/ 2171870 w 2171870"/>
              <a:gd name="connsiteY1" fmla="*/ 1511105 h 2927423"/>
              <a:gd name="connsiteX2" fmla="*/ 912032 w 2171870"/>
              <a:gd name="connsiteY2" fmla="*/ 2770943 h 2927423"/>
              <a:gd name="connsiteX3" fmla="*/ 156480 w 2171870"/>
              <a:gd name="connsiteY3" fmla="*/ 2770943 h 2927423"/>
              <a:gd name="connsiteX4" fmla="*/ 156480 w 2171870"/>
              <a:gd name="connsiteY4" fmla="*/ 2015391 h 2927423"/>
              <a:gd name="connsiteX5" fmla="*/ 2171870 w 2171870"/>
              <a:gd name="connsiteY5" fmla="*/ 0 h 292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870" h="2927423">
                <a:moveTo>
                  <a:pt x="2171870" y="0"/>
                </a:moveTo>
                <a:lnTo>
                  <a:pt x="2171870" y="1511105"/>
                </a:lnTo>
                <a:lnTo>
                  <a:pt x="912032" y="2770943"/>
                </a:lnTo>
                <a:cubicBezTo>
                  <a:pt x="703392" y="2979583"/>
                  <a:pt x="365119" y="2979583"/>
                  <a:pt x="156480" y="2770943"/>
                </a:cubicBezTo>
                <a:cubicBezTo>
                  <a:pt x="-52160" y="2562303"/>
                  <a:pt x="-52160" y="2224031"/>
                  <a:pt x="156480" y="2015391"/>
                </a:cubicBezTo>
                <a:lnTo>
                  <a:pt x="2171870" y="0"/>
                </a:lnTo>
                <a:close/>
              </a:path>
            </a:pathLst>
          </a:custGeom>
          <a:gradFill flip="none" rotWithShape="1">
            <a:gsLst>
              <a:gs pos="0">
                <a:srgbClr val="FFFF00"/>
              </a:gs>
              <a:gs pos="88496">
                <a:srgbClr val="FFC000">
                  <a:alpha val="0"/>
                </a:srgbClr>
              </a:gs>
              <a:gs pos="46000">
                <a:srgbClr val="FFC000">
                  <a:alpha val="4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Freeform: Shape 59">
            <a:extLst>
              <a:ext uri="{FF2B5EF4-FFF2-40B4-BE49-F238E27FC236}">
                <a16:creationId xmlns:a16="http://schemas.microsoft.com/office/drawing/2014/main" id="{40489BC6-9B9F-4D28-8670-9A9F68D5BB8F}"/>
              </a:ext>
            </a:extLst>
          </p:cNvPr>
          <p:cNvSpPr/>
          <p:nvPr/>
        </p:nvSpPr>
        <p:spPr>
          <a:xfrm>
            <a:off x="0" y="4834030"/>
            <a:ext cx="1120108" cy="1633797"/>
          </a:xfrm>
          <a:custGeom>
            <a:avLst/>
            <a:gdLst>
              <a:gd name="connsiteX0" fmla="*/ 756876 w 1120108"/>
              <a:gd name="connsiteY0" fmla="*/ 0 h 1633797"/>
              <a:gd name="connsiteX1" fmla="*/ 1013720 w 1120108"/>
              <a:gd name="connsiteY1" fmla="*/ 106388 h 1633797"/>
              <a:gd name="connsiteX2" fmla="*/ 1013720 w 1120108"/>
              <a:gd name="connsiteY2" fmla="*/ 620077 h 1633797"/>
              <a:gd name="connsiteX3" fmla="*/ 0 w 1120108"/>
              <a:gd name="connsiteY3" fmla="*/ 1633797 h 1633797"/>
              <a:gd name="connsiteX4" fmla="*/ 0 w 1120108"/>
              <a:gd name="connsiteY4" fmla="*/ 606419 h 1633797"/>
              <a:gd name="connsiteX5" fmla="*/ 500031 w 1120108"/>
              <a:gd name="connsiteY5" fmla="*/ 106388 h 1633797"/>
              <a:gd name="connsiteX6" fmla="*/ 756876 w 1120108"/>
              <a:gd name="connsiteY6" fmla="*/ 0 h 16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108" h="1633797">
                <a:moveTo>
                  <a:pt x="756876" y="0"/>
                </a:moveTo>
                <a:cubicBezTo>
                  <a:pt x="849835" y="0"/>
                  <a:pt x="942795" y="35463"/>
                  <a:pt x="1013720" y="106388"/>
                </a:cubicBezTo>
                <a:cubicBezTo>
                  <a:pt x="1155571" y="248239"/>
                  <a:pt x="1155571" y="478226"/>
                  <a:pt x="1013720" y="620077"/>
                </a:cubicBezTo>
                <a:lnTo>
                  <a:pt x="0" y="1633797"/>
                </a:lnTo>
                <a:lnTo>
                  <a:pt x="0" y="606419"/>
                </a:lnTo>
                <a:lnTo>
                  <a:pt x="500031" y="106388"/>
                </a:lnTo>
                <a:cubicBezTo>
                  <a:pt x="570957" y="35463"/>
                  <a:pt x="663916" y="0"/>
                  <a:pt x="756876" y="0"/>
                </a:cubicBezTo>
                <a:close/>
              </a:path>
            </a:pathLst>
          </a:cu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1" name="Straight Connector 60">
            <a:extLst>
              <a:ext uri="{FF2B5EF4-FFF2-40B4-BE49-F238E27FC236}">
                <a16:creationId xmlns:a16="http://schemas.microsoft.com/office/drawing/2014/main" id="{2C1D329A-6758-465A-882F-4F99C7551023}"/>
              </a:ext>
            </a:extLst>
          </p:cNvPr>
          <p:cNvCxnSpPr/>
          <p:nvPr/>
        </p:nvCxnSpPr>
        <p:spPr>
          <a:xfrm flipV="1">
            <a:off x="952500" y="1618761"/>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F880A37-9DB6-458F-B77E-B4C38D7191DE}"/>
              </a:ext>
            </a:extLst>
          </p:cNvPr>
          <p:cNvCxnSpPr/>
          <p:nvPr/>
        </p:nvCxnSpPr>
        <p:spPr>
          <a:xfrm flipV="1">
            <a:off x="3477877" y="744813"/>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BED65B-6C3F-4924-BDC5-BB03199A17F4}"/>
              </a:ext>
            </a:extLst>
          </p:cNvPr>
          <p:cNvCxnSpPr/>
          <p:nvPr/>
        </p:nvCxnSpPr>
        <p:spPr>
          <a:xfrm flipV="1">
            <a:off x="995940" y="4502056"/>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47821DD-9E38-4A7B-B8A2-1D9B3E9ADEC4}"/>
              </a:ext>
            </a:extLst>
          </p:cNvPr>
          <p:cNvCxnSpPr/>
          <p:nvPr/>
        </p:nvCxnSpPr>
        <p:spPr>
          <a:xfrm flipV="1">
            <a:off x="5893860" y="1661190"/>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8EBFCA4-C10A-4B14-9677-0AE9D51D5819}"/>
              </a:ext>
            </a:extLst>
          </p:cNvPr>
          <p:cNvCxnSpPr>
            <a:cxnSpLocks/>
          </p:cNvCxnSpPr>
          <p:nvPr/>
        </p:nvCxnSpPr>
        <p:spPr>
          <a:xfrm flipV="1">
            <a:off x="5078269" y="1110294"/>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E0053A8-93C6-40C3-897E-D0192859409F}"/>
              </a:ext>
            </a:extLst>
          </p:cNvPr>
          <p:cNvCxnSpPr>
            <a:cxnSpLocks/>
          </p:cNvCxnSpPr>
          <p:nvPr/>
        </p:nvCxnSpPr>
        <p:spPr>
          <a:xfrm flipH="1">
            <a:off x="9868133" y="812466"/>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C9DAD0-0B9B-4C29-834B-3107202367B7}"/>
              </a:ext>
            </a:extLst>
          </p:cNvPr>
          <p:cNvCxnSpPr>
            <a:cxnSpLocks/>
          </p:cNvCxnSpPr>
          <p:nvPr/>
        </p:nvCxnSpPr>
        <p:spPr>
          <a:xfrm flipH="1">
            <a:off x="10355596" y="2782099"/>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326AA14-AFF0-48F2-86A2-3DF0C80DCBE4}"/>
              </a:ext>
            </a:extLst>
          </p:cNvPr>
          <p:cNvCxnSpPr>
            <a:cxnSpLocks/>
          </p:cNvCxnSpPr>
          <p:nvPr/>
        </p:nvCxnSpPr>
        <p:spPr>
          <a:xfrm flipH="1">
            <a:off x="8691741" y="5368882"/>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62B3518-6DB0-43A5-B617-8A230ED6EC08}"/>
              </a:ext>
            </a:extLst>
          </p:cNvPr>
          <p:cNvCxnSpPr>
            <a:cxnSpLocks/>
          </p:cNvCxnSpPr>
          <p:nvPr/>
        </p:nvCxnSpPr>
        <p:spPr>
          <a:xfrm flipH="1">
            <a:off x="6314521" y="5325580"/>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E9A6CD7-A388-4049-8ADB-FB623D3289EF}"/>
              </a:ext>
            </a:extLst>
          </p:cNvPr>
          <p:cNvSpPr/>
          <p:nvPr/>
        </p:nvSpPr>
        <p:spPr>
          <a:xfrm rot="18900000" flipV="1">
            <a:off x="2347991" y="470901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B27541F-E6EE-46A8-A29B-A6581E48909D}"/>
              </a:ext>
            </a:extLst>
          </p:cNvPr>
          <p:cNvSpPr/>
          <p:nvPr/>
        </p:nvSpPr>
        <p:spPr>
          <a:xfrm rot="18900000" flipV="1">
            <a:off x="4544413" y="5019998"/>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FF0EA65-D1A6-433B-8CDD-116E99E90F70}"/>
              </a:ext>
            </a:extLst>
          </p:cNvPr>
          <p:cNvSpPr/>
          <p:nvPr/>
        </p:nvSpPr>
        <p:spPr>
          <a:xfrm rot="18900000" flipV="1">
            <a:off x="8062915" y="95504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1BE2E9E-694C-4717-822B-3A763FC22EE0}"/>
              </a:ext>
            </a:extLst>
          </p:cNvPr>
          <p:cNvSpPr/>
          <p:nvPr/>
        </p:nvSpPr>
        <p:spPr>
          <a:xfrm rot="18900000" flipV="1">
            <a:off x="7997953" y="310142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A146700-903F-4552-944F-2E47DB8E230B}"/>
              </a:ext>
            </a:extLst>
          </p:cNvPr>
          <p:cNvSpPr/>
          <p:nvPr/>
        </p:nvSpPr>
        <p:spPr>
          <a:xfrm rot="18900000" flipV="1">
            <a:off x="-167312" y="3900894"/>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CEFA7F5-A0B8-4239-9E17-D718E833BECD}"/>
              </a:ext>
            </a:extLst>
          </p:cNvPr>
          <p:cNvSpPr/>
          <p:nvPr/>
        </p:nvSpPr>
        <p:spPr>
          <a:xfrm>
            <a:off x="2630782" y="844646"/>
            <a:ext cx="375231" cy="375231"/>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39E309A8-AC60-4B13-B6EB-B02903C6817F}"/>
              </a:ext>
            </a:extLst>
          </p:cNvPr>
          <p:cNvSpPr/>
          <p:nvPr/>
        </p:nvSpPr>
        <p:spPr>
          <a:xfrm>
            <a:off x="5221009" y="262769"/>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F5E21A8-BFA9-4AD2-94EA-D9B6294512B3}"/>
              </a:ext>
            </a:extLst>
          </p:cNvPr>
          <p:cNvSpPr/>
          <p:nvPr/>
        </p:nvSpPr>
        <p:spPr>
          <a:xfrm>
            <a:off x="2623515" y="2908496"/>
            <a:ext cx="487782" cy="4877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9435F0-370F-41A2-BA32-76936D67262F}"/>
              </a:ext>
            </a:extLst>
          </p:cNvPr>
          <p:cNvSpPr/>
          <p:nvPr/>
        </p:nvSpPr>
        <p:spPr>
          <a:xfrm>
            <a:off x="4796668" y="2956271"/>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7BA2C2E-DC7B-4A87-AEB4-F04DBA7C141C}"/>
              </a:ext>
            </a:extLst>
          </p:cNvPr>
          <p:cNvSpPr/>
          <p:nvPr/>
        </p:nvSpPr>
        <p:spPr>
          <a:xfrm>
            <a:off x="6882603" y="3200548"/>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9933B1B-D33C-4766-BBA5-3D5EBE253EFA}"/>
              </a:ext>
            </a:extLst>
          </p:cNvPr>
          <p:cNvSpPr/>
          <p:nvPr/>
        </p:nvSpPr>
        <p:spPr>
          <a:xfrm>
            <a:off x="8094806" y="1481799"/>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B7E9BBB-6CE5-4C7E-B301-8CF81AFE84F2}"/>
              </a:ext>
            </a:extLst>
          </p:cNvPr>
          <p:cNvSpPr/>
          <p:nvPr/>
        </p:nvSpPr>
        <p:spPr>
          <a:xfrm>
            <a:off x="5308404" y="4754039"/>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838A26-006A-435F-A47D-24C4F6BA618A}"/>
              </a:ext>
            </a:extLst>
          </p:cNvPr>
          <p:cNvSpPr/>
          <p:nvPr/>
        </p:nvSpPr>
        <p:spPr>
          <a:xfrm>
            <a:off x="1675274" y="6159430"/>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B73D62-7115-4CD9-9673-6E6354221951}"/>
              </a:ext>
            </a:extLst>
          </p:cNvPr>
          <p:cNvSpPr/>
          <p:nvPr/>
        </p:nvSpPr>
        <p:spPr>
          <a:xfrm>
            <a:off x="7590123" y="4903827"/>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A1D21CD-8A9E-4341-A251-986E894D8876}"/>
              </a:ext>
            </a:extLst>
          </p:cNvPr>
          <p:cNvSpPr/>
          <p:nvPr/>
        </p:nvSpPr>
        <p:spPr>
          <a:xfrm>
            <a:off x="9913057" y="3318389"/>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8CD62BD-D546-4C11-B09C-DA014C64E70A}"/>
              </a:ext>
            </a:extLst>
          </p:cNvPr>
          <p:cNvSpPr/>
          <p:nvPr/>
        </p:nvSpPr>
        <p:spPr>
          <a:xfrm>
            <a:off x="11706317" y="2242134"/>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9C567AB-CB2A-4E4C-9F92-D2E4B3593475}"/>
              </a:ext>
            </a:extLst>
          </p:cNvPr>
          <p:cNvSpPr/>
          <p:nvPr/>
        </p:nvSpPr>
        <p:spPr>
          <a:xfrm>
            <a:off x="9615498" y="6194454"/>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E0D65D0-4C83-4B8F-B3C4-EB5BB76C45FB}"/>
              </a:ext>
            </a:extLst>
          </p:cNvPr>
          <p:cNvSpPr/>
          <p:nvPr/>
        </p:nvSpPr>
        <p:spPr>
          <a:xfrm>
            <a:off x="11538797" y="6026934"/>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D8A1893-495C-49DD-B6A7-D819EBB19F06}"/>
              </a:ext>
            </a:extLst>
          </p:cNvPr>
          <p:cNvSpPr/>
          <p:nvPr/>
        </p:nvSpPr>
        <p:spPr>
          <a:xfrm>
            <a:off x="570597" y="3311686"/>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6585B35-D45F-49FB-96DB-4EF46384E20E}"/>
              </a:ext>
            </a:extLst>
          </p:cNvPr>
          <p:cNvSpPr/>
          <p:nvPr/>
        </p:nvSpPr>
        <p:spPr>
          <a:xfrm>
            <a:off x="6133125" y="1983803"/>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4E2ED9C-BF23-4916-BF84-87747CD11667}"/>
              </a:ext>
            </a:extLst>
          </p:cNvPr>
          <p:cNvSpPr/>
          <p:nvPr/>
        </p:nvSpPr>
        <p:spPr>
          <a:xfrm>
            <a:off x="3950362" y="4828052"/>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5E20094-4607-44F8-ADA1-95B5522344CA}"/>
              </a:ext>
            </a:extLst>
          </p:cNvPr>
          <p:cNvSpPr/>
          <p:nvPr/>
        </p:nvSpPr>
        <p:spPr>
          <a:xfrm>
            <a:off x="8663921" y="2523880"/>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830387B-4673-46C0-BADF-0BF3FB6D41F1}"/>
              </a:ext>
            </a:extLst>
          </p:cNvPr>
          <p:cNvSpPr/>
          <p:nvPr/>
        </p:nvSpPr>
        <p:spPr>
          <a:xfrm>
            <a:off x="10337406" y="565502"/>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E382AEB-E7BF-44DF-8D7C-F84006A33278}"/>
              </a:ext>
            </a:extLst>
          </p:cNvPr>
          <p:cNvSpPr/>
          <p:nvPr/>
        </p:nvSpPr>
        <p:spPr>
          <a:xfrm>
            <a:off x="2691863" y="3075057"/>
            <a:ext cx="6808274" cy="707886"/>
          </a:xfrm>
          <a:prstGeom prst="rect">
            <a:avLst/>
          </a:prstGeom>
        </p:spPr>
        <p:txBody>
          <a:bodyPr wrap="none">
            <a:spAutoFit/>
          </a:bodyPr>
          <a:lstStyle/>
          <a:p>
            <a:r>
              <a:rPr lang="ar-SY" sz="4000" b="1" dirty="0">
                <a:solidFill>
                  <a:schemeClr val="bg1"/>
                </a:solidFill>
                <a:latin typeface="Economica" panose="02000506040000020004" pitchFamily="2" charset="0"/>
              </a:rPr>
              <a:t>الملك عبدالعزيز بن عبدالرحمن آل سعود</a:t>
            </a:r>
          </a:p>
        </p:txBody>
      </p:sp>
    </p:spTree>
    <p:extLst>
      <p:ext uri="{BB962C8B-B14F-4D97-AF65-F5344CB8AC3E}">
        <p14:creationId xmlns:p14="http://schemas.microsoft.com/office/powerpoint/2010/main" val="24666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400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1+#ppt_w/2"/>
                                          </p:val>
                                        </p:tav>
                                        <p:tav tm="100000">
                                          <p:val>
                                            <p:strVal val="#ppt_x"/>
                                          </p:val>
                                        </p:tav>
                                      </p:tavLst>
                                    </p:anim>
                                    <p:anim calcmode="lin" valueType="num">
                                      <p:cBhvr additive="base">
                                        <p:cTn id="8" dur="10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3" decel="24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000" fill="hold"/>
                                        <p:tgtEl>
                                          <p:spTgt spid="50"/>
                                        </p:tgtEl>
                                        <p:attrNameLst>
                                          <p:attrName>ppt_x</p:attrName>
                                        </p:attrNameLst>
                                      </p:cBhvr>
                                      <p:tavLst>
                                        <p:tav tm="0">
                                          <p:val>
                                            <p:strVal val="1+#ppt_w/2"/>
                                          </p:val>
                                        </p:tav>
                                        <p:tav tm="100000">
                                          <p:val>
                                            <p:strVal val="#ppt_x"/>
                                          </p:val>
                                        </p:tav>
                                      </p:tavLst>
                                    </p:anim>
                                    <p:anim calcmode="lin" valueType="num">
                                      <p:cBhvr additive="base">
                                        <p:cTn id="12" dur="10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3" decel="24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1+#ppt_w/2"/>
                                          </p:val>
                                        </p:tav>
                                        <p:tav tm="100000">
                                          <p:val>
                                            <p:strVal val="#ppt_x"/>
                                          </p:val>
                                        </p:tav>
                                      </p:tavLst>
                                    </p:anim>
                                    <p:anim calcmode="lin" valueType="num">
                                      <p:cBhvr additive="base">
                                        <p:cTn id="16" dur="10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3" decel="24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1+#ppt_w/2"/>
                                          </p:val>
                                        </p:tav>
                                        <p:tav tm="100000">
                                          <p:val>
                                            <p:strVal val="#ppt_x"/>
                                          </p:val>
                                        </p:tav>
                                      </p:tavLst>
                                    </p:anim>
                                    <p:anim calcmode="lin" valueType="num">
                                      <p:cBhvr additive="base">
                                        <p:cTn id="20" dur="1000" fill="hold"/>
                                        <p:tgtEl>
                                          <p:spTgt spid="52"/>
                                        </p:tgtEl>
                                        <p:attrNameLst>
                                          <p:attrName>ppt_y</p:attrName>
                                        </p:attrNameLst>
                                      </p:cBhvr>
                                      <p:tavLst>
                                        <p:tav tm="0">
                                          <p:val>
                                            <p:strVal val="0-#ppt_h/2"/>
                                          </p:val>
                                        </p:tav>
                                        <p:tav tm="100000">
                                          <p:val>
                                            <p:strVal val="#ppt_y"/>
                                          </p:val>
                                        </p:tav>
                                      </p:tavLst>
                                    </p:anim>
                                  </p:childTnLst>
                                </p:cTn>
                              </p:par>
                              <p:par>
                                <p:cTn id="21" presetID="2" presetClass="entr" presetSubtype="3" decel="2400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000" fill="hold"/>
                                        <p:tgtEl>
                                          <p:spTgt spid="53"/>
                                        </p:tgtEl>
                                        <p:attrNameLst>
                                          <p:attrName>ppt_x</p:attrName>
                                        </p:attrNameLst>
                                      </p:cBhvr>
                                      <p:tavLst>
                                        <p:tav tm="0">
                                          <p:val>
                                            <p:strVal val="1+#ppt_w/2"/>
                                          </p:val>
                                        </p:tav>
                                        <p:tav tm="100000">
                                          <p:val>
                                            <p:strVal val="#ppt_x"/>
                                          </p:val>
                                        </p:tav>
                                      </p:tavLst>
                                    </p:anim>
                                    <p:anim calcmode="lin" valueType="num">
                                      <p:cBhvr additive="base">
                                        <p:cTn id="24" dur="10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3" decel="2400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1000" fill="hold"/>
                                        <p:tgtEl>
                                          <p:spTgt spid="54"/>
                                        </p:tgtEl>
                                        <p:attrNameLst>
                                          <p:attrName>ppt_x</p:attrName>
                                        </p:attrNameLst>
                                      </p:cBhvr>
                                      <p:tavLst>
                                        <p:tav tm="0">
                                          <p:val>
                                            <p:strVal val="1+#ppt_w/2"/>
                                          </p:val>
                                        </p:tav>
                                        <p:tav tm="100000">
                                          <p:val>
                                            <p:strVal val="#ppt_x"/>
                                          </p:val>
                                        </p:tav>
                                      </p:tavLst>
                                    </p:anim>
                                    <p:anim calcmode="lin" valueType="num">
                                      <p:cBhvr additive="base">
                                        <p:cTn id="28" dur="1000" fill="hold"/>
                                        <p:tgtEl>
                                          <p:spTgt spid="54"/>
                                        </p:tgtEl>
                                        <p:attrNameLst>
                                          <p:attrName>ppt_y</p:attrName>
                                        </p:attrNameLst>
                                      </p:cBhvr>
                                      <p:tavLst>
                                        <p:tav tm="0">
                                          <p:val>
                                            <p:strVal val="0-#ppt_h/2"/>
                                          </p:val>
                                        </p:tav>
                                        <p:tav tm="100000">
                                          <p:val>
                                            <p:strVal val="#ppt_y"/>
                                          </p:val>
                                        </p:tav>
                                      </p:tavLst>
                                    </p:anim>
                                  </p:childTnLst>
                                </p:cTn>
                              </p:par>
                              <p:par>
                                <p:cTn id="29" presetID="2" presetClass="entr" presetSubtype="3" decel="2400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000" fill="hold"/>
                                        <p:tgtEl>
                                          <p:spTgt spid="55"/>
                                        </p:tgtEl>
                                        <p:attrNameLst>
                                          <p:attrName>ppt_x</p:attrName>
                                        </p:attrNameLst>
                                      </p:cBhvr>
                                      <p:tavLst>
                                        <p:tav tm="0">
                                          <p:val>
                                            <p:strVal val="1+#ppt_w/2"/>
                                          </p:val>
                                        </p:tav>
                                        <p:tav tm="100000">
                                          <p:val>
                                            <p:strVal val="#ppt_x"/>
                                          </p:val>
                                        </p:tav>
                                      </p:tavLst>
                                    </p:anim>
                                    <p:anim calcmode="lin" valueType="num">
                                      <p:cBhvr additive="base">
                                        <p:cTn id="32" dur="1000" fill="hold"/>
                                        <p:tgtEl>
                                          <p:spTgt spid="55"/>
                                        </p:tgtEl>
                                        <p:attrNameLst>
                                          <p:attrName>ppt_y</p:attrName>
                                        </p:attrNameLst>
                                      </p:cBhvr>
                                      <p:tavLst>
                                        <p:tav tm="0">
                                          <p:val>
                                            <p:strVal val="0-#ppt_h/2"/>
                                          </p:val>
                                        </p:tav>
                                        <p:tav tm="100000">
                                          <p:val>
                                            <p:strVal val="#ppt_y"/>
                                          </p:val>
                                        </p:tav>
                                      </p:tavLst>
                                    </p:anim>
                                  </p:childTnLst>
                                </p:cTn>
                              </p:par>
                              <p:par>
                                <p:cTn id="33" presetID="2" presetClass="entr" presetSubtype="3" decel="2400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1000" fill="hold"/>
                                        <p:tgtEl>
                                          <p:spTgt spid="56"/>
                                        </p:tgtEl>
                                        <p:attrNameLst>
                                          <p:attrName>ppt_x</p:attrName>
                                        </p:attrNameLst>
                                      </p:cBhvr>
                                      <p:tavLst>
                                        <p:tav tm="0">
                                          <p:val>
                                            <p:strVal val="1+#ppt_w/2"/>
                                          </p:val>
                                        </p:tav>
                                        <p:tav tm="100000">
                                          <p:val>
                                            <p:strVal val="#ppt_x"/>
                                          </p:val>
                                        </p:tav>
                                      </p:tavLst>
                                    </p:anim>
                                    <p:anim calcmode="lin" valueType="num">
                                      <p:cBhvr additive="base">
                                        <p:cTn id="36" dur="1000" fill="hold"/>
                                        <p:tgtEl>
                                          <p:spTgt spid="56"/>
                                        </p:tgtEl>
                                        <p:attrNameLst>
                                          <p:attrName>ppt_y</p:attrName>
                                        </p:attrNameLst>
                                      </p:cBhvr>
                                      <p:tavLst>
                                        <p:tav tm="0">
                                          <p:val>
                                            <p:strVal val="0-#ppt_h/2"/>
                                          </p:val>
                                        </p:tav>
                                        <p:tav tm="100000">
                                          <p:val>
                                            <p:strVal val="#ppt_y"/>
                                          </p:val>
                                        </p:tav>
                                      </p:tavLst>
                                    </p:anim>
                                  </p:childTnLst>
                                </p:cTn>
                              </p:par>
                              <p:par>
                                <p:cTn id="37" presetID="2" presetClass="entr" presetSubtype="3" decel="2400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1000" fill="hold"/>
                                        <p:tgtEl>
                                          <p:spTgt spid="57"/>
                                        </p:tgtEl>
                                        <p:attrNameLst>
                                          <p:attrName>ppt_x</p:attrName>
                                        </p:attrNameLst>
                                      </p:cBhvr>
                                      <p:tavLst>
                                        <p:tav tm="0">
                                          <p:val>
                                            <p:strVal val="1+#ppt_w/2"/>
                                          </p:val>
                                        </p:tav>
                                        <p:tav tm="100000">
                                          <p:val>
                                            <p:strVal val="#ppt_x"/>
                                          </p:val>
                                        </p:tav>
                                      </p:tavLst>
                                    </p:anim>
                                    <p:anim calcmode="lin" valueType="num">
                                      <p:cBhvr additive="base">
                                        <p:cTn id="40" dur="1000" fill="hold"/>
                                        <p:tgtEl>
                                          <p:spTgt spid="57"/>
                                        </p:tgtEl>
                                        <p:attrNameLst>
                                          <p:attrName>ppt_y</p:attrName>
                                        </p:attrNameLst>
                                      </p:cBhvr>
                                      <p:tavLst>
                                        <p:tav tm="0">
                                          <p:val>
                                            <p:strVal val="0-#ppt_h/2"/>
                                          </p:val>
                                        </p:tav>
                                        <p:tav tm="100000">
                                          <p:val>
                                            <p:strVal val="#ppt_y"/>
                                          </p:val>
                                        </p:tav>
                                      </p:tavLst>
                                    </p:anim>
                                  </p:childTnLst>
                                </p:cTn>
                              </p:par>
                              <p:par>
                                <p:cTn id="41" presetID="2" presetClass="entr" presetSubtype="3" decel="2400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1000" fill="hold"/>
                                        <p:tgtEl>
                                          <p:spTgt spid="58"/>
                                        </p:tgtEl>
                                        <p:attrNameLst>
                                          <p:attrName>ppt_x</p:attrName>
                                        </p:attrNameLst>
                                      </p:cBhvr>
                                      <p:tavLst>
                                        <p:tav tm="0">
                                          <p:val>
                                            <p:strVal val="1+#ppt_w/2"/>
                                          </p:val>
                                        </p:tav>
                                        <p:tav tm="100000">
                                          <p:val>
                                            <p:strVal val="#ppt_x"/>
                                          </p:val>
                                        </p:tav>
                                      </p:tavLst>
                                    </p:anim>
                                    <p:anim calcmode="lin" valueType="num">
                                      <p:cBhvr additive="base">
                                        <p:cTn id="44" dur="1000" fill="hold"/>
                                        <p:tgtEl>
                                          <p:spTgt spid="58"/>
                                        </p:tgtEl>
                                        <p:attrNameLst>
                                          <p:attrName>ppt_y</p:attrName>
                                        </p:attrNameLst>
                                      </p:cBhvr>
                                      <p:tavLst>
                                        <p:tav tm="0">
                                          <p:val>
                                            <p:strVal val="0-#ppt_h/2"/>
                                          </p:val>
                                        </p:tav>
                                        <p:tav tm="100000">
                                          <p:val>
                                            <p:strVal val="#ppt_y"/>
                                          </p:val>
                                        </p:tav>
                                      </p:tavLst>
                                    </p:anim>
                                  </p:childTnLst>
                                </p:cTn>
                              </p:par>
                              <p:par>
                                <p:cTn id="45" presetID="2" presetClass="entr" presetSubtype="3" decel="2400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1000" fill="hold"/>
                                        <p:tgtEl>
                                          <p:spTgt spid="59"/>
                                        </p:tgtEl>
                                        <p:attrNameLst>
                                          <p:attrName>ppt_x</p:attrName>
                                        </p:attrNameLst>
                                      </p:cBhvr>
                                      <p:tavLst>
                                        <p:tav tm="0">
                                          <p:val>
                                            <p:strVal val="1+#ppt_w/2"/>
                                          </p:val>
                                        </p:tav>
                                        <p:tav tm="100000">
                                          <p:val>
                                            <p:strVal val="#ppt_x"/>
                                          </p:val>
                                        </p:tav>
                                      </p:tavLst>
                                    </p:anim>
                                    <p:anim calcmode="lin" valueType="num">
                                      <p:cBhvr additive="base">
                                        <p:cTn id="48" dur="100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3" decel="2400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1000" fill="hold"/>
                                        <p:tgtEl>
                                          <p:spTgt spid="60"/>
                                        </p:tgtEl>
                                        <p:attrNameLst>
                                          <p:attrName>ppt_x</p:attrName>
                                        </p:attrNameLst>
                                      </p:cBhvr>
                                      <p:tavLst>
                                        <p:tav tm="0">
                                          <p:val>
                                            <p:strVal val="1+#ppt_w/2"/>
                                          </p:val>
                                        </p:tav>
                                        <p:tav tm="100000">
                                          <p:val>
                                            <p:strVal val="#ppt_x"/>
                                          </p:val>
                                        </p:tav>
                                      </p:tavLst>
                                    </p:anim>
                                    <p:anim calcmode="lin" valueType="num">
                                      <p:cBhvr additive="base">
                                        <p:cTn id="52" dur="1000" fill="hold"/>
                                        <p:tgtEl>
                                          <p:spTgt spid="60"/>
                                        </p:tgtEl>
                                        <p:attrNameLst>
                                          <p:attrName>ppt_y</p:attrName>
                                        </p:attrNameLst>
                                      </p:cBhvr>
                                      <p:tavLst>
                                        <p:tav tm="0">
                                          <p:val>
                                            <p:strVal val="0-#ppt_h/2"/>
                                          </p:val>
                                        </p:tav>
                                        <p:tav tm="100000">
                                          <p:val>
                                            <p:strVal val="#ppt_y"/>
                                          </p:val>
                                        </p:tav>
                                      </p:tavLst>
                                    </p:anim>
                                  </p:childTnLst>
                                </p:cTn>
                              </p:par>
                              <p:par>
                                <p:cTn id="53" presetID="2" presetClass="entr" presetSubtype="3" decel="2400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1000" fill="hold"/>
                                        <p:tgtEl>
                                          <p:spTgt spid="61"/>
                                        </p:tgtEl>
                                        <p:attrNameLst>
                                          <p:attrName>ppt_x</p:attrName>
                                        </p:attrNameLst>
                                      </p:cBhvr>
                                      <p:tavLst>
                                        <p:tav tm="0">
                                          <p:val>
                                            <p:strVal val="1+#ppt_w/2"/>
                                          </p:val>
                                        </p:tav>
                                        <p:tav tm="100000">
                                          <p:val>
                                            <p:strVal val="#ppt_x"/>
                                          </p:val>
                                        </p:tav>
                                      </p:tavLst>
                                    </p:anim>
                                    <p:anim calcmode="lin" valueType="num">
                                      <p:cBhvr additive="base">
                                        <p:cTn id="56" dur="1000" fill="hold"/>
                                        <p:tgtEl>
                                          <p:spTgt spid="61"/>
                                        </p:tgtEl>
                                        <p:attrNameLst>
                                          <p:attrName>ppt_y</p:attrName>
                                        </p:attrNameLst>
                                      </p:cBhvr>
                                      <p:tavLst>
                                        <p:tav tm="0">
                                          <p:val>
                                            <p:strVal val="0-#ppt_h/2"/>
                                          </p:val>
                                        </p:tav>
                                        <p:tav tm="100000">
                                          <p:val>
                                            <p:strVal val="#ppt_y"/>
                                          </p:val>
                                        </p:tav>
                                      </p:tavLst>
                                    </p:anim>
                                  </p:childTnLst>
                                </p:cTn>
                              </p:par>
                              <p:par>
                                <p:cTn id="57" presetID="2" presetClass="entr" presetSubtype="3" decel="2400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1000" fill="hold"/>
                                        <p:tgtEl>
                                          <p:spTgt spid="62"/>
                                        </p:tgtEl>
                                        <p:attrNameLst>
                                          <p:attrName>ppt_x</p:attrName>
                                        </p:attrNameLst>
                                      </p:cBhvr>
                                      <p:tavLst>
                                        <p:tav tm="0">
                                          <p:val>
                                            <p:strVal val="1+#ppt_w/2"/>
                                          </p:val>
                                        </p:tav>
                                        <p:tav tm="100000">
                                          <p:val>
                                            <p:strVal val="#ppt_x"/>
                                          </p:val>
                                        </p:tav>
                                      </p:tavLst>
                                    </p:anim>
                                    <p:anim calcmode="lin" valueType="num">
                                      <p:cBhvr additive="base">
                                        <p:cTn id="60" dur="1000" fill="hold"/>
                                        <p:tgtEl>
                                          <p:spTgt spid="62"/>
                                        </p:tgtEl>
                                        <p:attrNameLst>
                                          <p:attrName>ppt_y</p:attrName>
                                        </p:attrNameLst>
                                      </p:cBhvr>
                                      <p:tavLst>
                                        <p:tav tm="0">
                                          <p:val>
                                            <p:strVal val="0-#ppt_h/2"/>
                                          </p:val>
                                        </p:tav>
                                        <p:tav tm="100000">
                                          <p:val>
                                            <p:strVal val="#ppt_y"/>
                                          </p:val>
                                        </p:tav>
                                      </p:tavLst>
                                    </p:anim>
                                  </p:childTnLst>
                                </p:cTn>
                              </p:par>
                              <p:par>
                                <p:cTn id="61" presetID="2" presetClass="entr" presetSubtype="3" decel="2400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1000" fill="hold"/>
                                        <p:tgtEl>
                                          <p:spTgt spid="63"/>
                                        </p:tgtEl>
                                        <p:attrNameLst>
                                          <p:attrName>ppt_x</p:attrName>
                                        </p:attrNameLst>
                                      </p:cBhvr>
                                      <p:tavLst>
                                        <p:tav tm="0">
                                          <p:val>
                                            <p:strVal val="1+#ppt_w/2"/>
                                          </p:val>
                                        </p:tav>
                                        <p:tav tm="100000">
                                          <p:val>
                                            <p:strVal val="#ppt_x"/>
                                          </p:val>
                                        </p:tav>
                                      </p:tavLst>
                                    </p:anim>
                                    <p:anim calcmode="lin" valueType="num">
                                      <p:cBhvr additive="base">
                                        <p:cTn id="64" dur="100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3" decel="2400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1000" fill="hold"/>
                                        <p:tgtEl>
                                          <p:spTgt spid="64"/>
                                        </p:tgtEl>
                                        <p:attrNameLst>
                                          <p:attrName>ppt_x</p:attrName>
                                        </p:attrNameLst>
                                      </p:cBhvr>
                                      <p:tavLst>
                                        <p:tav tm="0">
                                          <p:val>
                                            <p:strVal val="1+#ppt_w/2"/>
                                          </p:val>
                                        </p:tav>
                                        <p:tav tm="100000">
                                          <p:val>
                                            <p:strVal val="#ppt_x"/>
                                          </p:val>
                                        </p:tav>
                                      </p:tavLst>
                                    </p:anim>
                                    <p:anim calcmode="lin" valueType="num">
                                      <p:cBhvr additive="base">
                                        <p:cTn id="68" dur="1000" fill="hold"/>
                                        <p:tgtEl>
                                          <p:spTgt spid="64"/>
                                        </p:tgtEl>
                                        <p:attrNameLst>
                                          <p:attrName>ppt_y</p:attrName>
                                        </p:attrNameLst>
                                      </p:cBhvr>
                                      <p:tavLst>
                                        <p:tav tm="0">
                                          <p:val>
                                            <p:strVal val="0-#ppt_h/2"/>
                                          </p:val>
                                        </p:tav>
                                        <p:tav tm="100000">
                                          <p:val>
                                            <p:strVal val="#ppt_y"/>
                                          </p:val>
                                        </p:tav>
                                      </p:tavLst>
                                    </p:anim>
                                  </p:childTnLst>
                                </p:cTn>
                              </p:par>
                              <p:par>
                                <p:cTn id="69" presetID="2" presetClass="entr" presetSubtype="3" decel="2400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1000" fill="hold"/>
                                        <p:tgtEl>
                                          <p:spTgt spid="65"/>
                                        </p:tgtEl>
                                        <p:attrNameLst>
                                          <p:attrName>ppt_x</p:attrName>
                                        </p:attrNameLst>
                                      </p:cBhvr>
                                      <p:tavLst>
                                        <p:tav tm="0">
                                          <p:val>
                                            <p:strVal val="1+#ppt_w/2"/>
                                          </p:val>
                                        </p:tav>
                                        <p:tav tm="100000">
                                          <p:val>
                                            <p:strVal val="#ppt_x"/>
                                          </p:val>
                                        </p:tav>
                                      </p:tavLst>
                                    </p:anim>
                                    <p:anim calcmode="lin" valueType="num">
                                      <p:cBhvr additive="base">
                                        <p:cTn id="72" dur="1000" fill="hold"/>
                                        <p:tgtEl>
                                          <p:spTgt spid="65"/>
                                        </p:tgtEl>
                                        <p:attrNameLst>
                                          <p:attrName>ppt_y</p:attrName>
                                        </p:attrNameLst>
                                      </p:cBhvr>
                                      <p:tavLst>
                                        <p:tav tm="0">
                                          <p:val>
                                            <p:strVal val="0-#ppt_h/2"/>
                                          </p:val>
                                        </p:tav>
                                        <p:tav tm="100000">
                                          <p:val>
                                            <p:strVal val="#ppt_y"/>
                                          </p:val>
                                        </p:tav>
                                      </p:tavLst>
                                    </p:anim>
                                  </p:childTnLst>
                                </p:cTn>
                              </p:par>
                              <p:par>
                                <p:cTn id="73" presetID="2" presetClass="entr" presetSubtype="3" decel="2400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1000" fill="hold"/>
                                        <p:tgtEl>
                                          <p:spTgt spid="66"/>
                                        </p:tgtEl>
                                        <p:attrNameLst>
                                          <p:attrName>ppt_x</p:attrName>
                                        </p:attrNameLst>
                                      </p:cBhvr>
                                      <p:tavLst>
                                        <p:tav tm="0">
                                          <p:val>
                                            <p:strVal val="1+#ppt_w/2"/>
                                          </p:val>
                                        </p:tav>
                                        <p:tav tm="100000">
                                          <p:val>
                                            <p:strVal val="#ppt_x"/>
                                          </p:val>
                                        </p:tav>
                                      </p:tavLst>
                                    </p:anim>
                                    <p:anim calcmode="lin" valueType="num">
                                      <p:cBhvr additive="base">
                                        <p:cTn id="76" dur="1000" fill="hold"/>
                                        <p:tgtEl>
                                          <p:spTgt spid="66"/>
                                        </p:tgtEl>
                                        <p:attrNameLst>
                                          <p:attrName>ppt_y</p:attrName>
                                        </p:attrNameLst>
                                      </p:cBhvr>
                                      <p:tavLst>
                                        <p:tav tm="0">
                                          <p:val>
                                            <p:strVal val="0-#ppt_h/2"/>
                                          </p:val>
                                        </p:tav>
                                        <p:tav tm="100000">
                                          <p:val>
                                            <p:strVal val="#ppt_y"/>
                                          </p:val>
                                        </p:tav>
                                      </p:tavLst>
                                    </p:anim>
                                  </p:childTnLst>
                                </p:cTn>
                              </p:par>
                              <p:par>
                                <p:cTn id="77" presetID="2" presetClass="entr" presetSubtype="3" decel="2400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1000" fill="hold"/>
                                        <p:tgtEl>
                                          <p:spTgt spid="67"/>
                                        </p:tgtEl>
                                        <p:attrNameLst>
                                          <p:attrName>ppt_x</p:attrName>
                                        </p:attrNameLst>
                                      </p:cBhvr>
                                      <p:tavLst>
                                        <p:tav tm="0">
                                          <p:val>
                                            <p:strVal val="1+#ppt_w/2"/>
                                          </p:val>
                                        </p:tav>
                                        <p:tav tm="100000">
                                          <p:val>
                                            <p:strVal val="#ppt_x"/>
                                          </p:val>
                                        </p:tav>
                                      </p:tavLst>
                                    </p:anim>
                                    <p:anim calcmode="lin" valueType="num">
                                      <p:cBhvr additive="base">
                                        <p:cTn id="80" dur="1000" fill="hold"/>
                                        <p:tgtEl>
                                          <p:spTgt spid="67"/>
                                        </p:tgtEl>
                                        <p:attrNameLst>
                                          <p:attrName>ppt_y</p:attrName>
                                        </p:attrNameLst>
                                      </p:cBhvr>
                                      <p:tavLst>
                                        <p:tav tm="0">
                                          <p:val>
                                            <p:strVal val="0-#ppt_h/2"/>
                                          </p:val>
                                        </p:tav>
                                        <p:tav tm="100000">
                                          <p:val>
                                            <p:strVal val="#ppt_y"/>
                                          </p:val>
                                        </p:tav>
                                      </p:tavLst>
                                    </p:anim>
                                  </p:childTnLst>
                                </p:cTn>
                              </p:par>
                              <p:par>
                                <p:cTn id="81" presetID="2" presetClass="entr" presetSubtype="3" decel="2400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additive="base">
                                        <p:cTn id="83" dur="1000" fill="hold"/>
                                        <p:tgtEl>
                                          <p:spTgt spid="68"/>
                                        </p:tgtEl>
                                        <p:attrNameLst>
                                          <p:attrName>ppt_x</p:attrName>
                                        </p:attrNameLst>
                                      </p:cBhvr>
                                      <p:tavLst>
                                        <p:tav tm="0">
                                          <p:val>
                                            <p:strVal val="1+#ppt_w/2"/>
                                          </p:val>
                                        </p:tav>
                                        <p:tav tm="100000">
                                          <p:val>
                                            <p:strVal val="#ppt_x"/>
                                          </p:val>
                                        </p:tav>
                                      </p:tavLst>
                                    </p:anim>
                                    <p:anim calcmode="lin" valueType="num">
                                      <p:cBhvr additive="base">
                                        <p:cTn id="84" dur="1000" fill="hold"/>
                                        <p:tgtEl>
                                          <p:spTgt spid="68"/>
                                        </p:tgtEl>
                                        <p:attrNameLst>
                                          <p:attrName>ppt_y</p:attrName>
                                        </p:attrNameLst>
                                      </p:cBhvr>
                                      <p:tavLst>
                                        <p:tav tm="0">
                                          <p:val>
                                            <p:strVal val="0-#ppt_h/2"/>
                                          </p:val>
                                        </p:tav>
                                        <p:tav tm="100000">
                                          <p:val>
                                            <p:strVal val="#ppt_y"/>
                                          </p:val>
                                        </p:tav>
                                      </p:tavLst>
                                    </p:anim>
                                  </p:childTnLst>
                                </p:cTn>
                              </p:par>
                              <p:par>
                                <p:cTn id="85" presetID="2" presetClass="entr" presetSubtype="3" decel="24000"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1000" fill="hold"/>
                                        <p:tgtEl>
                                          <p:spTgt spid="69"/>
                                        </p:tgtEl>
                                        <p:attrNameLst>
                                          <p:attrName>ppt_x</p:attrName>
                                        </p:attrNameLst>
                                      </p:cBhvr>
                                      <p:tavLst>
                                        <p:tav tm="0">
                                          <p:val>
                                            <p:strVal val="1+#ppt_w/2"/>
                                          </p:val>
                                        </p:tav>
                                        <p:tav tm="100000">
                                          <p:val>
                                            <p:strVal val="#ppt_x"/>
                                          </p:val>
                                        </p:tav>
                                      </p:tavLst>
                                    </p:anim>
                                    <p:anim calcmode="lin" valueType="num">
                                      <p:cBhvr additive="base">
                                        <p:cTn id="88" dur="1000" fill="hold"/>
                                        <p:tgtEl>
                                          <p:spTgt spid="69"/>
                                        </p:tgtEl>
                                        <p:attrNameLst>
                                          <p:attrName>ppt_y</p:attrName>
                                        </p:attrNameLst>
                                      </p:cBhvr>
                                      <p:tavLst>
                                        <p:tav tm="0">
                                          <p:val>
                                            <p:strVal val="0-#ppt_h/2"/>
                                          </p:val>
                                        </p:tav>
                                        <p:tav tm="100000">
                                          <p:val>
                                            <p:strVal val="#ppt_y"/>
                                          </p:val>
                                        </p:tav>
                                      </p:tavLst>
                                    </p:anim>
                                  </p:childTnLst>
                                </p:cTn>
                              </p:par>
                              <p:par>
                                <p:cTn id="89" presetID="2" presetClass="entr" presetSubtype="3" decel="2400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additive="base">
                                        <p:cTn id="91" dur="1000" fill="hold"/>
                                        <p:tgtEl>
                                          <p:spTgt spid="70"/>
                                        </p:tgtEl>
                                        <p:attrNameLst>
                                          <p:attrName>ppt_x</p:attrName>
                                        </p:attrNameLst>
                                      </p:cBhvr>
                                      <p:tavLst>
                                        <p:tav tm="0">
                                          <p:val>
                                            <p:strVal val="1+#ppt_w/2"/>
                                          </p:val>
                                        </p:tav>
                                        <p:tav tm="100000">
                                          <p:val>
                                            <p:strVal val="#ppt_x"/>
                                          </p:val>
                                        </p:tav>
                                      </p:tavLst>
                                    </p:anim>
                                    <p:anim calcmode="lin" valueType="num">
                                      <p:cBhvr additive="base">
                                        <p:cTn id="92" dur="1000" fill="hold"/>
                                        <p:tgtEl>
                                          <p:spTgt spid="70"/>
                                        </p:tgtEl>
                                        <p:attrNameLst>
                                          <p:attrName>ppt_y</p:attrName>
                                        </p:attrNameLst>
                                      </p:cBhvr>
                                      <p:tavLst>
                                        <p:tav tm="0">
                                          <p:val>
                                            <p:strVal val="0-#ppt_h/2"/>
                                          </p:val>
                                        </p:tav>
                                        <p:tav tm="100000">
                                          <p:val>
                                            <p:strVal val="#ppt_y"/>
                                          </p:val>
                                        </p:tav>
                                      </p:tavLst>
                                    </p:anim>
                                  </p:childTnLst>
                                </p:cTn>
                              </p:par>
                              <p:par>
                                <p:cTn id="93" presetID="2" presetClass="entr" presetSubtype="3" decel="2400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1000" fill="hold"/>
                                        <p:tgtEl>
                                          <p:spTgt spid="71"/>
                                        </p:tgtEl>
                                        <p:attrNameLst>
                                          <p:attrName>ppt_x</p:attrName>
                                        </p:attrNameLst>
                                      </p:cBhvr>
                                      <p:tavLst>
                                        <p:tav tm="0">
                                          <p:val>
                                            <p:strVal val="1+#ppt_w/2"/>
                                          </p:val>
                                        </p:tav>
                                        <p:tav tm="100000">
                                          <p:val>
                                            <p:strVal val="#ppt_x"/>
                                          </p:val>
                                        </p:tav>
                                      </p:tavLst>
                                    </p:anim>
                                    <p:anim calcmode="lin" valueType="num">
                                      <p:cBhvr additive="base">
                                        <p:cTn id="96" dur="1000" fill="hold"/>
                                        <p:tgtEl>
                                          <p:spTgt spid="71"/>
                                        </p:tgtEl>
                                        <p:attrNameLst>
                                          <p:attrName>ppt_y</p:attrName>
                                        </p:attrNameLst>
                                      </p:cBhvr>
                                      <p:tavLst>
                                        <p:tav tm="0">
                                          <p:val>
                                            <p:strVal val="0-#ppt_h/2"/>
                                          </p:val>
                                        </p:tav>
                                        <p:tav tm="100000">
                                          <p:val>
                                            <p:strVal val="#ppt_y"/>
                                          </p:val>
                                        </p:tav>
                                      </p:tavLst>
                                    </p:anim>
                                  </p:childTnLst>
                                </p:cTn>
                              </p:par>
                              <p:par>
                                <p:cTn id="97" presetID="2" presetClass="entr" presetSubtype="3" decel="2400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additive="base">
                                        <p:cTn id="99" dur="1000" fill="hold"/>
                                        <p:tgtEl>
                                          <p:spTgt spid="72"/>
                                        </p:tgtEl>
                                        <p:attrNameLst>
                                          <p:attrName>ppt_x</p:attrName>
                                        </p:attrNameLst>
                                      </p:cBhvr>
                                      <p:tavLst>
                                        <p:tav tm="0">
                                          <p:val>
                                            <p:strVal val="1+#ppt_w/2"/>
                                          </p:val>
                                        </p:tav>
                                        <p:tav tm="100000">
                                          <p:val>
                                            <p:strVal val="#ppt_x"/>
                                          </p:val>
                                        </p:tav>
                                      </p:tavLst>
                                    </p:anim>
                                    <p:anim calcmode="lin" valueType="num">
                                      <p:cBhvr additive="base">
                                        <p:cTn id="100" dur="1000" fill="hold"/>
                                        <p:tgtEl>
                                          <p:spTgt spid="72"/>
                                        </p:tgtEl>
                                        <p:attrNameLst>
                                          <p:attrName>ppt_y</p:attrName>
                                        </p:attrNameLst>
                                      </p:cBhvr>
                                      <p:tavLst>
                                        <p:tav tm="0">
                                          <p:val>
                                            <p:strVal val="0-#ppt_h/2"/>
                                          </p:val>
                                        </p:tav>
                                        <p:tav tm="100000">
                                          <p:val>
                                            <p:strVal val="#ppt_y"/>
                                          </p:val>
                                        </p:tav>
                                      </p:tavLst>
                                    </p:anim>
                                  </p:childTnLst>
                                </p:cTn>
                              </p:par>
                              <p:par>
                                <p:cTn id="101" presetID="2" presetClass="entr" presetSubtype="3" decel="2400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additive="base">
                                        <p:cTn id="103" dur="1000" fill="hold"/>
                                        <p:tgtEl>
                                          <p:spTgt spid="73"/>
                                        </p:tgtEl>
                                        <p:attrNameLst>
                                          <p:attrName>ppt_x</p:attrName>
                                        </p:attrNameLst>
                                      </p:cBhvr>
                                      <p:tavLst>
                                        <p:tav tm="0">
                                          <p:val>
                                            <p:strVal val="1+#ppt_w/2"/>
                                          </p:val>
                                        </p:tav>
                                        <p:tav tm="100000">
                                          <p:val>
                                            <p:strVal val="#ppt_x"/>
                                          </p:val>
                                        </p:tav>
                                      </p:tavLst>
                                    </p:anim>
                                    <p:anim calcmode="lin" valueType="num">
                                      <p:cBhvr additive="base">
                                        <p:cTn id="104" dur="1000" fill="hold"/>
                                        <p:tgtEl>
                                          <p:spTgt spid="73"/>
                                        </p:tgtEl>
                                        <p:attrNameLst>
                                          <p:attrName>ppt_y</p:attrName>
                                        </p:attrNameLst>
                                      </p:cBhvr>
                                      <p:tavLst>
                                        <p:tav tm="0">
                                          <p:val>
                                            <p:strVal val="0-#ppt_h/2"/>
                                          </p:val>
                                        </p:tav>
                                        <p:tav tm="100000">
                                          <p:val>
                                            <p:strVal val="#ppt_y"/>
                                          </p:val>
                                        </p:tav>
                                      </p:tavLst>
                                    </p:anim>
                                  </p:childTnLst>
                                </p:cTn>
                              </p:par>
                              <p:par>
                                <p:cTn id="105" presetID="2" presetClass="entr" presetSubtype="3" decel="2400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additive="base">
                                        <p:cTn id="107" dur="1000" fill="hold"/>
                                        <p:tgtEl>
                                          <p:spTgt spid="74"/>
                                        </p:tgtEl>
                                        <p:attrNameLst>
                                          <p:attrName>ppt_x</p:attrName>
                                        </p:attrNameLst>
                                      </p:cBhvr>
                                      <p:tavLst>
                                        <p:tav tm="0">
                                          <p:val>
                                            <p:strVal val="1+#ppt_w/2"/>
                                          </p:val>
                                        </p:tav>
                                        <p:tav tm="100000">
                                          <p:val>
                                            <p:strVal val="#ppt_x"/>
                                          </p:val>
                                        </p:tav>
                                      </p:tavLst>
                                    </p:anim>
                                    <p:anim calcmode="lin" valueType="num">
                                      <p:cBhvr additive="base">
                                        <p:cTn id="108" dur="1000" fill="hold"/>
                                        <p:tgtEl>
                                          <p:spTgt spid="74"/>
                                        </p:tgtEl>
                                        <p:attrNameLst>
                                          <p:attrName>ppt_y</p:attrName>
                                        </p:attrNameLst>
                                      </p:cBhvr>
                                      <p:tavLst>
                                        <p:tav tm="0">
                                          <p:val>
                                            <p:strVal val="0-#ppt_h/2"/>
                                          </p:val>
                                        </p:tav>
                                        <p:tav tm="100000">
                                          <p:val>
                                            <p:strVal val="#ppt_y"/>
                                          </p:val>
                                        </p:tav>
                                      </p:tavLst>
                                    </p:anim>
                                  </p:childTnLst>
                                </p:cTn>
                              </p:par>
                              <p:par>
                                <p:cTn id="109" presetID="2" presetClass="entr" presetSubtype="3" decel="2400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 calcmode="lin" valueType="num">
                                      <p:cBhvr additive="base">
                                        <p:cTn id="111" dur="1000" fill="hold"/>
                                        <p:tgtEl>
                                          <p:spTgt spid="75"/>
                                        </p:tgtEl>
                                        <p:attrNameLst>
                                          <p:attrName>ppt_x</p:attrName>
                                        </p:attrNameLst>
                                      </p:cBhvr>
                                      <p:tavLst>
                                        <p:tav tm="0">
                                          <p:val>
                                            <p:strVal val="1+#ppt_w/2"/>
                                          </p:val>
                                        </p:tav>
                                        <p:tav tm="100000">
                                          <p:val>
                                            <p:strVal val="#ppt_x"/>
                                          </p:val>
                                        </p:tav>
                                      </p:tavLst>
                                    </p:anim>
                                    <p:anim calcmode="lin" valueType="num">
                                      <p:cBhvr additive="base">
                                        <p:cTn id="112" dur="1000" fill="hold"/>
                                        <p:tgtEl>
                                          <p:spTgt spid="75"/>
                                        </p:tgtEl>
                                        <p:attrNameLst>
                                          <p:attrName>ppt_y</p:attrName>
                                        </p:attrNameLst>
                                      </p:cBhvr>
                                      <p:tavLst>
                                        <p:tav tm="0">
                                          <p:val>
                                            <p:strVal val="0-#ppt_h/2"/>
                                          </p:val>
                                        </p:tav>
                                        <p:tav tm="100000">
                                          <p:val>
                                            <p:strVal val="#ppt_y"/>
                                          </p:val>
                                        </p:tav>
                                      </p:tavLst>
                                    </p:anim>
                                  </p:childTnLst>
                                </p:cTn>
                              </p:par>
                              <p:par>
                                <p:cTn id="113" presetID="2" presetClass="entr" presetSubtype="3" decel="24000"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additive="base">
                                        <p:cTn id="115" dur="1000" fill="hold"/>
                                        <p:tgtEl>
                                          <p:spTgt spid="76"/>
                                        </p:tgtEl>
                                        <p:attrNameLst>
                                          <p:attrName>ppt_x</p:attrName>
                                        </p:attrNameLst>
                                      </p:cBhvr>
                                      <p:tavLst>
                                        <p:tav tm="0">
                                          <p:val>
                                            <p:strVal val="1+#ppt_w/2"/>
                                          </p:val>
                                        </p:tav>
                                        <p:tav tm="100000">
                                          <p:val>
                                            <p:strVal val="#ppt_x"/>
                                          </p:val>
                                        </p:tav>
                                      </p:tavLst>
                                    </p:anim>
                                    <p:anim calcmode="lin" valueType="num">
                                      <p:cBhvr additive="base">
                                        <p:cTn id="116" dur="1000" fill="hold"/>
                                        <p:tgtEl>
                                          <p:spTgt spid="76"/>
                                        </p:tgtEl>
                                        <p:attrNameLst>
                                          <p:attrName>ppt_y</p:attrName>
                                        </p:attrNameLst>
                                      </p:cBhvr>
                                      <p:tavLst>
                                        <p:tav tm="0">
                                          <p:val>
                                            <p:strVal val="0-#ppt_h/2"/>
                                          </p:val>
                                        </p:tav>
                                        <p:tav tm="100000">
                                          <p:val>
                                            <p:strVal val="#ppt_y"/>
                                          </p:val>
                                        </p:tav>
                                      </p:tavLst>
                                    </p:anim>
                                  </p:childTnLst>
                                </p:cTn>
                              </p:par>
                              <p:par>
                                <p:cTn id="117" presetID="2" presetClass="entr" presetSubtype="3" decel="24000"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anim calcmode="lin" valueType="num">
                                      <p:cBhvr additive="base">
                                        <p:cTn id="119" dur="1000" fill="hold"/>
                                        <p:tgtEl>
                                          <p:spTgt spid="77"/>
                                        </p:tgtEl>
                                        <p:attrNameLst>
                                          <p:attrName>ppt_x</p:attrName>
                                        </p:attrNameLst>
                                      </p:cBhvr>
                                      <p:tavLst>
                                        <p:tav tm="0">
                                          <p:val>
                                            <p:strVal val="1+#ppt_w/2"/>
                                          </p:val>
                                        </p:tav>
                                        <p:tav tm="100000">
                                          <p:val>
                                            <p:strVal val="#ppt_x"/>
                                          </p:val>
                                        </p:tav>
                                      </p:tavLst>
                                    </p:anim>
                                    <p:anim calcmode="lin" valueType="num">
                                      <p:cBhvr additive="base">
                                        <p:cTn id="120" dur="1000" fill="hold"/>
                                        <p:tgtEl>
                                          <p:spTgt spid="77"/>
                                        </p:tgtEl>
                                        <p:attrNameLst>
                                          <p:attrName>ppt_y</p:attrName>
                                        </p:attrNameLst>
                                      </p:cBhvr>
                                      <p:tavLst>
                                        <p:tav tm="0">
                                          <p:val>
                                            <p:strVal val="0-#ppt_h/2"/>
                                          </p:val>
                                        </p:tav>
                                        <p:tav tm="100000">
                                          <p:val>
                                            <p:strVal val="#ppt_y"/>
                                          </p:val>
                                        </p:tav>
                                      </p:tavLst>
                                    </p:anim>
                                  </p:childTnLst>
                                </p:cTn>
                              </p:par>
                              <p:par>
                                <p:cTn id="121" presetID="2" presetClass="entr" presetSubtype="3" decel="24000" fill="hold" grpId="0" nodeType="withEffect">
                                  <p:stCondLst>
                                    <p:cond delay="0"/>
                                  </p:stCondLst>
                                  <p:childTnLst>
                                    <p:set>
                                      <p:cBhvr>
                                        <p:cTn id="122" dur="1" fill="hold">
                                          <p:stCondLst>
                                            <p:cond delay="0"/>
                                          </p:stCondLst>
                                        </p:cTn>
                                        <p:tgtEl>
                                          <p:spTgt spid="78"/>
                                        </p:tgtEl>
                                        <p:attrNameLst>
                                          <p:attrName>style.visibility</p:attrName>
                                        </p:attrNameLst>
                                      </p:cBhvr>
                                      <p:to>
                                        <p:strVal val="visible"/>
                                      </p:to>
                                    </p:set>
                                    <p:anim calcmode="lin" valueType="num">
                                      <p:cBhvr additive="base">
                                        <p:cTn id="123" dur="1000" fill="hold"/>
                                        <p:tgtEl>
                                          <p:spTgt spid="78"/>
                                        </p:tgtEl>
                                        <p:attrNameLst>
                                          <p:attrName>ppt_x</p:attrName>
                                        </p:attrNameLst>
                                      </p:cBhvr>
                                      <p:tavLst>
                                        <p:tav tm="0">
                                          <p:val>
                                            <p:strVal val="1+#ppt_w/2"/>
                                          </p:val>
                                        </p:tav>
                                        <p:tav tm="100000">
                                          <p:val>
                                            <p:strVal val="#ppt_x"/>
                                          </p:val>
                                        </p:tav>
                                      </p:tavLst>
                                    </p:anim>
                                    <p:anim calcmode="lin" valueType="num">
                                      <p:cBhvr additive="base">
                                        <p:cTn id="124" dur="1000" fill="hold"/>
                                        <p:tgtEl>
                                          <p:spTgt spid="78"/>
                                        </p:tgtEl>
                                        <p:attrNameLst>
                                          <p:attrName>ppt_y</p:attrName>
                                        </p:attrNameLst>
                                      </p:cBhvr>
                                      <p:tavLst>
                                        <p:tav tm="0">
                                          <p:val>
                                            <p:strVal val="0-#ppt_h/2"/>
                                          </p:val>
                                        </p:tav>
                                        <p:tav tm="100000">
                                          <p:val>
                                            <p:strVal val="#ppt_y"/>
                                          </p:val>
                                        </p:tav>
                                      </p:tavLst>
                                    </p:anim>
                                  </p:childTnLst>
                                </p:cTn>
                              </p:par>
                              <p:par>
                                <p:cTn id="125" presetID="2" presetClass="entr" presetSubtype="3" decel="24000" fill="hold" grpId="0" nodeType="withEffect">
                                  <p:stCondLst>
                                    <p:cond delay="0"/>
                                  </p:stCondLst>
                                  <p:childTnLst>
                                    <p:set>
                                      <p:cBhvr>
                                        <p:cTn id="126" dur="1" fill="hold">
                                          <p:stCondLst>
                                            <p:cond delay="0"/>
                                          </p:stCondLst>
                                        </p:cTn>
                                        <p:tgtEl>
                                          <p:spTgt spid="79"/>
                                        </p:tgtEl>
                                        <p:attrNameLst>
                                          <p:attrName>style.visibility</p:attrName>
                                        </p:attrNameLst>
                                      </p:cBhvr>
                                      <p:to>
                                        <p:strVal val="visible"/>
                                      </p:to>
                                    </p:set>
                                    <p:anim calcmode="lin" valueType="num">
                                      <p:cBhvr additive="base">
                                        <p:cTn id="127" dur="1000" fill="hold"/>
                                        <p:tgtEl>
                                          <p:spTgt spid="79"/>
                                        </p:tgtEl>
                                        <p:attrNameLst>
                                          <p:attrName>ppt_x</p:attrName>
                                        </p:attrNameLst>
                                      </p:cBhvr>
                                      <p:tavLst>
                                        <p:tav tm="0">
                                          <p:val>
                                            <p:strVal val="1+#ppt_w/2"/>
                                          </p:val>
                                        </p:tav>
                                        <p:tav tm="100000">
                                          <p:val>
                                            <p:strVal val="#ppt_x"/>
                                          </p:val>
                                        </p:tav>
                                      </p:tavLst>
                                    </p:anim>
                                    <p:anim calcmode="lin" valueType="num">
                                      <p:cBhvr additive="base">
                                        <p:cTn id="128" dur="1000" fill="hold"/>
                                        <p:tgtEl>
                                          <p:spTgt spid="79"/>
                                        </p:tgtEl>
                                        <p:attrNameLst>
                                          <p:attrName>ppt_y</p:attrName>
                                        </p:attrNameLst>
                                      </p:cBhvr>
                                      <p:tavLst>
                                        <p:tav tm="0">
                                          <p:val>
                                            <p:strVal val="0-#ppt_h/2"/>
                                          </p:val>
                                        </p:tav>
                                        <p:tav tm="100000">
                                          <p:val>
                                            <p:strVal val="#ppt_y"/>
                                          </p:val>
                                        </p:tav>
                                      </p:tavLst>
                                    </p:anim>
                                  </p:childTnLst>
                                </p:cTn>
                              </p:par>
                              <p:par>
                                <p:cTn id="129" presetID="2" presetClass="entr" presetSubtype="3" decel="2400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anim calcmode="lin" valueType="num">
                                      <p:cBhvr additive="base">
                                        <p:cTn id="131" dur="1000" fill="hold"/>
                                        <p:tgtEl>
                                          <p:spTgt spid="80"/>
                                        </p:tgtEl>
                                        <p:attrNameLst>
                                          <p:attrName>ppt_x</p:attrName>
                                        </p:attrNameLst>
                                      </p:cBhvr>
                                      <p:tavLst>
                                        <p:tav tm="0">
                                          <p:val>
                                            <p:strVal val="1+#ppt_w/2"/>
                                          </p:val>
                                        </p:tav>
                                        <p:tav tm="100000">
                                          <p:val>
                                            <p:strVal val="#ppt_x"/>
                                          </p:val>
                                        </p:tav>
                                      </p:tavLst>
                                    </p:anim>
                                    <p:anim calcmode="lin" valueType="num">
                                      <p:cBhvr additive="base">
                                        <p:cTn id="132" dur="1000" fill="hold"/>
                                        <p:tgtEl>
                                          <p:spTgt spid="80"/>
                                        </p:tgtEl>
                                        <p:attrNameLst>
                                          <p:attrName>ppt_y</p:attrName>
                                        </p:attrNameLst>
                                      </p:cBhvr>
                                      <p:tavLst>
                                        <p:tav tm="0">
                                          <p:val>
                                            <p:strVal val="0-#ppt_h/2"/>
                                          </p:val>
                                        </p:tav>
                                        <p:tav tm="100000">
                                          <p:val>
                                            <p:strVal val="#ppt_y"/>
                                          </p:val>
                                        </p:tav>
                                      </p:tavLst>
                                    </p:anim>
                                  </p:childTnLst>
                                </p:cTn>
                              </p:par>
                              <p:par>
                                <p:cTn id="133" presetID="2" presetClass="entr" presetSubtype="3" decel="24000" fill="hold" grpId="0" nodeType="withEffect">
                                  <p:stCondLst>
                                    <p:cond delay="0"/>
                                  </p:stCondLst>
                                  <p:childTnLst>
                                    <p:set>
                                      <p:cBhvr>
                                        <p:cTn id="134" dur="1" fill="hold">
                                          <p:stCondLst>
                                            <p:cond delay="0"/>
                                          </p:stCondLst>
                                        </p:cTn>
                                        <p:tgtEl>
                                          <p:spTgt spid="81"/>
                                        </p:tgtEl>
                                        <p:attrNameLst>
                                          <p:attrName>style.visibility</p:attrName>
                                        </p:attrNameLst>
                                      </p:cBhvr>
                                      <p:to>
                                        <p:strVal val="visible"/>
                                      </p:to>
                                    </p:set>
                                    <p:anim calcmode="lin" valueType="num">
                                      <p:cBhvr additive="base">
                                        <p:cTn id="135" dur="1000" fill="hold"/>
                                        <p:tgtEl>
                                          <p:spTgt spid="81"/>
                                        </p:tgtEl>
                                        <p:attrNameLst>
                                          <p:attrName>ppt_x</p:attrName>
                                        </p:attrNameLst>
                                      </p:cBhvr>
                                      <p:tavLst>
                                        <p:tav tm="0">
                                          <p:val>
                                            <p:strVal val="1+#ppt_w/2"/>
                                          </p:val>
                                        </p:tav>
                                        <p:tav tm="100000">
                                          <p:val>
                                            <p:strVal val="#ppt_x"/>
                                          </p:val>
                                        </p:tav>
                                      </p:tavLst>
                                    </p:anim>
                                    <p:anim calcmode="lin" valueType="num">
                                      <p:cBhvr additive="base">
                                        <p:cTn id="136" dur="1000" fill="hold"/>
                                        <p:tgtEl>
                                          <p:spTgt spid="81"/>
                                        </p:tgtEl>
                                        <p:attrNameLst>
                                          <p:attrName>ppt_y</p:attrName>
                                        </p:attrNameLst>
                                      </p:cBhvr>
                                      <p:tavLst>
                                        <p:tav tm="0">
                                          <p:val>
                                            <p:strVal val="0-#ppt_h/2"/>
                                          </p:val>
                                        </p:tav>
                                        <p:tav tm="100000">
                                          <p:val>
                                            <p:strVal val="#ppt_y"/>
                                          </p:val>
                                        </p:tav>
                                      </p:tavLst>
                                    </p:anim>
                                  </p:childTnLst>
                                </p:cTn>
                              </p:par>
                              <p:par>
                                <p:cTn id="137" presetID="2" presetClass="entr" presetSubtype="3" decel="24000"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anim calcmode="lin" valueType="num">
                                      <p:cBhvr additive="base">
                                        <p:cTn id="139" dur="1000" fill="hold"/>
                                        <p:tgtEl>
                                          <p:spTgt spid="82"/>
                                        </p:tgtEl>
                                        <p:attrNameLst>
                                          <p:attrName>ppt_x</p:attrName>
                                        </p:attrNameLst>
                                      </p:cBhvr>
                                      <p:tavLst>
                                        <p:tav tm="0">
                                          <p:val>
                                            <p:strVal val="1+#ppt_w/2"/>
                                          </p:val>
                                        </p:tav>
                                        <p:tav tm="100000">
                                          <p:val>
                                            <p:strVal val="#ppt_x"/>
                                          </p:val>
                                        </p:tav>
                                      </p:tavLst>
                                    </p:anim>
                                    <p:anim calcmode="lin" valueType="num">
                                      <p:cBhvr additive="base">
                                        <p:cTn id="140" dur="1000" fill="hold"/>
                                        <p:tgtEl>
                                          <p:spTgt spid="82"/>
                                        </p:tgtEl>
                                        <p:attrNameLst>
                                          <p:attrName>ppt_y</p:attrName>
                                        </p:attrNameLst>
                                      </p:cBhvr>
                                      <p:tavLst>
                                        <p:tav tm="0">
                                          <p:val>
                                            <p:strVal val="0-#ppt_h/2"/>
                                          </p:val>
                                        </p:tav>
                                        <p:tav tm="100000">
                                          <p:val>
                                            <p:strVal val="#ppt_y"/>
                                          </p:val>
                                        </p:tav>
                                      </p:tavLst>
                                    </p:anim>
                                  </p:childTnLst>
                                </p:cTn>
                              </p:par>
                              <p:par>
                                <p:cTn id="141" presetID="2" presetClass="entr" presetSubtype="3" decel="2400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 calcmode="lin" valueType="num">
                                      <p:cBhvr additive="base">
                                        <p:cTn id="143" dur="1000" fill="hold"/>
                                        <p:tgtEl>
                                          <p:spTgt spid="83"/>
                                        </p:tgtEl>
                                        <p:attrNameLst>
                                          <p:attrName>ppt_x</p:attrName>
                                        </p:attrNameLst>
                                      </p:cBhvr>
                                      <p:tavLst>
                                        <p:tav tm="0">
                                          <p:val>
                                            <p:strVal val="1+#ppt_w/2"/>
                                          </p:val>
                                        </p:tav>
                                        <p:tav tm="100000">
                                          <p:val>
                                            <p:strVal val="#ppt_x"/>
                                          </p:val>
                                        </p:tav>
                                      </p:tavLst>
                                    </p:anim>
                                    <p:anim calcmode="lin" valueType="num">
                                      <p:cBhvr additive="base">
                                        <p:cTn id="144" dur="1000" fill="hold"/>
                                        <p:tgtEl>
                                          <p:spTgt spid="83"/>
                                        </p:tgtEl>
                                        <p:attrNameLst>
                                          <p:attrName>ppt_y</p:attrName>
                                        </p:attrNameLst>
                                      </p:cBhvr>
                                      <p:tavLst>
                                        <p:tav tm="0">
                                          <p:val>
                                            <p:strVal val="0-#ppt_h/2"/>
                                          </p:val>
                                        </p:tav>
                                        <p:tav tm="100000">
                                          <p:val>
                                            <p:strVal val="#ppt_y"/>
                                          </p:val>
                                        </p:tav>
                                      </p:tavLst>
                                    </p:anim>
                                  </p:childTnLst>
                                </p:cTn>
                              </p:par>
                              <p:par>
                                <p:cTn id="145" presetID="2" presetClass="entr" presetSubtype="3" decel="24000" fill="hold" grpId="0" nodeType="withEffect">
                                  <p:stCondLst>
                                    <p:cond delay="0"/>
                                  </p:stCondLst>
                                  <p:childTnLst>
                                    <p:set>
                                      <p:cBhvr>
                                        <p:cTn id="146" dur="1" fill="hold">
                                          <p:stCondLst>
                                            <p:cond delay="0"/>
                                          </p:stCondLst>
                                        </p:cTn>
                                        <p:tgtEl>
                                          <p:spTgt spid="84"/>
                                        </p:tgtEl>
                                        <p:attrNameLst>
                                          <p:attrName>style.visibility</p:attrName>
                                        </p:attrNameLst>
                                      </p:cBhvr>
                                      <p:to>
                                        <p:strVal val="visible"/>
                                      </p:to>
                                    </p:set>
                                    <p:anim calcmode="lin" valueType="num">
                                      <p:cBhvr additive="base">
                                        <p:cTn id="147" dur="1000" fill="hold"/>
                                        <p:tgtEl>
                                          <p:spTgt spid="84"/>
                                        </p:tgtEl>
                                        <p:attrNameLst>
                                          <p:attrName>ppt_x</p:attrName>
                                        </p:attrNameLst>
                                      </p:cBhvr>
                                      <p:tavLst>
                                        <p:tav tm="0">
                                          <p:val>
                                            <p:strVal val="1+#ppt_w/2"/>
                                          </p:val>
                                        </p:tav>
                                        <p:tav tm="100000">
                                          <p:val>
                                            <p:strVal val="#ppt_x"/>
                                          </p:val>
                                        </p:tav>
                                      </p:tavLst>
                                    </p:anim>
                                    <p:anim calcmode="lin" valueType="num">
                                      <p:cBhvr additive="base">
                                        <p:cTn id="148" dur="1000" fill="hold"/>
                                        <p:tgtEl>
                                          <p:spTgt spid="84"/>
                                        </p:tgtEl>
                                        <p:attrNameLst>
                                          <p:attrName>ppt_y</p:attrName>
                                        </p:attrNameLst>
                                      </p:cBhvr>
                                      <p:tavLst>
                                        <p:tav tm="0">
                                          <p:val>
                                            <p:strVal val="0-#ppt_h/2"/>
                                          </p:val>
                                        </p:tav>
                                        <p:tav tm="100000">
                                          <p:val>
                                            <p:strVal val="#ppt_y"/>
                                          </p:val>
                                        </p:tav>
                                      </p:tavLst>
                                    </p:anim>
                                  </p:childTnLst>
                                </p:cTn>
                              </p:par>
                              <p:par>
                                <p:cTn id="149" presetID="2" presetClass="entr" presetSubtype="3" decel="24000" fill="hold" grpId="0" nodeType="withEffect">
                                  <p:stCondLst>
                                    <p:cond delay="0"/>
                                  </p:stCondLst>
                                  <p:childTnLst>
                                    <p:set>
                                      <p:cBhvr>
                                        <p:cTn id="150" dur="1" fill="hold">
                                          <p:stCondLst>
                                            <p:cond delay="0"/>
                                          </p:stCondLst>
                                        </p:cTn>
                                        <p:tgtEl>
                                          <p:spTgt spid="85"/>
                                        </p:tgtEl>
                                        <p:attrNameLst>
                                          <p:attrName>style.visibility</p:attrName>
                                        </p:attrNameLst>
                                      </p:cBhvr>
                                      <p:to>
                                        <p:strVal val="visible"/>
                                      </p:to>
                                    </p:set>
                                    <p:anim calcmode="lin" valueType="num">
                                      <p:cBhvr additive="base">
                                        <p:cTn id="151" dur="1000" fill="hold"/>
                                        <p:tgtEl>
                                          <p:spTgt spid="85"/>
                                        </p:tgtEl>
                                        <p:attrNameLst>
                                          <p:attrName>ppt_x</p:attrName>
                                        </p:attrNameLst>
                                      </p:cBhvr>
                                      <p:tavLst>
                                        <p:tav tm="0">
                                          <p:val>
                                            <p:strVal val="1+#ppt_w/2"/>
                                          </p:val>
                                        </p:tav>
                                        <p:tav tm="100000">
                                          <p:val>
                                            <p:strVal val="#ppt_x"/>
                                          </p:val>
                                        </p:tav>
                                      </p:tavLst>
                                    </p:anim>
                                    <p:anim calcmode="lin" valueType="num">
                                      <p:cBhvr additive="base">
                                        <p:cTn id="152" dur="1000" fill="hold"/>
                                        <p:tgtEl>
                                          <p:spTgt spid="85"/>
                                        </p:tgtEl>
                                        <p:attrNameLst>
                                          <p:attrName>ppt_y</p:attrName>
                                        </p:attrNameLst>
                                      </p:cBhvr>
                                      <p:tavLst>
                                        <p:tav tm="0">
                                          <p:val>
                                            <p:strVal val="0-#ppt_h/2"/>
                                          </p:val>
                                        </p:tav>
                                        <p:tav tm="100000">
                                          <p:val>
                                            <p:strVal val="#ppt_y"/>
                                          </p:val>
                                        </p:tav>
                                      </p:tavLst>
                                    </p:anim>
                                  </p:childTnLst>
                                </p:cTn>
                              </p:par>
                              <p:par>
                                <p:cTn id="153" presetID="2" presetClass="entr" presetSubtype="3" decel="24000"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 calcmode="lin" valueType="num">
                                      <p:cBhvr additive="base">
                                        <p:cTn id="155" dur="1000" fill="hold"/>
                                        <p:tgtEl>
                                          <p:spTgt spid="86"/>
                                        </p:tgtEl>
                                        <p:attrNameLst>
                                          <p:attrName>ppt_x</p:attrName>
                                        </p:attrNameLst>
                                      </p:cBhvr>
                                      <p:tavLst>
                                        <p:tav tm="0">
                                          <p:val>
                                            <p:strVal val="1+#ppt_w/2"/>
                                          </p:val>
                                        </p:tav>
                                        <p:tav tm="100000">
                                          <p:val>
                                            <p:strVal val="#ppt_x"/>
                                          </p:val>
                                        </p:tav>
                                      </p:tavLst>
                                    </p:anim>
                                    <p:anim calcmode="lin" valueType="num">
                                      <p:cBhvr additive="base">
                                        <p:cTn id="156" dur="1000" fill="hold"/>
                                        <p:tgtEl>
                                          <p:spTgt spid="86"/>
                                        </p:tgtEl>
                                        <p:attrNameLst>
                                          <p:attrName>ppt_y</p:attrName>
                                        </p:attrNameLst>
                                      </p:cBhvr>
                                      <p:tavLst>
                                        <p:tav tm="0">
                                          <p:val>
                                            <p:strVal val="0-#ppt_h/2"/>
                                          </p:val>
                                        </p:tav>
                                        <p:tav tm="100000">
                                          <p:val>
                                            <p:strVal val="#ppt_y"/>
                                          </p:val>
                                        </p:tav>
                                      </p:tavLst>
                                    </p:anim>
                                  </p:childTnLst>
                                </p:cTn>
                              </p:par>
                              <p:par>
                                <p:cTn id="157" presetID="2" presetClass="entr" presetSubtype="3" decel="24000" fill="hold" grpId="0" nodeType="withEffect">
                                  <p:stCondLst>
                                    <p:cond delay="0"/>
                                  </p:stCondLst>
                                  <p:childTnLst>
                                    <p:set>
                                      <p:cBhvr>
                                        <p:cTn id="158" dur="1" fill="hold">
                                          <p:stCondLst>
                                            <p:cond delay="0"/>
                                          </p:stCondLst>
                                        </p:cTn>
                                        <p:tgtEl>
                                          <p:spTgt spid="87"/>
                                        </p:tgtEl>
                                        <p:attrNameLst>
                                          <p:attrName>style.visibility</p:attrName>
                                        </p:attrNameLst>
                                      </p:cBhvr>
                                      <p:to>
                                        <p:strVal val="visible"/>
                                      </p:to>
                                    </p:set>
                                    <p:anim calcmode="lin" valueType="num">
                                      <p:cBhvr additive="base">
                                        <p:cTn id="159" dur="1000" fill="hold"/>
                                        <p:tgtEl>
                                          <p:spTgt spid="87"/>
                                        </p:tgtEl>
                                        <p:attrNameLst>
                                          <p:attrName>ppt_x</p:attrName>
                                        </p:attrNameLst>
                                      </p:cBhvr>
                                      <p:tavLst>
                                        <p:tav tm="0">
                                          <p:val>
                                            <p:strVal val="1+#ppt_w/2"/>
                                          </p:val>
                                        </p:tav>
                                        <p:tav tm="100000">
                                          <p:val>
                                            <p:strVal val="#ppt_x"/>
                                          </p:val>
                                        </p:tav>
                                      </p:tavLst>
                                    </p:anim>
                                    <p:anim calcmode="lin" valueType="num">
                                      <p:cBhvr additive="base">
                                        <p:cTn id="160" dur="1000" fill="hold"/>
                                        <p:tgtEl>
                                          <p:spTgt spid="87"/>
                                        </p:tgtEl>
                                        <p:attrNameLst>
                                          <p:attrName>ppt_y</p:attrName>
                                        </p:attrNameLst>
                                      </p:cBhvr>
                                      <p:tavLst>
                                        <p:tav tm="0">
                                          <p:val>
                                            <p:strVal val="0-#ppt_h/2"/>
                                          </p:val>
                                        </p:tav>
                                        <p:tav tm="100000">
                                          <p:val>
                                            <p:strVal val="#ppt_y"/>
                                          </p:val>
                                        </p:tav>
                                      </p:tavLst>
                                    </p:anim>
                                  </p:childTnLst>
                                </p:cTn>
                              </p:par>
                              <p:par>
                                <p:cTn id="161" presetID="2" presetClass="entr" presetSubtype="3" decel="24000" fill="hold" grpId="0" nodeType="with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additive="base">
                                        <p:cTn id="163" dur="1000" fill="hold"/>
                                        <p:tgtEl>
                                          <p:spTgt spid="88"/>
                                        </p:tgtEl>
                                        <p:attrNameLst>
                                          <p:attrName>ppt_x</p:attrName>
                                        </p:attrNameLst>
                                      </p:cBhvr>
                                      <p:tavLst>
                                        <p:tav tm="0">
                                          <p:val>
                                            <p:strVal val="1+#ppt_w/2"/>
                                          </p:val>
                                        </p:tav>
                                        <p:tav tm="100000">
                                          <p:val>
                                            <p:strVal val="#ppt_x"/>
                                          </p:val>
                                        </p:tav>
                                      </p:tavLst>
                                    </p:anim>
                                    <p:anim calcmode="lin" valueType="num">
                                      <p:cBhvr additive="base">
                                        <p:cTn id="164" dur="1000" fill="hold"/>
                                        <p:tgtEl>
                                          <p:spTgt spid="88"/>
                                        </p:tgtEl>
                                        <p:attrNameLst>
                                          <p:attrName>ppt_y</p:attrName>
                                        </p:attrNameLst>
                                      </p:cBhvr>
                                      <p:tavLst>
                                        <p:tav tm="0">
                                          <p:val>
                                            <p:strVal val="0-#ppt_h/2"/>
                                          </p:val>
                                        </p:tav>
                                        <p:tav tm="100000">
                                          <p:val>
                                            <p:strVal val="#ppt_y"/>
                                          </p:val>
                                        </p:tav>
                                      </p:tavLst>
                                    </p:anim>
                                  </p:childTnLst>
                                </p:cTn>
                              </p:par>
                              <p:par>
                                <p:cTn id="165" presetID="2" presetClass="entr" presetSubtype="3" decel="24000" fill="hold" grpId="0" nodeType="withEffect">
                                  <p:stCondLst>
                                    <p:cond delay="0"/>
                                  </p:stCondLst>
                                  <p:childTnLst>
                                    <p:set>
                                      <p:cBhvr>
                                        <p:cTn id="166" dur="1" fill="hold">
                                          <p:stCondLst>
                                            <p:cond delay="0"/>
                                          </p:stCondLst>
                                        </p:cTn>
                                        <p:tgtEl>
                                          <p:spTgt spid="89"/>
                                        </p:tgtEl>
                                        <p:attrNameLst>
                                          <p:attrName>style.visibility</p:attrName>
                                        </p:attrNameLst>
                                      </p:cBhvr>
                                      <p:to>
                                        <p:strVal val="visible"/>
                                      </p:to>
                                    </p:set>
                                    <p:anim calcmode="lin" valueType="num">
                                      <p:cBhvr additive="base">
                                        <p:cTn id="167" dur="1000" fill="hold"/>
                                        <p:tgtEl>
                                          <p:spTgt spid="89"/>
                                        </p:tgtEl>
                                        <p:attrNameLst>
                                          <p:attrName>ppt_x</p:attrName>
                                        </p:attrNameLst>
                                      </p:cBhvr>
                                      <p:tavLst>
                                        <p:tav tm="0">
                                          <p:val>
                                            <p:strVal val="1+#ppt_w/2"/>
                                          </p:val>
                                        </p:tav>
                                        <p:tav tm="100000">
                                          <p:val>
                                            <p:strVal val="#ppt_x"/>
                                          </p:val>
                                        </p:tav>
                                      </p:tavLst>
                                    </p:anim>
                                    <p:anim calcmode="lin" valueType="num">
                                      <p:cBhvr additive="base">
                                        <p:cTn id="168" dur="1000" fill="hold"/>
                                        <p:tgtEl>
                                          <p:spTgt spid="89"/>
                                        </p:tgtEl>
                                        <p:attrNameLst>
                                          <p:attrName>ppt_y</p:attrName>
                                        </p:attrNameLst>
                                      </p:cBhvr>
                                      <p:tavLst>
                                        <p:tav tm="0">
                                          <p:val>
                                            <p:strVal val="0-#ppt_h/2"/>
                                          </p:val>
                                        </p:tav>
                                        <p:tav tm="100000">
                                          <p:val>
                                            <p:strVal val="#ppt_y"/>
                                          </p:val>
                                        </p:tav>
                                      </p:tavLst>
                                    </p:anim>
                                  </p:childTnLst>
                                </p:cTn>
                              </p:par>
                              <p:par>
                                <p:cTn id="169" presetID="2" presetClass="entr" presetSubtype="3" decel="2400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anim calcmode="lin" valueType="num">
                                      <p:cBhvr additive="base">
                                        <p:cTn id="171" dur="1000" fill="hold"/>
                                        <p:tgtEl>
                                          <p:spTgt spid="90"/>
                                        </p:tgtEl>
                                        <p:attrNameLst>
                                          <p:attrName>ppt_x</p:attrName>
                                        </p:attrNameLst>
                                      </p:cBhvr>
                                      <p:tavLst>
                                        <p:tav tm="0">
                                          <p:val>
                                            <p:strVal val="1+#ppt_w/2"/>
                                          </p:val>
                                        </p:tav>
                                        <p:tav tm="100000">
                                          <p:val>
                                            <p:strVal val="#ppt_x"/>
                                          </p:val>
                                        </p:tav>
                                      </p:tavLst>
                                    </p:anim>
                                    <p:anim calcmode="lin" valueType="num">
                                      <p:cBhvr additive="base">
                                        <p:cTn id="172" dur="1000" fill="hold"/>
                                        <p:tgtEl>
                                          <p:spTgt spid="90"/>
                                        </p:tgtEl>
                                        <p:attrNameLst>
                                          <p:attrName>ppt_y</p:attrName>
                                        </p:attrNameLst>
                                      </p:cBhvr>
                                      <p:tavLst>
                                        <p:tav tm="0">
                                          <p:val>
                                            <p:strVal val="0-#ppt_h/2"/>
                                          </p:val>
                                        </p:tav>
                                        <p:tav tm="100000">
                                          <p:val>
                                            <p:strVal val="#ppt_y"/>
                                          </p:val>
                                        </p:tav>
                                      </p:tavLst>
                                    </p:anim>
                                  </p:childTnLst>
                                </p:cTn>
                              </p:par>
                              <p:par>
                                <p:cTn id="173" presetID="2" presetClass="entr" presetSubtype="3" decel="24000" fill="hold" grpId="0" nodeType="withEffect">
                                  <p:stCondLst>
                                    <p:cond delay="0"/>
                                  </p:stCondLst>
                                  <p:childTnLst>
                                    <p:set>
                                      <p:cBhvr>
                                        <p:cTn id="174" dur="1" fill="hold">
                                          <p:stCondLst>
                                            <p:cond delay="0"/>
                                          </p:stCondLst>
                                        </p:cTn>
                                        <p:tgtEl>
                                          <p:spTgt spid="91"/>
                                        </p:tgtEl>
                                        <p:attrNameLst>
                                          <p:attrName>style.visibility</p:attrName>
                                        </p:attrNameLst>
                                      </p:cBhvr>
                                      <p:to>
                                        <p:strVal val="visible"/>
                                      </p:to>
                                    </p:set>
                                    <p:anim calcmode="lin" valueType="num">
                                      <p:cBhvr additive="base">
                                        <p:cTn id="175" dur="1000" fill="hold"/>
                                        <p:tgtEl>
                                          <p:spTgt spid="91"/>
                                        </p:tgtEl>
                                        <p:attrNameLst>
                                          <p:attrName>ppt_x</p:attrName>
                                        </p:attrNameLst>
                                      </p:cBhvr>
                                      <p:tavLst>
                                        <p:tav tm="0">
                                          <p:val>
                                            <p:strVal val="1+#ppt_w/2"/>
                                          </p:val>
                                        </p:tav>
                                        <p:tav tm="100000">
                                          <p:val>
                                            <p:strVal val="#ppt_x"/>
                                          </p:val>
                                        </p:tav>
                                      </p:tavLst>
                                    </p:anim>
                                    <p:anim calcmode="lin" valueType="num">
                                      <p:cBhvr additive="base">
                                        <p:cTn id="176" dur="1000" fill="hold"/>
                                        <p:tgtEl>
                                          <p:spTgt spid="91"/>
                                        </p:tgtEl>
                                        <p:attrNameLst>
                                          <p:attrName>ppt_y</p:attrName>
                                        </p:attrNameLst>
                                      </p:cBhvr>
                                      <p:tavLst>
                                        <p:tav tm="0">
                                          <p:val>
                                            <p:strVal val="0-#ppt_h/2"/>
                                          </p:val>
                                        </p:tav>
                                        <p:tav tm="100000">
                                          <p:val>
                                            <p:strVal val="#ppt_y"/>
                                          </p:val>
                                        </p:tav>
                                      </p:tavLst>
                                    </p:anim>
                                  </p:childTnLst>
                                </p:cTn>
                              </p:par>
                              <p:par>
                                <p:cTn id="177" presetID="2" presetClass="entr" presetSubtype="3" decel="24000" fill="hold" grpId="0" nodeType="withEffect">
                                  <p:stCondLst>
                                    <p:cond delay="0"/>
                                  </p:stCondLst>
                                  <p:childTnLst>
                                    <p:set>
                                      <p:cBhvr>
                                        <p:cTn id="178" dur="1" fill="hold">
                                          <p:stCondLst>
                                            <p:cond delay="0"/>
                                          </p:stCondLst>
                                        </p:cTn>
                                        <p:tgtEl>
                                          <p:spTgt spid="92"/>
                                        </p:tgtEl>
                                        <p:attrNameLst>
                                          <p:attrName>style.visibility</p:attrName>
                                        </p:attrNameLst>
                                      </p:cBhvr>
                                      <p:to>
                                        <p:strVal val="visible"/>
                                      </p:to>
                                    </p:set>
                                    <p:anim calcmode="lin" valueType="num">
                                      <p:cBhvr additive="base">
                                        <p:cTn id="179" dur="1000" fill="hold"/>
                                        <p:tgtEl>
                                          <p:spTgt spid="92"/>
                                        </p:tgtEl>
                                        <p:attrNameLst>
                                          <p:attrName>ppt_x</p:attrName>
                                        </p:attrNameLst>
                                      </p:cBhvr>
                                      <p:tavLst>
                                        <p:tav tm="0">
                                          <p:val>
                                            <p:strVal val="1+#ppt_w/2"/>
                                          </p:val>
                                        </p:tav>
                                        <p:tav tm="100000">
                                          <p:val>
                                            <p:strVal val="#ppt_x"/>
                                          </p:val>
                                        </p:tav>
                                      </p:tavLst>
                                    </p:anim>
                                    <p:anim calcmode="lin" valueType="num">
                                      <p:cBhvr additive="base">
                                        <p:cTn id="180" dur="1000" fill="hold"/>
                                        <p:tgtEl>
                                          <p:spTgt spid="92"/>
                                        </p:tgtEl>
                                        <p:attrNameLst>
                                          <p:attrName>ppt_y</p:attrName>
                                        </p:attrNameLst>
                                      </p:cBhvr>
                                      <p:tavLst>
                                        <p:tav tm="0">
                                          <p:val>
                                            <p:strVal val="0-#ppt_h/2"/>
                                          </p:val>
                                        </p:tav>
                                        <p:tav tm="100000">
                                          <p:val>
                                            <p:strVal val="#ppt_y"/>
                                          </p:val>
                                        </p:tav>
                                      </p:tavLst>
                                    </p:anim>
                                  </p:childTnLst>
                                </p:cTn>
                              </p:par>
                              <p:par>
                                <p:cTn id="181" presetID="2" presetClass="entr" presetSubtype="3" decel="24000" fill="hold" grpId="0" nodeType="withEffect">
                                  <p:stCondLst>
                                    <p:cond delay="0"/>
                                  </p:stCondLst>
                                  <p:childTnLst>
                                    <p:set>
                                      <p:cBhvr>
                                        <p:cTn id="182" dur="1" fill="hold">
                                          <p:stCondLst>
                                            <p:cond delay="0"/>
                                          </p:stCondLst>
                                        </p:cTn>
                                        <p:tgtEl>
                                          <p:spTgt spid="93"/>
                                        </p:tgtEl>
                                        <p:attrNameLst>
                                          <p:attrName>style.visibility</p:attrName>
                                        </p:attrNameLst>
                                      </p:cBhvr>
                                      <p:to>
                                        <p:strVal val="visible"/>
                                      </p:to>
                                    </p:set>
                                    <p:anim calcmode="lin" valueType="num">
                                      <p:cBhvr additive="base">
                                        <p:cTn id="183" dur="1000" fill="hold"/>
                                        <p:tgtEl>
                                          <p:spTgt spid="93"/>
                                        </p:tgtEl>
                                        <p:attrNameLst>
                                          <p:attrName>ppt_x</p:attrName>
                                        </p:attrNameLst>
                                      </p:cBhvr>
                                      <p:tavLst>
                                        <p:tav tm="0">
                                          <p:val>
                                            <p:strVal val="1+#ppt_w/2"/>
                                          </p:val>
                                        </p:tav>
                                        <p:tav tm="100000">
                                          <p:val>
                                            <p:strVal val="#ppt_x"/>
                                          </p:val>
                                        </p:tav>
                                      </p:tavLst>
                                    </p:anim>
                                    <p:anim calcmode="lin" valueType="num">
                                      <p:cBhvr additive="base">
                                        <p:cTn id="184"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EDA0DB1C-35F9-4E20-9AFD-22809342ED0A}"/>
              </a:ext>
            </a:extLst>
          </p:cNvPr>
          <p:cNvSpPr/>
          <p:nvPr/>
        </p:nvSpPr>
        <p:spPr>
          <a:xfrm rot="1727599">
            <a:off x="9128920" y="4899847"/>
            <a:ext cx="2059058" cy="955833"/>
          </a:xfrm>
          <a:prstGeom prst="ellipse">
            <a:avLst/>
          </a:prstGeom>
          <a:gradFill flip="none" rotWithShape="1">
            <a:gsLst>
              <a:gs pos="17000">
                <a:schemeClr val="tx1">
                  <a:lumMod val="50000"/>
                  <a:lumOff val="50000"/>
                  <a:alpha val="40000"/>
                </a:schemeClr>
              </a:gs>
              <a:gs pos="100000">
                <a:srgbClr val="F1F2F4">
                  <a:alpha val="0"/>
                </a:srgbClr>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48BCAC6-5E70-4903-B737-4F2E16CF3F60}"/>
              </a:ext>
            </a:extLst>
          </p:cNvPr>
          <p:cNvSpPr/>
          <p:nvPr/>
        </p:nvSpPr>
        <p:spPr>
          <a:xfrm rot="1727599">
            <a:off x="6799925" y="4913876"/>
            <a:ext cx="2059058" cy="955833"/>
          </a:xfrm>
          <a:prstGeom prst="ellipse">
            <a:avLst/>
          </a:prstGeom>
          <a:gradFill flip="none" rotWithShape="1">
            <a:gsLst>
              <a:gs pos="17000">
                <a:schemeClr val="tx1">
                  <a:lumMod val="50000"/>
                  <a:lumOff val="50000"/>
                  <a:alpha val="40000"/>
                </a:schemeClr>
              </a:gs>
              <a:gs pos="100000">
                <a:srgbClr val="F1F2F4">
                  <a:alpha val="0"/>
                </a:srgbClr>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4356904-D001-4CCA-B782-7CE71E03F792}"/>
              </a:ext>
            </a:extLst>
          </p:cNvPr>
          <p:cNvSpPr/>
          <p:nvPr/>
        </p:nvSpPr>
        <p:spPr>
          <a:xfrm rot="1727599">
            <a:off x="4411205" y="4913876"/>
            <a:ext cx="2059058" cy="955833"/>
          </a:xfrm>
          <a:prstGeom prst="ellipse">
            <a:avLst/>
          </a:prstGeom>
          <a:gradFill flip="none" rotWithShape="1">
            <a:gsLst>
              <a:gs pos="17000">
                <a:schemeClr val="tx1">
                  <a:lumMod val="50000"/>
                  <a:lumOff val="50000"/>
                  <a:alpha val="40000"/>
                </a:schemeClr>
              </a:gs>
              <a:gs pos="100000">
                <a:srgbClr val="F1F2F4">
                  <a:alpha val="0"/>
                </a:srgbClr>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DD462407-30DC-4BF2-BDF3-B1C1BCA68043}"/>
              </a:ext>
            </a:extLst>
          </p:cNvPr>
          <p:cNvGrpSpPr/>
          <p:nvPr/>
        </p:nvGrpSpPr>
        <p:grpSpPr>
          <a:xfrm>
            <a:off x="3427104" y="705753"/>
            <a:ext cx="2855730" cy="5717934"/>
            <a:chOff x="3035226" y="705753"/>
            <a:chExt cx="2855730" cy="5717934"/>
          </a:xfrm>
        </p:grpSpPr>
        <p:grpSp>
          <p:nvGrpSpPr>
            <p:cNvPr id="16" name="Group 15">
              <a:extLst>
                <a:ext uri="{FF2B5EF4-FFF2-40B4-BE49-F238E27FC236}">
                  <a16:creationId xmlns:a16="http://schemas.microsoft.com/office/drawing/2014/main" id="{839FD4B1-9CA0-4BB8-A797-0FBFE231C2F4}"/>
                </a:ext>
              </a:extLst>
            </p:cNvPr>
            <p:cNvGrpSpPr/>
            <p:nvPr/>
          </p:nvGrpSpPr>
          <p:grpSpPr>
            <a:xfrm>
              <a:off x="3035226" y="705753"/>
              <a:ext cx="2855730" cy="5717934"/>
              <a:chOff x="4687837" y="838604"/>
              <a:chExt cx="2855730" cy="5717934"/>
            </a:xfrm>
          </p:grpSpPr>
          <p:sp>
            <p:nvSpPr>
              <p:cNvPr id="28" name="Rectangle: Rounded Corners 27">
                <a:extLst>
                  <a:ext uri="{FF2B5EF4-FFF2-40B4-BE49-F238E27FC236}">
                    <a16:creationId xmlns:a16="http://schemas.microsoft.com/office/drawing/2014/main" id="{A80AA72C-7A56-4F76-B1D7-1935979909AD}"/>
                  </a:ext>
                </a:extLst>
              </p:cNvPr>
              <p:cNvSpPr/>
              <p:nvPr/>
            </p:nvSpPr>
            <p:spPr>
              <a:xfrm rot="236669">
                <a:off x="5540600" y="882559"/>
                <a:ext cx="1448972" cy="4965896"/>
              </a:xfrm>
              <a:prstGeom prst="roundRect">
                <a:avLst/>
              </a:prstGeom>
              <a:solidFill>
                <a:srgbClr val="C1C6CA">
                  <a:alpha val="70000"/>
                </a:srgbClr>
              </a:solidFill>
              <a:ln w="3175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369E4ED-BCE4-45DD-98B7-BF13C78D2E1D}"/>
                  </a:ext>
                </a:extLst>
              </p:cNvPr>
              <p:cNvGrpSpPr/>
              <p:nvPr/>
            </p:nvGrpSpPr>
            <p:grpSpPr>
              <a:xfrm>
                <a:off x="4687837" y="838604"/>
                <a:ext cx="2855730" cy="5717934"/>
                <a:chOff x="4687837" y="838604"/>
                <a:chExt cx="2855730" cy="5717934"/>
              </a:xfrm>
            </p:grpSpPr>
            <p:sp>
              <p:nvSpPr>
                <p:cNvPr id="30" name="Rectangle: Rounded Corners 29">
                  <a:extLst>
                    <a:ext uri="{FF2B5EF4-FFF2-40B4-BE49-F238E27FC236}">
                      <a16:creationId xmlns:a16="http://schemas.microsoft.com/office/drawing/2014/main" id="{E816269F-10E2-4E9F-9613-873C2BFB1971}"/>
                    </a:ext>
                  </a:extLst>
                </p:cNvPr>
                <p:cNvSpPr/>
                <p:nvPr/>
              </p:nvSpPr>
              <p:spPr>
                <a:xfrm>
                  <a:off x="4838668" y="838604"/>
                  <a:ext cx="2704899" cy="5171012"/>
                </a:xfrm>
                <a:prstGeom prst="roundRect">
                  <a:avLst/>
                </a:prstGeom>
                <a:gradFill>
                  <a:gsLst>
                    <a:gs pos="0">
                      <a:srgbClr val="FF33CC"/>
                    </a:gs>
                    <a:gs pos="100000">
                      <a:srgbClr val="CC0066"/>
                    </a:gs>
                  </a:gsLst>
                  <a:lin ang="5400000" scaled="1"/>
                </a:gradFill>
                <a:ln w="31750">
                  <a:gradFill>
                    <a:gsLst>
                      <a:gs pos="100000">
                        <a:srgbClr val="FF33CC"/>
                      </a:gs>
                      <a:gs pos="0">
                        <a:srgbClr val="CC006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488E0BF-B2A9-4AB8-B196-CB61923069D0}"/>
                    </a:ext>
                  </a:extLst>
                </p:cNvPr>
                <p:cNvSpPr/>
                <p:nvPr/>
              </p:nvSpPr>
              <p:spPr>
                <a:xfrm>
                  <a:off x="5329280" y="4609941"/>
                  <a:ext cx="1579173" cy="1543148"/>
                </a:xfrm>
                <a:custGeom>
                  <a:avLst/>
                  <a:gdLst>
                    <a:gd name="connsiteX0" fmla="*/ 0 w 1417320"/>
                    <a:gd name="connsiteY0" fmla="*/ 0 h 1543148"/>
                    <a:gd name="connsiteX1" fmla="*/ 1417320 w 1417320"/>
                    <a:gd name="connsiteY1" fmla="*/ 0 h 1543148"/>
                    <a:gd name="connsiteX2" fmla="*/ 1417320 w 1417320"/>
                    <a:gd name="connsiteY2" fmla="*/ 1306923 h 1543148"/>
                    <a:gd name="connsiteX3" fmla="*/ 1181095 w 1417320"/>
                    <a:gd name="connsiteY3" fmla="*/ 1543148 h 1543148"/>
                    <a:gd name="connsiteX4" fmla="*/ 236225 w 1417320"/>
                    <a:gd name="connsiteY4" fmla="*/ 1543148 h 1543148"/>
                    <a:gd name="connsiteX5" fmla="*/ 0 w 1417320"/>
                    <a:gd name="connsiteY5" fmla="*/ 1306923 h 15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0" h="1543148">
                      <a:moveTo>
                        <a:pt x="0" y="0"/>
                      </a:moveTo>
                      <a:lnTo>
                        <a:pt x="1417320" y="0"/>
                      </a:lnTo>
                      <a:lnTo>
                        <a:pt x="1417320" y="1306923"/>
                      </a:lnTo>
                      <a:cubicBezTo>
                        <a:pt x="1417320" y="1437386"/>
                        <a:pt x="1311558" y="1543148"/>
                        <a:pt x="1181095" y="1543148"/>
                      </a:cubicBezTo>
                      <a:lnTo>
                        <a:pt x="236225" y="1543148"/>
                      </a:lnTo>
                      <a:cubicBezTo>
                        <a:pt x="105762" y="1543148"/>
                        <a:pt x="0" y="1437386"/>
                        <a:pt x="0" y="1306923"/>
                      </a:cubicBezTo>
                      <a:close/>
                    </a:path>
                  </a:pathLst>
                </a:custGeom>
                <a:solidFill>
                  <a:srgbClr val="C1C6C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A5B702-5060-43F4-AD53-FE56996C7401}"/>
                    </a:ext>
                  </a:extLst>
                </p:cNvPr>
                <p:cNvSpPr/>
                <p:nvPr/>
              </p:nvSpPr>
              <p:spPr>
                <a:xfrm>
                  <a:off x="4687837" y="5140374"/>
                  <a:ext cx="1741027" cy="1416164"/>
                </a:xfrm>
                <a:custGeom>
                  <a:avLst/>
                  <a:gdLst>
                    <a:gd name="connsiteX0" fmla="*/ 140928 w 1348400"/>
                    <a:gd name="connsiteY0" fmla="*/ 0 h 4838912"/>
                    <a:gd name="connsiteX1" fmla="*/ 1106900 w 1348400"/>
                    <a:gd name="connsiteY1" fmla="*/ 0 h 4838912"/>
                    <a:gd name="connsiteX2" fmla="*/ 1348400 w 1348400"/>
                    <a:gd name="connsiteY2" fmla="*/ 241500 h 4838912"/>
                    <a:gd name="connsiteX3" fmla="*/ 1348400 w 1348400"/>
                    <a:gd name="connsiteY3" fmla="*/ 4724396 h 4838912"/>
                    <a:gd name="connsiteX4" fmla="*/ 1329422 w 1348400"/>
                    <a:gd name="connsiteY4" fmla="*/ 4818399 h 4838912"/>
                    <a:gd name="connsiteX5" fmla="*/ 1318288 w 1348400"/>
                    <a:gd name="connsiteY5" fmla="*/ 4838912 h 4838912"/>
                    <a:gd name="connsiteX6" fmla="*/ 0 w 1348400"/>
                    <a:gd name="connsiteY6" fmla="*/ 50616 h 4838912"/>
                    <a:gd name="connsiteX7" fmla="*/ 46925 w 1348400"/>
                    <a:gd name="connsiteY7" fmla="*/ 18978 h 4838912"/>
                    <a:gd name="connsiteX8" fmla="*/ 140928 w 1348400"/>
                    <a:gd name="connsiteY8" fmla="*/ 0 h 48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400" h="4838912">
                      <a:moveTo>
                        <a:pt x="140928" y="0"/>
                      </a:moveTo>
                      <a:lnTo>
                        <a:pt x="1106900" y="0"/>
                      </a:lnTo>
                      <a:cubicBezTo>
                        <a:pt x="1240277" y="0"/>
                        <a:pt x="1348400" y="108123"/>
                        <a:pt x="1348400" y="241500"/>
                      </a:cubicBezTo>
                      <a:lnTo>
                        <a:pt x="1348400" y="4724396"/>
                      </a:lnTo>
                      <a:cubicBezTo>
                        <a:pt x="1348400" y="4757740"/>
                        <a:pt x="1341642" y="4789506"/>
                        <a:pt x="1329422" y="4818399"/>
                      </a:cubicBezTo>
                      <a:lnTo>
                        <a:pt x="1318288" y="4838912"/>
                      </a:lnTo>
                      <a:lnTo>
                        <a:pt x="0" y="50616"/>
                      </a:lnTo>
                      <a:lnTo>
                        <a:pt x="46925" y="18978"/>
                      </a:lnTo>
                      <a:cubicBezTo>
                        <a:pt x="75818" y="6758"/>
                        <a:pt x="107584" y="0"/>
                        <a:pt x="140928" y="0"/>
                      </a:cubicBezTo>
                      <a:close/>
                    </a:path>
                  </a:pathLst>
                </a:custGeom>
                <a:solidFill>
                  <a:schemeClr val="bg1">
                    <a:alpha val="1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TextBox 26">
              <a:extLst>
                <a:ext uri="{FF2B5EF4-FFF2-40B4-BE49-F238E27FC236}">
                  <a16:creationId xmlns:a16="http://schemas.microsoft.com/office/drawing/2014/main" id="{2CE61745-D700-4C9C-A574-177528F03471}"/>
                </a:ext>
              </a:extLst>
            </p:cNvPr>
            <p:cNvSpPr txBox="1"/>
            <p:nvPr/>
          </p:nvSpPr>
          <p:spPr>
            <a:xfrm>
              <a:off x="3051569" y="1235558"/>
              <a:ext cx="2839387" cy="1938992"/>
            </a:xfrm>
            <a:prstGeom prst="rect">
              <a:avLst/>
            </a:prstGeom>
            <a:noFill/>
          </p:spPr>
          <p:txBody>
            <a:bodyPr wrap="square" rtlCol="0">
              <a:spAutoFit/>
            </a:bodyPr>
            <a:lstStyle/>
            <a:p>
              <a:pPr algn="r"/>
              <a:r>
                <a:rPr lang="ar-SY" sz="2000" dirty="0">
                  <a:solidFill>
                    <a:schemeClr val="bg1"/>
                  </a:solidFill>
                </a:rPr>
                <a:t>وقد توفي بعد هذا العمل الجاد الطويل الخالد، في مدينة الطائف سنة 1373 هـ ، ونقل جُثمانه إلى الرياض، ودُفن في مقبرة العود، وخَلَفَه في الحكم ولي عهده الأمير سعود بن عبدالعزيز.</a:t>
              </a:r>
              <a:endParaRPr lang="en-US" sz="2000" dirty="0">
                <a:solidFill>
                  <a:schemeClr val="bg1"/>
                </a:solidFill>
              </a:endParaRPr>
            </a:p>
          </p:txBody>
        </p:sp>
      </p:grpSp>
      <p:grpSp>
        <p:nvGrpSpPr>
          <p:cNvPr id="7" name="Group 6">
            <a:extLst>
              <a:ext uri="{FF2B5EF4-FFF2-40B4-BE49-F238E27FC236}">
                <a16:creationId xmlns:a16="http://schemas.microsoft.com/office/drawing/2014/main" id="{AB53CC82-BC41-484E-9A4B-A2F5FE268D75}"/>
              </a:ext>
            </a:extLst>
          </p:cNvPr>
          <p:cNvGrpSpPr/>
          <p:nvPr/>
        </p:nvGrpSpPr>
        <p:grpSpPr>
          <a:xfrm>
            <a:off x="3137094" y="4235949"/>
            <a:ext cx="3294886" cy="1872343"/>
            <a:chOff x="2643618" y="4235949"/>
            <a:chExt cx="3294886" cy="1872343"/>
          </a:xfrm>
        </p:grpSpPr>
        <p:sp>
          <p:nvSpPr>
            <p:cNvPr id="24" name="Rectangle 23">
              <a:extLst>
                <a:ext uri="{FF2B5EF4-FFF2-40B4-BE49-F238E27FC236}">
                  <a16:creationId xmlns:a16="http://schemas.microsoft.com/office/drawing/2014/main" id="{79BD915D-CD38-425B-ABA4-306B6328EA70}"/>
                </a:ext>
              </a:extLst>
            </p:cNvPr>
            <p:cNvSpPr/>
            <p:nvPr/>
          </p:nvSpPr>
          <p:spPr>
            <a:xfrm rot="1727599">
              <a:off x="2948561" y="5127617"/>
              <a:ext cx="2989943" cy="203200"/>
            </a:xfrm>
            <a:prstGeom prst="rect">
              <a:avLst/>
            </a:prstGeom>
            <a:gradFill flip="none" rotWithShape="1">
              <a:gsLst>
                <a:gs pos="17000">
                  <a:schemeClr val="tx1">
                    <a:lumMod val="50000"/>
                    <a:lumOff val="50000"/>
                  </a:schemeClr>
                </a:gs>
                <a:gs pos="100000">
                  <a:srgbClr val="F1F2F4"/>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A3B09127-9E66-4DFC-8188-3975872A9764}"/>
                </a:ext>
              </a:extLst>
            </p:cNvPr>
            <p:cNvSpPr/>
            <p:nvPr/>
          </p:nvSpPr>
          <p:spPr>
            <a:xfrm>
              <a:off x="2643618" y="4235949"/>
              <a:ext cx="3280228" cy="1872343"/>
            </a:xfrm>
            <a:prstGeom prst="rtTriangle">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a:extLst>
              <a:ext uri="{FF2B5EF4-FFF2-40B4-BE49-F238E27FC236}">
                <a16:creationId xmlns:a16="http://schemas.microsoft.com/office/drawing/2014/main" id="{49A7D7B6-5829-4EBE-999C-E9325418484B}"/>
              </a:ext>
            </a:extLst>
          </p:cNvPr>
          <p:cNvSpPr/>
          <p:nvPr/>
        </p:nvSpPr>
        <p:spPr>
          <a:xfrm rot="1727599">
            <a:off x="1964646" y="4965146"/>
            <a:ext cx="2059058" cy="955833"/>
          </a:xfrm>
          <a:prstGeom prst="ellipse">
            <a:avLst/>
          </a:prstGeom>
          <a:gradFill flip="none" rotWithShape="1">
            <a:gsLst>
              <a:gs pos="17000">
                <a:schemeClr val="tx1">
                  <a:lumMod val="50000"/>
                  <a:lumOff val="50000"/>
                  <a:alpha val="40000"/>
                </a:schemeClr>
              </a:gs>
              <a:gs pos="100000">
                <a:srgbClr val="F1F2F4">
                  <a:alpha val="0"/>
                </a:srgbClr>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472D723-F708-419C-8A1F-10914BBA3DC9}"/>
              </a:ext>
            </a:extLst>
          </p:cNvPr>
          <p:cNvGrpSpPr/>
          <p:nvPr/>
        </p:nvGrpSpPr>
        <p:grpSpPr>
          <a:xfrm>
            <a:off x="182865" y="718175"/>
            <a:ext cx="3120070" cy="5198526"/>
            <a:chOff x="-209013" y="718175"/>
            <a:chExt cx="3120070" cy="5198526"/>
          </a:xfrm>
        </p:grpSpPr>
        <p:grpSp>
          <p:nvGrpSpPr>
            <p:cNvPr id="17" name="Group 16">
              <a:extLst>
                <a:ext uri="{FF2B5EF4-FFF2-40B4-BE49-F238E27FC236}">
                  <a16:creationId xmlns:a16="http://schemas.microsoft.com/office/drawing/2014/main" id="{7022BA68-68BC-43BA-A8F4-8A2FFA86EFBA}"/>
                </a:ext>
              </a:extLst>
            </p:cNvPr>
            <p:cNvGrpSpPr/>
            <p:nvPr/>
          </p:nvGrpSpPr>
          <p:grpSpPr>
            <a:xfrm>
              <a:off x="-209013" y="718175"/>
              <a:ext cx="3120070" cy="5198526"/>
              <a:chOff x="3869502" y="851026"/>
              <a:chExt cx="3120070" cy="5198526"/>
            </a:xfrm>
          </p:grpSpPr>
          <p:sp>
            <p:nvSpPr>
              <p:cNvPr id="14" name="Rectangle: Rounded Corners 13">
                <a:extLst>
                  <a:ext uri="{FF2B5EF4-FFF2-40B4-BE49-F238E27FC236}">
                    <a16:creationId xmlns:a16="http://schemas.microsoft.com/office/drawing/2014/main" id="{790F437E-D890-48AE-9407-43B007559FA5}"/>
                  </a:ext>
                </a:extLst>
              </p:cNvPr>
              <p:cNvSpPr/>
              <p:nvPr/>
            </p:nvSpPr>
            <p:spPr>
              <a:xfrm rot="236669">
                <a:off x="5540600" y="882559"/>
                <a:ext cx="1448972" cy="4965896"/>
              </a:xfrm>
              <a:prstGeom prst="roundRect">
                <a:avLst/>
              </a:prstGeom>
              <a:solidFill>
                <a:srgbClr val="C1C6CA">
                  <a:alpha val="70000"/>
                </a:srgbClr>
              </a:solidFill>
              <a:ln w="3175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8194632-8423-47DD-A2A9-487170C687C2}"/>
                  </a:ext>
                </a:extLst>
              </p:cNvPr>
              <p:cNvGrpSpPr/>
              <p:nvPr/>
            </p:nvGrpSpPr>
            <p:grpSpPr>
              <a:xfrm>
                <a:off x="3869502" y="851026"/>
                <a:ext cx="3062515" cy="5198526"/>
                <a:chOff x="3869502" y="851026"/>
                <a:chExt cx="3062515" cy="5198526"/>
              </a:xfrm>
            </p:grpSpPr>
            <p:sp>
              <p:nvSpPr>
                <p:cNvPr id="5" name="Rectangle: Rounded Corners 4">
                  <a:extLst>
                    <a:ext uri="{FF2B5EF4-FFF2-40B4-BE49-F238E27FC236}">
                      <a16:creationId xmlns:a16="http://schemas.microsoft.com/office/drawing/2014/main" id="{41D27C86-8B0A-475A-B9AD-38CDD1AFE509}"/>
                    </a:ext>
                  </a:extLst>
                </p:cNvPr>
                <p:cNvSpPr/>
                <p:nvPr/>
              </p:nvSpPr>
              <p:spPr>
                <a:xfrm>
                  <a:off x="3869502" y="851026"/>
                  <a:ext cx="3062515" cy="5198526"/>
                </a:xfrm>
                <a:prstGeom prst="roundRect">
                  <a:avLst/>
                </a:prstGeom>
                <a:gradFill>
                  <a:gsLst>
                    <a:gs pos="0">
                      <a:srgbClr val="00CC99"/>
                    </a:gs>
                    <a:gs pos="100000">
                      <a:srgbClr val="008080"/>
                    </a:gs>
                  </a:gsLst>
                  <a:lin ang="5400000" scaled="1"/>
                </a:gradFill>
                <a:ln w="31750">
                  <a:gradFill>
                    <a:gsLst>
                      <a:gs pos="100000">
                        <a:srgbClr val="00CC99"/>
                      </a:gs>
                      <a:gs pos="0">
                        <a:srgbClr val="00808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D75290E-6E61-4383-BD0C-4C40F71A05CA}"/>
                    </a:ext>
                  </a:extLst>
                </p:cNvPr>
                <p:cNvSpPr/>
                <p:nvPr/>
              </p:nvSpPr>
              <p:spPr>
                <a:xfrm>
                  <a:off x="5140006" y="4661210"/>
                  <a:ext cx="1664654" cy="1250737"/>
                </a:xfrm>
                <a:custGeom>
                  <a:avLst/>
                  <a:gdLst>
                    <a:gd name="connsiteX0" fmla="*/ 0 w 1417320"/>
                    <a:gd name="connsiteY0" fmla="*/ 0 h 1543148"/>
                    <a:gd name="connsiteX1" fmla="*/ 1417320 w 1417320"/>
                    <a:gd name="connsiteY1" fmla="*/ 0 h 1543148"/>
                    <a:gd name="connsiteX2" fmla="*/ 1417320 w 1417320"/>
                    <a:gd name="connsiteY2" fmla="*/ 1306923 h 1543148"/>
                    <a:gd name="connsiteX3" fmla="*/ 1181095 w 1417320"/>
                    <a:gd name="connsiteY3" fmla="*/ 1543148 h 1543148"/>
                    <a:gd name="connsiteX4" fmla="*/ 236225 w 1417320"/>
                    <a:gd name="connsiteY4" fmla="*/ 1543148 h 1543148"/>
                    <a:gd name="connsiteX5" fmla="*/ 0 w 1417320"/>
                    <a:gd name="connsiteY5" fmla="*/ 1306923 h 15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0" h="1543148">
                      <a:moveTo>
                        <a:pt x="0" y="0"/>
                      </a:moveTo>
                      <a:lnTo>
                        <a:pt x="1417320" y="0"/>
                      </a:lnTo>
                      <a:lnTo>
                        <a:pt x="1417320" y="1306923"/>
                      </a:lnTo>
                      <a:cubicBezTo>
                        <a:pt x="1417320" y="1437386"/>
                        <a:pt x="1311558" y="1543148"/>
                        <a:pt x="1181095" y="1543148"/>
                      </a:cubicBezTo>
                      <a:lnTo>
                        <a:pt x="236225" y="1543148"/>
                      </a:lnTo>
                      <a:cubicBezTo>
                        <a:pt x="105762" y="1543148"/>
                        <a:pt x="0" y="1437386"/>
                        <a:pt x="0" y="1306923"/>
                      </a:cubicBezTo>
                      <a:close/>
                    </a:path>
                  </a:pathLst>
                </a:custGeom>
                <a:solidFill>
                  <a:srgbClr val="C1C6C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a:extLst>
                <a:ext uri="{FF2B5EF4-FFF2-40B4-BE49-F238E27FC236}">
                  <a16:creationId xmlns:a16="http://schemas.microsoft.com/office/drawing/2014/main" id="{AE1A2105-2568-42E2-8655-E0CC1EF8378D}"/>
                </a:ext>
              </a:extLst>
            </p:cNvPr>
            <p:cNvSpPr txBox="1"/>
            <p:nvPr/>
          </p:nvSpPr>
          <p:spPr>
            <a:xfrm>
              <a:off x="-209013" y="1210749"/>
              <a:ext cx="3107790" cy="2308324"/>
            </a:xfrm>
            <a:prstGeom prst="rect">
              <a:avLst/>
            </a:prstGeom>
            <a:noFill/>
          </p:spPr>
          <p:txBody>
            <a:bodyPr wrap="square" rtlCol="0">
              <a:spAutoFit/>
            </a:bodyPr>
            <a:lstStyle/>
            <a:p>
              <a:pPr algn="r"/>
              <a:r>
                <a:rPr lang="ar-SY" sz="2400" dirty="0">
                  <a:solidFill>
                    <a:schemeClr val="bg1"/>
                  </a:solidFill>
                </a:rPr>
                <a:t>كانت حياة الملك عبدالعزيز , حافلة بالكفاح والبناء , وقد أثمر ذلك بروز المملكة العربية السعودية بين دول العالم في الجوانب السياسية والاقتصادية والتنموية</a:t>
              </a:r>
              <a:endParaRPr lang="en-US" sz="2400" b="1" dirty="0">
                <a:solidFill>
                  <a:schemeClr val="bg1"/>
                </a:solidFill>
              </a:endParaRPr>
            </a:p>
          </p:txBody>
        </p:sp>
      </p:grpSp>
      <p:grpSp>
        <p:nvGrpSpPr>
          <p:cNvPr id="3" name="Group 2">
            <a:extLst>
              <a:ext uri="{FF2B5EF4-FFF2-40B4-BE49-F238E27FC236}">
                <a16:creationId xmlns:a16="http://schemas.microsoft.com/office/drawing/2014/main" id="{137B9BBA-806A-4323-A4E0-D307EC6C1993}"/>
              </a:ext>
            </a:extLst>
          </p:cNvPr>
          <p:cNvGrpSpPr/>
          <p:nvPr/>
        </p:nvGrpSpPr>
        <p:grpSpPr>
          <a:xfrm>
            <a:off x="667651" y="4235949"/>
            <a:ext cx="3294886" cy="1872343"/>
            <a:chOff x="217714" y="4235949"/>
            <a:chExt cx="3294886" cy="1872343"/>
          </a:xfrm>
        </p:grpSpPr>
        <p:sp>
          <p:nvSpPr>
            <p:cNvPr id="21" name="Rectangle 20">
              <a:extLst>
                <a:ext uri="{FF2B5EF4-FFF2-40B4-BE49-F238E27FC236}">
                  <a16:creationId xmlns:a16="http://schemas.microsoft.com/office/drawing/2014/main" id="{EA5B5133-8504-499B-9DA2-0D0ECAA90042}"/>
                </a:ext>
              </a:extLst>
            </p:cNvPr>
            <p:cNvSpPr/>
            <p:nvPr/>
          </p:nvSpPr>
          <p:spPr>
            <a:xfrm rot="1727599">
              <a:off x="522657" y="5127617"/>
              <a:ext cx="2989943" cy="203200"/>
            </a:xfrm>
            <a:prstGeom prst="rect">
              <a:avLst/>
            </a:prstGeom>
            <a:gradFill flip="none" rotWithShape="1">
              <a:gsLst>
                <a:gs pos="17000">
                  <a:schemeClr val="tx1">
                    <a:lumMod val="50000"/>
                    <a:lumOff val="50000"/>
                  </a:schemeClr>
                </a:gs>
                <a:gs pos="100000">
                  <a:srgbClr val="F1F2F4"/>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D63E415-445A-4C3B-B00F-95EB0EFE5907}"/>
                </a:ext>
              </a:extLst>
            </p:cNvPr>
            <p:cNvSpPr/>
            <p:nvPr/>
          </p:nvSpPr>
          <p:spPr>
            <a:xfrm>
              <a:off x="217714" y="4235949"/>
              <a:ext cx="3280228" cy="1872343"/>
            </a:xfrm>
            <a:prstGeom prst="rtTriangle">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C5BF87A9-D8CE-428C-8E04-A07418EE9B35}"/>
              </a:ext>
            </a:extLst>
          </p:cNvPr>
          <p:cNvSpPr/>
          <p:nvPr/>
        </p:nvSpPr>
        <p:spPr>
          <a:xfrm>
            <a:off x="0" y="5943527"/>
            <a:ext cx="12192000" cy="914471"/>
          </a:xfrm>
          <a:prstGeom prst="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مربع نص 1"/>
          <p:cNvSpPr txBox="1"/>
          <p:nvPr/>
        </p:nvSpPr>
        <p:spPr>
          <a:xfrm>
            <a:off x="2467565" y="59421"/>
            <a:ext cx="6494320" cy="584775"/>
          </a:xfrm>
          <a:prstGeom prst="rect">
            <a:avLst/>
          </a:prstGeom>
          <a:noFill/>
        </p:spPr>
        <p:txBody>
          <a:bodyPr wrap="square" rtlCol="1">
            <a:spAutoFit/>
          </a:bodyPr>
          <a:lstStyle/>
          <a:p>
            <a:pPr algn="ctr"/>
            <a:r>
              <a:rPr lang="ar-SY" sz="3200" b="1" dirty="0">
                <a:solidFill>
                  <a:schemeClr val="bg1"/>
                </a:solidFill>
              </a:rPr>
              <a:t>وفاة الملك عبدالعزيز بن عبد الرحمن آل سعود</a:t>
            </a:r>
          </a:p>
        </p:txBody>
      </p:sp>
      <p:grpSp>
        <p:nvGrpSpPr>
          <p:cNvPr id="65" name="Group 8">
            <a:extLst>
              <a:ext uri="{FF2B5EF4-FFF2-40B4-BE49-F238E27FC236}">
                <a16:creationId xmlns:a16="http://schemas.microsoft.com/office/drawing/2014/main" id="{6F415DCE-6113-456B-A5BD-47ACAF60903E}"/>
              </a:ext>
            </a:extLst>
          </p:cNvPr>
          <p:cNvGrpSpPr/>
          <p:nvPr/>
        </p:nvGrpSpPr>
        <p:grpSpPr>
          <a:xfrm>
            <a:off x="6407354" y="42064"/>
            <a:ext cx="2844200" cy="3978669"/>
            <a:chOff x="8819909" y="-8495"/>
            <a:chExt cx="2970284" cy="4155044"/>
          </a:xfrm>
        </p:grpSpPr>
        <p:grpSp>
          <p:nvGrpSpPr>
            <p:cNvPr id="66" name="Group 31">
              <a:extLst>
                <a:ext uri="{FF2B5EF4-FFF2-40B4-BE49-F238E27FC236}">
                  <a16:creationId xmlns:a16="http://schemas.microsoft.com/office/drawing/2014/main" id="{1D4DFA15-24A7-44BE-A912-F9CDAAA20C20}"/>
                </a:ext>
              </a:extLst>
            </p:cNvPr>
            <p:cNvGrpSpPr/>
            <p:nvPr/>
          </p:nvGrpSpPr>
          <p:grpSpPr>
            <a:xfrm>
              <a:off x="8968160" y="-8495"/>
              <a:ext cx="2822033" cy="4155044"/>
              <a:chOff x="3974339" y="-14051"/>
              <a:chExt cx="4667428" cy="6872125"/>
            </a:xfrm>
          </p:grpSpPr>
          <p:sp>
            <p:nvSpPr>
              <p:cNvPr id="69" name="Rectangle 32">
                <a:extLst>
                  <a:ext uri="{FF2B5EF4-FFF2-40B4-BE49-F238E27FC236}">
                    <a16:creationId xmlns:a16="http://schemas.microsoft.com/office/drawing/2014/main" id="{81D1CDCA-60E9-494F-8565-FFB5CE0747A4}"/>
                  </a:ext>
                </a:extLst>
              </p:cNvPr>
              <p:cNvSpPr/>
              <p:nvPr/>
            </p:nvSpPr>
            <p:spPr>
              <a:xfrm>
                <a:off x="3974339" y="2166425"/>
                <a:ext cx="4667428" cy="4691649"/>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72"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1" name="Straight Connector 35">
                <a:extLst>
                  <a:ext uri="{FF2B5EF4-FFF2-40B4-BE49-F238E27FC236}">
                    <a16:creationId xmlns:a16="http://schemas.microsoft.com/office/drawing/2014/main" id="{2018C0BC-D65B-4BFE-8726-9E1CA87DC790}"/>
                  </a:ext>
                </a:extLst>
              </p:cNvPr>
              <p:cNvCxnSpPr/>
              <p:nvPr/>
            </p:nvCxnSpPr>
            <p:spPr>
              <a:xfrm flipV="1">
                <a:off x="6124293" y="-14051"/>
                <a:ext cx="27551" cy="1831758"/>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67" name="Picture 70">
              <a:extLst>
                <a:ext uri="{FF2B5EF4-FFF2-40B4-BE49-F238E27FC236}">
                  <a16:creationId xmlns:a16="http://schemas.microsoft.com/office/drawing/2014/main" id="{28F0844A-1ACC-4186-A996-B040FE8D2A5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076066" y="1709502"/>
              <a:ext cx="2614082" cy="2330901"/>
            </a:xfrm>
            <a:prstGeom prst="rect">
              <a:avLst/>
            </a:prstGeom>
          </p:spPr>
        </p:pic>
        <p:sp>
          <p:nvSpPr>
            <p:cNvPr id="68" name="TextBox 85">
              <a:extLst>
                <a:ext uri="{FF2B5EF4-FFF2-40B4-BE49-F238E27FC236}">
                  <a16:creationId xmlns:a16="http://schemas.microsoft.com/office/drawing/2014/main" id="{E998109D-DA88-493F-856A-4A8977355C16}"/>
                </a:ext>
              </a:extLst>
            </p:cNvPr>
            <p:cNvSpPr txBox="1"/>
            <p:nvPr/>
          </p:nvSpPr>
          <p:spPr>
            <a:xfrm>
              <a:off x="8819909" y="1388081"/>
              <a:ext cx="2866308" cy="321421"/>
            </a:xfrm>
            <a:prstGeom prst="rect">
              <a:avLst/>
            </a:prstGeom>
            <a:noFill/>
          </p:spPr>
          <p:txBody>
            <a:bodyPr wrap="square" rtlCol="0">
              <a:spAutoFit/>
            </a:bodyPr>
            <a:lstStyle/>
            <a:p>
              <a:pPr algn="ctr"/>
              <a:r>
                <a:rPr lang="ar-SY" sz="1400" b="1" dirty="0"/>
                <a:t>الملك عبدالعزيز بن عبدالرحمن آل سعود</a:t>
              </a:r>
              <a:endParaRPr lang="en-US" sz="1400" dirty="0">
                <a:solidFill>
                  <a:srgbClr val="002060"/>
                </a:solidFill>
                <a:latin typeface="Oswald" panose="02000503000000000000" pitchFamily="2" charset="0"/>
              </a:endParaRPr>
            </a:p>
          </p:txBody>
        </p:sp>
      </p:grpSp>
      <p:grpSp>
        <p:nvGrpSpPr>
          <p:cNvPr id="77" name="Group 8">
            <a:extLst>
              <a:ext uri="{FF2B5EF4-FFF2-40B4-BE49-F238E27FC236}">
                <a16:creationId xmlns:a16="http://schemas.microsoft.com/office/drawing/2014/main" id="{6F415DCE-6113-456B-A5BD-47ACAF60903E}"/>
              </a:ext>
            </a:extLst>
          </p:cNvPr>
          <p:cNvGrpSpPr/>
          <p:nvPr/>
        </p:nvGrpSpPr>
        <p:grpSpPr>
          <a:xfrm rot="10800000">
            <a:off x="9369720" y="4278394"/>
            <a:ext cx="2822279" cy="5115670"/>
            <a:chOff x="8631915" y="-1752649"/>
            <a:chExt cx="2947390" cy="5342448"/>
          </a:xfrm>
        </p:grpSpPr>
        <p:grpSp>
          <p:nvGrpSpPr>
            <p:cNvPr id="78" name="Group 31">
              <a:extLst>
                <a:ext uri="{FF2B5EF4-FFF2-40B4-BE49-F238E27FC236}">
                  <a16:creationId xmlns:a16="http://schemas.microsoft.com/office/drawing/2014/main" id="{1D4DFA15-24A7-44BE-A912-F9CDAAA20C20}"/>
                </a:ext>
              </a:extLst>
            </p:cNvPr>
            <p:cNvGrpSpPr/>
            <p:nvPr/>
          </p:nvGrpSpPr>
          <p:grpSpPr>
            <a:xfrm>
              <a:off x="8737460" y="-1752649"/>
              <a:ext cx="2841845" cy="5342448"/>
              <a:chOff x="3592777" y="-2898749"/>
              <a:chExt cx="4700194" cy="8836000"/>
            </a:xfrm>
          </p:grpSpPr>
          <p:sp>
            <p:nvSpPr>
              <p:cNvPr id="81" name="Rectangle 32">
                <a:extLst>
                  <a:ext uri="{FF2B5EF4-FFF2-40B4-BE49-F238E27FC236}">
                    <a16:creationId xmlns:a16="http://schemas.microsoft.com/office/drawing/2014/main" id="{81D1CDCA-60E9-494F-8565-FFB5CE0747A4}"/>
                  </a:ext>
                </a:extLst>
              </p:cNvPr>
              <p:cNvSpPr/>
              <p:nvPr/>
            </p:nvSpPr>
            <p:spPr>
              <a:xfrm>
                <a:off x="3592777" y="2270772"/>
                <a:ext cx="4700194" cy="3666479"/>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84"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3" name="Straight Connector 35">
                <a:extLst>
                  <a:ext uri="{FF2B5EF4-FFF2-40B4-BE49-F238E27FC236}">
                    <a16:creationId xmlns:a16="http://schemas.microsoft.com/office/drawing/2014/main" id="{2018C0BC-D65B-4BFE-8726-9E1CA87DC790}"/>
                  </a:ext>
                </a:extLst>
              </p:cNvPr>
              <p:cNvCxnSpPr/>
              <p:nvPr/>
            </p:nvCxnSpPr>
            <p:spPr>
              <a:xfrm flipV="1">
                <a:off x="6124293" y="-2898749"/>
                <a:ext cx="70940" cy="4716456"/>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79" name="Picture 70">
              <a:extLst>
                <a:ext uri="{FF2B5EF4-FFF2-40B4-BE49-F238E27FC236}">
                  <a16:creationId xmlns:a16="http://schemas.microsoft.com/office/drawing/2014/main" id="{28F0844A-1ACC-4186-A996-B040FE8D2A5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0800000">
              <a:off x="8926901" y="1489888"/>
              <a:ext cx="2524157" cy="1767226"/>
            </a:xfrm>
            <a:prstGeom prst="rect">
              <a:avLst/>
            </a:prstGeom>
          </p:spPr>
        </p:pic>
        <p:sp>
          <p:nvSpPr>
            <p:cNvPr id="80" name="TextBox 85">
              <a:extLst>
                <a:ext uri="{FF2B5EF4-FFF2-40B4-BE49-F238E27FC236}">
                  <a16:creationId xmlns:a16="http://schemas.microsoft.com/office/drawing/2014/main" id="{E998109D-DA88-493F-856A-4A8977355C16}"/>
                </a:ext>
              </a:extLst>
            </p:cNvPr>
            <p:cNvSpPr txBox="1"/>
            <p:nvPr/>
          </p:nvSpPr>
          <p:spPr>
            <a:xfrm rot="10800000">
              <a:off x="8631915" y="3300521"/>
              <a:ext cx="2947385" cy="289278"/>
            </a:xfrm>
            <a:prstGeom prst="rect">
              <a:avLst/>
            </a:prstGeom>
            <a:noFill/>
          </p:spPr>
          <p:txBody>
            <a:bodyPr wrap="square" rtlCol="0">
              <a:spAutoFit/>
            </a:bodyPr>
            <a:lstStyle/>
            <a:p>
              <a:pPr algn="ctr"/>
              <a:r>
                <a:rPr lang="ar-SY" sz="1200" b="1" dirty="0"/>
                <a:t>رسم تخيلي( الملك عبدالعزيز في أثناء اقتحام المصمك</a:t>
              </a:r>
              <a:endParaRPr lang="en-US" sz="1200" b="1" dirty="0">
                <a:latin typeface="Oswald" panose="02000503000000000000" pitchFamily="2" charset="0"/>
              </a:endParaRPr>
            </a:p>
          </p:txBody>
        </p:sp>
      </p:grpSp>
      <p:grpSp>
        <p:nvGrpSpPr>
          <p:cNvPr id="75" name="Group 8">
            <a:extLst>
              <a:ext uri="{FF2B5EF4-FFF2-40B4-BE49-F238E27FC236}">
                <a16:creationId xmlns:a16="http://schemas.microsoft.com/office/drawing/2014/main" id="{6F415DCE-6113-456B-A5BD-47ACAF60903E}"/>
              </a:ext>
            </a:extLst>
          </p:cNvPr>
          <p:cNvGrpSpPr/>
          <p:nvPr/>
        </p:nvGrpSpPr>
        <p:grpSpPr>
          <a:xfrm>
            <a:off x="9369723" y="23755"/>
            <a:ext cx="3025477" cy="3978669"/>
            <a:chOff x="8809001" y="-8495"/>
            <a:chExt cx="3159597" cy="4155044"/>
          </a:xfrm>
        </p:grpSpPr>
        <p:grpSp>
          <p:nvGrpSpPr>
            <p:cNvPr id="76" name="Group 31">
              <a:extLst>
                <a:ext uri="{FF2B5EF4-FFF2-40B4-BE49-F238E27FC236}">
                  <a16:creationId xmlns:a16="http://schemas.microsoft.com/office/drawing/2014/main" id="{1D4DFA15-24A7-44BE-A912-F9CDAAA20C20}"/>
                </a:ext>
              </a:extLst>
            </p:cNvPr>
            <p:cNvGrpSpPr/>
            <p:nvPr/>
          </p:nvGrpSpPr>
          <p:grpSpPr>
            <a:xfrm>
              <a:off x="8968160" y="-8495"/>
              <a:ext cx="2822033" cy="4155044"/>
              <a:chOff x="3974339" y="-14051"/>
              <a:chExt cx="4667428" cy="6872125"/>
            </a:xfrm>
          </p:grpSpPr>
          <p:sp>
            <p:nvSpPr>
              <p:cNvPr id="89" name="Rectangle 32">
                <a:extLst>
                  <a:ext uri="{FF2B5EF4-FFF2-40B4-BE49-F238E27FC236}">
                    <a16:creationId xmlns:a16="http://schemas.microsoft.com/office/drawing/2014/main" id="{81D1CDCA-60E9-494F-8565-FFB5CE0747A4}"/>
                  </a:ext>
                </a:extLst>
              </p:cNvPr>
              <p:cNvSpPr/>
              <p:nvPr/>
            </p:nvSpPr>
            <p:spPr>
              <a:xfrm>
                <a:off x="3974339" y="2166425"/>
                <a:ext cx="4667428" cy="4691649"/>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92"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Connector 35">
                <a:extLst>
                  <a:ext uri="{FF2B5EF4-FFF2-40B4-BE49-F238E27FC236}">
                    <a16:creationId xmlns:a16="http://schemas.microsoft.com/office/drawing/2014/main" id="{2018C0BC-D65B-4BFE-8726-9E1CA87DC790}"/>
                  </a:ext>
                </a:extLst>
              </p:cNvPr>
              <p:cNvCxnSpPr/>
              <p:nvPr/>
            </p:nvCxnSpPr>
            <p:spPr>
              <a:xfrm flipV="1">
                <a:off x="6124293" y="-14051"/>
                <a:ext cx="27551" cy="1831758"/>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87" name="Picture 70">
              <a:extLst>
                <a:ext uri="{FF2B5EF4-FFF2-40B4-BE49-F238E27FC236}">
                  <a16:creationId xmlns:a16="http://schemas.microsoft.com/office/drawing/2014/main" id="{28F0844A-1ACC-4186-A996-B040FE8D2A5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104060" y="1899066"/>
              <a:ext cx="2288832" cy="2108281"/>
            </a:xfrm>
            <a:prstGeom prst="rect">
              <a:avLst/>
            </a:prstGeom>
          </p:spPr>
        </p:pic>
        <p:sp>
          <p:nvSpPr>
            <p:cNvPr id="88" name="TextBox 85">
              <a:extLst>
                <a:ext uri="{FF2B5EF4-FFF2-40B4-BE49-F238E27FC236}">
                  <a16:creationId xmlns:a16="http://schemas.microsoft.com/office/drawing/2014/main" id="{E998109D-DA88-493F-856A-4A8977355C16}"/>
                </a:ext>
              </a:extLst>
            </p:cNvPr>
            <p:cNvSpPr txBox="1"/>
            <p:nvPr/>
          </p:nvSpPr>
          <p:spPr>
            <a:xfrm>
              <a:off x="8809001" y="1388081"/>
              <a:ext cx="3159597" cy="482131"/>
            </a:xfrm>
            <a:prstGeom prst="rect">
              <a:avLst/>
            </a:prstGeom>
            <a:noFill/>
          </p:spPr>
          <p:txBody>
            <a:bodyPr wrap="square" rtlCol="0">
              <a:spAutoFit/>
            </a:bodyPr>
            <a:lstStyle/>
            <a:p>
              <a:pPr algn="ctr"/>
              <a:r>
                <a:rPr lang="ar-SY" sz="1200" b="1" dirty="0"/>
                <a:t>رسم تخيلي( الملك عبدالعزيز يقود رجاله في إحدى المعارك)</a:t>
              </a:r>
              <a:endParaRPr lang="en-US" sz="1200" dirty="0">
                <a:solidFill>
                  <a:srgbClr val="002060"/>
                </a:solidFill>
                <a:latin typeface="Oswald" panose="02000503000000000000" pitchFamily="2" charset="0"/>
              </a:endParaRPr>
            </a:p>
          </p:txBody>
        </p:sp>
      </p:grpSp>
    </p:spTree>
    <p:extLst>
      <p:ext uri="{BB962C8B-B14F-4D97-AF65-F5344CB8AC3E}">
        <p14:creationId xmlns:p14="http://schemas.microsoft.com/office/powerpoint/2010/main" val="2841346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ppt_x"/>
                                              </p:val>
                                            </p:tav>
                                            <p:tav tm="100000">
                                              <p:val>
                                                <p:strVal val="#ppt_x"/>
                                              </p:val>
                                            </p:tav>
                                          </p:tavLst>
                                        </p:anim>
                                        <p:anim calcmode="lin" valueType="num">
                                          <p:cBhvr additive="base">
                                            <p:cTn id="18" dur="500" fill="hold"/>
                                            <p:tgtEl>
                                              <p:spTgt spid="6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22000" fill="hold" nodeType="clickEffect" p14:presetBounceEnd="48000">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14:bounceEnd="48000">
                                          <p:cBhvr additive="base">
                                            <p:cTn id="41" dur="500" fill="hold"/>
                                            <p:tgtEl>
                                              <p:spTgt spid="77"/>
                                            </p:tgtEl>
                                            <p:attrNameLst>
                                              <p:attrName>ppt_x</p:attrName>
                                            </p:attrNameLst>
                                          </p:cBhvr>
                                          <p:tavLst>
                                            <p:tav tm="0">
                                              <p:val>
                                                <p:strVal val="#ppt_x"/>
                                              </p:val>
                                            </p:tav>
                                            <p:tav tm="100000">
                                              <p:val>
                                                <p:strVal val="#ppt_x"/>
                                              </p:val>
                                            </p:tav>
                                          </p:tavLst>
                                        </p:anim>
                                        <p:anim calcmode="lin" valueType="num" p14:bounceEnd="48000">
                                          <p:cBhvr additive="base">
                                            <p:cTn id="4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ppt_x"/>
                                              </p:val>
                                            </p:tav>
                                            <p:tav tm="100000">
                                              <p:val>
                                                <p:strVal val="#ppt_x"/>
                                              </p:val>
                                            </p:tav>
                                          </p:tavLst>
                                        </p:anim>
                                        <p:anim calcmode="lin" valueType="num">
                                          <p:cBhvr additive="base">
                                            <p:cTn id="18" dur="500" fill="hold"/>
                                            <p:tgtEl>
                                              <p:spTgt spid="6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22000"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ppt_x"/>
                                              </p:val>
                                            </p:tav>
                                            <p:tav tm="100000">
                                              <p:val>
                                                <p:strVal val="#ppt_x"/>
                                              </p:val>
                                            </p:tav>
                                          </p:tavLst>
                                        </p:anim>
                                        <p:anim calcmode="lin" valueType="num">
                                          <p:cBhvr additive="base">
                                            <p:cTn id="4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P spid="57"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Top Corners Rounded 48">
            <a:extLst>
              <a:ext uri="{FF2B5EF4-FFF2-40B4-BE49-F238E27FC236}">
                <a16:creationId xmlns:a16="http://schemas.microsoft.com/office/drawing/2014/main" id="{AF239901-94CF-4ABE-BBCE-0880166EF05C}"/>
              </a:ext>
            </a:extLst>
          </p:cNvPr>
          <p:cNvSpPr/>
          <p:nvPr/>
        </p:nvSpPr>
        <p:spPr>
          <a:xfrm rot="2700000">
            <a:off x="3516408" y="22136"/>
            <a:ext cx="48847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Top Corners Rounded 49">
            <a:extLst>
              <a:ext uri="{FF2B5EF4-FFF2-40B4-BE49-F238E27FC236}">
                <a16:creationId xmlns:a16="http://schemas.microsoft.com/office/drawing/2014/main" id="{E73ABF64-45C7-4486-B5FD-16691C00E47C}"/>
              </a:ext>
            </a:extLst>
          </p:cNvPr>
          <p:cNvSpPr/>
          <p:nvPr/>
        </p:nvSpPr>
        <p:spPr>
          <a:xfrm rot="2700000">
            <a:off x="7243827" y="103716"/>
            <a:ext cx="25772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Top Corners Rounded 50">
            <a:extLst>
              <a:ext uri="{FF2B5EF4-FFF2-40B4-BE49-F238E27FC236}">
                <a16:creationId xmlns:a16="http://schemas.microsoft.com/office/drawing/2014/main" id="{4A875B98-0151-4C03-B2EB-BD359068FDE6}"/>
              </a:ext>
            </a:extLst>
          </p:cNvPr>
          <p:cNvSpPr/>
          <p:nvPr/>
        </p:nvSpPr>
        <p:spPr>
          <a:xfrm rot="2700000">
            <a:off x="3538267" y="2261454"/>
            <a:ext cx="36908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Top Corners Rounded 51">
            <a:extLst>
              <a:ext uri="{FF2B5EF4-FFF2-40B4-BE49-F238E27FC236}">
                <a16:creationId xmlns:a16="http://schemas.microsoft.com/office/drawing/2014/main" id="{FF013AC9-1AAB-4AB8-8994-AD801E568F46}"/>
              </a:ext>
            </a:extLst>
          </p:cNvPr>
          <p:cNvSpPr/>
          <p:nvPr/>
        </p:nvSpPr>
        <p:spPr>
          <a:xfrm rot="2700000" flipH="1" flipV="1">
            <a:off x="8652333" y="4171802"/>
            <a:ext cx="43063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Top Corners Rounded 52">
            <a:extLst>
              <a:ext uri="{FF2B5EF4-FFF2-40B4-BE49-F238E27FC236}">
                <a16:creationId xmlns:a16="http://schemas.microsoft.com/office/drawing/2014/main" id="{1A9D2E4F-ACE1-495C-9123-13B9CA198E8A}"/>
              </a:ext>
            </a:extLst>
          </p:cNvPr>
          <p:cNvSpPr/>
          <p:nvPr/>
        </p:nvSpPr>
        <p:spPr>
          <a:xfrm rot="2700000" flipH="1" flipV="1">
            <a:off x="8792713" y="1606253"/>
            <a:ext cx="25772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Top Corners Rounded 53">
            <a:extLst>
              <a:ext uri="{FF2B5EF4-FFF2-40B4-BE49-F238E27FC236}">
                <a16:creationId xmlns:a16="http://schemas.microsoft.com/office/drawing/2014/main" id="{321412B4-0D31-4CA2-87AF-37A70ECE7324}"/>
              </a:ext>
            </a:extLst>
          </p:cNvPr>
          <p:cNvSpPr/>
          <p:nvPr/>
        </p:nvSpPr>
        <p:spPr>
          <a:xfrm rot="2700000" flipH="1" flipV="1">
            <a:off x="3780337" y="4192273"/>
            <a:ext cx="50757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Top Corners Rounded 54">
            <a:extLst>
              <a:ext uri="{FF2B5EF4-FFF2-40B4-BE49-F238E27FC236}">
                <a16:creationId xmlns:a16="http://schemas.microsoft.com/office/drawing/2014/main" id="{C72E0D7B-05B4-4538-AA2D-22CCE081E27F}"/>
              </a:ext>
            </a:extLst>
          </p:cNvPr>
          <p:cNvSpPr/>
          <p:nvPr/>
        </p:nvSpPr>
        <p:spPr>
          <a:xfrm rot="2700000">
            <a:off x="5933750" y="129943"/>
            <a:ext cx="189663" cy="1665697"/>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Top Corners Rounded 55">
            <a:extLst>
              <a:ext uri="{FF2B5EF4-FFF2-40B4-BE49-F238E27FC236}">
                <a16:creationId xmlns:a16="http://schemas.microsoft.com/office/drawing/2014/main" id="{BC9F75B3-A49D-4958-8730-6E30CA4D11FF}"/>
              </a:ext>
            </a:extLst>
          </p:cNvPr>
          <p:cNvSpPr/>
          <p:nvPr/>
        </p:nvSpPr>
        <p:spPr>
          <a:xfrm rot="2700000" flipH="1" flipV="1">
            <a:off x="5717377" y="5192002"/>
            <a:ext cx="189663" cy="1665697"/>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Freeform: Shape 56">
            <a:extLst>
              <a:ext uri="{FF2B5EF4-FFF2-40B4-BE49-F238E27FC236}">
                <a16:creationId xmlns:a16="http://schemas.microsoft.com/office/drawing/2014/main" id="{C1CB3B1C-AB75-4093-B107-5E821FE62F56}"/>
              </a:ext>
            </a:extLst>
          </p:cNvPr>
          <p:cNvSpPr/>
          <p:nvPr/>
        </p:nvSpPr>
        <p:spPr>
          <a:xfrm>
            <a:off x="10737492" y="295602"/>
            <a:ext cx="1454508" cy="1968197"/>
          </a:xfrm>
          <a:custGeom>
            <a:avLst/>
            <a:gdLst>
              <a:gd name="connsiteX0" fmla="*/ 1454508 w 1454508"/>
              <a:gd name="connsiteY0" fmla="*/ 0 h 1968197"/>
              <a:gd name="connsiteX1" fmla="*/ 1454508 w 1454508"/>
              <a:gd name="connsiteY1" fmla="*/ 1027378 h 1968197"/>
              <a:gd name="connsiteX2" fmla="*/ 620078 w 1454508"/>
              <a:gd name="connsiteY2" fmla="*/ 1861808 h 1968197"/>
              <a:gd name="connsiteX3" fmla="*/ 106389 w 1454508"/>
              <a:gd name="connsiteY3" fmla="*/ 1861808 h 1968197"/>
              <a:gd name="connsiteX4" fmla="*/ 106389 w 1454508"/>
              <a:gd name="connsiteY4" fmla="*/ 1348119 h 1968197"/>
              <a:gd name="connsiteX5" fmla="*/ 1454508 w 1454508"/>
              <a:gd name="connsiteY5" fmla="*/ 0 h 196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508" h="1968197">
                <a:moveTo>
                  <a:pt x="1454508" y="0"/>
                </a:moveTo>
                <a:lnTo>
                  <a:pt x="1454508" y="1027378"/>
                </a:lnTo>
                <a:lnTo>
                  <a:pt x="620078" y="1861808"/>
                </a:lnTo>
                <a:cubicBezTo>
                  <a:pt x="478227" y="2003660"/>
                  <a:pt x="248240" y="2003660"/>
                  <a:pt x="106389" y="1861808"/>
                </a:cubicBezTo>
                <a:cubicBezTo>
                  <a:pt x="-35462" y="1719957"/>
                  <a:pt x="-35462" y="1489970"/>
                  <a:pt x="106389" y="1348119"/>
                </a:cubicBezTo>
                <a:lnTo>
                  <a:pt x="1454508" y="0"/>
                </a:lnTo>
                <a:close/>
              </a:path>
            </a:pathLst>
          </a:custGeom>
          <a:gradFill flip="none" rotWithShape="1">
            <a:gsLst>
              <a:gs pos="0">
                <a:srgbClr val="FFFF00"/>
              </a:gs>
              <a:gs pos="88496">
                <a:srgbClr val="FFC000">
                  <a:alpha val="0"/>
                </a:srgbClr>
              </a:gs>
              <a:gs pos="46000">
                <a:srgbClr val="FFC000">
                  <a:alpha val="4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Freeform: Shape 57">
            <a:extLst>
              <a:ext uri="{FF2B5EF4-FFF2-40B4-BE49-F238E27FC236}">
                <a16:creationId xmlns:a16="http://schemas.microsoft.com/office/drawing/2014/main" id="{139B3FC7-C104-48E3-A936-E0D36DBBE924}"/>
              </a:ext>
            </a:extLst>
          </p:cNvPr>
          <p:cNvSpPr/>
          <p:nvPr/>
        </p:nvSpPr>
        <p:spPr>
          <a:xfrm>
            <a:off x="0" y="923048"/>
            <a:ext cx="1991880" cy="2747432"/>
          </a:xfrm>
          <a:custGeom>
            <a:avLst/>
            <a:gdLst>
              <a:gd name="connsiteX0" fmla="*/ 1457624 w 1991880"/>
              <a:gd name="connsiteY0" fmla="*/ 0 h 2747432"/>
              <a:gd name="connsiteX1" fmla="*/ 1835400 w 1991880"/>
              <a:gd name="connsiteY1" fmla="*/ 156479 h 2747432"/>
              <a:gd name="connsiteX2" fmla="*/ 1835400 w 1991880"/>
              <a:gd name="connsiteY2" fmla="*/ 912031 h 2747432"/>
              <a:gd name="connsiteX3" fmla="*/ 0 w 1991880"/>
              <a:gd name="connsiteY3" fmla="*/ 2747432 h 2747432"/>
              <a:gd name="connsiteX4" fmla="*/ 0 w 1991880"/>
              <a:gd name="connsiteY4" fmla="*/ 1236328 h 2747432"/>
              <a:gd name="connsiteX5" fmla="*/ 1079848 w 1991880"/>
              <a:gd name="connsiteY5" fmla="*/ 156479 h 2747432"/>
              <a:gd name="connsiteX6" fmla="*/ 1457624 w 1991880"/>
              <a:gd name="connsiteY6" fmla="*/ 0 h 27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880" h="2747432">
                <a:moveTo>
                  <a:pt x="1457624" y="0"/>
                </a:moveTo>
                <a:cubicBezTo>
                  <a:pt x="1594353" y="0"/>
                  <a:pt x="1731081" y="52160"/>
                  <a:pt x="1835400" y="156479"/>
                </a:cubicBezTo>
                <a:cubicBezTo>
                  <a:pt x="2044040" y="365119"/>
                  <a:pt x="2044040" y="703392"/>
                  <a:pt x="1835400" y="912031"/>
                </a:cubicBezTo>
                <a:lnTo>
                  <a:pt x="0" y="2747432"/>
                </a:lnTo>
                <a:lnTo>
                  <a:pt x="0" y="1236328"/>
                </a:lnTo>
                <a:lnTo>
                  <a:pt x="1079848" y="156479"/>
                </a:lnTo>
                <a:cubicBezTo>
                  <a:pt x="1184168" y="52160"/>
                  <a:pt x="1320896" y="0"/>
                  <a:pt x="1457624" y="0"/>
                </a:cubicBezTo>
                <a:close/>
              </a:path>
            </a:pathLst>
          </a:cu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796F4F0-4829-4647-83C3-A88700989A8B}"/>
              </a:ext>
            </a:extLst>
          </p:cNvPr>
          <p:cNvSpPr/>
          <p:nvPr/>
        </p:nvSpPr>
        <p:spPr>
          <a:xfrm>
            <a:off x="10020130" y="3084511"/>
            <a:ext cx="2171870" cy="2927423"/>
          </a:xfrm>
          <a:custGeom>
            <a:avLst/>
            <a:gdLst>
              <a:gd name="connsiteX0" fmla="*/ 2171870 w 2171870"/>
              <a:gd name="connsiteY0" fmla="*/ 0 h 2927423"/>
              <a:gd name="connsiteX1" fmla="*/ 2171870 w 2171870"/>
              <a:gd name="connsiteY1" fmla="*/ 1511105 h 2927423"/>
              <a:gd name="connsiteX2" fmla="*/ 912032 w 2171870"/>
              <a:gd name="connsiteY2" fmla="*/ 2770943 h 2927423"/>
              <a:gd name="connsiteX3" fmla="*/ 156480 w 2171870"/>
              <a:gd name="connsiteY3" fmla="*/ 2770943 h 2927423"/>
              <a:gd name="connsiteX4" fmla="*/ 156480 w 2171870"/>
              <a:gd name="connsiteY4" fmla="*/ 2015391 h 2927423"/>
              <a:gd name="connsiteX5" fmla="*/ 2171870 w 2171870"/>
              <a:gd name="connsiteY5" fmla="*/ 0 h 292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870" h="2927423">
                <a:moveTo>
                  <a:pt x="2171870" y="0"/>
                </a:moveTo>
                <a:lnTo>
                  <a:pt x="2171870" y="1511105"/>
                </a:lnTo>
                <a:lnTo>
                  <a:pt x="912032" y="2770943"/>
                </a:lnTo>
                <a:cubicBezTo>
                  <a:pt x="703392" y="2979583"/>
                  <a:pt x="365119" y="2979583"/>
                  <a:pt x="156480" y="2770943"/>
                </a:cubicBezTo>
                <a:cubicBezTo>
                  <a:pt x="-52160" y="2562303"/>
                  <a:pt x="-52160" y="2224031"/>
                  <a:pt x="156480" y="2015391"/>
                </a:cubicBezTo>
                <a:lnTo>
                  <a:pt x="2171870" y="0"/>
                </a:lnTo>
                <a:close/>
              </a:path>
            </a:pathLst>
          </a:custGeom>
          <a:gradFill flip="none" rotWithShape="1">
            <a:gsLst>
              <a:gs pos="0">
                <a:srgbClr val="FFFF00"/>
              </a:gs>
              <a:gs pos="88496">
                <a:srgbClr val="FFC000">
                  <a:alpha val="0"/>
                </a:srgbClr>
              </a:gs>
              <a:gs pos="46000">
                <a:srgbClr val="FFC000">
                  <a:alpha val="4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Freeform: Shape 59">
            <a:extLst>
              <a:ext uri="{FF2B5EF4-FFF2-40B4-BE49-F238E27FC236}">
                <a16:creationId xmlns:a16="http://schemas.microsoft.com/office/drawing/2014/main" id="{40489BC6-9B9F-4D28-8670-9A9F68D5BB8F}"/>
              </a:ext>
            </a:extLst>
          </p:cNvPr>
          <p:cNvSpPr/>
          <p:nvPr/>
        </p:nvSpPr>
        <p:spPr>
          <a:xfrm>
            <a:off x="0" y="4834030"/>
            <a:ext cx="1120108" cy="1633797"/>
          </a:xfrm>
          <a:custGeom>
            <a:avLst/>
            <a:gdLst>
              <a:gd name="connsiteX0" fmla="*/ 756876 w 1120108"/>
              <a:gd name="connsiteY0" fmla="*/ 0 h 1633797"/>
              <a:gd name="connsiteX1" fmla="*/ 1013720 w 1120108"/>
              <a:gd name="connsiteY1" fmla="*/ 106388 h 1633797"/>
              <a:gd name="connsiteX2" fmla="*/ 1013720 w 1120108"/>
              <a:gd name="connsiteY2" fmla="*/ 620077 h 1633797"/>
              <a:gd name="connsiteX3" fmla="*/ 0 w 1120108"/>
              <a:gd name="connsiteY3" fmla="*/ 1633797 h 1633797"/>
              <a:gd name="connsiteX4" fmla="*/ 0 w 1120108"/>
              <a:gd name="connsiteY4" fmla="*/ 606419 h 1633797"/>
              <a:gd name="connsiteX5" fmla="*/ 500031 w 1120108"/>
              <a:gd name="connsiteY5" fmla="*/ 106388 h 1633797"/>
              <a:gd name="connsiteX6" fmla="*/ 756876 w 1120108"/>
              <a:gd name="connsiteY6" fmla="*/ 0 h 16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108" h="1633797">
                <a:moveTo>
                  <a:pt x="756876" y="0"/>
                </a:moveTo>
                <a:cubicBezTo>
                  <a:pt x="849835" y="0"/>
                  <a:pt x="942795" y="35463"/>
                  <a:pt x="1013720" y="106388"/>
                </a:cubicBezTo>
                <a:cubicBezTo>
                  <a:pt x="1155571" y="248239"/>
                  <a:pt x="1155571" y="478226"/>
                  <a:pt x="1013720" y="620077"/>
                </a:cubicBezTo>
                <a:lnTo>
                  <a:pt x="0" y="1633797"/>
                </a:lnTo>
                <a:lnTo>
                  <a:pt x="0" y="606419"/>
                </a:lnTo>
                <a:lnTo>
                  <a:pt x="500031" y="106388"/>
                </a:lnTo>
                <a:cubicBezTo>
                  <a:pt x="570957" y="35463"/>
                  <a:pt x="663916" y="0"/>
                  <a:pt x="756876" y="0"/>
                </a:cubicBezTo>
                <a:close/>
              </a:path>
            </a:pathLst>
          </a:cu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1" name="Straight Connector 60">
            <a:extLst>
              <a:ext uri="{FF2B5EF4-FFF2-40B4-BE49-F238E27FC236}">
                <a16:creationId xmlns:a16="http://schemas.microsoft.com/office/drawing/2014/main" id="{2C1D329A-6758-465A-882F-4F99C7551023}"/>
              </a:ext>
            </a:extLst>
          </p:cNvPr>
          <p:cNvCxnSpPr/>
          <p:nvPr/>
        </p:nvCxnSpPr>
        <p:spPr>
          <a:xfrm flipV="1">
            <a:off x="952500" y="1618761"/>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F880A37-9DB6-458F-B77E-B4C38D7191DE}"/>
              </a:ext>
            </a:extLst>
          </p:cNvPr>
          <p:cNvCxnSpPr/>
          <p:nvPr/>
        </p:nvCxnSpPr>
        <p:spPr>
          <a:xfrm flipV="1">
            <a:off x="3477877" y="744813"/>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BED65B-6C3F-4924-BDC5-BB03199A17F4}"/>
              </a:ext>
            </a:extLst>
          </p:cNvPr>
          <p:cNvCxnSpPr/>
          <p:nvPr/>
        </p:nvCxnSpPr>
        <p:spPr>
          <a:xfrm flipV="1">
            <a:off x="995940" y="4502056"/>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47821DD-9E38-4A7B-B8A2-1D9B3E9ADEC4}"/>
              </a:ext>
            </a:extLst>
          </p:cNvPr>
          <p:cNvCxnSpPr/>
          <p:nvPr/>
        </p:nvCxnSpPr>
        <p:spPr>
          <a:xfrm flipV="1">
            <a:off x="5893860" y="1661190"/>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8EBFCA4-C10A-4B14-9677-0AE9D51D5819}"/>
              </a:ext>
            </a:extLst>
          </p:cNvPr>
          <p:cNvCxnSpPr>
            <a:cxnSpLocks/>
          </p:cNvCxnSpPr>
          <p:nvPr/>
        </p:nvCxnSpPr>
        <p:spPr>
          <a:xfrm flipV="1">
            <a:off x="5078269" y="1110294"/>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E0053A8-93C6-40C3-897E-D0192859409F}"/>
              </a:ext>
            </a:extLst>
          </p:cNvPr>
          <p:cNvCxnSpPr>
            <a:cxnSpLocks/>
          </p:cNvCxnSpPr>
          <p:nvPr/>
        </p:nvCxnSpPr>
        <p:spPr>
          <a:xfrm flipH="1">
            <a:off x="9868133" y="812466"/>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C9DAD0-0B9B-4C29-834B-3107202367B7}"/>
              </a:ext>
            </a:extLst>
          </p:cNvPr>
          <p:cNvCxnSpPr>
            <a:cxnSpLocks/>
          </p:cNvCxnSpPr>
          <p:nvPr/>
        </p:nvCxnSpPr>
        <p:spPr>
          <a:xfrm flipH="1">
            <a:off x="10355596" y="2782099"/>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326AA14-AFF0-48F2-86A2-3DF0C80DCBE4}"/>
              </a:ext>
            </a:extLst>
          </p:cNvPr>
          <p:cNvCxnSpPr>
            <a:cxnSpLocks/>
          </p:cNvCxnSpPr>
          <p:nvPr/>
        </p:nvCxnSpPr>
        <p:spPr>
          <a:xfrm flipH="1">
            <a:off x="8691741" y="5368882"/>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62B3518-6DB0-43A5-B617-8A230ED6EC08}"/>
              </a:ext>
            </a:extLst>
          </p:cNvPr>
          <p:cNvCxnSpPr>
            <a:cxnSpLocks/>
          </p:cNvCxnSpPr>
          <p:nvPr/>
        </p:nvCxnSpPr>
        <p:spPr>
          <a:xfrm flipH="1">
            <a:off x="6314521" y="5325580"/>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E9A6CD7-A388-4049-8ADB-FB623D3289EF}"/>
              </a:ext>
            </a:extLst>
          </p:cNvPr>
          <p:cNvSpPr/>
          <p:nvPr/>
        </p:nvSpPr>
        <p:spPr>
          <a:xfrm rot="18900000" flipV="1">
            <a:off x="2347991" y="470901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B27541F-E6EE-46A8-A29B-A6581E48909D}"/>
              </a:ext>
            </a:extLst>
          </p:cNvPr>
          <p:cNvSpPr/>
          <p:nvPr/>
        </p:nvSpPr>
        <p:spPr>
          <a:xfrm rot="18900000" flipV="1">
            <a:off x="4544413" y="5019998"/>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FF0EA65-D1A6-433B-8CDD-116E99E90F70}"/>
              </a:ext>
            </a:extLst>
          </p:cNvPr>
          <p:cNvSpPr/>
          <p:nvPr/>
        </p:nvSpPr>
        <p:spPr>
          <a:xfrm rot="18900000" flipV="1">
            <a:off x="8062915" y="95504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1BE2E9E-694C-4717-822B-3A763FC22EE0}"/>
              </a:ext>
            </a:extLst>
          </p:cNvPr>
          <p:cNvSpPr/>
          <p:nvPr/>
        </p:nvSpPr>
        <p:spPr>
          <a:xfrm rot="18900000" flipV="1">
            <a:off x="7997953" y="310142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A146700-903F-4552-944F-2E47DB8E230B}"/>
              </a:ext>
            </a:extLst>
          </p:cNvPr>
          <p:cNvSpPr/>
          <p:nvPr/>
        </p:nvSpPr>
        <p:spPr>
          <a:xfrm rot="18900000" flipV="1">
            <a:off x="-167312" y="3900894"/>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CEFA7F5-A0B8-4239-9E17-D718E833BECD}"/>
              </a:ext>
            </a:extLst>
          </p:cNvPr>
          <p:cNvSpPr/>
          <p:nvPr/>
        </p:nvSpPr>
        <p:spPr>
          <a:xfrm>
            <a:off x="2630782" y="844646"/>
            <a:ext cx="375231" cy="375231"/>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39E309A8-AC60-4B13-B6EB-B02903C6817F}"/>
              </a:ext>
            </a:extLst>
          </p:cNvPr>
          <p:cNvSpPr/>
          <p:nvPr/>
        </p:nvSpPr>
        <p:spPr>
          <a:xfrm>
            <a:off x="5221009" y="262769"/>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F5E21A8-BFA9-4AD2-94EA-D9B6294512B3}"/>
              </a:ext>
            </a:extLst>
          </p:cNvPr>
          <p:cNvSpPr/>
          <p:nvPr/>
        </p:nvSpPr>
        <p:spPr>
          <a:xfrm>
            <a:off x="2623515" y="2908496"/>
            <a:ext cx="487782" cy="4877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9435F0-370F-41A2-BA32-76936D67262F}"/>
              </a:ext>
            </a:extLst>
          </p:cNvPr>
          <p:cNvSpPr/>
          <p:nvPr/>
        </p:nvSpPr>
        <p:spPr>
          <a:xfrm>
            <a:off x="4796668" y="2956271"/>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7BA2C2E-DC7B-4A87-AEB4-F04DBA7C141C}"/>
              </a:ext>
            </a:extLst>
          </p:cNvPr>
          <p:cNvSpPr/>
          <p:nvPr/>
        </p:nvSpPr>
        <p:spPr>
          <a:xfrm>
            <a:off x="6882603" y="3200548"/>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9933B1B-D33C-4766-BBA5-3D5EBE253EFA}"/>
              </a:ext>
            </a:extLst>
          </p:cNvPr>
          <p:cNvSpPr/>
          <p:nvPr/>
        </p:nvSpPr>
        <p:spPr>
          <a:xfrm>
            <a:off x="8094806" y="1481799"/>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B7E9BBB-6CE5-4C7E-B301-8CF81AFE84F2}"/>
              </a:ext>
            </a:extLst>
          </p:cNvPr>
          <p:cNvSpPr/>
          <p:nvPr/>
        </p:nvSpPr>
        <p:spPr>
          <a:xfrm>
            <a:off x="5308404" y="4754039"/>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838A26-006A-435F-A47D-24C4F6BA618A}"/>
              </a:ext>
            </a:extLst>
          </p:cNvPr>
          <p:cNvSpPr/>
          <p:nvPr/>
        </p:nvSpPr>
        <p:spPr>
          <a:xfrm>
            <a:off x="1675274" y="6159430"/>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B73D62-7115-4CD9-9673-6E6354221951}"/>
              </a:ext>
            </a:extLst>
          </p:cNvPr>
          <p:cNvSpPr/>
          <p:nvPr/>
        </p:nvSpPr>
        <p:spPr>
          <a:xfrm>
            <a:off x="7590123" y="4903827"/>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A1D21CD-8A9E-4341-A251-986E894D8876}"/>
              </a:ext>
            </a:extLst>
          </p:cNvPr>
          <p:cNvSpPr/>
          <p:nvPr/>
        </p:nvSpPr>
        <p:spPr>
          <a:xfrm>
            <a:off x="9913057" y="3318389"/>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8CD62BD-D546-4C11-B09C-DA014C64E70A}"/>
              </a:ext>
            </a:extLst>
          </p:cNvPr>
          <p:cNvSpPr/>
          <p:nvPr/>
        </p:nvSpPr>
        <p:spPr>
          <a:xfrm>
            <a:off x="11706317" y="2242134"/>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9C567AB-CB2A-4E4C-9F92-D2E4B3593475}"/>
              </a:ext>
            </a:extLst>
          </p:cNvPr>
          <p:cNvSpPr/>
          <p:nvPr/>
        </p:nvSpPr>
        <p:spPr>
          <a:xfrm>
            <a:off x="9615498" y="6194454"/>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E0D65D0-4C83-4B8F-B3C4-EB5BB76C45FB}"/>
              </a:ext>
            </a:extLst>
          </p:cNvPr>
          <p:cNvSpPr/>
          <p:nvPr/>
        </p:nvSpPr>
        <p:spPr>
          <a:xfrm>
            <a:off x="11538797" y="6026934"/>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D8A1893-495C-49DD-B6A7-D819EBB19F06}"/>
              </a:ext>
            </a:extLst>
          </p:cNvPr>
          <p:cNvSpPr/>
          <p:nvPr/>
        </p:nvSpPr>
        <p:spPr>
          <a:xfrm>
            <a:off x="570597" y="3311686"/>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6585B35-D45F-49FB-96DB-4EF46384E20E}"/>
              </a:ext>
            </a:extLst>
          </p:cNvPr>
          <p:cNvSpPr/>
          <p:nvPr/>
        </p:nvSpPr>
        <p:spPr>
          <a:xfrm>
            <a:off x="6133125" y="1983803"/>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4E2ED9C-BF23-4916-BF84-87747CD11667}"/>
              </a:ext>
            </a:extLst>
          </p:cNvPr>
          <p:cNvSpPr/>
          <p:nvPr/>
        </p:nvSpPr>
        <p:spPr>
          <a:xfrm>
            <a:off x="3950362" y="4828052"/>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5E20094-4607-44F8-ADA1-95B5522344CA}"/>
              </a:ext>
            </a:extLst>
          </p:cNvPr>
          <p:cNvSpPr/>
          <p:nvPr/>
        </p:nvSpPr>
        <p:spPr>
          <a:xfrm>
            <a:off x="8663921" y="2523880"/>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830387B-4673-46C0-BADF-0BF3FB6D41F1}"/>
              </a:ext>
            </a:extLst>
          </p:cNvPr>
          <p:cNvSpPr/>
          <p:nvPr/>
        </p:nvSpPr>
        <p:spPr>
          <a:xfrm>
            <a:off x="10337406" y="565502"/>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E382AEB-E7BF-44DF-8D7C-F84006A33278}"/>
              </a:ext>
            </a:extLst>
          </p:cNvPr>
          <p:cNvSpPr/>
          <p:nvPr/>
        </p:nvSpPr>
        <p:spPr>
          <a:xfrm>
            <a:off x="4548942" y="3075057"/>
            <a:ext cx="2321469" cy="707886"/>
          </a:xfrm>
          <a:prstGeom prst="rect">
            <a:avLst/>
          </a:prstGeom>
        </p:spPr>
        <p:txBody>
          <a:bodyPr wrap="none">
            <a:spAutoFit/>
          </a:bodyPr>
          <a:lstStyle/>
          <a:p>
            <a:r>
              <a:rPr lang="ar-SY" sz="4000" b="1" dirty="0">
                <a:solidFill>
                  <a:schemeClr val="bg1"/>
                </a:solidFill>
                <a:latin typeface="Economica" panose="02000506040000020004" pitchFamily="2" charset="0"/>
              </a:rPr>
              <a:t>انتهى الدرس</a:t>
            </a:r>
          </a:p>
        </p:txBody>
      </p:sp>
    </p:spTree>
    <p:extLst>
      <p:ext uri="{BB962C8B-B14F-4D97-AF65-F5344CB8AC3E}">
        <p14:creationId xmlns:p14="http://schemas.microsoft.com/office/powerpoint/2010/main" val="23888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400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1+#ppt_w/2"/>
                                          </p:val>
                                        </p:tav>
                                        <p:tav tm="100000">
                                          <p:val>
                                            <p:strVal val="#ppt_x"/>
                                          </p:val>
                                        </p:tav>
                                      </p:tavLst>
                                    </p:anim>
                                    <p:anim calcmode="lin" valueType="num">
                                      <p:cBhvr additive="base">
                                        <p:cTn id="8" dur="10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3" decel="24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000" fill="hold"/>
                                        <p:tgtEl>
                                          <p:spTgt spid="50"/>
                                        </p:tgtEl>
                                        <p:attrNameLst>
                                          <p:attrName>ppt_x</p:attrName>
                                        </p:attrNameLst>
                                      </p:cBhvr>
                                      <p:tavLst>
                                        <p:tav tm="0">
                                          <p:val>
                                            <p:strVal val="1+#ppt_w/2"/>
                                          </p:val>
                                        </p:tav>
                                        <p:tav tm="100000">
                                          <p:val>
                                            <p:strVal val="#ppt_x"/>
                                          </p:val>
                                        </p:tav>
                                      </p:tavLst>
                                    </p:anim>
                                    <p:anim calcmode="lin" valueType="num">
                                      <p:cBhvr additive="base">
                                        <p:cTn id="12" dur="10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3" decel="24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1+#ppt_w/2"/>
                                          </p:val>
                                        </p:tav>
                                        <p:tav tm="100000">
                                          <p:val>
                                            <p:strVal val="#ppt_x"/>
                                          </p:val>
                                        </p:tav>
                                      </p:tavLst>
                                    </p:anim>
                                    <p:anim calcmode="lin" valueType="num">
                                      <p:cBhvr additive="base">
                                        <p:cTn id="16" dur="10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3" decel="24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1+#ppt_w/2"/>
                                          </p:val>
                                        </p:tav>
                                        <p:tav tm="100000">
                                          <p:val>
                                            <p:strVal val="#ppt_x"/>
                                          </p:val>
                                        </p:tav>
                                      </p:tavLst>
                                    </p:anim>
                                    <p:anim calcmode="lin" valueType="num">
                                      <p:cBhvr additive="base">
                                        <p:cTn id="20" dur="1000" fill="hold"/>
                                        <p:tgtEl>
                                          <p:spTgt spid="52"/>
                                        </p:tgtEl>
                                        <p:attrNameLst>
                                          <p:attrName>ppt_y</p:attrName>
                                        </p:attrNameLst>
                                      </p:cBhvr>
                                      <p:tavLst>
                                        <p:tav tm="0">
                                          <p:val>
                                            <p:strVal val="0-#ppt_h/2"/>
                                          </p:val>
                                        </p:tav>
                                        <p:tav tm="100000">
                                          <p:val>
                                            <p:strVal val="#ppt_y"/>
                                          </p:val>
                                        </p:tav>
                                      </p:tavLst>
                                    </p:anim>
                                  </p:childTnLst>
                                </p:cTn>
                              </p:par>
                              <p:par>
                                <p:cTn id="21" presetID="2" presetClass="entr" presetSubtype="3" decel="2400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000" fill="hold"/>
                                        <p:tgtEl>
                                          <p:spTgt spid="53"/>
                                        </p:tgtEl>
                                        <p:attrNameLst>
                                          <p:attrName>ppt_x</p:attrName>
                                        </p:attrNameLst>
                                      </p:cBhvr>
                                      <p:tavLst>
                                        <p:tav tm="0">
                                          <p:val>
                                            <p:strVal val="1+#ppt_w/2"/>
                                          </p:val>
                                        </p:tav>
                                        <p:tav tm="100000">
                                          <p:val>
                                            <p:strVal val="#ppt_x"/>
                                          </p:val>
                                        </p:tav>
                                      </p:tavLst>
                                    </p:anim>
                                    <p:anim calcmode="lin" valueType="num">
                                      <p:cBhvr additive="base">
                                        <p:cTn id="24" dur="10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3" decel="2400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1000" fill="hold"/>
                                        <p:tgtEl>
                                          <p:spTgt spid="54"/>
                                        </p:tgtEl>
                                        <p:attrNameLst>
                                          <p:attrName>ppt_x</p:attrName>
                                        </p:attrNameLst>
                                      </p:cBhvr>
                                      <p:tavLst>
                                        <p:tav tm="0">
                                          <p:val>
                                            <p:strVal val="1+#ppt_w/2"/>
                                          </p:val>
                                        </p:tav>
                                        <p:tav tm="100000">
                                          <p:val>
                                            <p:strVal val="#ppt_x"/>
                                          </p:val>
                                        </p:tav>
                                      </p:tavLst>
                                    </p:anim>
                                    <p:anim calcmode="lin" valueType="num">
                                      <p:cBhvr additive="base">
                                        <p:cTn id="28" dur="1000" fill="hold"/>
                                        <p:tgtEl>
                                          <p:spTgt spid="54"/>
                                        </p:tgtEl>
                                        <p:attrNameLst>
                                          <p:attrName>ppt_y</p:attrName>
                                        </p:attrNameLst>
                                      </p:cBhvr>
                                      <p:tavLst>
                                        <p:tav tm="0">
                                          <p:val>
                                            <p:strVal val="0-#ppt_h/2"/>
                                          </p:val>
                                        </p:tav>
                                        <p:tav tm="100000">
                                          <p:val>
                                            <p:strVal val="#ppt_y"/>
                                          </p:val>
                                        </p:tav>
                                      </p:tavLst>
                                    </p:anim>
                                  </p:childTnLst>
                                </p:cTn>
                              </p:par>
                              <p:par>
                                <p:cTn id="29" presetID="2" presetClass="entr" presetSubtype="3" decel="2400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000" fill="hold"/>
                                        <p:tgtEl>
                                          <p:spTgt spid="55"/>
                                        </p:tgtEl>
                                        <p:attrNameLst>
                                          <p:attrName>ppt_x</p:attrName>
                                        </p:attrNameLst>
                                      </p:cBhvr>
                                      <p:tavLst>
                                        <p:tav tm="0">
                                          <p:val>
                                            <p:strVal val="1+#ppt_w/2"/>
                                          </p:val>
                                        </p:tav>
                                        <p:tav tm="100000">
                                          <p:val>
                                            <p:strVal val="#ppt_x"/>
                                          </p:val>
                                        </p:tav>
                                      </p:tavLst>
                                    </p:anim>
                                    <p:anim calcmode="lin" valueType="num">
                                      <p:cBhvr additive="base">
                                        <p:cTn id="32" dur="1000" fill="hold"/>
                                        <p:tgtEl>
                                          <p:spTgt spid="55"/>
                                        </p:tgtEl>
                                        <p:attrNameLst>
                                          <p:attrName>ppt_y</p:attrName>
                                        </p:attrNameLst>
                                      </p:cBhvr>
                                      <p:tavLst>
                                        <p:tav tm="0">
                                          <p:val>
                                            <p:strVal val="0-#ppt_h/2"/>
                                          </p:val>
                                        </p:tav>
                                        <p:tav tm="100000">
                                          <p:val>
                                            <p:strVal val="#ppt_y"/>
                                          </p:val>
                                        </p:tav>
                                      </p:tavLst>
                                    </p:anim>
                                  </p:childTnLst>
                                </p:cTn>
                              </p:par>
                              <p:par>
                                <p:cTn id="33" presetID="2" presetClass="entr" presetSubtype="3" decel="2400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1000" fill="hold"/>
                                        <p:tgtEl>
                                          <p:spTgt spid="56"/>
                                        </p:tgtEl>
                                        <p:attrNameLst>
                                          <p:attrName>ppt_x</p:attrName>
                                        </p:attrNameLst>
                                      </p:cBhvr>
                                      <p:tavLst>
                                        <p:tav tm="0">
                                          <p:val>
                                            <p:strVal val="1+#ppt_w/2"/>
                                          </p:val>
                                        </p:tav>
                                        <p:tav tm="100000">
                                          <p:val>
                                            <p:strVal val="#ppt_x"/>
                                          </p:val>
                                        </p:tav>
                                      </p:tavLst>
                                    </p:anim>
                                    <p:anim calcmode="lin" valueType="num">
                                      <p:cBhvr additive="base">
                                        <p:cTn id="36" dur="1000" fill="hold"/>
                                        <p:tgtEl>
                                          <p:spTgt spid="56"/>
                                        </p:tgtEl>
                                        <p:attrNameLst>
                                          <p:attrName>ppt_y</p:attrName>
                                        </p:attrNameLst>
                                      </p:cBhvr>
                                      <p:tavLst>
                                        <p:tav tm="0">
                                          <p:val>
                                            <p:strVal val="0-#ppt_h/2"/>
                                          </p:val>
                                        </p:tav>
                                        <p:tav tm="100000">
                                          <p:val>
                                            <p:strVal val="#ppt_y"/>
                                          </p:val>
                                        </p:tav>
                                      </p:tavLst>
                                    </p:anim>
                                  </p:childTnLst>
                                </p:cTn>
                              </p:par>
                              <p:par>
                                <p:cTn id="37" presetID="2" presetClass="entr" presetSubtype="3" decel="2400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1000" fill="hold"/>
                                        <p:tgtEl>
                                          <p:spTgt spid="57"/>
                                        </p:tgtEl>
                                        <p:attrNameLst>
                                          <p:attrName>ppt_x</p:attrName>
                                        </p:attrNameLst>
                                      </p:cBhvr>
                                      <p:tavLst>
                                        <p:tav tm="0">
                                          <p:val>
                                            <p:strVal val="1+#ppt_w/2"/>
                                          </p:val>
                                        </p:tav>
                                        <p:tav tm="100000">
                                          <p:val>
                                            <p:strVal val="#ppt_x"/>
                                          </p:val>
                                        </p:tav>
                                      </p:tavLst>
                                    </p:anim>
                                    <p:anim calcmode="lin" valueType="num">
                                      <p:cBhvr additive="base">
                                        <p:cTn id="40" dur="1000" fill="hold"/>
                                        <p:tgtEl>
                                          <p:spTgt spid="57"/>
                                        </p:tgtEl>
                                        <p:attrNameLst>
                                          <p:attrName>ppt_y</p:attrName>
                                        </p:attrNameLst>
                                      </p:cBhvr>
                                      <p:tavLst>
                                        <p:tav tm="0">
                                          <p:val>
                                            <p:strVal val="0-#ppt_h/2"/>
                                          </p:val>
                                        </p:tav>
                                        <p:tav tm="100000">
                                          <p:val>
                                            <p:strVal val="#ppt_y"/>
                                          </p:val>
                                        </p:tav>
                                      </p:tavLst>
                                    </p:anim>
                                  </p:childTnLst>
                                </p:cTn>
                              </p:par>
                              <p:par>
                                <p:cTn id="41" presetID="2" presetClass="entr" presetSubtype="3" decel="2400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1000" fill="hold"/>
                                        <p:tgtEl>
                                          <p:spTgt spid="58"/>
                                        </p:tgtEl>
                                        <p:attrNameLst>
                                          <p:attrName>ppt_x</p:attrName>
                                        </p:attrNameLst>
                                      </p:cBhvr>
                                      <p:tavLst>
                                        <p:tav tm="0">
                                          <p:val>
                                            <p:strVal val="1+#ppt_w/2"/>
                                          </p:val>
                                        </p:tav>
                                        <p:tav tm="100000">
                                          <p:val>
                                            <p:strVal val="#ppt_x"/>
                                          </p:val>
                                        </p:tav>
                                      </p:tavLst>
                                    </p:anim>
                                    <p:anim calcmode="lin" valueType="num">
                                      <p:cBhvr additive="base">
                                        <p:cTn id="44" dur="1000" fill="hold"/>
                                        <p:tgtEl>
                                          <p:spTgt spid="58"/>
                                        </p:tgtEl>
                                        <p:attrNameLst>
                                          <p:attrName>ppt_y</p:attrName>
                                        </p:attrNameLst>
                                      </p:cBhvr>
                                      <p:tavLst>
                                        <p:tav tm="0">
                                          <p:val>
                                            <p:strVal val="0-#ppt_h/2"/>
                                          </p:val>
                                        </p:tav>
                                        <p:tav tm="100000">
                                          <p:val>
                                            <p:strVal val="#ppt_y"/>
                                          </p:val>
                                        </p:tav>
                                      </p:tavLst>
                                    </p:anim>
                                  </p:childTnLst>
                                </p:cTn>
                              </p:par>
                              <p:par>
                                <p:cTn id="45" presetID="2" presetClass="entr" presetSubtype="3" decel="2400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1000" fill="hold"/>
                                        <p:tgtEl>
                                          <p:spTgt spid="59"/>
                                        </p:tgtEl>
                                        <p:attrNameLst>
                                          <p:attrName>ppt_x</p:attrName>
                                        </p:attrNameLst>
                                      </p:cBhvr>
                                      <p:tavLst>
                                        <p:tav tm="0">
                                          <p:val>
                                            <p:strVal val="1+#ppt_w/2"/>
                                          </p:val>
                                        </p:tav>
                                        <p:tav tm="100000">
                                          <p:val>
                                            <p:strVal val="#ppt_x"/>
                                          </p:val>
                                        </p:tav>
                                      </p:tavLst>
                                    </p:anim>
                                    <p:anim calcmode="lin" valueType="num">
                                      <p:cBhvr additive="base">
                                        <p:cTn id="48" dur="100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3" decel="2400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1000" fill="hold"/>
                                        <p:tgtEl>
                                          <p:spTgt spid="60"/>
                                        </p:tgtEl>
                                        <p:attrNameLst>
                                          <p:attrName>ppt_x</p:attrName>
                                        </p:attrNameLst>
                                      </p:cBhvr>
                                      <p:tavLst>
                                        <p:tav tm="0">
                                          <p:val>
                                            <p:strVal val="1+#ppt_w/2"/>
                                          </p:val>
                                        </p:tav>
                                        <p:tav tm="100000">
                                          <p:val>
                                            <p:strVal val="#ppt_x"/>
                                          </p:val>
                                        </p:tav>
                                      </p:tavLst>
                                    </p:anim>
                                    <p:anim calcmode="lin" valueType="num">
                                      <p:cBhvr additive="base">
                                        <p:cTn id="52" dur="1000" fill="hold"/>
                                        <p:tgtEl>
                                          <p:spTgt spid="60"/>
                                        </p:tgtEl>
                                        <p:attrNameLst>
                                          <p:attrName>ppt_y</p:attrName>
                                        </p:attrNameLst>
                                      </p:cBhvr>
                                      <p:tavLst>
                                        <p:tav tm="0">
                                          <p:val>
                                            <p:strVal val="0-#ppt_h/2"/>
                                          </p:val>
                                        </p:tav>
                                        <p:tav tm="100000">
                                          <p:val>
                                            <p:strVal val="#ppt_y"/>
                                          </p:val>
                                        </p:tav>
                                      </p:tavLst>
                                    </p:anim>
                                  </p:childTnLst>
                                </p:cTn>
                              </p:par>
                              <p:par>
                                <p:cTn id="53" presetID="2" presetClass="entr" presetSubtype="3" decel="2400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1000" fill="hold"/>
                                        <p:tgtEl>
                                          <p:spTgt spid="61"/>
                                        </p:tgtEl>
                                        <p:attrNameLst>
                                          <p:attrName>ppt_x</p:attrName>
                                        </p:attrNameLst>
                                      </p:cBhvr>
                                      <p:tavLst>
                                        <p:tav tm="0">
                                          <p:val>
                                            <p:strVal val="1+#ppt_w/2"/>
                                          </p:val>
                                        </p:tav>
                                        <p:tav tm="100000">
                                          <p:val>
                                            <p:strVal val="#ppt_x"/>
                                          </p:val>
                                        </p:tav>
                                      </p:tavLst>
                                    </p:anim>
                                    <p:anim calcmode="lin" valueType="num">
                                      <p:cBhvr additive="base">
                                        <p:cTn id="56" dur="1000" fill="hold"/>
                                        <p:tgtEl>
                                          <p:spTgt spid="61"/>
                                        </p:tgtEl>
                                        <p:attrNameLst>
                                          <p:attrName>ppt_y</p:attrName>
                                        </p:attrNameLst>
                                      </p:cBhvr>
                                      <p:tavLst>
                                        <p:tav tm="0">
                                          <p:val>
                                            <p:strVal val="0-#ppt_h/2"/>
                                          </p:val>
                                        </p:tav>
                                        <p:tav tm="100000">
                                          <p:val>
                                            <p:strVal val="#ppt_y"/>
                                          </p:val>
                                        </p:tav>
                                      </p:tavLst>
                                    </p:anim>
                                  </p:childTnLst>
                                </p:cTn>
                              </p:par>
                              <p:par>
                                <p:cTn id="57" presetID="2" presetClass="entr" presetSubtype="3" decel="2400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1000" fill="hold"/>
                                        <p:tgtEl>
                                          <p:spTgt spid="62"/>
                                        </p:tgtEl>
                                        <p:attrNameLst>
                                          <p:attrName>ppt_x</p:attrName>
                                        </p:attrNameLst>
                                      </p:cBhvr>
                                      <p:tavLst>
                                        <p:tav tm="0">
                                          <p:val>
                                            <p:strVal val="1+#ppt_w/2"/>
                                          </p:val>
                                        </p:tav>
                                        <p:tav tm="100000">
                                          <p:val>
                                            <p:strVal val="#ppt_x"/>
                                          </p:val>
                                        </p:tav>
                                      </p:tavLst>
                                    </p:anim>
                                    <p:anim calcmode="lin" valueType="num">
                                      <p:cBhvr additive="base">
                                        <p:cTn id="60" dur="1000" fill="hold"/>
                                        <p:tgtEl>
                                          <p:spTgt spid="62"/>
                                        </p:tgtEl>
                                        <p:attrNameLst>
                                          <p:attrName>ppt_y</p:attrName>
                                        </p:attrNameLst>
                                      </p:cBhvr>
                                      <p:tavLst>
                                        <p:tav tm="0">
                                          <p:val>
                                            <p:strVal val="0-#ppt_h/2"/>
                                          </p:val>
                                        </p:tav>
                                        <p:tav tm="100000">
                                          <p:val>
                                            <p:strVal val="#ppt_y"/>
                                          </p:val>
                                        </p:tav>
                                      </p:tavLst>
                                    </p:anim>
                                  </p:childTnLst>
                                </p:cTn>
                              </p:par>
                              <p:par>
                                <p:cTn id="61" presetID="2" presetClass="entr" presetSubtype="3" decel="2400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1000" fill="hold"/>
                                        <p:tgtEl>
                                          <p:spTgt spid="63"/>
                                        </p:tgtEl>
                                        <p:attrNameLst>
                                          <p:attrName>ppt_x</p:attrName>
                                        </p:attrNameLst>
                                      </p:cBhvr>
                                      <p:tavLst>
                                        <p:tav tm="0">
                                          <p:val>
                                            <p:strVal val="1+#ppt_w/2"/>
                                          </p:val>
                                        </p:tav>
                                        <p:tav tm="100000">
                                          <p:val>
                                            <p:strVal val="#ppt_x"/>
                                          </p:val>
                                        </p:tav>
                                      </p:tavLst>
                                    </p:anim>
                                    <p:anim calcmode="lin" valueType="num">
                                      <p:cBhvr additive="base">
                                        <p:cTn id="64" dur="100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3" decel="2400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1000" fill="hold"/>
                                        <p:tgtEl>
                                          <p:spTgt spid="64"/>
                                        </p:tgtEl>
                                        <p:attrNameLst>
                                          <p:attrName>ppt_x</p:attrName>
                                        </p:attrNameLst>
                                      </p:cBhvr>
                                      <p:tavLst>
                                        <p:tav tm="0">
                                          <p:val>
                                            <p:strVal val="1+#ppt_w/2"/>
                                          </p:val>
                                        </p:tav>
                                        <p:tav tm="100000">
                                          <p:val>
                                            <p:strVal val="#ppt_x"/>
                                          </p:val>
                                        </p:tav>
                                      </p:tavLst>
                                    </p:anim>
                                    <p:anim calcmode="lin" valueType="num">
                                      <p:cBhvr additive="base">
                                        <p:cTn id="68" dur="1000" fill="hold"/>
                                        <p:tgtEl>
                                          <p:spTgt spid="64"/>
                                        </p:tgtEl>
                                        <p:attrNameLst>
                                          <p:attrName>ppt_y</p:attrName>
                                        </p:attrNameLst>
                                      </p:cBhvr>
                                      <p:tavLst>
                                        <p:tav tm="0">
                                          <p:val>
                                            <p:strVal val="0-#ppt_h/2"/>
                                          </p:val>
                                        </p:tav>
                                        <p:tav tm="100000">
                                          <p:val>
                                            <p:strVal val="#ppt_y"/>
                                          </p:val>
                                        </p:tav>
                                      </p:tavLst>
                                    </p:anim>
                                  </p:childTnLst>
                                </p:cTn>
                              </p:par>
                              <p:par>
                                <p:cTn id="69" presetID="2" presetClass="entr" presetSubtype="3" decel="2400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1000" fill="hold"/>
                                        <p:tgtEl>
                                          <p:spTgt spid="65"/>
                                        </p:tgtEl>
                                        <p:attrNameLst>
                                          <p:attrName>ppt_x</p:attrName>
                                        </p:attrNameLst>
                                      </p:cBhvr>
                                      <p:tavLst>
                                        <p:tav tm="0">
                                          <p:val>
                                            <p:strVal val="1+#ppt_w/2"/>
                                          </p:val>
                                        </p:tav>
                                        <p:tav tm="100000">
                                          <p:val>
                                            <p:strVal val="#ppt_x"/>
                                          </p:val>
                                        </p:tav>
                                      </p:tavLst>
                                    </p:anim>
                                    <p:anim calcmode="lin" valueType="num">
                                      <p:cBhvr additive="base">
                                        <p:cTn id="72" dur="1000" fill="hold"/>
                                        <p:tgtEl>
                                          <p:spTgt spid="65"/>
                                        </p:tgtEl>
                                        <p:attrNameLst>
                                          <p:attrName>ppt_y</p:attrName>
                                        </p:attrNameLst>
                                      </p:cBhvr>
                                      <p:tavLst>
                                        <p:tav tm="0">
                                          <p:val>
                                            <p:strVal val="0-#ppt_h/2"/>
                                          </p:val>
                                        </p:tav>
                                        <p:tav tm="100000">
                                          <p:val>
                                            <p:strVal val="#ppt_y"/>
                                          </p:val>
                                        </p:tav>
                                      </p:tavLst>
                                    </p:anim>
                                  </p:childTnLst>
                                </p:cTn>
                              </p:par>
                              <p:par>
                                <p:cTn id="73" presetID="2" presetClass="entr" presetSubtype="3" decel="2400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1000" fill="hold"/>
                                        <p:tgtEl>
                                          <p:spTgt spid="66"/>
                                        </p:tgtEl>
                                        <p:attrNameLst>
                                          <p:attrName>ppt_x</p:attrName>
                                        </p:attrNameLst>
                                      </p:cBhvr>
                                      <p:tavLst>
                                        <p:tav tm="0">
                                          <p:val>
                                            <p:strVal val="1+#ppt_w/2"/>
                                          </p:val>
                                        </p:tav>
                                        <p:tav tm="100000">
                                          <p:val>
                                            <p:strVal val="#ppt_x"/>
                                          </p:val>
                                        </p:tav>
                                      </p:tavLst>
                                    </p:anim>
                                    <p:anim calcmode="lin" valueType="num">
                                      <p:cBhvr additive="base">
                                        <p:cTn id="76" dur="1000" fill="hold"/>
                                        <p:tgtEl>
                                          <p:spTgt spid="66"/>
                                        </p:tgtEl>
                                        <p:attrNameLst>
                                          <p:attrName>ppt_y</p:attrName>
                                        </p:attrNameLst>
                                      </p:cBhvr>
                                      <p:tavLst>
                                        <p:tav tm="0">
                                          <p:val>
                                            <p:strVal val="0-#ppt_h/2"/>
                                          </p:val>
                                        </p:tav>
                                        <p:tav tm="100000">
                                          <p:val>
                                            <p:strVal val="#ppt_y"/>
                                          </p:val>
                                        </p:tav>
                                      </p:tavLst>
                                    </p:anim>
                                  </p:childTnLst>
                                </p:cTn>
                              </p:par>
                              <p:par>
                                <p:cTn id="77" presetID="2" presetClass="entr" presetSubtype="3" decel="2400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1000" fill="hold"/>
                                        <p:tgtEl>
                                          <p:spTgt spid="67"/>
                                        </p:tgtEl>
                                        <p:attrNameLst>
                                          <p:attrName>ppt_x</p:attrName>
                                        </p:attrNameLst>
                                      </p:cBhvr>
                                      <p:tavLst>
                                        <p:tav tm="0">
                                          <p:val>
                                            <p:strVal val="1+#ppt_w/2"/>
                                          </p:val>
                                        </p:tav>
                                        <p:tav tm="100000">
                                          <p:val>
                                            <p:strVal val="#ppt_x"/>
                                          </p:val>
                                        </p:tav>
                                      </p:tavLst>
                                    </p:anim>
                                    <p:anim calcmode="lin" valueType="num">
                                      <p:cBhvr additive="base">
                                        <p:cTn id="80" dur="1000" fill="hold"/>
                                        <p:tgtEl>
                                          <p:spTgt spid="67"/>
                                        </p:tgtEl>
                                        <p:attrNameLst>
                                          <p:attrName>ppt_y</p:attrName>
                                        </p:attrNameLst>
                                      </p:cBhvr>
                                      <p:tavLst>
                                        <p:tav tm="0">
                                          <p:val>
                                            <p:strVal val="0-#ppt_h/2"/>
                                          </p:val>
                                        </p:tav>
                                        <p:tav tm="100000">
                                          <p:val>
                                            <p:strVal val="#ppt_y"/>
                                          </p:val>
                                        </p:tav>
                                      </p:tavLst>
                                    </p:anim>
                                  </p:childTnLst>
                                </p:cTn>
                              </p:par>
                              <p:par>
                                <p:cTn id="81" presetID="2" presetClass="entr" presetSubtype="3" decel="2400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additive="base">
                                        <p:cTn id="83" dur="1000" fill="hold"/>
                                        <p:tgtEl>
                                          <p:spTgt spid="68"/>
                                        </p:tgtEl>
                                        <p:attrNameLst>
                                          <p:attrName>ppt_x</p:attrName>
                                        </p:attrNameLst>
                                      </p:cBhvr>
                                      <p:tavLst>
                                        <p:tav tm="0">
                                          <p:val>
                                            <p:strVal val="1+#ppt_w/2"/>
                                          </p:val>
                                        </p:tav>
                                        <p:tav tm="100000">
                                          <p:val>
                                            <p:strVal val="#ppt_x"/>
                                          </p:val>
                                        </p:tav>
                                      </p:tavLst>
                                    </p:anim>
                                    <p:anim calcmode="lin" valueType="num">
                                      <p:cBhvr additive="base">
                                        <p:cTn id="84" dur="1000" fill="hold"/>
                                        <p:tgtEl>
                                          <p:spTgt spid="68"/>
                                        </p:tgtEl>
                                        <p:attrNameLst>
                                          <p:attrName>ppt_y</p:attrName>
                                        </p:attrNameLst>
                                      </p:cBhvr>
                                      <p:tavLst>
                                        <p:tav tm="0">
                                          <p:val>
                                            <p:strVal val="0-#ppt_h/2"/>
                                          </p:val>
                                        </p:tav>
                                        <p:tav tm="100000">
                                          <p:val>
                                            <p:strVal val="#ppt_y"/>
                                          </p:val>
                                        </p:tav>
                                      </p:tavLst>
                                    </p:anim>
                                  </p:childTnLst>
                                </p:cTn>
                              </p:par>
                              <p:par>
                                <p:cTn id="85" presetID="2" presetClass="entr" presetSubtype="3" decel="24000"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1000" fill="hold"/>
                                        <p:tgtEl>
                                          <p:spTgt spid="69"/>
                                        </p:tgtEl>
                                        <p:attrNameLst>
                                          <p:attrName>ppt_x</p:attrName>
                                        </p:attrNameLst>
                                      </p:cBhvr>
                                      <p:tavLst>
                                        <p:tav tm="0">
                                          <p:val>
                                            <p:strVal val="1+#ppt_w/2"/>
                                          </p:val>
                                        </p:tav>
                                        <p:tav tm="100000">
                                          <p:val>
                                            <p:strVal val="#ppt_x"/>
                                          </p:val>
                                        </p:tav>
                                      </p:tavLst>
                                    </p:anim>
                                    <p:anim calcmode="lin" valueType="num">
                                      <p:cBhvr additive="base">
                                        <p:cTn id="88" dur="1000" fill="hold"/>
                                        <p:tgtEl>
                                          <p:spTgt spid="69"/>
                                        </p:tgtEl>
                                        <p:attrNameLst>
                                          <p:attrName>ppt_y</p:attrName>
                                        </p:attrNameLst>
                                      </p:cBhvr>
                                      <p:tavLst>
                                        <p:tav tm="0">
                                          <p:val>
                                            <p:strVal val="0-#ppt_h/2"/>
                                          </p:val>
                                        </p:tav>
                                        <p:tav tm="100000">
                                          <p:val>
                                            <p:strVal val="#ppt_y"/>
                                          </p:val>
                                        </p:tav>
                                      </p:tavLst>
                                    </p:anim>
                                  </p:childTnLst>
                                </p:cTn>
                              </p:par>
                              <p:par>
                                <p:cTn id="89" presetID="2" presetClass="entr" presetSubtype="3" decel="2400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additive="base">
                                        <p:cTn id="91" dur="1000" fill="hold"/>
                                        <p:tgtEl>
                                          <p:spTgt spid="70"/>
                                        </p:tgtEl>
                                        <p:attrNameLst>
                                          <p:attrName>ppt_x</p:attrName>
                                        </p:attrNameLst>
                                      </p:cBhvr>
                                      <p:tavLst>
                                        <p:tav tm="0">
                                          <p:val>
                                            <p:strVal val="1+#ppt_w/2"/>
                                          </p:val>
                                        </p:tav>
                                        <p:tav tm="100000">
                                          <p:val>
                                            <p:strVal val="#ppt_x"/>
                                          </p:val>
                                        </p:tav>
                                      </p:tavLst>
                                    </p:anim>
                                    <p:anim calcmode="lin" valueType="num">
                                      <p:cBhvr additive="base">
                                        <p:cTn id="92" dur="1000" fill="hold"/>
                                        <p:tgtEl>
                                          <p:spTgt spid="70"/>
                                        </p:tgtEl>
                                        <p:attrNameLst>
                                          <p:attrName>ppt_y</p:attrName>
                                        </p:attrNameLst>
                                      </p:cBhvr>
                                      <p:tavLst>
                                        <p:tav tm="0">
                                          <p:val>
                                            <p:strVal val="0-#ppt_h/2"/>
                                          </p:val>
                                        </p:tav>
                                        <p:tav tm="100000">
                                          <p:val>
                                            <p:strVal val="#ppt_y"/>
                                          </p:val>
                                        </p:tav>
                                      </p:tavLst>
                                    </p:anim>
                                  </p:childTnLst>
                                </p:cTn>
                              </p:par>
                              <p:par>
                                <p:cTn id="93" presetID="2" presetClass="entr" presetSubtype="3" decel="2400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1000" fill="hold"/>
                                        <p:tgtEl>
                                          <p:spTgt spid="71"/>
                                        </p:tgtEl>
                                        <p:attrNameLst>
                                          <p:attrName>ppt_x</p:attrName>
                                        </p:attrNameLst>
                                      </p:cBhvr>
                                      <p:tavLst>
                                        <p:tav tm="0">
                                          <p:val>
                                            <p:strVal val="1+#ppt_w/2"/>
                                          </p:val>
                                        </p:tav>
                                        <p:tav tm="100000">
                                          <p:val>
                                            <p:strVal val="#ppt_x"/>
                                          </p:val>
                                        </p:tav>
                                      </p:tavLst>
                                    </p:anim>
                                    <p:anim calcmode="lin" valueType="num">
                                      <p:cBhvr additive="base">
                                        <p:cTn id="96" dur="1000" fill="hold"/>
                                        <p:tgtEl>
                                          <p:spTgt spid="71"/>
                                        </p:tgtEl>
                                        <p:attrNameLst>
                                          <p:attrName>ppt_y</p:attrName>
                                        </p:attrNameLst>
                                      </p:cBhvr>
                                      <p:tavLst>
                                        <p:tav tm="0">
                                          <p:val>
                                            <p:strVal val="0-#ppt_h/2"/>
                                          </p:val>
                                        </p:tav>
                                        <p:tav tm="100000">
                                          <p:val>
                                            <p:strVal val="#ppt_y"/>
                                          </p:val>
                                        </p:tav>
                                      </p:tavLst>
                                    </p:anim>
                                  </p:childTnLst>
                                </p:cTn>
                              </p:par>
                              <p:par>
                                <p:cTn id="97" presetID="2" presetClass="entr" presetSubtype="3" decel="2400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additive="base">
                                        <p:cTn id="99" dur="1000" fill="hold"/>
                                        <p:tgtEl>
                                          <p:spTgt spid="72"/>
                                        </p:tgtEl>
                                        <p:attrNameLst>
                                          <p:attrName>ppt_x</p:attrName>
                                        </p:attrNameLst>
                                      </p:cBhvr>
                                      <p:tavLst>
                                        <p:tav tm="0">
                                          <p:val>
                                            <p:strVal val="1+#ppt_w/2"/>
                                          </p:val>
                                        </p:tav>
                                        <p:tav tm="100000">
                                          <p:val>
                                            <p:strVal val="#ppt_x"/>
                                          </p:val>
                                        </p:tav>
                                      </p:tavLst>
                                    </p:anim>
                                    <p:anim calcmode="lin" valueType="num">
                                      <p:cBhvr additive="base">
                                        <p:cTn id="100" dur="1000" fill="hold"/>
                                        <p:tgtEl>
                                          <p:spTgt spid="72"/>
                                        </p:tgtEl>
                                        <p:attrNameLst>
                                          <p:attrName>ppt_y</p:attrName>
                                        </p:attrNameLst>
                                      </p:cBhvr>
                                      <p:tavLst>
                                        <p:tav tm="0">
                                          <p:val>
                                            <p:strVal val="0-#ppt_h/2"/>
                                          </p:val>
                                        </p:tav>
                                        <p:tav tm="100000">
                                          <p:val>
                                            <p:strVal val="#ppt_y"/>
                                          </p:val>
                                        </p:tav>
                                      </p:tavLst>
                                    </p:anim>
                                  </p:childTnLst>
                                </p:cTn>
                              </p:par>
                              <p:par>
                                <p:cTn id="101" presetID="2" presetClass="entr" presetSubtype="3" decel="2400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additive="base">
                                        <p:cTn id="103" dur="1000" fill="hold"/>
                                        <p:tgtEl>
                                          <p:spTgt spid="73"/>
                                        </p:tgtEl>
                                        <p:attrNameLst>
                                          <p:attrName>ppt_x</p:attrName>
                                        </p:attrNameLst>
                                      </p:cBhvr>
                                      <p:tavLst>
                                        <p:tav tm="0">
                                          <p:val>
                                            <p:strVal val="1+#ppt_w/2"/>
                                          </p:val>
                                        </p:tav>
                                        <p:tav tm="100000">
                                          <p:val>
                                            <p:strVal val="#ppt_x"/>
                                          </p:val>
                                        </p:tav>
                                      </p:tavLst>
                                    </p:anim>
                                    <p:anim calcmode="lin" valueType="num">
                                      <p:cBhvr additive="base">
                                        <p:cTn id="104" dur="1000" fill="hold"/>
                                        <p:tgtEl>
                                          <p:spTgt spid="73"/>
                                        </p:tgtEl>
                                        <p:attrNameLst>
                                          <p:attrName>ppt_y</p:attrName>
                                        </p:attrNameLst>
                                      </p:cBhvr>
                                      <p:tavLst>
                                        <p:tav tm="0">
                                          <p:val>
                                            <p:strVal val="0-#ppt_h/2"/>
                                          </p:val>
                                        </p:tav>
                                        <p:tav tm="100000">
                                          <p:val>
                                            <p:strVal val="#ppt_y"/>
                                          </p:val>
                                        </p:tav>
                                      </p:tavLst>
                                    </p:anim>
                                  </p:childTnLst>
                                </p:cTn>
                              </p:par>
                              <p:par>
                                <p:cTn id="105" presetID="2" presetClass="entr" presetSubtype="3" decel="2400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additive="base">
                                        <p:cTn id="107" dur="1000" fill="hold"/>
                                        <p:tgtEl>
                                          <p:spTgt spid="74"/>
                                        </p:tgtEl>
                                        <p:attrNameLst>
                                          <p:attrName>ppt_x</p:attrName>
                                        </p:attrNameLst>
                                      </p:cBhvr>
                                      <p:tavLst>
                                        <p:tav tm="0">
                                          <p:val>
                                            <p:strVal val="1+#ppt_w/2"/>
                                          </p:val>
                                        </p:tav>
                                        <p:tav tm="100000">
                                          <p:val>
                                            <p:strVal val="#ppt_x"/>
                                          </p:val>
                                        </p:tav>
                                      </p:tavLst>
                                    </p:anim>
                                    <p:anim calcmode="lin" valueType="num">
                                      <p:cBhvr additive="base">
                                        <p:cTn id="108" dur="1000" fill="hold"/>
                                        <p:tgtEl>
                                          <p:spTgt spid="74"/>
                                        </p:tgtEl>
                                        <p:attrNameLst>
                                          <p:attrName>ppt_y</p:attrName>
                                        </p:attrNameLst>
                                      </p:cBhvr>
                                      <p:tavLst>
                                        <p:tav tm="0">
                                          <p:val>
                                            <p:strVal val="0-#ppt_h/2"/>
                                          </p:val>
                                        </p:tav>
                                        <p:tav tm="100000">
                                          <p:val>
                                            <p:strVal val="#ppt_y"/>
                                          </p:val>
                                        </p:tav>
                                      </p:tavLst>
                                    </p:anim>
                                  </p:childTnLst>
                                </p:cTn>
                              </p:par>
                              <p:par>
                                <p:cTn id="109" presetID="2" presetClass="entr" presetSubtype="3" decel="2400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 calcmode="lin" valueType="num">
                                      <p:cBhvr additive="base">
                                        <p:cTn id="111" dur="1000" fill="hold"/>
                                        <p:tgtEl>
                                          <p:spTgt spid="75"/>
                                        </p:tgtEl>
                                        <p:attrNameLst>
                                          <p:attrName>ppt_x</p:attrName>
                                        </p:attrNameLst>
                                      </p:cBhvr>
                                      <p:tavLst>
                                        <p:tav tm="0">
                                          <p:val>
                                            <p:strVal val="1+#ppt_w/2"/>
                                          </p:val>
                                        </p:tav>
                                        <p:tav tm="100000">
                                          <p:val>
                                            <p:strVal val="#ppt_x"/>
                                          </p:val>
                                        </p:tav>
                                      </p:tavLst>
                                    </p:anim>
                                    <p:anim calcmode="lin" valueType="num">
                                      <p:cBhvr additive="base">
                                        <p:cTn id="112" dur="1000" fill="hold"/>
                                        <p:tgtEl>
                                          <p:spTgt spid="75"/>
                                        </p:tgtEl>
                                        <p:attrNameLst>
                                          <p:attrName>ppt_y</p:attrName>
                                        </p:attrNameLst>
                                      </p:cBhvr>
                                      <p:tavLst>
                                        <p:tav tm="0">
                                          <p:val>
                                            <p:strVal val="0-#ppt_h/2"/>
                                          </p:val>
                                        </p:tav>
                                        <p:tav tm="100000">
                                          <p:val>
                                            <p:strVal val="#ppt_y"/>
                                          </p:val>
                                        </p:tav>
                                      </p:tavLst>
                                    </p:anim>
                                  </p:childTnLst>
                                </p:cTn>
                              </p:par>
                              <p:par>
                                <p:cTn id="113" presetID="2" presetClass="entr" presetSubtype="3" decel="24000"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additive="base">
                                        <p:cTn id="115" dur="1000" fill="hold"/>
                                        <p:tgtEl>
                                          <p:spTgt spid="76"/>
                                        </p:tgtEl>
                                        <p:attrNameLst>
                                          <p:attrName>ppt_x</p:attrName>
                                        </p:attrNameLst>
                                      </p:cBhvr>
                                      <p:tavLst>
                                        <p:tav tm="0">
                                          <p:val>
                                            <p:strVal val="1+#ppt_w/2"/>
                                          </p:val>
                                        </p:tav>
                                        <p:tav tm="100000">
                                          <p:val>
                                            <p:strVal val="#ppt_x"/>
                                          </p:val>
                                        </p:tav>
                                      </p:tavLst>
                                    </p:anim>
                                    <p:anim calcmode="lin" valueType="num">
                                      <p:cBhvr additive="base">
                                        <p:cTn id="116" dur="1000" fill="hold"/>
                                        <p:tgtEl>
                                          <p:spTgt spid="76"/>
                                        </p:tgtEl>
                                        <p:attrNameLst>
                                          <p:attrName>ppt_y</p:attrName>
                                        </p:attrNameLst>
                                      </p:cBhvr>
                                      <p:tavLst>
                                        <p:tav tm="0">
                                          <p:val>
                                            <p:strVal val="0-#ppt_h/2"/>
                                          </p:val>
                                        </p:tav>
                                        <p:tav tm="100000">
                                          <p:val>
                                            <p:strVal val="#ppt_y"/>
                                          </p:val>
                                        </p:tav>
                                      </p:tavLst>
                                    </p:anim>
                                  </p:childTnLst>
                                </p:cTn>
                              </p:par>
                              <p:par>
                                <p:cTn id="117" presetID="2" presetClass="entr" presetSubtype="3" decel="24000"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anim calcmode="lin" valueType="num">
                                      <p:cBhvr additive="base">
                                        <p:cTn id="119" dur="1000" fill="hold"/>
                                        <p:tgtEl>
                                          <p:spTgt spid="77"/>
                                        </p:tgtEl>
                                        <p:attrNameLst>
                                          <p:attrName>ppt_x</p:attrName>
                                        </p:attrNameLst>
                                      </p:cBhvr>
                                      <p:tavLst>
                                        <p:tav tm="0">
                                          <p:val>
                                            <p:strVal val="1+#ppt_w/2"/>
                                          </p:val>
                                        </p:tav>
                                        <p:tav tm="100000">
                                          <p:val>
                                            <p:strVal val="#ppt_x"/>
                                          </p:val>
                                        </p:tav>
                                      </p:tavLst>
                                    </p:anim>
                                    <p:anim calcmode="lin" valueType="num">
                                      <p:cBhvr additive="base">
                                        <p:cTn id="120" dur="1000" fill="hold"/>
                                        <p:tgtEl>
                                          <p:spTgt spid="77"/>
                                        </p:tgtEl>
                                        <p:attrNameLst>
                                          <p:attrName>ppt_y</p:attrName>
                                        </p:attrNameLst>
                                      </p:cBhvr>
                                      <p:tavLst>
                                        <p:tav tm="0">
                                          <p:val>
                                            <p:strVal val="0-#ppt_h/2"/>
                                          </p:val>
                                        </p:tav>
                                        <p:tav tm="100000">
                                          <p:val>
                                            <p:strVal val="#ppt_y"/>
                                          </p:val>
                                        </p:tav>
                                      </p:tavLst>
                                    </p:anim>
                                  </p:childTnLst>
                                </p:cTn>
                              </p:par>
                              <p:par>
                                <p:cTn id="121" presetID="2" presetClass="entr" presetSubtype="3" decel="24000" fill="hold" grpId="0" nodeType="withEffect">
                                  <p:stCondLst>
                                    <p:cond delay="0"/>
                                  </p:stCondLst>
                                  <p:childTnLst>
                                    <p:set>
                                      <p:cBhvr>
                                        <p:cTn id="122" dur="1" fill="hold">
                                          <p:stCondLst>
                                            <p:cond delay="0"/>
                                          </p:stCondLst>
                                        </p:cTn>
                                        <p:tgtEl>
                                          <p:spTgt spid="78"/>
                                        </p:tgtEl>
                                        <p:attrNameLst>
                                          <p:attrName>style.visibility</p:attrName>
                                        </p:attrNameLst>
                                      </p:cBhvr>
                                      <p:to>
                                        <p:strVal val="visible"/>
                                      </p:to>
                                    </p:set>
                                    <p:anim calcmode="lin" valueType="num">
                                      <p:cBhvr additive="base">
                                        <p:cTn id="123" dur="1000" fill="hold"/>
                                        <p:tgtEl>
                                          <p:spTgt spid="78"/>
                                        </p:tgtEl>
                                        <p:attrNameLst>
                                          <p:attrName>ppt_x</p:attrName>
                                        </p:attrNameLst>
                                      </p:cBhvr>
                                      <p:tavLst>
                                        <p:tav tm="0">
                                          <p:val>
                                            <p:strVal val="1+#ppt_w/2"/>
                                          </p:val>
                                        </p:tav>
                                        <p:tav tm="100000">
                                          <p:val>
                                            <p:strVal val="#ppt_x"/>
                                          </p:val>
                                        </p:tav>
                                      </p:tavLst>
                                    </p:anim>
                                    <p:anim calcmode="lin" valueType="num">
                                      <p:cBhvr additive="base">
                                        <p:cTn id="124" dur="1000" fill="hold"/>
                                        <p:tgtEl>
                                          <p:spTgt spid="78"/>
                                        </p:tgtEl>
                                        <p:attrNameLst>
                                          <p:attrName>ppt_y</p:attrName>
                                        </p:attrNameLst>
                                      </p:cBhvr>
                                      <p:tavLst>
                                        <p:tav tm="0">
                                          <p:val>
                                            <p:strVal val="0-#ppt_h/2"/>
                                          </p:val>
                                        </p:tav>
                                        <p:tav tm="100000">
                                          <p:val>
                                            <p:strVal val="#ppt_y"/>
                                          </p:val>
                                        </p:tav>
                                      </p:tavLst>
                                    </p:anim>
                                  </p:childTnLst>
                                </p:cTn>
                              </p:par>
                              <p:par>
                                <p:cTn id="125" presetID="2" presetClass="entr" presetSubtype="3" decel="24000" fill="hold" grpId="0" nodeType="withEffect">
                                  <p:stCondLst>
                                    <p:cond delay="0"/>
                                  </p:stCondLst>
                                  <p:childTnLst>
                                    <p:set>
                                      <p:cBhvr>
                                        <p:cTn id="126" dur="1" fill="hold">
                                          <p:stCondLst>
                                            <p:cond delay="0"/>
                                          </p:stCondLst>
                                        </p:cTn>
                                        <p:tgtEl>
                                          <p:spTgt spid="79"/>
                                        </p:tgtEl>
                                        <p:attrNameLst>
                                          <p:attrName>style.visibility</p:attrName>
                                        </p:attrNameLst>
                                      </p:cBhvr>
                                      <p:to>
                                        <p:strVal val="visible"/>
                                      </p:to>
                                    </p:set>
                                    <p:anim calcmode="lin" valueType="num">
                                      <p:cBhvr additive="base">
                                        <p:cTn id="127" dur="1000" fill="hold"/>
                                        <p:tgtEl>
                                          <p:spTgt spid="79"/>
                                        </p:tgtEl>
                                        <p:attrNameLst>
                                          <p:attrName>ppt_x</p:attrName>
                                        </p:attrNameLst>
                                      </p:cBhvr>
                                      <p:tavLst>
                                        <p:tav tm="0">
                                          <p:val>
                                            <p:strVal val="1+#ppt_w/2"/>
                                          </p:val>
                                        </p:tav>
                                        <p:tav tm="100000">
                                          <p:val>
                                            <p:strVal val="#ppt_x"/>
                                          </p:val>
                                        </p:tav>
                                      </p:tavLst>
                                    </p:anim>
                                    <p:anim calcmode="lin" valueType="num">
                                      <p:cBhvr additive="base">
                                        <p:cTn id="128" dur="1000" fill="hold"/>
                                        <p:tgtEl>
                                          <p:spTgt spid="79"/>
                                        </p:tgtEl>
                                        <p:attrNameLst>
                                          <p:attrName>ppt_y</p:attrName>
                                        </p:attrNameLst>
                                      </p:cBhvr>
                                      <p:tavLst>
                                        <p:tav tm="0">
                                          <p:val>
                                            <p:strVal val="0-#ppt_h/2"/>
                                          </p:val>
                                        </p:tav>
                                        <p:tav tm="100000">
                                          <p:val>
                                            <p:strVal val="#ppt_y"/>
                                          </p:val>
                                        </p:tav>
                                      </p:tavLst>
                                    </p:anim>
                                  </p:childTnLst>
                                </p:cTn>
                              </p:par>
                              <p:par>
                                <p:cTn id="129" presetID="2" presetClass="entr" presetSubtype="3" decel="2400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anim calcmode="lin" valueType="num">
                                      <p:cBhvr additive="base">
                                        <p:cTn id="131" dur="1000" fill="hold"/>
                                        <p:tgtEl>
                                          <p:spTgt spid="80"/>
                                        </p:tgtEl>
                                        <p:attrNameLst>
                                          <p:attrName>ppt_x</p:attrName>
                                        </p:attrNameLst>
                                      </p:cBhvr>
                                      <p:tavLst>
                                        <p:tav tm="0">
                                          <p:val>
                                            <p:strVal val="1+#ppt_w/2"/>
                                          </p:val>
                                        </p:tav>
                                        <p:tav tm="100000">
                                          <p:val>
                                            <p:strVal val="#ppt_x"/>
                                          </p:val>
                                        </p:tav>
                                      </p:tavLst>
                                    </p:anim>
                                    <p:anim calcmode="lin" valueType="num">
                                      <p:cBhvr additive="base">
                                        <p:cTn id="132" dur="1000" fill="hold"/>
                                        <p:tgtEl>
                                          <p:spTgt spid="80"/>
                                        </p:tgtEl>
                                        <p:attrNameLst>
                                          <p:attrName>ppt_y</p:attrName>
                                        </p:attrNameLst>
                                      </p:cBhvr>
                                      <p:tavLst>
                                        <p:tav tm="0">
                                          <p:val>
                                            <p:strVal val="0-#ppt_h/2"/>
                                          </p:val>
                                        </p:tav>
                                        <p:tav tm="100000">
                                          <p:val>
                                            <p:strVal val="#ppt_y"/>
                                          </p:val>
                                        </p:tav>
                                      </p:tavLst>
                                    </p:anim>
                                  </p:childTnLst>
                                </p:cTn>
                              </p:par>
                              <p:par>
                                <p:cTn id="133" presetID="2" presetClass="entr" presetSubtype="3" decel="24000" fill="hold" grpId="0" nodeType="withEffect">
                                  <p:stCondLst>
                                    <p:cond delay="0"/>
                                  </p:stCondLst>
                                  <p:childTnLst>
                                    <p:set>
                                      <p:cBhvr>
                                        <p:cTn id="134" dur="1" fill="hold">
                                          <p:stCondLst>
                                            <p:cond delay="0"/>
                                          </p:stCondLst>
                                        </p:cTn>
                                        <p:tgtEl>
                                          <p:spTgt spid="81"/>
                                        </p:tgtEl>
                                        <p:attrNameLst>
                                          <p:attrName>style.visibility</p:attrName>
                                        </p:attrNameLst>
                                      </p:cBhvr>
                                      <p:to>
                                        <p:strVal val="visible"/>
                                      </p:to>
                                    </p:set>
                                    <p:anim calcmode="lin" valueType="num">
                                      <p:cBhvr additive="base">
                                        <p:cTn id="135" dur="1000" fill="hold"/>
                                        <p:tgtEl>
                                          <p:spTgt spid="81"/>
                                        </p:tgtEl>
                                        <p:attrNameLst>
                                          <p:attrName>ppt_x</p:attrName>
                                        </p:attrNameLst>
                                      </p:cBhvr>
                                      <p:tavLst>
                                        <p:tav tm="0">
                                          <p:val>
                                            <p:strVal val="1+#ppt_w/2"/>
                                          </p:val>
                                        </p:tav>
                                        <p:tav tm="100000">
                                          <p:val>
                                            <p:strVal val="#ppt_x"/>
                                          </p:val>
                                        </p:tav>
                                      </p:tavLst>
                                    </p:anim>
                                    <p:anim calcmode="lin" valueType="num">
                                      <p:cBhvr additive="base">
                                        <p:cTn id="136" dur="1000" fill="hold"/>
                                        <p:tgtEl>
                                          <p:spTgt spid="81"/>
                                        </p:tgtEl>
                                        <p:attrNameLst>
                                          <p:attrName>ppt_y</p:attrName>
                                        </p:attrNameLst>
                                      </p:cBhvr>
                                      <p:tavLst>
                                        <p:tav tm="0">
                                          <p:val>
                                            <p:strVal val="0-#ppt_h/2"/>
                                          </p:val>
                                        </p:tav>
                                        <p:tav tm="100000">
                                          <p:val>
                                            <p:strVal val="#ppt_y"/>
                                          </p:val>
                                        </p:tav>
                                      </p:tavLst>
                                    </p:anim>
                                  </p:childTnLst>
                                </p:cTn>
                              </p:par>
                              <p:par>
                                <p:cTn id="137" presetID="2" presetClass="entr" presetSubtype="3" decel="24000"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anim calcmode="lin" valueType="num">
                                      <p:cBhvr additive="base">
                                        <p:cTn id="139" dur="1000" fill="hold"/>
                                        <p:tgtEl>
                                          <p:spTgt spid="82"/>
                                        </p:tgtEl>
                                        <p:attrNameLst>
                                          <p:attrName>ppt_x</p:attrName>
                                        </p:attrNameLst>
                                      </p:cBhvr>
                                      <p:tavLst>
                                        <p:tav tm="0">
                                          <p:val>
                                            <p:strVal val="1+#ppt_w/2"/>
                                          </p:val>
                                        </p:tav>
                                        <p:tav tm="100000">
                                          <p:val>
                                            <p:strVal val="#ppt_x"/>
                                          </p:val>
                                        </p:tav>
                                      </p:tavLst>
                                    </p:anim>
                                    <p:anim calcmode="lin" valueType="num">
                                      <p:cBhvr additive="base">
                                        <p:cTn id="140" dur="1000" fill="hold"/>
                                        <p:tgtEl>
                                          <p:spTgt spid="82"/>
                                        </p:tgtEl>
                                        <p:attrNameLst>
                                          <p:attrName>ppt_y</p:attrName>
                                        </p:attrNameLst>
                                      </p:cBhvr>
                                      <p:tavLst>
                                        <p:tav tm="0">
                                          <p:val>
                                            <p:strVal val="0-#ppt_h/2"/>
                                          </p:val>
                                        </p:tav>
                                        <p:tav tm="100000">
                                          <p:val>
                                            <p:strVal val="#ppt_y"/>
                                          </p:val>
                                        </p:tav>
                                      </p:tavLst>
                                    </p:anim>
                                  </p:childTnLst>
                                </p:cTn>
                              </p:par>
                              <p:par>
                                <p:cTn id="141" presetID="2" presetClass="entr" presetSubtype="3" decel="2400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 calcmode="lin" valueType="num">
                                      <p:cBhvr additive="base">
                                        <p:cTn id="143" dur="1000" fill="hold"/>
                                        <p:tgtEl>
                                          <p:spTgt spid="83"/>
                                        </p:tgtEl>
                                        <p:attrNameLst>
                                          <p:attrName>ppt_x</p:attrName>
                                        </p:attrNameLst>
                                      </p:cBhvr>
                                      <p:tavLst>
                                        <p:tav tm="0">
                                          <p:val>
                                            <p:strVal val="1+#ppt_w/2"/>
                                          </p:val>
                                        </p:tav>
                                        <p:tav tm="100000">
                                          <p:val>
                                            <p:strVal val="#ppt_x"/>
                                          </p:val>
                                        </p:tav>
                                      </p:tavLst>
                                    </p:anim>
                                    <p:anim calcmode="lin" valueType="num">
                                      <p:cBhvr additive="base">
                                        <p:cTn id="144" dur="1000" fill="hold"/>
                                        <p:tgtEl>
                                          <p:spTgt spid="83"/>
                                        </p:tgtEl>
                                        <p:attrNameLst>
                                          <p:attrName>ppt_y</p:attrName>
                                        </p:attrNameLst>
                                      </p:cBhvr>
                                      <p:tavLst>
                                        <p:tav tm="0">
                                          <p:val>
                                            <p:strVal val="0-#ppt_h/2"/>
                                          </p:val>
                                        </p:tav>
                                        <p:tav tm="100000">
                                          <p:val>
                                            <p:strVal val="#ppt_y"/>
                                          </p:val>
                                        </p:tav>
                                      </p:tavLst>
                                    </p:anim>
                                  </p:childTnLst>
                                </p:cTn>
                              </p:par>
                              <p:par>
                                <p:cTn id="145" presetID="2" presetClass="entr" presetSubtype="3" decel="24000" fill="hold" grpId="0" nodeType="withEffect">
                                  <p:stCondLst>
                                    <p:cond delay="0"/>
                                  </p:stCondLst>
                                  <p:childTnLst>
                                    <p:set>
                                      <p:cBhvr>
                                        <p:cTn id="146" dur="1" fill="hold">
                                          <p:stCondLst>
                                            <p:cond delay="0"/>
                                          </p:stCondLst>
                                        </p:cTn>
                                        <p:tgtEl>
                                          <p:spTgt spid="84"/>
                                        </p:tgtEl>
                                        <p:attrNameLst>
                                          <p:attrName>style.visibility</p:attrName>
                                        </p:attrNameLst>
                                      </p:cBhvr>
                                      <p:to>
                                        <p:strVal val="visible"/>
                                      </p:to>
                                    </p:set>
                                    <p:anim calcmode="lin" valueType="num">
                                      <p:cBhvr additive="base">
                                        <p:cTn id="147" dur="1000" fill="hold"/>
                                        <p:tgtEl>
                                          <p:spTgt spid="84"/>
                                        </p:tgtEl>
                                        <p:attrNameLst>
                                          <p:attrName>ppt_x</p:attrName>
                                        </p:attrNameLst>
                                      </p:cBhvr>
                                      <p:tavLst>
                                        <p:tav tm="0">
                                          <p:val>
                                            <p:strVal val="1+#ppt_w/2"/>
                                          </p:val>
                                        </p:tav>
                                        <p:tav tm="100000">
                                          <p:val>
                                            <p:strVal val="#ppt_x"/>
                                          </p:val>
                                        </p:tav>
                                      </p:tavLst>
                                    </p:anim>
                                    <p:anim calcmode="lin" valueType="num">
                                      <p:cBhvr additive="base">
                                        <p:cTn id="148" dur="1000" fill="hold"/>
                                        <p:tgtEl>
                                          <p:spTgt spid="84"/>
                                        </p:tgtEl>
                                        <p:attrNameLst>
                                          <p:attrName>ppt_y</p:attrName>
                                        </p:attrNameLst>
                                      </p:cBhvr>
                                      <p:tavLst>
                                        <p:tav tm="0">
                                          <p:val>
                                            <p:strVal val="0-#ppt_h/2"/>
                                          </p:val>
                                        </p:tav>
                                        <p:tav tm="100000">
                                          <p:val>
                                            <p:strVal val="#ppt_y"/>
                                          </p:val>
                                        </p:tav>
                                      </p:tavLst>
                                    </p:anim>
                                  </p:childTnLst>
                                </p:cTn>
                              </p:par>
                              <p:par>
                                <p:cTn id="149" presetID="2" presetClass="entr" presetSubtype="3" decel="24000" fill="hold" grpId="0" nodeType="withEffect">
                                  <p:stCondLst>
                                    <p:cond delay="0"/>
                                  </p:stCondLst>
                                  <p:childTnLst>
                                    <p:set>
                                      <p:cBhvr>
                                        <p:cTn id="150" dur="1" fill="hold">
                                          <p:stCondLst>
                                            <p:cond delay="0"/>
                                          </p:stCondLst>
                                        </p:cTn>
                                        <p:tgtEl>
                                          <p:spTgt spid="85"/>
                                        </p:tgtEl>
                                        <p:attrNameLst>
                                          <p:attrName>style.visibility</p:attrName>
                                        </p:attrNameLst>
                                      </p:cBhvr>
                                      <p:to>
                                        <p:strVal val="visible"/>
                                      </p:to>
                                    </p:set>
                                    <p:anim calcmode="lin" valueType="num">
                                      <p:cBhvr additive="base">
                                        <p:cTn id="151" dur="1000" fill="hold"/>
                                        <p:tgtEl>
                                          <p:spTgt spid="85"/>
                                        </p:tgtEl>
                                        <p:attrNameLst>
                                          <p:attrName>ppt_x</p:attrName>
                                        </p:attrNameLst>
                                      </p:cBhvr>
                                      <p:tavLst>
                                        <p:tav tm="0">
                                          <p:val>
                                            <p:strVal val="1+#ppt_w/2"/>
                                          </p:val>
                                        </p:tav>
                                        <p:tav tm="100000">
                                          <p:val>
                                            <p:strVal val="#ppt_x"/>
                                          </p:val>
                                        </p:tav>
                                      </p:tavLst>
                                    </p:anim>
                                    <p:anim calcmode="lin" valueType="num">
                                      <p:cBhvr additive="base">
                                        <p:cTn id="152" dur="1000" fill="hold"/>
                                        <p:tgtEl>
                                          <p:spTgt spid="85"/>
                                        </p:tgtEl>
                                        <p:attrNameLst>
                                          <p:attrName>ppt_y</p:attrName>
                                        </p:attrNameLst>
                                      </p:cBhvr>
                                      <p:tavLst>
                                        <p:tav tm="0">
                                          <p:val>
                                            <p:strVal val="0-#ppt_h/2"/>
                                          </p:val>
                                        </p:tav>
                                        <p:tav tm="100000">
                                          <p:val>
                                            <p:strVal val="#ppt_y"/>
                                          </p:val>
                                        </p:tav>
                                      </p:tavLst>
                                    </p:anim>
                                  </p:childTnLst>
                                </p:cTn>
                              </p:par>
                              <p:par>
                                <p:cTn id="153" presetID="2" presetClass="entr" presetSubtype="3" decel="24000"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 calcmode="lin" valueType="num">
                                      <p:cBhvr additive="base">
                                        <p:cTn id="155" dur="1000" fill="hold"/>
                                        <p:tgtEl>
                                          <p:spTgt spid="86"/>
                                        </p:tgtEl>
                                        <p:attrNameLst>
                                          <p:attrName>ppt_x</p:attrName>
                                        </p:attrNameLst>
                                      </p:cBhvr>
                                      <p:tavLst>
                                        <p:tav tm="0">
                                          <p:val>
                                            <p:strVal val="1+#ppt_w/2"/>
                                          </p:val>
                                        </p:tav>
                                        <p:tav tm="100000">
                                          <p:val>
                                            <p:strVal val="#ppt_x"/>
                                          </p:val>
                                        </p:tav>
                                      </p:tavLst>
                                    </p:anim>
                                    <p:anim calcmode="lin" valueType="num">
                                      <p:cBhvr additive="base">
                                        <p:cTn id="156" dur="1000" fill="hold"/>
                                        <p:tgtEl>
                                          <p:spTgt spid="86"/>
                                        </p:tgtEl>
                                        <p:attrNameLst>
                                          <p:attrName>ppt_y</p:attrName>
                                        </p:attrNameLst>
                                      </p:cBhvr>
                                      <p:tavLst>
                                        <p:tav tm="0">
                                          <p:val>
                                            <p:strVal val="0-#ppt_h/2"/>
                                          </p:val>
                                        </p:tav>
                                        <p:tav tm="100000">
                                          <p:val>
                                            <p:strVal val="#ppt_y"/>
                                          </p:val>
                                        </p:tav>
                                      </p:tavLst>
                                    </p:anim>
                                  </p:childTnLst>
                                </p:cTn>
                              </p:par>
                              <p:par>
                                <p:cTn id="157" presetID="2" presetClass="entr" presetSubtype="3" decel="24000" fill="hold" grpId="0" nodeType="withEffect">
                                  <p:stCondLst>
                                    <p:cond delay="0"/>
                                  </p:stCondLst>
                                  <p:childTnLst>
                                    <p:set>
                                      <p:cBhvr>
                                        <p:cTn id="158" dur="1" fill="hold">
                                          <p:stCondLst>
                                            <p:cond delay="0"/>
                                          </p:stCondLst>
                                        </p:cTn>
                                        <p:tgtEl>
                                          <p:spTgt spid="87"/>
                                        </p:tgtEl>
                                        <p:attrNameLst>
                                          <p:attrName>style.visibility</p:attrName>
                                        </p:attrNameLst>
                                      </p:cBhvr>
                                      <p:to>
                                        <p:strVal val="visible"/>
                                      </p:to>
                                    </p:set>
                                    <p:anim calcmode="lin" valueType="num">
                                      <p:cBhvr additive="base">
                                        <p:cTn id="159" dur="1000" fill="hold"/>
                                        <p:tgtEl>
                                          <p:spTgt spid="87"/>
                                        </p:tgtEl>
                                        <p:attrNameLst>
                                          <p:attrName>ppt_x</p:attrName>
                                        </p:attrNameLst>
                                      </p:cBhvr>
                                      <p:tavLst>
                                        <p:tav tm="0">
                                          <p:val>
                                            <p:strVal val="1+#ppt_w/2"/>
                                          </p:val>
                                        </p:tav>
                                        <p:tav tm="100000">
                                          <p:val>
                                            <p:strVal val="#ppt_x"/>
                                          </p:val>
                                        </p:tav>
                                      </p:tavLst>
                                    </p:anim>
                                    <p:anim calcmode="lin" valueType="num">
                                      <p:cBhvr additive="base">
                                        <p:cTn id="160" dur="1000" fill="hold"/>
                                        <p:tgtEl>
                                          <p:spTgt spid="87"/>
                                        </p:tgtEl>
                                        <p:attrNameLst>
                                          <p:attrName>ppt_y</p:attrName>
                                        </p:attrNameLst>
                                      </p:cBhvr>
                                      <p:tavLst>
                                        <p:tav tm="0">
                                          <p:val>
                                            <p:strVal val="0-#ppt_h/2"/>
                                          </p:val>
                                        </p:tav>
                                        <p:tav tm="100000">
                                          <p:val>
                                            <p:strVal val="#ppt_y"/>
                                          </p:val>
                                        </p:tav>
                                      </p:tavLst>
                                    </p:anim>
                                  </p:childTnLst>
                                </p:cTn>
                              </p:par>
                              <p:par>
                                <p:cTn id="161" presetID="2" presetClass="entr" presetSubtype="3" decel="24000" fill="hold" grpId="0" nodeType="with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additive="base">
                                        <p:cTn id="163" dur="1000" fill="hold"/>
                                        <p:tgtEl>
                                          <p:spTgt spid="88"/>
                                        </p:tgtEl>
                                        <p:attrNameLst>
                                          <p:attrName>ppt_x</p:attrName>
                                        </p:attrNameLst>
                                      </p:cBhvr>
                                      <p:tavLst>
                                        <p:tav tm="0">
                                          <p:val>
                                            <p:strVal val="1+#ppt_w/2"/>
                                          </p:val>
                                        </p:tav>
                                        <p:tav tm="100000">
                                          <p:val>
                                            <p:strVal val="#ppt_x"/>
                                          </p:val>
                                        </p:tav>
                                      </p:tavLst>
                                    </p:anim>
                                    <p:anim calcmode="lin" valueType="num">
                                      <p:cBhvr additive="base">
                                        <p:cTn id="164" dur="1000" fill="hold"/>
                                        <p:tgtEl>
                                          <p:spTgt spid="88"/>
                                        </p:tgtEl>
                                        <p:attrNameLst>
                                          <p:attrName>ppt_y</p:attrName>
                                        </p:attrNameLst>
                                      </p:cBhvr>
                                      <p:tavLst>
                                        <p:tav tm="0">
                                          <p:val>
                                            <p:strVal val="0-#ppt_h/2"/>
                                          </p:val>
                                        </p:tav>
                                        <p:tav tm="100000">
                                          <p:val>
                                            <p:strVal val="#ppt_y"/>
                                          </p:val>
                                        </p:tav>
                                      </p:tavLst>
                                    </p:anim>
                                  </p:childTnLst>
                                </p:cTn>
                              </p:par>
                              <p:par>
                                <p:cTn id="165" presetID="2" presetClass="entr" presetSubtype="3" decel="24000" fill="hold" grpId="0" nodeType="withEffect">
                                  <p:stCondLst>
                                    <p:cond delay="0"/>
                                  </p:stCondLst>
                                  <p:childTnLst>
                                    <p:set>
                                      <p:cBhvr>
                                        <p:cTn id="166" dur="1" fill="hold">
                                          <p:stCondLst>
                                            <p:cond delay="0"/>
                                          </p:stCondLst>
                                        </p:cTn>
                                        <p:tgtEl>
                                          <p:spTgt spid="89"/>
                                        </p:tgtEl>
                                        <p:attrNameLst>
                                          <p:attrName>style.visibility</p:attrName>
                                        </p:attrNameLst>
                                      </p:cBhvr>
                                      <p:to>
                                        <p:strVal val="visible"/>
                                      </p:to>
                                    </p:set>
                                    <p:anim calcmode="lin" valueType="num">
                                      <p:cBhvr additive="base">
                                        <p:cTn id="167" dur="1000" fill="hold"/>
                                        <p:tgtEl>
                                          <p:spTgt spid="89"/>
                                        </p:tgtEl>
                                        <p:attrNameLst>
                                          <p:attrName>ppt_x</p:attrName>
                                        </p:attrNameLst>
                                      </p:cBhvr>
                                      <p:tavLst>
                                        <p:tav tm="0">
                                          <p:val>
                                            <p:strVal val="1+#ppt_w/2"/>
                                          </p:val>
                                        </p:tav>
                                        <p:tav tm="100000">
                                          <p:val>
                                            <p:strVal val="#ppt_x"/>
                                          </p:val>
                                        </p:tav>
                                      </p:tavLst>
                                    </p:anim>
                                    <p:anim calcmode="lin" valueType="num">
                                      <p:cBhvr additive="base">
                                        <p:cTn id="168" dur="1000" fill="hold"/>
                                        <p:tgtEl>
                                          <p:spTgt spid="89"/>
                                        </p:tgtEl>
                                        <p:attrNameLst>
                                          <p:attrName>ppt_y</p:attrName>
                                        </p:attrNameLst>
                                      </p:cBhvr>
                                      <p:tavLst>
                                        <p:tav tm="0">
                                          <p:val>
                                            <p:strVal val="0-#ppt_h/2"/>
                                          </p:val>
                                        </p:tav>
                                        <p:tav tm="100000">
                                          <p:val>
                                            <p:strVal val="#ppt_y"/>
                                          </p:val>
                                        </p:tav>
                                      </p:tavLst>
                                    </p:anim>
                                  </p:childTnLst>
                                </p:cTn>
                              </p:par>
                              <p:par>
                                <p:cTn id="169" presetID="2" presetClass="entr" presetSubtype="3" decel="2400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anim calcmode="lin" valueType="num">
                                      <p:cBhvr additive="base">
                                        <p:cTn id="171" dur="1000" fill="hold"/>
                                        <p:tgtEl>
                                          <p:spTgt spid="90"/>
                                        </p:tgtEl>
                                        <p:attrNameLst>
                                          <p:attrName>ppt_x</p:attrName>
                                        </p:attrNameLst>
                                      </p:cBhvr>
                                      <p:tavLst>
                                        <p:tav tm="0">
                                          <p:val>
                                            <p:strVal val="1+#ppt_w/2"/>
                                          </p:val>
                                        </p:tav>
                                        <p:tav tm="100000">
                                          <p:val>
                                            <p:strVal val="#ppt_x"/>
                                          </p:val>
                                        </p:tav>
                                      </p:tavLst>
                                    </p:anim>
                                    <p:anim calcmode="lin" valueType="num">
                                      <p:cBhvr additive="base">
                                        <p:cTn id="172" dur="1000" fill="hold"/>
                                        <p:tgtEl>
                                          <p:spTgt spid="90"/>
                                        </p:tgtEl>
                                        <p:attrNameLst>
                                          <p:attrName>ppt_y</p:attrName>
                                        </p:attrNameLst>
                                      </p:cBhvr>
                                      <p:tavLst>
                                        <p:tav tm="0">
                                          <p:val>
                                            <p:strVal val="0-#ppt_h/2"/>
                                          </p:val>
                                        </p:tav>
                                        <p:tav tm="100000">
                                          <p:val>
                                            <p:strVal val="#ppt_y"/>
                                          </p:val>
                                        </p:tav>
                                      </p:tavLst>
                                    </p:anim>
                                  </p:childTnLst>
                                </p:cTn>
                              </p:par>
                              <p:par>
                                <p:cTn id="173" presetID="2" presetClass="entr" presetSubtype="3" decel="24000" fill="hold" grpId="0" nodeType="withEffect">
                                  <p:stCondLst>
                                    <p:cond delay="0"/>
                                  </p:stCondLst>
                                  <p:childTnLst>
                                    <p:set>
                                      <p:cBhvr>
                                        <p:cTn id="174" dur="1" fill="hold">
                                          <p:stCondLst>
                                            <p:cond delay="0"/>
                                          </p:stCondLst>
                                        </p:cTn>
                                        <p:tgtEl>
                                          <p:spTgt spid="91"/>
                                        </p:tgtEl>
                                        <p:attrNameLst>
                                          <p:attrName>style.visibility</p:attrName>
                                        </p:attrNameLst>
                                      </p:cBhvr>
                                      <p:to>
                                        <p:strVal val="visible"/>
                                      </p:to>
                                    </p:set>
                                    <p:anim calcmode="lin" valueType="num">
                                      <p:cBhvr additive="base">
                                        <p:cTn id="175" dur="1000" fill="hold"/>
                                        <p:tgtEl>
                                          <p:spTgt spid="91"/>
                                        </p:tgtEl>
                                        <p:attrNameLst>
                                          <p:attrName>ppt_x</p:attrName>
                                        </p:attrNameLst>
                                      </p:cBhvr>
                                      <p:tavLst>
                                        <p:tav tm="0">
                                          <p:val>
                                            <p:strVal val="1+#ppt_w/2"/>
                                          </p:val>
                                        </p:tav>
                                        <p:tav tm="100000">
                                          <p:val>
                                            <p:strVal val="#ppt_x"/>
                                          </p:val>
                                        </p:tav>
                                      </p:tavLst>
                                    </p:anim>
                                    <p:anim calcmode="lin" valueType="num">
                                      <p:cBhvr additive="base">
                                        <p:cTn id="176" dur="1000" fill="hold"/>
                                        <p:tgtEl>
                                          <p:spTgt spid="91"/>
                                        </p:tgtEl>
                                        <p:attrNameLst>
                                          <p:attrName>ppt_y</p:attrName>
                                        </p:attrNameLst>
                                      </p:cBhvr>
                                      <p:tavLst>
                                        <p:tav tm="0">
                                          <p:val>
                                            <p:strVal val="0-#ppt_h/2"/>
                                          </p:val>
                                        </p:tav>
                                        <p:tav tm="100000">
                                          <p:val>
                                            <p:strVal val="#ppt_y"/>
                                          </p:val>
                                        </p:tav>
                                      </p:tavLst>
                                    </p:anim>
                                  </p:childTnLst>
                                </p:cTn>
                              </p:par>
                              <p:par>
                                <p:cTn id="177" presetID="2" presetClass="entr" presetSubtype="3" decel="24000" fill="hold" grpId="0" nodeType="withEffect">
                                  <p:stCondLst>
                                    <p:cond delay="0"/>
                                  </p:stCondLst>
                                  <p:childTnLst>
                                    <p:set>
                                      <p:cBhvr>
                                        <p:cTn id="178" dur="1" fill="hold">
                                          <p:stCondLst>
                                            <p:cond delay="0"/>
                                          </p:stCondLst>
                                        </p:cTn>
                                        <p:tgtEl>
                                          <p:spTgt spid="92"/>
                                        </p:tgtEl>
                                        <p:attrNameLst>
                                          <p:attrName>style.visibility</p:attrName>
                                        </p:attrNameLst>
                                      </p:cBhvr>
                                      <p:to>
                                        <p:strVal val="visible"/>
                                      </p:to>
                                    </p:set>
                                    <p:anim calcmode="lin" valueType="num">
                                      <p:cBhvr additive="base">
                                        <p:cTn id="179" dur="1000" fill="hold"/>
                                        <p:tgtEl>
                                          <p:spTgt spid="92"/>
                                        </p:tgtEl>
                                        <p:attrNameLst>
                                          <p:attrName>ppt_x</p:attrName>
                                        </p:attrNameLst>
                                      </p:cBhvr>
                                      <p:tavLst>
                                        <p:tav tm="0">
                                          <p:val>
                                            <p:strVal val="1+#ppt_w/2"/>
                                          </p:val>
                                        </p:tav>
                                        <p:tav tm="100000">
                                          <p:val>
                                            <p:strVal val="#ppt_x"/>
                                          </p:val>
                                        </p:tav>
                                      </p:tavLst>
                                    </p:anim>
                                    <p:anim calcmode="lin" valueType="num">
                                      <p:cBhvr additive="base">
                                        <p:cTn id="180" dur="1000" fill="hold"/>
                                        <p:tgtEl>
                                          <p:spTgt spid="92"/>
                                        </p:tgtEl>
                                        <p:attrNameLst>
                                          <p:attrName>ppt_y</p:attrName>
                                        </p:attrNameLst>
                                      </p:cBhvr>
                                      <p:tavLst>
                                        <p:tav tm="0">
                                          <p:val>
                                            <p:strVal val="0-#ppt_h/2"/>
                                          </p:val>
                                        </p:tav>
                                        <p:tav tm="100000">
                                          <p:val>
                                            <p:strVal val="#ppt_y"/>
                                          </p:val>
                                        </p:tav>
                                      </p:tavLst>
                                    </p:anim>
                                  </p:childTnLst>
                                </p:cTn>
                              </p:par>
                              <p:par>
                                <p:cTn id="181" presetID="2" presetClass="entr" presetSubtype="3" decel="24000" fill="hold" grpId="0" nodeType="withEffect">
                                  <p:stCondLst>
                                    <p:cond delay="0"/>
                                  </p:stCondLst>
                                  <p:childTnLst>
                                    <p:set>
                                      <p:cBhvr>
                                        <p:cTn id="182" dur="1" fill="hold">
                                          <p:stCondLst>
                                            <p:cond delay="0"/>
                                          </p:stCondLst>
                                        </p:cTn>
                                        <p:tgtEl>
                                          <p:spTgt spid="93"/>
                                        </p:tgtEl>
                                        <p:attrNameLst>
                                          <p:attrName>style.visibility</p:attrName>
                                        </p:attrNameLst>
                                      </p:cBhvr>
                                      <p:to>
                                        <p:strVal val="visible"/>
                                      </p:to>
                                    </p:set>
                                    <p:anim calcmode="lin" valueType="num">
                                      <p:cBhvr additive="base">
                                        <p:cTn id="183" dur="1000" fill="hold"/>
                                        <p:tgtEl>
                                          <p:spTgt spid="93"/>
                                        </p:tgtEl>
                                        <p:attrNameLst>
                                          <p:attrName>ppt_x</p:attrName>
                                        </p:attrNameLst>
                                      </p:cBhvr>
                                      <p:tavLst>
                                        <p:tav tm="0">
                                          <p:val>
                                            <p:strVal val="1+#ppt_w/2"/>
                                          </p:val>
                                        </p:tav>
                                        <p:tav tm="100000">
                                          <p:val>
                                            <p:strVal val="#ppt_x"/>
                                          </p:val>
                                        </p:tav>
                                      </p:tavLst>
                                    </p:anim>
                                    <p:anim calcmode="lin" valueType="num">
                                      <p:cBhvr additive="base">
                                        <p:cTn id="184"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a:extLst>
              <a:ext uri="{FF2B5EF4-FFF2-40B4-BE49-F238E27FC236}">
                <a16:creationId xmlns:a16="http://schemas.microsoft.com/office/drawing/2014/main" id="{F4B92814-232C-4124-B708-AF52D74C33E1}"/>
              </a:ext>
            </a:extLst>
          </p:cNvPr>
          <p:cNvSpPr txBox="1">
            <a:spLocks/>
          </p:cNvSpPr>
          <p:nvPr/>
        </p:nvSpPr>
        <p:spPr>
          <a:xfrm>
            <a:off x="598239" y="3001110"/>
            <a:ext cx="109955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5400" b="1" dirty="0">
                <a:solidFill>
                  <a:schemeClr val="bg1"/>
                </a:solidFill>
              </a:rPr>
              <a:t>جميع الحقوق محفوظة لموقع حلول اون لاين يحق لك الاستخدام والتعديل عليها كما تشاء</a:t>
            </a:r>
            <a:br>
              <a:rPr lang="ar-SA" sz="5400" b="1" dirty="0">
                <a:solidFill>
                  <a:srgbClr val="FF0000"/>
                </a:solidFill>
              </a:rPr>
            </a:br>
            <a:r>
              <a:rPr lang="ar-SA" sz="5400" b="1" dirty="0">
                <a:solidFill>
                  <a:srgbClr val="FF0000"/>
                </a:solidFill>
              </a:rPr>
              <a:t>لكن </a:t>
            </a:r>
            <a:r>
              <a:rPr lang="ar-SA" sz="9600" b="1" dirty="0"/>
              <a:t>يحرم بيعها </a:t>
            </a:r>
            <a:br>
              <a:rPr lang="ar-SA" sz="5400" b="1" dirty="0"/>
            </a:br>
            <a:r>
              <a:rPr lang="ar-SA" sz="5400" b="1" dirty="0">
                <a:solidFill>
                  <a:schemeClr val="bg1"/>
                </a:solidFill>
              </a:rPr>
              <a:t>او نشرها في المواقع الاخرى</a:t>
            </a:r>
            <a:endParaRPr lang="en-US" sz="5400" b="1" dirty="0">
              <a:solidFill>
                <a:schemeClr val="bg1"/>
              </a:solidFill>
            </a:endParaRPr>
          </a:p>
        </p:txBody>
      </p:sp>
      <p:sp>
        <p:nvSpPr>
          <p:cNvPr id="3" name="مستطيل 2">
            <a:extLst>
              <a:ext uri="{FF2B5EF4-FFF2-40B4-BE49-F238E27FC236}">
                <a16:creationId xmlns:a16="http://schemas.microsoft.com/office/drawing/2014/main" id="{B4623A0D-06DD-497D-94B4-F1E3206566F8}"/>
              </a:ext>
            </a:extLst>
          </p:cNvPr>
          <p:cNvSpPr/>
          <p:nvPr/>
        </p:nvSpPr>
        <p:spPr>
          <a:xfrm>
            <a:off x="4521200" y="620837"/>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descr="صورة تحتوي على نص, قصاصة فنية&#10;&#10;تم إنشاء الوصف تلقائياً">
            <a:extLst>
              <a:ext uri="{FF2B5EF4-FFF2-40B4-BE49-F238E27FC236}">
                <a16:creationId xmlns:a16="http://schemas.microsoft.com/office/drawing/2014/main" id="{B637965E-FF72-4EC6-8E47-0B373DB25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972" y="652533"/>
            <a:ext cx="2932055" cy="795588"/>
          </a:xfrm>
          <a:prstGeom prst="rect">
            <a:avLst/>
          </a:prstGeom>
        </p:spPr>
      </p:pic>
    </p:spTree>
    <p:extLst>
      <p:ext uri="{BB962C8B-B14F-4D97-AF65-F5344CB8AC3E}">
        <p14:creationId xmlns:p14="http://schemas.microsoft.com/office/powerpoint/2010/main" val="310698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3FFDE3-A923-41F2-A292-16180518DD06}"/>
              </a:ext>
            </a:extLst>
          </p:cNvPr>
          <p:cNvSpPr/>
          <p:nvPr/>
        </p:nvSpPr>
        <p:spPr>
          <a:xfrm>
            <a:off x="8655166" y="58533"/>
            <a:ext cx="785265" cy="6799467"/>
          </a:xfrm>
          <a:prstGeom prst="rect">
            <a:avLst/>
          </a:prstGeom>
          <a:gradFill>
            <a:gsLst>
              <a:gs pos="0">
                <a:srgbClr val="D9D9D9">
                  <a:alpha val="0"/>
                </a:srgbClr>
              </a:gs>
              <a:gs pos="93000">
                <a:schemeClr val="tx1">
                  <a:alpha val="4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97F41BB-0C1A-4B12-9E40-47DFC069B94D}"/>
              </a:ext>
            </a:extLst>
          </p:cNvPr>
          <p:cNvGrpSpPr/>
          <p:nvPr/>
        </p:nvGrpSpPr>
        <p:grpSpPr>
          <a:xfrm>
            <a:off x="2989943" y="797866"/>
            <a:ext cx="6442262" cy="1735147"/>
            <a:chOff x="2398487" y="739333"/>
            <a:chExt cx="5096212" cy="1750084"/>
          </a:xfrm>
        </p:grpSpPr>
        <p:grpSp>
          <p:nvGrpSpPr>
            <p:cNvPr id="3" name="Group 2">
              <a:extLst>
                <a:ext uri="{FF2B5EF4-FFF2-40B4-BE49-F238E27FC236}">
                  <a16:creationId xmlns:a16="http://schemas.microsoft.com/office/drawing/2014/main" id="{6EFE4211-0FE1-430D-B479-B426CB39E854}"/>
                </a:ext>
              </a:extLst>
            </p:cNvPr>
            <p:cNvGrpSpPr/>
            <p:nvPr/>
          </p:nvGrpSpPr>
          <p:grpSpPr>
            <a:xfrm>
              <a:off x="2398487" y="739333"/>
              <a:ext cx="5096212" cy="1750084"/>
              <a:chOff x="2398487" y="739333"/>
              <a:chExt cx="5096212" cy="1750084"/>
            </a:xfrm>
          </p:grpSpPr>
          <p:sp>
            <p:nvSpPr>
              <p:cNvPr id="8" name="Freeform: Shape 7">
                <a:extLst>
                  <a:ext uri="{FF2B5EF4-FFF2-40B4-BE49-F238E27FC236}">
                    <a16:creationId xmlns:a16="http://schemas.microsoft.com/office/drawing/2014/main" id="{F0BB28A2-D5C7-4A4A-B9AA-8597AE8EBAD8}"/>
                  </a:ext>
                </a:extLst>
              </p:cNvPr>
              <p:cNvSpPr/>
              <p:nvPr/>
            </p:nvSpPr>
            <p:spPr>
              <a:xfrm>
                <a:off x="2421069" y="923556"/>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2C23CD-8A5B-4335-B43F-2166D497B68C}"/>
                  </a:ext>
                </a:extLst>
              </p:cNvPr>
              <p:cNvSpPr/>
              <p:nvPr/>
            </p:nvSpPr>
            <p:spPr>
              <a:xfrm>
                <a:off x="2398487" y="7393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gradFill flip="none" rotWithShape="1">
                <a:gsLst>
                  <a:gs pos="0">
                    <a:srgbClr val="FFCC00"/>
                  </a:gs>
                  <a:gs pos="100000">
                    <a:srgbClr val="FF9900"/>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389D086-7115-43AB-8EE3-7F88744BFC76}"/>
                </a:ext>
              </a:extLst>
            </p:cNvPr>
            <p:cNvSpPr txBox="1"/>
            <p:nvPr/>
          </p:nvSpPr>
          <p:spPr>
            <a:xfrm>
              <a:off x="3050861" y="1258986"/>
              <a:ext cx="4318404" cy="838151"/>
            </a:xfrm>
            <a:prstGeom prst="rect">
              <a:avLst/>
            </a:prstGeom>
            <a:noFill/>
          </p:spPr>
          <p:txBody>
            <a:bodyPr wrap="square" rtlCol="0">
              <a:spAutoFit/>
            </a:bodyPr>
            <a:lstStyle/>
            <a:p>
              <a:pPr algn="ctr"/>
              <a:r>
                <a:rPr lang="ar-SY" sz="2400" b="1" dirty="0">
                  <a:solidFill>
                    <a:schemeClr val="bg1"/>
                  </a:solidFill>
                </a:rPr>
                <a:t>الملك عبدالعزيز بن عبدالرحمن بن فيصل آل سعود</a:t>
              </a:r>
              <a:endParaRPr lang="en-US" sz="2400" dirty="0">
                <a:solidFill>
                  <a:schemeClr val="bg1"/>
                </a:solidFill>
                <a:latin typeface="Century Gothic" panose="020B0502020202020204" pitchFamily="34" charset="0"/>
              </a:endParaRPr>
            </a:p>
          </p:txBody>
        </p:sp>
      </p:grpSp>
      <p:grpSp>
        <p:nvGrpSpPr>
          <p:cNvPr id="10" name="Group 9">
            <a:extLst>
              <a:ext uri="{FF2B5EF4-FFF2-40B4-BE49-F238E27FC236}">
                <a16:creationId xmlns:a16="http://schemas.microsoft.com/office/drawing/2014/main" id="{440F8AA7-3541-4B6C-A2C9-D5AF3C93465D}"/>
              </a:ext>
            </a:extLst>
          </p:cNvPr>
          <p:cNvGrpSpPr/>
          <p:nvPr/>
        </p:nvGrpSpPr>
        <p:grpSpPr>
          <a:xfrm>
            <a:off x="4358287" y="2859067"/>
            <a:ext cx="5126660" cy="1735146"/>
            <a:chOff x="2404439" y="2800533"/>
            <a:chExt cx="5143152" cy="1750083"/>
          </a:xfrm>
        </p:grpSpPr>
        <p:grpSp>
          <p:nvGrpSpPr>
            <p:cNvPr id="5" name="Group 4">
              <a:extLst>
                <a:ext uri="{FF2B5EF4-FFF2-40B4-BE49-F238E27FC236}">
                  <a16:creationId xmlns:a16="http://schemas.microsoft.com/office/drawing/2014/main" id="{3B88E973-E747-492B-BB65-1C254B005B2C}"/>
                </a:ext>
              </a:extLst>
            </p:cNvPr>
            <p:cNvGrpSpPr/>
            <p:nvPr/>
          </p:nvGrpSpPr>
          <p:grpSpPr>
            <a:xfrm>
              <a:off x="2404439" y="2800533"/>
              <a:ext cx="5143152" cy="1750083"/>
              <a:chOff x="2404439" y="2800533"/>
              <a:chExt cx="5143152" cy="1750083"/>
            </a:xfrm>
          </p:grpSpPr>
          <p:sp>
            <p:nvSpPr>
              <p:cNvPr id="16" name="Freeform: Shape 15">
                <a:extLst>
                  <a:ext uri="{FF2B5EF4-FFF2-40B4-BE49-F238E27FC236}">
                    <a16:creationId xmlns:a16="http://schemas.microsoft.com/office/drawing/2014/main" id="{E2511CCB-44C3-44D0-92B5-937D69E7A2B1}"/>
                  </a:ext>
                </a:extLst>
              </p:cNvPr>
              <p:cNvSpPr/>
              <p:nvPr/>
            </p:nvSpPr>
            <p:spPr>
              <a:xfrm>
                <a:off x="2404439" y="29847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63374 w 4996069"/>
                  <a:gd name="connsiteY5" fmla="*/ 5908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63374" y="590888"/>
                    </a:lnTo>
                    <a:lnTo>
                      <a:pt x="0" y="255667"/>
                    </a:lnTo>
                    <a:lnTo>
                      <a:pt x="0" y="239099"/>
                    </a:lnTo>
                    <a:cubicBezTo>
                      <a:pt x="364297" y="57917"/>
                      <a:pt x="728593" y="-4364"/>
                      <a:pt x="1092890"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2ADCF25-7E98-4730-9ED8-FCAB72426CB5}"/>
                  </a:ext>
                </a:extLst>
              </p:cNvPr>
              <p:cNvSpPr/>
              <p:nvPr/>
            </p:nvSpPr>
            <p:spPr>
              <a:xfrm>
                <a:off x="2451379" y="28005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287008 w 4996069"/>
                  <a:gd name="connsiteY5" fmla="*/ 92337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287008" y="923378"/>
                    </a:lnTo>
                    <a:lnTo>
                      <a:pt x="0" y="255667"/>
                    </a:lnTo>
                    <a:lnTo>
                      <a:pt x="0" y="239099"/>
                    </a:lnTo>
                    <a:cubicBezTo>
                      <a:pt x="364297" y="57917"/>
                      <a:pt x="728593" y="-4364"/>
                      <a:pt x="1092890" y="236"/>
                    </a:cubicBezTo>
                    <a:close/>
                  </a:path>
                </a:pathLst>
              </a:custGeom>
              <a:gradFill flip="none" rotWithShape="1">
                <a:gsLst>
                  <a:gs pos="0">
                    <a:srgbClr val="00CC99"/>
                  </a:gs>
                  <a:gs pos="100000">
                    <a:srgbClr val="0066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1998C5FB-104D-48CD-995D-33E7BC59FBA1}"/>
                </a:ext>
              </a:extLst>
            </p:cNvPr>
            <p:cNvSpPr txBox="1"/>
            <p:nvPr/>
          </p:nvSpPr>
          <p:spPr>
            <a:xfrm>
              <a:off x="2706206" y="3171001"/>
              <a:ext cx="4488215" cy="713980"/>
            </a:xfrm>
            <a:prstGeom prst="rect">
              <a:avLst/>
            </a:prstGeom>
            <a:noFill/>
          </p:spPr>
          <p:txBody>
            <a:bodyPr wrap="square" rtlCol="0">
              <a:spAutoFit/>
            </a:bodyPr>
            <a:lstStyle/>
            <a:p>
              <a:pPr algn="ctr"/>
              <a:r>
                <a:rPr lang="ar-SY" sz="2000" b="1" dirty="0">
                  <a:solidFill>
                    <a:schemeClr val="bg1"/>
                  </a:solidFill>
                </a:rPr>
                <a:t>هو عبدالعزيز بن عبدالرحمن بن فيصل بن تركي بن عبد الله بن محمد بن سعود                 </a:t>
              </a:r>
            </a:p>
          </p:txBody>
        </p:sp>
      </p:grpSp>
      <p:grpSp>
        <p:nvGrpSpPr>
          <p:cNvPr id="14" name="Group 13">
            <a:extLst>
              <a:ext uri="{FF2B5EF4-FFF2-40B4-BE49-F238E27FC236}">
                <a16:creationId xmlns:a16="http://schemas.microsoft.com/office/drawing/2014/main" id="{A9D0C04B-E8E9-4C3D-9016-3D8D72C18C07}"/>
              </a:ext>
            </a:extLst>
          </p:cNvPr>
          <p:cNvGrpSpPr/>
          <p:nvPr/>
        </p:nvGrpSpPr>
        <p:grpSpPr>
          <a:xfrm>
            <a:off x="4356985" y="4920265"/>
            <a:ext cx="5124591" cy="1735147"/>
            <a:chOff x="2403137" y="4861732"/>
            <a:chExt cx="5141076" cy="1750084"/>
          </a:xfrm>
        </p:grpSpPr>
        <p:grpSp>
          <p:nvGrpSpPr>
            <p:cNvPr id="6" name="Group 5">
              <a:extLst>
                <a:ext uri="{FF2B5EF4-FFF2-40B4-BE49-F238E27FC236}">
                  <a16:creationId xmlns:a16="http://schemas.microsoft.com/office/drawing/2014/main" id="{D2DB1E44-CA9C-44B0-978D-4C04755B5D44}"/>
                </a:ext>
              </a:extLst>
            </p:cNvPr>
            <p:cNvGrpSpPr/>
            <p:nvPr/>
          </p:nvGrpSpPr>
          <p:grpSpPr>
            <a:xfrm>
              <a:off x="2403137" y="4861732"/>
              <a:ext cx="5141076" cy="1750084"/>
              <a:chOff x="2403137" y="4861732"/>
              <a:chExt cx="5141076" cy="1750084"/>
            </a:xfrm>
          </p:grpSpPr>
          <p:sp>
            <p:nvSpPr>
              <p:cNvPr id="21" name="Freeform: Shape 20">
                <a:extLst>
                  <a:ext uri="{FF2B5EF4-FFF2-40B4-BE49-F238E27FC236}">
                    <a16:creationId xmlns:a16="http://schemas.microsoft.com/office/drawing/2014/main" id="{EA23F34B-28D9-4391-8EEC-D7258E21FCED}"/>
                  </a:ext>
                </a:extLst>
              </p:cNvPr>
              <p:cNvSpPr/>
              <p:nvPr/>
            </p:nvSpPr>
            <p:spPr>
              <a:xfrm>
                <a:off x="2428381" y="50459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07625 w 4996069"/>
                  <a:gd name="connsiteY5" fmla="*/ 1095444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07625" y="1095444"/>
                    </a:lnTo>
                    <a:lnTo>
                      <a:pt x="0" y="255667"/>
                    </a:lnTo>
                    <a:lnTo>
                      <a:pt x="0" y="239099"/>
                    </a:lnTo>
                    <a:cubicBezTo>
                      <a:pt x="364297" y="57917"/>
                      <a:pt x="728593" y="-4364"/>
                      <a:pt x="1092890"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E7435A3-2DBA-45F8-A2B0-F01CDE6B6A05}"/>
                  </a:ext>
                </a:extLst>
              </p:cNvPr>
              <p:cNvSpPr/>
              <p:nvPr/>
            </p:nvSpPr>
            <p:spPr>
              <a:xfrm>
                <a:off x="2403137" y="4861732"/>
                <a:ext cx="5141076"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136872 w 5040051"/>
                  <a:gd name="connsiteY0" fmla="*/ 236 h 1969067"/>
                  <a:gd name="connsiteX1" fmla="*/ 5040051 w 5040051"/>
                  <a:gd name="connsiteY1" fmla="*/ 239099 h 1969067"/>
                  <a:gd name="connsiteX2" fmla="*/ 5040051 w 5040051"/>
                  <a:gd name="connsiteY2" fmla="*/ 1729969 h 1969067"/>
                  <a:gd name="connsiteX3" fmla="*/ 200109 w 5040051"/>
                  <a:gd name="connsiteY3" fmla="*/ 1659448 h 1969067"/>
                  <a:gd name="connsiteX4" fmla="*/ 62109 w 5040051"/>
                  <a:gd name="connsiteY4" fmla="*/ 1721781 h 1969067"/>
                  <a:gd name="connsiteX5" fmla="*/ 0 w 5040051"/>
                  <a:gd name="connsiteY5" fmla="*/ 923378 h 1969067"/>
                  <a:gd name="connsiteX6" fmla="*/ 43982 w 5040051"/>
                  <a:gd name="connsiteY6" fmla="*/ 255667 h 1969067"/>
                  <a:gd name="connsiteX7" fmla="*/ 43982 w 5040051"/>
                  <a:gd name="connsiteY7" fmla="*/ 239099 h 1969067"/>
                  <a:gd name="connsiteX8" fmla="*/ 1136872 w 5040051"/>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051" h="1969067">
                    <a:moveTo>
                      <a:pt x="1136872" y="236"/>
                    </a:moveTo>
                    <a:cubicBezTo>
                      <a:pt x="2437932" y="16666"/>
                      <a:pt x="3738992" y="886178"/>
                      <a:pt x="5040051" y="239099"/>
                    </a:cubicBezTo>
                    <a:lnTo>
                      <a:pt x="5040051" y="1729969"/>
                    </a:lnTo>
                    <a:cubicBezTo>
                      <a:pt x="3426738" y="2532347"/>
                      <a:pt x="1813423" y="1002814"/>
                      <a:pt x="200109" y="1659448"/>
                    </a:cubicBezTo>
                    <a:lnTo>
                      <a:pt x="62109" y="1721781"/>
                    </a:lnTo>
                    <a:lnTo>
                      <a:pt x="0" y="923378"/>
                    </a:lnTo>
                    <a:lnTo>
                      <a:pt x="43982" y="255667"/>
                    </a:lnTo>
                    <a:lnTo>
                      <a:pt x="43982" y="239099"/>
                    </a:lnTo>
                    <a:cubicBezTo>
                      <a:pt x="408279" y="57917"/>
                      <a:pt x="772575" y="-4364"/>
                      <a:pt x="1136872" y="236"/>
                    </a:cubicBezTo>
                    <a:close/>
                  </a:path>
                </a:pathLst>
              </a:custGeom>
              <a:gradFill flip="none" rotWithShape="1">
                <a:gsLst>
                  <a:gs pos="0">
                    <a:srgbClr val="FF33CC"/>
                  </a:gs>
                  <a:gs pos="100000">
                    <a:srgbClr val="6600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9335349-4CCC-4EEE-9C18-8220ECBCA476}"/>
                </a:ext>
              </a:extLst>
            </p:cNvPr>
            <p:cNvSpPr txBox="1"/>
            <p:nvPr/>
          </p:nvSpPr>
          <p:spPr>
            <a:xfrm>
              <a:off x="3220637" y="5363338"/>
              <a:ext cx="3978821" cy="403554"/>
            </a:xfrm>
            <a:prstGeom prst="rect">
              <a:avLst/>
            </a:prstGeom>
            <a:noFill/>
          </p:spPr>
          <p:txBody>
            <a:bodyPr wrap="square" rtlCol="0">
              <a:spAutoFit/>
            </a:bodyPr>
            <a:lstStyle/>
            <a:p>
              <a:pPr algn="ctr"/>
              <a:r>
                <a:rPr lang="ar-SY" sz="2000" b="1" dirty="0">
                  <a:solidFill>
                    <a:schemeClr val="bg1"/>
                  </a:solidFill>
                </a:rPr>
                <a:t>ولد عام 1293 هـ  في الرياض.</a:t>
              </a:r>
            </a:p>
          </p:txBody>
        </p:sp>
      </p:grpSp>
      <p:sp useBgFill="1">
        <p:nvSpPr>
          <p:cNvPr id="4" name="Rectangle 3">
            <a:extLst>
              <a:ext uri="{FF2B5EF4-FFF2-40B4-BE49-F238E27FC236}">
                <a16:creationId xmlns:a16="http://schemas.microsoft.com/office/drawing/2014/main" id="{78E39D27-82BF-4EB5-925E-C14161165C38}"/>
              </a:ext>
            </a:extLst>
          </p:cNvPr>
          <p:cNvSpPr/>
          <p:nvPr/>
        </p:nvSpPr>
        <p:spPr>
          <a:xfrm>
            <a:off x="9414822" y="58533"/>
            <a:ext cx="2777178" cy="67994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06BB4F5-DC4A-4DBA-8B5E-5873F8EE4BF8}"/>
              </a:ext>
            </a:extLst>
          </p:cNvPr>
          <p:cNvGrpSpPr/>
          <p:nvPr/>
        </p:nvGrpSpPr>
        <p:grpSpPr>
          <a:xfrm>
            <a:off x="9206672" y="536836"/>
            <a:ext cx="2473590" cy="1727752"/>
            <a:chOff x="7253296" y="478302"/>
            <a:chExt cx="2481547" cy="1742625"/>
          </a:xfrm>
        </p:grpSpPr>
        <p:sp>
          <p:nvSpPr>
            <p:cNvPr id="11" name="Freeform: Shape 10">
              <a:extLst>
                <a:ext uri="{FF2B5EF4-FFF2-40B4-BE49-F238E27FC236}">
                  <a16:creationId xmlns:a16="http://schemas.microsoft.com/office/drawing/2014/main" id="{C1577F64-6FF2-4C8A-810B-4E5641319F57}"/>
                </a:ext>
              </a:extLst>
            </p:cNvPr>
            <p:cNvSpPr/>
            <p:nvPr/>
          </p:nvSpPr>
          <p:spPr>
            <a:xfrm flipH="1">
              <a:off x="7507714" y="6550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2B4C5057-A82E-465E-A563-BE0ACA39CC62}"/>
                </a:ext>
              </a:extLst>
            </p:cNvPr>
            <p:cNvSpPr/>
            <p:nvPr/>
          </p:nvSpPr>
          <p:spPr>
            <a:xfrm flipH="1">
              <a:off x="7253296" y="4783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CC00"/>
                </a:gs>
                <a:gs pos="90300">
                  <a:srgbClr val="FF9E00"/>
                </a:gs>
                <a:gs pos="100000">
                  <a:srgbClr val="D67F00"/>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BD706D3-5055-4296-9750-EC8C0C5A438C}"/>
              </a:ext>
            </a:extLst>
          </p:cNvPr>
          <p:cNvGrpSpPr/>
          <p:nvPr/>
        </p:nvGrpSpPr>
        <p:grpSpPr>
          <a:xfrm>
            <a:off x="9132910" y="2598036"/>
            <a:ext cx="2473590" cy="1727752"/>
            <a:chOff x="7179578" y="2539502"/>
            <a:chExt cx="2481547" cy="1742625"/>
          </a:xfrm>
        </p:grpSpPr>
        <p:sp>
          <p:nvSpPr>
            <p:cNvPr id="18" name="Freeform: Shape 17">
              <a:extLst>
                <a:ext uri="{FF2B5EF4-FFF2-40B4-BE49-F238E27FC236}">
                  <a16:creationId xmlns:a16="http://schemas.microsoft.com/office/drawing/2014/main" id="{5F729D18-DA29-4C1C-9AEC-CDE3FDFD4F97}"/>
                </a:ext>
              </a:extLst>
            </p:cNvPr>
            <p:cNvSpPr/>
            <p:nvPr/>
          </p:nvSpPr>
          <p:spPr>
            <a:xfrm flipH="1">
              <a:off x="7433996" y="27162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4732228B-36A4-4D66-BBA8-FB46F667A880}"/>
                </a:ext>
              </a:extLst>
            </p:cNvPr>
            <p:cNvSpPr/>
            <p:nvPr/>
          </p:nvSpPr>
          <p:spPr>
            <a:xfrm flipH="1">
              <a:off x="7179578" y="25395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00CC99"/>
                </a:gs>
                <a:gs pos="100000">
                  <a:srgbClr val="0066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15CA080-E4CE-4A68-AD23-709C08C763D9}"/>
              </a:ext>
            </a:extLst>
          </p:cNvPr>
          <p:cNvGrpSpPr/>
          <p:nvPr/>
        </p:nvGrpSpPr>
        <p:grpSpPr>
          <a:xfrm>
            <a:off x="9059314" y="4659235"/>
            <a:ext cx="2540856" cy="1687576"/>
            <a:chOff x="7105860" y="4600701"/>
            <a:chExt cx="2549030" cy="1702103"/>
          </a:xfrm>
        </p:grpSpPr>
        <p:sp>
          <p:nvSpPr>
            <p:cNvPr id="23" name="Freeform: Shape 22">
              <a:extLst>
                <a:ext uri="{FF2B5EF4-FFF2-40B4-BE49-F238E27FC236}">
                  <a16:creationId xmlns:a16="http://schemas.microsoft.com/office/drawing/2014/main" id="{EBE45EDD-7CB1-4341-BD2F-9E3DA2C9FF12}"/>
                </a:ext>
              </a:extLst>
            </p:cNvPr>
            <p:cNvSpPr/>
            <p:nvPr/>
          </p:nvSpPr>
          <p:spPr>
            <a:xfrm flipH="1">
              <a:off x="7427761" y="4736943"/>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id="{142D785E-6F7C-416D-B56E-E84725256CAF}"/>
                </a:ext>
              </a:extLst>
            </p:cNvPr>
            <p:cNvSpPr/>
            <p:nvPr/>
          </p:nvSpPr>
          <p:spPr>
            <a:xfrm flipH="1">
              <a:off x="7105860" y="4600701"/>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33CC"/>
                </a:gs>
                <a:gs pos="100000">
                  <a:srgbClr val="6600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
            <a:extLst>
              <a:ext uri="{FF2B5EF4-FFF2-40B4-BE49-F238E27FC236}">
                <a16:creationId xmlns:a16="http://schemas.microsoft.com/office/drawing/2014/main" id="{6F415DCE-6113-456B-A5BD-47ACAF60903E}"/>
              </a:ext>
            </a:extLst>
          </p:cNvPr>
          <p:cNvGrpSpPr/>
          <p:nvPr/>
        </p:nvGrpSpPr>
        <p:grpSpPr>
          <a:xfrm>
            <a:off x="0" y="5399"/>
            <a:ext cx="3553139" cy="5810068"/>
            <a:chOff x="8257142" y="-1752649"/>
            <a:chExt cx="3710650" cy="6067630"/>
          </a:xfrm>
        </p:grpSpPr>
        <p:grpSp>
          <p:nvGrpSpPr>
            <p:cNvPr id="40" name="Group 31">
              <a:extLst>
                <a:ext uri="{FF2B5EF4-FFF2-40B4-BE49-F238E27FC236}">
                  <a16:creationId xmlns:a16="http://schemas.microsoft.com/office/drawing/2014/main" id="{1D4DFA15-24A7-44BE-A912-F9CDAAA20C20}"/>
                </a:ext>
              </a:extLst>
            </p:cNvPr>
            <p:cNvGrpSpPr/>
            <p:nvPr/>
          </p:nvGrpSpPr>
          <p:grpSpPr>
            <a:xfrm>
              <a:off x="8257142" y="-1752649"/>
              <a:ext cx="3710650" cy="6067630"/>
              <a:chOff x="2798369" y="-2898749"/>
              <a:chExt cx="6137134" cy="10035398"/>
            </a:xfrm>
          </p:grpSpPr>
          <p:sp>
            <p:nvSpPr>
              <p:cNvPr id="43" name="Rectangle 32">
                <a:extLst>
                  <a:ext uri="{FF2B5EF4-FFF2-40B4-BE49-F238E27FC236}">
                    <a16:creationId xmlns:a16="http://schemas.microsoft.com/office/drawing/2014/main" id="{81D1CDCA-60E9-494F-8565-FFB5CE0747A4}"/>
                  </a:ext>
                </a:extLst>
              </p:cNvPr>
              <p:cNvSpPr/>
              <p:nvPr/>
            </p:nvSpPr>
            <p:spPr>
              <a:xfrm>
                <a:off x="2798369" y="2166425"/>
                <a:ext cx="6137134" cy="4970224"/>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46"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35">
                <a:extLst>
                  <a:ext uri="{FF2B5EF4-FFF2-40B4-BE49-F238E27FC236}">
                    <a16:creationId xmlns:a16="http://schemas.microsoft.com/office/drawing/2014/main" id="{2018C0BC-D65B-4BFE-8726-9E1CA87DC790}"/>
                  </a:ext>
                </a:extLst>
              </p:cNvPr>
              <p:cNvCxnSpPr/>
              <p:nvPr/>
            </p:nvCxnSpPr>
            <p:spPr>
              <a:xfrm flipV="1">
                <a:off x="6124293" y="-2898749"/>
                <a:ext cx="70940" cy="4716456"/>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41" name="Picture 70">
              <a:extLst>
                <a:ext uri="{FF2B5EF4-FFF2-40B4-BE49-F238E27FC236}">
                  <a16:creationId xmlns:a16="http://schemas.microsoft.com/office/drawing/2014/main" id="{28F0844A-1ACC-4186-A996-B040FE8D2A5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393562" y="1623836"/>
              <a:ext cx="3410483" cy="2691145"/>
            </a:xfrm>
            <a:prstGeom prst="rect">
              <a:avLst/>
            </a:prstGeom>
          </p:spPr>
        </p:pic>
        <p:sp>
          <p:nvSpPr>
            <p:cNvPr id="42" name="TextBox 85">
              <a:extLst>
                <a:ext uri="{FF2B5EF4-FFF2-40B4-BE49-F238E27FC236}">
                  <a16:creationId xmlns:a16="http://schemas.microsoft.com/office/drawing/2014/main" id="{E998109D-DA88-493F-856A-4A8977355C16}"/>
                </a:ext>
              </a:extLst>
            </p:cNvPr>
            <p:cNvSpPr txBox="1"/>
            <p:nvPr/>
          </p:nvSpPr>
          <p:spPr>
            <a:xfrm>
              <a:off x="8711874" y="1388960"/>
              <a:ext cx="3092172" cy="353562"/>
            </a:xfrm>
            <a:prstGeom prst="rect">
              <a:avLst/>
            </a:prstGeom>
            <a:noFill/>
          </p:spPr>
          <p:txBody>
            <a:bodyPr wrap="square" rtlCol="0">
              <a:spAutoFit/>
            </a:bodyPr>
            <a:lstStyle/>
            <a:p>
              <a:pPr algn="ctr"/>
              <a:r>
                <a:rPr lang="ar-SY" sz="1600" b="1" dirty="0"/>
                <a:t>الملك عبدالعزيز بن عبدالرحمن آل سعود</a:t>
              </a:r>
              <a:endParaRPr lang="en-US" sz="1600" dirty="0">
                <a:solidFill>
                  <a:srgbClr val="002060"/>
                </a:solidFill>
                <a:latin typeface="Oswald" panose="02000503000000000000" pitchFamily="2" charset="0"/>
              </a:endParaRPr>
            </a:p>
          </p:txBody>
        </p:sp>
      </p:grpSp>
    </p:spTree>
    <p:extLst>
      <p:ext uri="{BB962C8B-B14F-4D97-AF65-F5344CB8AC3E}">
        <p14:creationId xmlns:p14="http://schemas.microsoft.com/office/powerpoint/2010/main" val="30826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صورة تحتوي على نص&#10;&#10;تم إنشاء الوصف تلقائياً">
            <a:extLst>
              <a:ext uri="{FF2B5EF4-FFF2-40B4-BE49-F238E27FC236}">
                <a16:creationId xmlns:a16="http://schemas.microsoft.com/office/drawing/2014/main" id="{78C89443-501A-45F0-8C9A-A90710457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676" y="1326777"/>
            <a:ext cx="10118953" cy="5414963"/>
          </a:xfrm>
        </p:spPr>
      </p:pic>
      <p:sp>
        <p:nvSpPr>
          <p:cNvPr id="6" name="عنوان 1">
            <a:extLst>
              <a:ext uri="{FF2B5EF4-FFF2-40B4-BE49-F238E27FC236}">
                <a16:creationId xmlns:a16="http://schemas.microsoft.com/office/drawing/2014/main" id="{3B4624C5-3D51-4B81-BFD5-9D4BB29DEE6A}"/>
              </a:ext>
            </a:extLst>
          </p:cNvPr>
          <p:cNvSpPr txBox="1">
            <a:spLocks/>
          </p:cNvSpPr>
          <p:nvPr/>
        </p:nvSpPr>
        <p:spPr>
          <a:xfrm>
            <a:off x="4912363" y="1214"/>
            <a:ext cx="714726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7200" b="1" dirty="0"/>
              <a:t>تجدنا  في جوجل</a:t>
            </a:r>
            <a:endParaRPr lang="en-US" sz="7200" b="1" dirty="0"/>
          </a:p>
        </p:txBody>
      </p:sp>
      <p:grpSp>
        <p:nvGrpSpPr>
          <p:cNvPr id="2" name="مجموعة 1">
            <a:extLst>
              <a:ext uri="{FF2B5EF4-FFF2-40B4-BE49-F238E27FC236}">
                <a16:creationId xmlns:a16="http://schemas.microsoft.com/office/drawing/2014/main" id="{39FD50A2-38F7-4395-81AF-DD99793CB3DB}"/>
              </a:ext>
            </a:extLst>
          </p:cNvPr>
          <p:cNvGrpSpPr/>
          <p:nvPr/>
        </p:nvGrpSpPr>
        <p:grpSpPr>
          <a:xfrm>
            <a:off x="1940676" y="391708"/>
            <a:ext cx="3149600" cy="858981"/>
            <a:chOff x="3491684" y="207150"/>
            <a:chExt cx="3149600" cy="858981"/>
          </a:xfrm>
        </p:grpSpPr>
        <p:sp>
          <p:nvSpPr>
            <p:cNvPr id="4" name="مستطيل 3">
              <a:extLst>
                <a:ext uri="{FF2B5EF4-FFF2-40B4-BE49-F238E27FC236}">
                  <a16:creationId xmlns:a16="http://schemas.microsoft.com/office/drawing/2014/main" id="{9091E8F4-D2A9-4FE8-89B1-96C0D0B8E53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قصاصة فنية&#10;&#10;تم إنشاء الوصف تلقائياً">
              <a:extLst>
                <a:ext uri="{FF2B5EF4-FFF2-40B4-BE49-F238E27FC236}">
                  <a16:creationId xmlns:a16="http://schemas.microsoft.com/office/drawing/2014/main" id="{9A69CCEA-85C2-4E55-A8CC-F4E7691A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6" y="238846"/>
              <a:ext cx="2932055" cy="795588"/>
            </a:xfrm>
            <a:prstGeom prst="rect">
              <a:avLst/>
            </a:prstGeom>
          </p:spPr>
        </p:pic>
      </p:grpSp>
    </p:spTree>
    <p:extLst>
      <p:ext uri="{BB962C8B-B14F-4D97-AF65-F5344CB8AC3E}">
        <p14:creationId xmlns:p14="http://schemas.microsoft.com/office/powerpoint/2010/main" val="189071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3FFDE3-A923-41F2-A292-16180518DD06}"/>
              </a:ext>
            </a:extLst>
          </p:cNvPr>
          <p:cNvSpPr/>
          <p:nvPr/>
        </p:nvSpPr>
        <p:spPr>
          <a:xfrm>
            <a:off x="8655166" y="58533"/>
            <a:ext cx="785265" cy="6799467"/>
          </a:xfrm>
          <a:prstGeom prst="rect">
            <a:avLst/>
          </a:prstGeom>
          <a:gradFill>
            <a:gsLst>
              <a:gs pos="0">
                <a:srgbClr val="D9D9D9">
                  <a:alpha val="0"/>
                </a:srgbClr>
              </a:gs>
              <a:gs pos="93000">
                <a:schemeClr val="tx1">
                  <a:alpha val="4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97F41BB-0C1A-4B12-9E40-47DFC069B94D}"/>
              </a:ext>
            </a:extLst>
          </p:cNvPr>
          <p:cNvGrpSpPr/>
          <p:nvPr/>
        </p:nvGrpSpPr>
        <p:grpSpPr>
          <a:xfrm>
            <a:off x="4352335" y="797866"/>
            <a:ext cx="5107939" cy="1735147"/>
            <a:chOff x="2398487" y="739333"/>
            <a:chExt cx="5124371" cy="1750084"/>
          </a:xfrm>
        </p:grpSpPr>
        <p:grpSp>
          <p:nvGrpSpPr>
            <p:cNvPr id="3" name="Group 2">
              <a:extLst>
                <a:ext uri="{FF2B5EF4-FFF2-40B4-BE49-F238E27FC236}">
                  <a16:creationId xmlns:a16="http://schemas.microsoft.com/office/drawing/2014/main" id="{6EFE4211-0FE1-430D-B479-B426CB39E854}"/>
                </a:ext>
              </a:extLst>
            </p:cNvPr>
            <p:cNvGrpSpPr/>
            <p:nvPr/>
          </p:nvGrpSpPr>
          <p:grpSpPr>
            <a:xfrm>
              <a:off x="2398487" y="739333"/>
              <a:ext cx="5096212" cy="1750084"/>
              <a:chOff x="2398487" y="739333"/>
              <a:chExt cx="5096212" cy="1750084"/>
            </a:xfrm>
          </p:grpSpPr>
          <p:sp>
            <p:nvSpPr>
              <p:cNvPr id="8" name="Freeform: Shape 7">
                <a:extLst>
                  <a:ext uri="{FF2B5EF4-FFF2-40B4-BE49-F238E27FC236}">
                    <a16:creationId xmlns:a16="http://schemas.microsoft.com/office/drawing/2014/main" id="{F0BB28A2-D5C7-4A4A-B9AA-8597AE8EBAD8}"/>
                  </a:ext>
                </a:extLst>
              </p:cNvPr>
              <p:cNvSpPr/>
              <p:nvPr/>
            </p:nvSpPr>
            <p:spPr>
              <a:xfrm>
                <a:off x="2421069" y="923556"/>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2C23CD-8A5B-4335-B43F-2166D497B68C}"/>
                  </a:ext>
                </a:extLst>
              </p:cNvPr>
              <p:cNvSpPr/>
              <p:nvPr/>
            </p:nvSpPr>
            <p:spPr>
              <a:xfrm>
                <a:off x="2398487" y="7393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gradFill flip="none" rotWithShape="1">
                <a:gsLst>
                  <a:gs pos="0">
                    <a:srgbClr val="FFCC00"/>
                  </a:gs>
                  <a:gs pos="100000">
                    <a:srgbClr val="FF9900"/>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389D086-7115-43AB-8EE3-7F88744BFC76}"/>
                </a:ext>
              </a:extLst>
            </p:cNvPr>
            <p:cNvSpPr txBox="1"/>
            <p:nvPr/>
          </p:nvSpPr>
          <p:spPr>
            <a:xfrm>
              <a:off x="2859818" y="1254540"/>
              <a:ext cx="4663040" cy="465639"/>
            </a:xfrm>
            <a:prstGeom prst="rect">
              <a:avLst/>
            </a:prstGeom>
            <a:noFill/>
          </p:spPr>
          <p:txBody>
            <a:bodyPr wrap="square" rtlCol="0">
              <a:spAutoFit/>
            </a:bodyPr>
            <a:lstStyle/>
            <a:p>
              <a:pPr algn="ctr"/>
              <a:r>
                <a:rPr lang="ar-SY" sz="2400" b="1" dirty="0">
                  <a:solidFill>
                    <a:schemeClr val="bg1"/>
                  </a:solidFill>
                </a:rPr>
                <a:t>غادر الرياض إلى الكويت وعمره ١٦ سنة.</a:t>
              </a:r>
              <a:endParaRPr lang="en-US" sz="2400" b="1" dirty="0">
                <a:solidFill>
                  <a:schemeClr val="bg1"/>
                </a:solidFill>
                <a:latin typeface="Century Gothic" panose="020B0502020202020204" pitchFamily="34" charset="0"/>
              </a:endParaRPr>
            </a:p>
          </p:txBody>
        </p:sp>
      </p:grpSp>
      <p:grpSp>
        <p:nvGrpSpPr>
          <p:cNvPr id="10" name="Group 9">
            <a:extLst>
              <a:ext uri="{FF2B5EF4-FFF2-40B4-BE49-F238E27FC236}">
                <a16:creationId xmlns:a16="http://schemas.microsoft.com/office/drawing/2014/main" id="{440F8AA7-3541-4B6C-A2C9-D5AF3C93465D}"/>
              </a:ext>
            </a:extLst>
          </p:cNvPr>
          <p:cNvGrpSpPr/>
          <p:nvPr/>
        </p:nvGrpSpPr>
        <p:grpSpPr>
          <a:xfrm>
            <a:off x="4358287" y="2859067"/>
            <a:ext cx="5126660" cy="1735146"/>
            <a:chOff x="2404439" y="2800533"/>
            <a:chExt cx="5143152" cy="1750083"/>
          </a:xfrm>
        </p:grpSpPr>
        <p:grpSp>
          <p:nvGrpSpPr>
            <p:cNvPr id="5" name="Group 4">
              <a:extLst>
                <a:ext uri="{FF2B5EF4-FFF2-40B4-BE49-F238E27FC236}">
                  <a16:creationId xmlns:a16="http://schemas.microsoft.com/office/drawing/2014/main" id="{3B88E973-E747-492B-BB65-1C254B005B2C}"/>
                </a:ext>
              </a:extLst>
            </p:cNvPr>
            <p:cNvGrpSpPr/>
            <p:nvPr/>
          </p:nvGrpSpPr>
          <p:grpSpPr>
            <a:xfrm>
              <a:off x="2404439" y="2800533"/>
              <a:ext cx="5143152" cy="1750083"/>
              <a:chOff x="2404439" y="2800533"/>
              <a:chExt cx="5143152" cy="1750083"/>
            </a:xfrm>
          </p:grpSpPr>
          <p:sp>
            <p:nvSpPr>
              <p:cNvPr id="16" name="Freeform: Shape 15">
                <a:extLst>
                  <a:ext uri="{FF2B5EF4-FFF2-40B4-BE49-F238E27FC236}">
                    <a16:creationId xmlns:a16="http://schemas.microsoft.com/office/drawing/2014/main" id="{E2511CCB-44C3-44D0-92B5-937D69E7A2B1}"/>
                  </a:ext>
                </a:extLst>
              </p:cNvPr>
              <p:cNvSpPr/>
              <p:nvPr/>
            </p:nvSpPr>
            <p:spPr>
              <a:xfrm>
                <a:off x="2404439" y="29847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63374 w 4996069"/>
                  <a:gd name="connsiteY5" fmla="*/ 5908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63374" y="590888"/>
                    </a:lnTo>
                    <a:lnTo>
                      <a:pt x="0" y="255667"/>
                    </a:lnTo>
                    <a:lnTo>
                      <a:pt x="0" y="239099"/>
                    </a:lnTo>
                    <a:cubicBezTo>
                      <a:pt x="364297" y="57917"/>
                      <a:pt x="728593" y="-4364"/>
                      <a:pt x="1092890"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2ADCF25-7E98-4730-9ED8-FCAB72426CB5}"/>
                  </a:ext>
                </a:extLst>
              </p:cNvPr>
              <p:cNvSpPr/>
              <p:nvPr/>
            </p:nvSpPr>
            <p:spPr>
              <a:xfrm>
                <a:off x="2451379" y="28005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287008 w 4996069"/>
                  <a:gd name="connsiteY5" fmla="*/ 92337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287008" y="923378"/>
                    </a:lnTo>
                    <a:lnTo>
                      <a:pt x="0" y="255667"/>
                    </a:lnTo>
                    <a:lnTo>
                      <a:pt x="0" y="239099"/>
                    </a:lnTo>
                    <a:cubicBezTo>
                      <a:pt x="364297" y="57917"/>
                      <a:pt x="728593" y="-4364"/>
                      <a:pt x="1092890" y="236"/>
                    </a:cubicBezTo>
                    <a:close/>
                  </a:path>
                </a:pathLst>
              </a:custGeom>
              <a:gradFill flip="none" rotWithShape="1">
                <a:gsLst>
                  <a:gs pos="0">
                    <a:srgbClr val="00CC99"/>
                  </a:gs>
                  <a:gs pos="100000">
                    <a:srgbClr val="0066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1998C5FB-104D-48CD-995D-33E7BC59FBA1}"/>
                </a:ext>
              </a:extLst>
            </p:cNvPr>
            <p:cNvSpPr txBox="1"/>
            <p:nvPr/>
          </p:nvSpPr>
          <p:spPr>
            <a:xfrm>
              <a:off x="2706206" y="3171001"/>
              <a:ext cx="4488215" cy="465639"/>
            </a:xfrm>
            <a:prstGeom prst="rect">
              <a:avLst/>
            </a:prstGeom>
            <a:noFill/>
          </p:spPr>
          <p:txBody>
            <a:bodyPr wrap="square" rtlCol="0">
              <a:spAutoFit/>
            </a:bodyPr>
            <a:lstStyle/>
            <a:p>
              <a:pPr algn="ctr"/>
              <a:r>
                <a:rPr lang="ar-SY" sz="2400" b="1" dirty="0">
                  <a:solidFill>
                    <a:schemeClr val="bg1"/>
                  </a:solidFill>
                </a:rPr>
                <a:t>كان عمره 26 سنة عند استرداد الرياض</a:t>
              </a:r>
            </a:p>
          </p:txBody>
        </p:sp>
      </p:grpSp>
      <p:grpSp>
        <p:nvGrpSpPr>
          <p:cNvPr id="14" name="Group 13">
            <a:extLst>
              <a:ext uri="{FF2B5EF4-FFF2-40B4-BE49-F238E27FC236}">
                <a16:creationId xmlns:a16="http://schemas.microsoft.com/office/drawing/2014/main" id="{A9D0C04B-E8E9-4C3D-9016-3D8D72C18C07}"/>
              </a:ext>
            </a:extLst>
          </p:cNvPr>
          <p:cNvGrpSpPr/>
          <p:nvPr/>
        </p:nvGrpSpPr>
        <p:grpSpPr>
          <a:xfrm>
            <a:off x="4352334" y="4920265"/>
            <a:ext cx="5129242" cy="1735147"/>
            <a:chOff x="2398471" y="4861732"/>
            <a:chExt cx="5145742" cy="1750084"/>
          </a:xfrm>
        </p:grpSpPr>
        <p:grpSp>
          <p:nvGrpSpPr>
            <p:cNvPr id="6" name="Group 5">
              <a:extLst>
                <a:ext uri="{FF2B5EF4-FFF2-40B4-BE49-F238E27FC236}">
                  <a16:creationId xmlns:a16="http://schemas.microsoft.com/office/drawing/2014/main" id="{D2DB1E44-CA9C-44B0-978D-4C04755B5D44}"/>
                </a:ext>
              </a:extLst>
            </p:cNvPr>
            <p:cNvGrpSpPr/>
            <p:nvPr/>
          </p:nvGrpSpPr>
          <p:grpSpPr>
            <a:xfrm>
              <a:off x="2403137" y="4861732"/>
              <a:ext cx="5141076" cy="1750084"/>
              <a:chOff x="2403137" y="4861732"/>
              <a:chExt cx="5141076" cy="1750084"/>
            </a:xfrm>
          </p:grpSpPr>
          <p:sp>
            <p:nvSpPr>
              <p:cNvPr id="21" name="Freeform: Shape 20">
                <a:extLst>
                  <a:ext uri="{FF2B5EF4-FFF2-40B4-BE49-F238E27FC236}">
                    <a16:creationId xmlns:a16="http://schemas.microsoft.com/office/drawing/2014/main" id="{EA23F34B-28D9-4391-8EEC-D7258E21FCED}"/>
                  </a:ext>
                </a:extLst>
              </p:cNvPr>
              <p:cNvSpPr/>
              <p:nvPr/>
            </p:nvSpPr>
            <p:spPr>
              <a:xfrm>
                <a:off x="2428381" y="50459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07625 w 4996069"/>
                  <a:gd name="connsiteY5" fmla="*/ 1095444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07625" y="1095444"/>
                    </a:lnTo>
                    <a:lnTo>
                      <a:pt x="0" y="255667"/>
                    </a:lnTo>
                    <a:lnTo>
                      <a:pt x="0" y="239099"/>
                    </a:lnTo>
                    <a:cubicBezTo>
                      <a:pt x="364297" y="57917"/>
                      <a:pt x="728593" y="-4364"/>
                      <a:pt x="1092890"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E7435A3-2DBA-45F8-A2B0-F01CDE6B6A05}"/>
                  </a:ext>
                </a:extLst>
              </p:cNvPr>
              <p:cNvSpPr/>
              <p:nvPr/>
            </p:nvSpPr>
            <p:spPr>
              <a:xfrm>
                <a:off x="2403137" y="4861732"/>
                <a:ext cx="5141076"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136872 w 5040051"/>
                  <a:gd name="connsiteY0" fmla="*/ 236 h 1969067"/>
                  <a:gd name="connsiteX1" fmla="*/ 5040051 w 5040051"/>
                  <a:gd name="connsiteY1" fmla="*/ 239099 h 1969067"/>
                  <a:gd name="connsiteX2" fmla="*/ 5040051 w 5040051"/>
                  <a:gd name="connsiteY2" fmla="*/ 1729969 h 1969067"/>
                  <a:gd name="connsiteX3" fmla="*/ 200109 w 5040051"/>
                  <a:gd name="connsiteY3" fmla="*/ 1659448 h 1969067"/>
                  <a:gd name="connsiteX4" fmla="*/ 62109 w 5040051"/>
                  <a:gd name="connsiteY4" fmla="*/ 1721781 h 1969067"/>
                  <a:gd name="connsiteX5" fmla="*/ 0 w 5040051"/>
                  <a:gd name="connsiteY5" fmla="*/ 923378 h 1969067"/>
                  <a:gd name="connsiteX6" fmla="*/ 43982 w 5040051"/>
                  <a:gd name="connsiteY6" fmla="*/ 255667 h 1969067"/>
                  <a:gd name="connsiteX7" fmla="*/ 43982 w 5040051"/>
                  <a:gd name="connsiteY7" fmla="*/ 239099 h 1969067"/>
                  <a:gd name="connsiteX8" fmla="*/ 1136872 w 5040051"/>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051" h="1969067">
                    <a:moveTo>
                      <a:pt x="1136872" y="236"/>
                    </a:moveTo>
                    <a:cubicBezTo>
                      <a:pt x="2437932" y="16666"/>
                      <a:pt x="3738992" y="886178"/>
                      <a:pt x="5040051" y="239099"/>
                    </a:cubicBezTo>
                    <a:lnTo>
                      <a:pt x="5040051" y="1729969"/>
                    </a:lnTo>
                    <a:cubicBezTo>
                      <a:pt x="3426738" y="2532347"/>
                      <a:pt x="1813423" y="1002814"/>
                      <a:pt x="200109" y="1659448"/>
                    </a:cubicBezTo>
                    <a:lnTo>
                      <a:pt x="62109" y="1721781"/>
                    </a:lnTo>
                    <a:lnTo>
                      <a:pt x="0" y="923378"/>
                    </a:lnTo>
                    <a:lnTo>
                      <a:pt x="43982" y="255667"/>
                    </a:lnTo>
                    <a:lnTo>
                      <a:pt x="43982" y="239099"/>
                    </a:lnTo>
                    <a:cubicBezTo>
                      <a:pt x="408279" y="57917"/>
                      <a:pt x="772575" y="-4364"/>
                      <a:pt x="1136872" y="236"/>
                    </a:cubicBezTo>
                    <a:close/>
                  </a:path>
                </a:pathLst>
              </a:custGeom>
              <a:gradFill flip="none" rotWithShape="1">
                <a:gsLst>
                  <a:gs pos="0">
                    <a:srgbClr val="FF33CC"/>
                  </a:gs>
                  <a:gs pos="100000">
                    <a:srgbClr val="6600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9335349-4CCC-4EEE-9C18-8220ECBCA476}"/>
                </a:ext>
              </a:extLst>
            </p:cNvPr>
            <p:cNvSpPr txBox="1"/>
            <p:nvPr/>
          </p:nvSpPr>
          <p:spPr>
            <a:xfrm>
              <a:off x="2398471" y="5363338"/>
              <a:ext cx="4722122" cy="403554"/>
            </a:xfrm>
            <a:prstGeom prst="rect">
              <a:avLst/>
            </a:prstGeom>
            <a:noFill/>
          </p:spPr>
          <p:txBody>
            <a:bodyPr wrap="square" rtlCol="0">
              <a:spAutoFit/>
            </a:bodyPr>
            <a:lstStyle/>
            <a:p>
              <a:pPr algn="ctr"/>
              <a:r>
                <a:rPr lang="ar-SY" sz="2000" b="1" dirty="0">
                  <a:solidFill>
                    <a:schemeClr val="bg1"/>
                  </a:solidFill>
                </a:rPr>
                <a:t>قضى 32 سنة في توحيد المملكة العربية السعودية</a:t>
              </a:r>
              <a:endParaRPr lang="en-US" sz="2000" b="1" dirty="0">
                <a:solidFill>
                  <a:schemeClr val="bg1"/>
                </a:solidFill>
                <a:latin typeface="Century Gothic" panose="020B0502020202020204" pitchFamily="34" charset="0"/>
              </a:endParaRPr>
            </a:p>
          </p:txBody>
        </p:sp>
      </p:grpSp>
      <p:sp useBgFill="1">
        <p:nvSpPr>
          <p:cNvPr id="4" name="Rectangle 3">
            <a:extLst>
              <a:ext uri="{FF2B5EF4-FFF2-40B4-BE49-F238E27FC236}">
                <a16:creationId xmlns:a16="http://schemas.microsoft.com/office/drawing/2014/main" id="{78E39D27-82BF-4EB5-925E-C14161165C38}"/>
              </a:ext>
            </a:extLst>
          </p:cNvPr>
          <p:cNvSpPr/>
          <p:nvPr/>
        </p:nvSpPr>
        <p:spPr>
          <a:xfrm>
            <a:off x="9414822" y="58533"/>
            <a:ext cx="2777178" cy="67994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06BB4F5-DC4A-4DBA-8B5E-5873F8EE4BF8}"/>
              </a:ext>
            </a:extLst>
          </p:cNvPr>
          <p:cNvGrpSpPr/>
          <p:nvPr/>
        </p:nvGrpSpPr>
        <p:grpSpPr>
          <a:xfrm>
            <a:off x="9206672" y="536836"/>
            <a:ext cx="2473590" cy="1727752"/>
            <a:chOff x="7253296" y="478302"/>
            <a:chExt cx="2481547" cy="1742625"/>
          </a:xfrm>
        </p:grpSpPr>
        <p:sp>
          <p:nvSpPr>
            <p:cNvPr id="11" name="Freeform: Shape 10">
              <a:extLst>
                <a:ext uri="{FF2B5EF4-FFF2-40B4-BE49-F238E27FC236}">
                  <a16:creationId xmlns:a16="http://schemas.microsoft.com/office/drawing/2014/main" id="{C1577F64-6FF2-4C8A-810B-4E5641319F57}"/>
                </a:ext>
              </a:extLst>
            </p:cNvPr>
            <p:cNvSpPr/>
            <p:nvPr/>
          </p:nvSpPr>
          <p:spPr>
            <a:xfrm flipH="1">
              <a:off x="7507714" y="6550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2B4C5057-A82E-465E-A563-BE0ACA39CC62}"/>
                </a:ext>
              </a:extLst>
            </p:cNvPr>
            <p:cNvSpPr/>
            <p:nvPr/>
          </p:nvSpPr>
          <p:spPr>
            <a:xfrm flipH="1">
              <a:off x="7253296" y="4783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CC00"/>
                </a:gs>
                <a:gs pos="90300">
                  <a:srgbClr val="FF9E00"/>
                </a:gs>
                <a:gs pos="100000">
                  <a:srgbClr val="D67F00"/>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BD706D3-5055-4296-9750-EC8C0C5A438C}"/>
              </a:ext>
            </a:extLst>
          </p:cNvPr>
          <p:cNvGrpSpPr/>
          <p:nvPr/>
        </p:nvGrpSpPr>
        <p:grpSpPr>
          <a:xfrm>
            <a:off x="9132910" y="2598036"/>
            <a:ext cx="2473590" cy="1727752"/>
            <a:chOff x="7179578" y="2539502"/>
            <a:chExt cx="2481547" cy="1742625"/>
          </a:xfrm>
        </p:grpSpPr>
        <p:sp>
          <p:nvSpPr>
            <p:cNvPr id="18" name="Freeform: Shape 17">
              <a:extLst>
                <a:ext uri="{FF2B5EF4-FFF2-40B4-BE49-F238E27FC236}">
                  <a16:creationId xmlns:a16="http://schemas.microsoft.com/office/drawing/2014/main" id="{5F729D18-DA29-4C1C-9AEC-CDE3FDFD4F97}"/>
                </a:ext>
              </a:extLst>
            </p:cNvPr>
            <p:cNvSpPr/>
            <p:nvPr/>
          </p:nvSpPr>
          <p:spPr>
            <a:xfrm flipH="1">
              <a:off x="7433996" y="27162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4732228B-36A4-4D66-BBA8-FB46F667A880}"/>
                </a:ext>
              </a:extLst>
            </p:cNvPr>
            <p:cNvSpPr/>
            <p:nvPr/>
          </p:nvSpPr>
          <p:spPr>
            <a:xfrm flipH="1">
              <a:off x="7179578" y="25395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00CC99"/>
                </a:gs>
                <a:gs pos="100000">
                  <a:srgbClr val="0066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15CA080-E4CE-4A68-AD23-709C08C763D9}"/>
              </a:ext>
            </a:extLst>
          </p:cNvPr>
          <p:cNvGrpSpPr/>
          <p:nvPr/>
        </p:nvGrpSpPr>
        <p:grpSpPr>
          <a:xfrm>
            <a:off x="9059314" y="4659235"/>
            <a:ext cx="2540856" cy="1687576"/>
            <a:chOff x="7105860" y="4600701"/>
            <a:chExt cx="2549030" cy="1702103"/>
          </a:xfrm>
        </p:grpSpPr>
        <p:sp>
          <p:nvSpPr>
            <p:cNvPr id="23" name="Freeform: Shape 22">
              <a:extLst>
                <a:ext uri="{FF2B5EF4-FFF2-40B4-BE49-F238E27FC236}">
                  <a16:creationId xmlns:a16="http://schemas.microsoft.com/office/drawing/2014/main" id="{EBE45EDD-7CB1-4341-BD2F-9E3DA2C9FF12}"/>
                </a:ext>
              </a:extLst>
            </p:cNvPr>
            <p:cNvSpPr/>
            <p:nvPr/>
          </p:nvSpPr>
          <p:spPr>
            <a:xfrm flipH="1">
              <a:off x="7427761" y="4736943"/>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id="{142D785E-6F7C-416D-B56E-E84725256CAF}"/>
                </a:ext>
              </a:extLst>
            </p:cNvPr>
            <p:cNvSpPr/>
            <p:nvPr/>
          </p:nvSpPr>
          <p:spPr>
            <a:xfrm flipH="1">
              <a:off x="7105860" y="4600701"/>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33CC"/>
                </a:gs>
                <a:gs pos="100000">
                  <a:srgbClr val="6600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
            <a:extLst>
              <a:ext uri="{FF2B5EF4-FFF2-40B4-BE49-F238E27FC236}">
                <a16:creationId xmlns:a16="http://schemas.microsoft.com/office/drawing/2014/main" id="{6F415DCE-6113-456B-A5BD-47ACAF60903E}"/>
              </a:ext>
            </a:extLst>
          </p:cNvPr>
          <p:cNvGrpSpPr/>
          <p:nvPr/>
        </p:nvGrpSpPr>
        <p:grpSpPr>
          <a:xfrm>
            <a:off x="0" y="5399"/>
            <a:ext cx="3553139" cy="5810068"/>
            <a:chOff x="8257142" y="-1752649"/>
            <a:chExt cx="3710650" cy="6067630"/>
          </a:xfrm>
        </p:grpSpPr>
        <p:grpSp>
          <p:nvGrpSpPr>
            <p:cNvPr id="40" name="Group 31">
              <a:extLst>
                <a:ext uri="{FF2B5EF4-FFF2-40B4-BE49-F238E27FC236}">
                  <a16:creationId xmlns:a16="http://schemas.microsoft.com/office/drawing/2014/main" id="{1D4DFA15-24A7-44BE-A912-F9CDAAA20C20}"/>
                </a:ext>
              </a:extLst>
            </p:cNvPr>
            <p:cNvGrpSpPr/>
            <p:nvPr/>
          </p:nvGrpSpPr>
          <p:grpSpPr>
            <a:xfrm>
              <a:off x="8257142" y="-1752649"/>
              <a:ext cx="3710650" cy="6067630"/>
              <a:chOff x="2798369" y="-2898749"/>
              <a:chExt cx="6137134" cy="10035398"/>
            </a:xfrm>
          </p:grpSpPr>
          <p:sp>
            <p:nvSpPr>
              <p:cNvPr id="43" name="Rectangle 32">
                <a:extLst>
                  <a:ext uri="{FF2B5EF4-FFF2-40B4-BE49-F238E27FC236}">
                    <a16:creationId xmlns:a16="http://schemas.microsoft.com/office/drawing/2014/main" id="{81D1CDCA-60E9-494F-8565-FFB5CE0747A4}"/>
                  </a:ext>
                </a:extLst>
              </p:cNvPr>
              <p:cNvSpPr/>
              <p:nvPr/>
            </p:nvSpPr>
            <p:spPr>
              <a:xfrm>
                <a:off x="2798369" y="2166425"/>
                <a:ext cx="6137134" cy="4970224"/>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46"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35">
                <a:extLst>
                  <a:ext uri="{FF2B5EF4-FFF2-40B4-BE49-F238E27FC236}">
                    <a16:creationId xmlns:a16="http://schemas.microsoft.com/office/drawing/2014/main" id="{2018C0BC-D65B-4BFE-8726-9E1CA87DC790}"/>
                  </a:ext>
                </a:extLst>
              </p:cNvPr>
              <p:cNvCxnSpPr/>
              <p:nvPr/>
            </p:nvCxnSpPr>
            <p:spPr>
              <a:xfrm flipV="1">
                <a:off x="6124293" y="-2898749"/>
                <a:ext cx="70940" cy="4716456"/>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41" name="Picture 70">
              <a:extLst>
                <a:ext uri="{FF2B5EF4-FFF2-40B4-BE49-F238E27FC236}">
                  <a16:creationId xmlns:a16="http://schemas.microsoft.com/office/drawing/2014/main" id="{28F0844A-1ACC-4186-A996-B040FE8D2A5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393562" y="1623836"/>
              <a:ext cx="3410483" cy="2691145"/>
            </a:xfrm>
            <a:prstGeom prst="rect">
              <a:avLst/>
            </a:prstGeom>
          </p:spPr>
        </p:pic>
        <p:sp>
          <p:nvSpPr>
            <p:cNvPr id="42" name="TextBox 85">
              <a:extLst>
                <a:ext uri="{FF2B5EF4-FFF2-40B4-BE49-F238E27FC236}">
                  <a16:creationId xmlns:a16="http://schemas.microsoft.com/office/drawing/2014/main" id="{E998109D-DA88-493F-856A-4A8977355C16}"/>
                </a:ext>
              </a:extLst>
            </p:cNvPr>
            <p:cNvSpPr txBox="1"/>
            <p:nvPr/>
          </p:nvSpPr>
          <p:spPr>
            <a:xfrm>
              <a:off x="8711874" y="1388960"/>
              <a:ext cx="3092172" cy="353562"/>
            </a:xfrm>
            <a:prstGeom prst="rect">
              <a:avLst/>
            </a:prstGeom>
            <a:noFill/>
          </p:spPr>
          <p:txBody>
            <a:bodyPr wrap="square" rtlCol="0">
              <a:spAutoFit/>
            </a:bodyPr>
            <a:lstStyle/>
            <a:p>
              <a:pPr algn="ctr"/>
              <a:r>
                <a:rPr lang="ar-SY" sz="1600" b="1" dirty="0"/>
                <a:t>الملك عبدالعزيز بن عبدالرحمن آل سعود</a:t>
              </a:r>
              <a:endParaRPr lang="en-US" sz="1600" dirty="0">
                <a:solidFill>
                  <a:srgbClr val="002060"/>
                </a:solidFill>
                <a:latin typeface="Oswald" panose="02000503000000000000" pitchFamily="2" charset="0"/>
              </a:endParaRPr>
            </a:p>
          </p:txBody>
        </p:sp>
      </p:grpSp>
    </p:spTree>
    <p:extLst>
      <p:ext uri="{BB962C8B-B14F-4D97-AF65-F5344CB8AC3E}">
        <p14:creationId xmlns:p14="http://schemas.microsoft.com/office/powerpoint/2010/main" val="392411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8">
            <a:extLst>
              <a:ext uri="{FF2B5EF4-FFF2-40B4-BE49-F238E27FC236}">
                <a16:creationId xmlns:a16="http://schemas.microsoft.com/office/drawing/2014/main" id="{6F415DCE-6113-456B-A5BD-47ACAF60903E}"/>
              </a:ext>
            </a:extLst>
          </p:cNvPr>
          <p:cNvGrpSpPr/>
          <p:nvPr/>
        </p:nvGrpSpPr>
        <p:grpSpPr>
          <a:xfrm>
            <a:off x="1" y="-18395"/>
            <a:ext cx="2322285" cy="6361486"/>
            <a:chOff x="8949839" y="-4023040"/>
            <a:chExt cx="2811176" cy="7700710"/>
          </a:xfrm>
        </p:grpSpPr>
        <p:grpSp>
          <p:nvGrpSpPr>
            <p:cNvPr id="120" name="Group 31">
              <a:extLst>
                <a:ext uri="{FF2B5EF4-FFF2-40B4-BE49-F238E27FC236}">
                  <a16:creationId xmlns:a16="http://schemas.microsoft.com/office/drawing/2014/main" id="{1D4DFA15-24A7-44BE-A912-F9CDAAA20C20}"/>
                </a:ext>
              </a:extLst>
            </p:cNvPr>
            <p:cNvGrpSpPr/>
            <p:nvPr/>
          </p:nvGrpSpPr>
          <p:grpSpPr>
            <a:xfrm>
              <a:off x="8949839" y="-4023040"/>
              <a:ext cx="2811176" cy="7700710"/>
              <a:chOff x="3944037" y="-6653802"/>
              <a:chExt cx="4649472" cy="12736387"/>
            </a:xfrm>
          </p:grpSpPr>
          <p:sp>
            <p:nvSpPr>
              <p:cNvPr id="122" name="Rectangle 32">
                <a:extLst>
                  <a:ext uri="{FF2B5EF4-FFF2-40B4-BE49-F238E27FC236}">
                    <a16:creationId xmlns:a16="http://schemas.microsoft.com/office/drawing/2014/main" id="{81D1CDCA-60E9-494F-8565-FFB5CE0747A4}"/>
                  </a:ext>
                </a:extLst>
              </p:cNvPr>
              <p:cNvSpPr/>
              <p:nvPr/>
            </p:nvSpPr>
            <p:spPr>
              <a:xfrm>
                <a:off x="3944037" y="2079931"/>
                <a:ext cx="4649472" cy="4002654"/>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125"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35">
                <a:extLst>
                  <a:ext uri="{FF2B5EF4-FFF2-40B4-BE49-F238E27FC236}">
                    <a16:creationId xmlns:a16="http://schemas.microsoft.com/office/drawing/2014/main" id="{2018C0BC-D65B-4BFE-8726-9E1CA87DC790}"/>
                  </a:ext>
                </a:extLst>
              </p:cNvPr>
              <p:cNvCxnSpPr/>
              <p:nvPr/>
            </p:nvCxnSpPr>
            <p:spPr>
              <a:xfrm flipV="1">
                <a:off x="6124294" y="-6653802"/>
                <a:ext cx="187059" cy="8471509"/>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121" name="Picture 70">
              <a:extLst>
                <a:ext uri="{FF2B5EF4-FFF2-40B4-BE49-F238E27FC236}">
                  <a16:creationId xmlns:a16="http://schemas.microsoft.com/office/drawing/2014/main" id="{28F0844A-1ACC-4186-A996-B040FE8D2A5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068111" y="1407549"/>
              <a:ext cx="2513020" cy="2163883"/>
            </a:xfrm>
            <a:prstGeom prst="rect">
              <a:avLst/>
            </a:prstGeom>
          </p:spPr>
        </p:pic>
      </p:grpSp>
      <p:grpSp>
        <p:nvGrpSpPr>
          <p:cNvPr id="5" name="مجموعة 4"/>
          <p:cNvGrpSpPr/>
          <p:nvPr/>
        </p:nvGrpSpPr>
        <p:grpSpPr>
          <a:xfrm>
            <a:off x="2567654" y="857040"/>
            <a:ext cx="3926543" cy="1258948"/>
            <a:chOff x="1828800" y="857040"/>
            <a:chExt cx="3926543" cy="1258948"/>
          </a:xfrm>
        </p:grpSpPr>
        <p:sp>
          <p:nvSpPr>
            <p:cNvPr id="85" name="Freeform: Shape 84">
              <a:extLst>
                <a:ext uri="{FF2B5EF4-FFF2-40B4-BE49-F238E27FC236}">
                  <a16:creationId xmlns:a16="http://schemas.microsoft.com/office/drawing/2014/main" id="{E777823C-29C9-4F8E-BCE8-DC80D71168C2}"/>
                </a:ext>
              </a:extLst>
            </p:cNvPr>
            <p:cNvSpPr/>
            <p:nvPr/>
          </p:nvSpPr>
          <p:spPr>
            <a:xfrm>
              <a:off x="3905477" y="955326"/>
              <a:ext cx="1849866" cy="1160662"/>
            </a:xfrm>
            <a:custGeom>
              <a:avLst/>
              <a:gdLst>
                <a:gd name="connsiteX0" fmla="*/ 1555353 w 1849866"/>
                <a:gd name="connsiteY0" fmla="*/ 0 h 1160662"/>
                <a:gd name="connsiteX1" fmla="*/ 1572337 w 1849866"/>
                <a:gd name="connsiteY1" fmla="*/ 9218 h 1160662"/>
                <a:gd name="connsiteX2" fmla="*/ 1849866 w 1849866"/>
                <a:gd name="connsiteY2" fmla="*/ 531188 h 1160662"/>
                <a:gd name="connsiteX3" fmla="*/ 1849865 w 1849866"/>
                <a:gd name="connsiteY3" fmla="*/ 531188 h 1160662"/>
                <a:gd name="connsiteX4" fmla="*/ 1220391 w 1849866"/>
                <a:gd name="connsiteY4" fmla="*/ 1160662 h 1160662"/>
                <a:gd name="connsiteX5" fmla="*/ 0 w 1849866"/>
                <a:gd name="connsiteY5" fmla="*/ 1160661 h 1160662"/>
                <a:gd name="connsiteX6" fmla="*/ 70670 w 1849866"/>
                <a:gd name="connsiteY6" fmla="*/ 1044336 h 1160662"/>
                <a:gd name="connsiteX7" fmla="*/ 1430312 w 1849866"/>
                <a:gd name="connsiteY7" fmla="*/ 32151 h 1160662"/>
                <a:gd name="connsiteX8" fmla="*/ 1555353 w 1849866"/>
                <a:gd name="connsiteY8" fmla="*/ 0 h 116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866" h="1160662">
                  <a:moveTo>
                    <a:pt x="1555353" y="0"/>
                  </a:moveTo>
                  <a:lnTo>
                    <a:pt x="1572337" y="9218"/>
                  </a:lnTo>
                  <a:cubicBezTo>
                    <a:pt x="1739778" y="122339"/>
                    <a:pt x="1849866" y="313907"/>
                    <a:pt x="1849866" y="531188"/>
                  </a:cubicBezTo>
                  <a:lnTo>
                    <a:pt x="1849865" y="531188"/>
                  </a:lnTo>
                  <a:cubicBezTo>
                    <a:pt x="1849865" y="878837"/>
                    <a:pt x="1568040" y="1160662"/>
                    <a:pt x="1220391" y="1160662"/>
                  </a:cubicBezTo>
                  <a:lnTo>
                    <a:pt x="0" y="1160661"/>
                  </a:lnTo>
                  <a:lnTo>
                    <a:pt x="70670" y="1044336"/>
                  </a:lnTo>
                  <a:cubicBezTo>
                    <a:pt x="392259" y="568320"/>
                    <a:pt x="869960" y="206439"/>
                    <a:pt x="1430312" y="32151"/>
                  </a:cubicBezTo>
                  <a:lnTo>
                    <a:pt x="1555353"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Freeform: Shape 88">
              <a:extLst>
                <a:ext uri="{FF2B5EF4-FFF2-40B4-BE49-F238E27FC236}">
                  <a16:creationId xmlns:a16="http://schemas.microsoft.com/office/drawing/2014/main" id="{E9E74963-5D3B-4FE7-B224-4B09CB6BB259}"/>
                </a:ext>
              </a:extLst>
            </p:cNvPr>
            <p:cNvSpPr/>
            <p:nvPr/>
          </p:nvSpPr>
          <p:spPr>
            <a:xfrm>
              <a:off x="1828800" y="857040"/>
              <a:ext cx="3632030" cy="1258947"/>
            </a:xfrm>
            <a:custGeom>
              <a:avLst/>
              <a:gdLst>
                <a:gd name="connsiteX0" fmla="*/ 629474 w 3632030"/>
                <a:gd name="connsiteY0" fmla="*/ 0 h 1258947"/>
                <a:gd name="connsiteX1" fmla="*/ 3297069 w 3632030"/>
                <a:gd name="connsiteY1" fmla="*/ 0 h 1258947"/>
                <a:gd name="connsiteX2" fmla="*/ 3542089 w 3632030"/>
                <a:gd name="connsiteY2" fmla="*/ 49467 h 1258947"/>
                <a:gd name="connsiteX3" fmla="*/ 3632030 w 3632030"/>
                <a:gd name="connsiteY3" fmla="*/ 98286 h 1258947"/>
                <a:gd name="connsiteX4" fmla="*/ 3506989 w 3632030"/>
                <a:gd name="connsiteY4" fmla="*/ 130437 h 1258947"/>
                <a:gd name="connsiteX5" fmla="*/ 2147347 w 3632030"/>
                <a:gd name="connsiteY5" fmla="*/ 1142622 h 1258947"/>
                <a:gd name="connsiteX6" fmla="*/ 2076677 w 3632030"/>
                <a:gd name="connsiteY6" fmla="*/ 1258947 h 1258947"/>
                <a:gd name="connsiteX7" fmla="*/ 629474 w 3632030"/>
                <a:gd name="connsiteY7" fmla="*/ 1258947 h 1258947"/>
                <a:gd name="connsiteX8" fmla="*/ 12789 w 3632030"/>
                <a:gd name="connsiteY8" fmla="*/ 756334 h 1258947"/>
                <a:gd name="connsiteX9" fmla="*/ 0 w 3632030"/>
                <a:gd name="connsiteY9" fmla="*/ 629473 h 1258947"/>
                <a:gd name="connsiteX10" fmla="*/ 12789 w 3632030"/>
                <a:gd name="connsiteY10" fmla="*/ 502613 h 1258947"/>
                <a:gd name="connsiteX11" fmla="*/ 629474 w 3632030"/>
                <a:gd name="connsiteY11" fmla="*/ 0 h 125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2030" h="1258947">
                  <a:moveTo>
                    <a:pt x="629474" y="0"/>
                  </a:moveTo>
                  <a:lnTo>
                    <a:pt x="3297069" y="0"/>
                  </a:lnTo>
                  <a:cubicBezTo>
                    <a:pt x="3383981" y="0"/>
                    <a:pt x="3466779" y="17614"/>
                    <a:pt x="3542089" y="49467"/>
                  </a:cubicBezTo>
                  <a:lnTo>
                    <a:pt x="3632030" y="98286"/>
                  </a:lnTo>
                  <a:lnTo>
                    <a:pt x="3506989" y="130437"/>
                  </a:lnTo>
                  <a:cubicBezTo>
                    <a:pt x="2946637" y="304725"/>
                    <a:pt x="2468936" y="666606"/>
                    <a:pt x="2147347" y="1142622"/>
                  </a:cubicBezTo>
                  <a:lnTo>
                    <a:pt x="2076677" y="1258947"/>
                  </a:lnTo>
                  <a:lnTo>
                    <a:pt x="629474" y="1258947"/>
                  </a:lnTo>
                  <a:cubicBezTo>
                    <a:pt x="325281" y="1258947"/>
                    <a:pt x="71485" y="1043175"/>
                    <a:pt x="12789" y="756334"/>
                  </a:cubicBezTo>
                  <a:lnTo>
                    <a:pt x="0" y="629473"/>
                  </a:lnTo>
                  <a:lnTo>
                    <a:pt x="12789" y="502613"/>
                  </a:lnTo>
                  <a:cubicBezTo>
                    <a:pt x="71485" y="215772"/>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TextBox 104">
              <a:extLst>
                <a:ext uri="{FF2B5EF4-FFF2-40B4-BE49-F238E27FC236}">
                  <a16:creationId xmlns:a16="http://schemas.microsoft.com/office/drawing/2014/main" id="{F923851F-8909-4870-A6B8-5A7817440BF2}"/>
                </a:ext>
              </a:extLst>
            </p:cNvPr>
            <p:cNvSpPr txBox="1"/>
            <p:nvPr/>
          </p:nvSpPr>
          <p:spPr>
            <a:xfrm>
              <a:off x="4825701" y="1247906"/>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6</a:t>
              </a:r>
            </a:p>
          </p:txBody>
        </p:sp>
        <p:sp>
          <p:nvSpPr>
            <p:cNvPr id="106" name="TextBox 105">
              <a:extLst>
                <a:ext uri="{FF2B5EF4-FFF2-40B4-BE49-F238E27FC236}">
                  <a16:creationId xmlns:a16="http://schemas.microsoft.com/office/drawing/2014/main" id="{B9A799AA-5C99-4BA7-9579-04A517A33AF3}"/>
                </a:ext>
              </a:extLst>
            </p:cNvPr>
            <p:cNvSpPr txBox="1"/>
            <p:nvPr/>
          </p:nvSpPr>
          <p:spPr>
            <a:xfrm>
              <a:off x="2241762" y="998447"/>
              <a:ext cx="2176530" cy="646331"/>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3600" spc="0" dirty="0">
                  <a:effectLst/>
                </a:rPr>
                <a:t>المواطنة</a:t>
              </a:r>
            </a:p>
          </p:txBody>
        </p:sp>
      </p:grpSp>
      <p:grpSp>
        <p:nvGrpSpPr>
          <p:cNvPr id="2" name="مجموعة 1"/>
          <p:cNvGrpSpPr/>
          <p:nvPr/>
        </p:nvGrpSpPr>
        <p:grpSpPr>
          <a:xfrm>
            <a:off x="7175515" y="857039"/>
            <a:ext cx="3926543" cy="1258948"/>
            <a:chOff x="6436661" y="857039"/>
            <a:chExt cx="3926543" cy="1258948"/>
          </a:xfrm>
        </p:grpSpPr>
        <p:sp>
          <p:nvSpPr>
            <p:cNvPr id="86" name="Freeform: Shape 85">
              <a:extLst>
                <a:ext uri="{FF2B5EF4-FFF2-40B4-BE49-F238E27FC236}">
                  <a16:creationId xmlns:a16="http://schemas.microsoft.com/office/drawing/2014/main" id="{B99E6EA6-6281-4046-A877-297E8C0D86F0}"/>
                </a:ext>
              </a:extLst>
            </p:cNvPr>
            <p:cNvSpPr/>
            <p:nvPr/>
          </p:nvSpPr>
          <p:spPr>
            <a:xfrm>
              <a:off x="6436661" y="955326"/>
              <a:ext cx="1849865" cy="1160661"/>
            </a:xfrm>
            <a:custGeom>
              <a:avLst/>
              <a:gdLst>
                <a:gd name="connsiteX0" fmla="*/ 294512 w 1849865"/>
                <a:gd name="connsiteY0" fmla="*/ 0 h 1160661"/>
                <a:gd name="connsiteX1" fmla="*/ 419553 w 1849865"/>
                <a:gd name="connsiteY1" fmla="*/ 32151 h 1160661"/>
                <a:gd name="connsiteX2" fmla="*/ 1779195 w 1849865"/>
                <a:gd name="connsiteY2" fmla="*/ 1044336 h 1160661"/>
                <a:gd name="connsiteX3" fmla="*/ 1849865 w 1849865"/>
                <a:gd name="connsiteY3" fmla="*/ 1160661 h 1160661"/>
                <a:gd name="connsiteX4" fmla="*/ 629474 w 1849865"/>
                <a:gd name="connsiteY4" fmla="*/ 1160661 h 1160661"/>
                <a:gd name="connsiteX5" fmla="*/ 12789 w 1849865"/>
                <a:gd name="connsiteY5" fmla="*/ 658048 h 1160661"/>
                <a:gd name="connsiteX6" fmla="*/ 0 w 1849865"/>
                <a:gd name="connsiteY6" fmla="*/ 531187 h 1160661"/>
                <a:gd name="connsiteX7" fmla="*/ 12789 w 1849865"/>
                <a:gd name="connsiteY7" fmla="*/ 404327 h 1160661"/>
                <a:gd name="connsiteX8" fmla="*/ 277529 w 1849865"/>
                <a:gd name="connsiteY8" fmla="*/ 9218 h 1160661"/>
                <a:gd name="connsiteX9" fmla="*/ 294512 w 1849865"/>
                <a:gd name="connsiteY9" fmla="*/ 0 h 116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865" h="1160661">
                  <a:moveTo>
                    <a:pt x="294512" y="0"/>
                  </a:moveTo>
                  <a:lnTo>
                    <a:pt x="419553" y="32151"/>
                  </a:lnTo>
                  <a:cubicBezTo>
                    <a:pt x="979905" y="206439"/>
                    <a:pt x="1457606" y="568320"/>
                    <a:pt x="1779195" y="1044336"/>
                  </a:cubicBezTo>
                  <a:lnTo>
                    <a:pt x="1849865" y="1160661"/>
                  </a:lnTo>
                  <a:lnTo>
                    <a:pt x="629474" y="1160661"/>
                  </a:lnTo>
                  <a:cubicBezTo>
                    <a:pt x="325281" y="1160661"/>
                    <a:pt x="71485" y="944889"/>
                    <a:pt x="12789" y="658048"/>
                  </a:cubicBezTo>
                  <a:lnTo>
                    <a:pt x="0" y="531187"/>
                  </a:lnTo>
                  <a:lnTo>
                    <a:pt x="12789" y="404327"/>
                  </a:lnTo>
                  <a:cubicBezTo>
                    <a:pt x="46329" y="240418"/>
                    <a:pt x="143576" y="99715"/>
                    <a:pt x="277529" y="9218"/>
                  </a:cubicBezTo>
                  <a:lnTo>
                    <a:pt x="294512" y="0"/>
                  </a:lnTo>
                  <a:close/>
                </a:path>
              </a:pathLst>
            </a:custGeom>
            <a:solidFill>
              <a:srgbClr val="FDC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89">
              <a:extLst>
                <a:ext uri="{FF2B5EF4-FFF2-40B4-BE49-F238E27FC236}">
                  <a16:creationId xmlns:a16="http://schemas.microsoft.com/office/drawing/2014/main" id="{C637848C-2470-4BE2-B334-F03D2E6A35F1}"/>
                </a:ext>
              </a:extLst>
            </p:cNvPr>
            <p:cNvSpPr/>
            <p:nvPr/>
          </p:nvSpPr>
          <p:spPr>
            <a:xfrm>
              <a:off x="6731173" y="857039"/>
              <a:ext cx="3632031" cy="1258948"/>
            </a:xfrm>
            <a:custGeom>
              <a:avLst/>
              <a:gdLst>
                <a:gd name="connsiteX0" fmla="*/ 334962 w 3632031"/>
                <a:gd name="connsiteY0" fmla="*/ 0 h 1258948"/>
                <a:gd name="connsiteX1" fmla="*/ 3002557 w 3632031"/>
                <a:gd name="connsiteY1" fmla="*/ 0 h 1258948"/>
                <a:gd name="connsiteX2" fmla="*/ 3632031 w 3632031"/>
                <a:gd name="connsiteY2" fmla="*/ 629474 h 1258948"/>
                <a:gd name="connsiteX3" fmla="*/ 3632030 w 3632031"/>
                <a:gd name="connsiteY3" fmla="*/ 629474 h 1258948"/>
                <a:gd name="connsiteX4" fmla="*/ 3002556 w 3632031"/>
                <a:gd name="connsiteY4" fmla="*/ 1258948 h 1258948"/>
                <a:gd name="connsiteX5" fmla="*/ 1555353 w 3632031"/>
                <a:gd name="connsiteY5" fmla="*/ 1258947 h 1258948"/>
                <a:gd name="connsiteX6" fmla="*/ 1484683 w 3632031"/>
                <a:gd name="connsiteY6" fmla="*/ 1142622 h 1258948"/>
                <a:gd name="connsiteX7" fmla="*/ 125041 w 3632031"/>
                <a:gd name="connsiteY7" fmla="*/ 130437 h 1258948"/>
                <a:gd name="connsiteX8" fmla="*/ 0 w 3632031"/>
                <a:gd name="connsiteY8" fmla="*/ 98286 h 1258948"/>
                <a:gd name="connsiteX9" fmla="*/ 89942 w 3632031"/>
                <a:gd name="connsiteY9" fmla="*/ 49467 h 1258948"/>
                <a:gd name="connsiteX10" fmla="*/ 334962 w 3632031"/>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031" h="1258948">
                  <a:moveTo>
                    <a:pt x="334962" y="0"/>
                  </a:moveTo>
                  <a:lnTo>
                    <a:pt x="3002557" y="0"/>
                  </a:lnTo>
                  <a:cubicBezTo>
                    <a:pt x="3350206" y="0"/>
                    <a:pt x="3632031" y="281825"/>
                    <a:pt x="3632031" y="629474"/>
                  </a:cubicBezTo>
                  <a:lnTo>
                    <a:pt x="3632030" y="629474"/>
                  </a:lnTo>
                  <a:cubicBezTo>
                    <a:pt x="3632030" y="977123"/>
                    <a:pt x="3350205" y="1258948"/>
                    <a:pt x="3002556" y="1258948"/>
                  </a:cubicBezTo>
                  <a:lnTo>
                    <a:pt x="1555353" y="1258947"/>
                  </a:lnTo>
                  <a:lnTo>
                    <a:pt x="1484683" y="1142622"/>
                  </a:lnTo>
                  <a:cubicBezTo>
                    <a:pt x="1163094" y="666606"/>
                    <a:pt x="685393" y="304725"/>
                    <a:pt x="125041" y="130437"/>
                  </a:cubicBezTo>
                  <a:lnTo>
                    <a:pt x="0" y="98286"/>
                  </a:lnTo>
                  <a:lnTo>
                    <a:pt x="89942" y="49467"/>
                  </a:lnTo>
                  <a:cubicBezTo>
                    <a:pt x="165251" y="17614"/>
                    <a:pt x="248050" y="0"/>
                    <a:pt x="334962"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TextBox 99">
              <a:extLst>
                <a:ext uri="{FF2B5EF4-FFF2-40B4-BE49-F238E27FC236}">
                  <a16:creationId xmlns:a16="http://schemas.microsoft.com/office/drawing/2014/main" id="{73FA317D-2DF9-4B9A-A2CE-B7AF334F7B9C}"/>
                </a:ext>
              </a:extLst>
            </p:cNvPr>
            <p:cNvSpPr txBox="1"/>
            <p:nvPr/>
          </p:nvSpPr>
          <p:spPr>
            <a:xfrm>
              <a:off x="6658631" y="1282730"/>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1</a:t>
              </a:r>
            </a:p>
          </p:txBody>
        </p:sp>
        <p:sp>
          <p:nvSpPr>
            <p:cNvPr id="108" name="TextBox 107">
              <a:extLst>
                <a:ext uri="{FF2B5EF4-FFF2-40B4-BE49-F238E27FC236}">
                  <a16:creationId xmlns:a16="http://schemas.microsoft.com/office/drawing/2014/main" id="{4360B2FC-D56D-4B00-AA4E-9AE179371707}"/>
                </a:ext>
              </a:extLst>
            </p:cNvPr>
            <p:cNvSpPr txBox="1"/>
            <p:nvPr/>
          </p:nvSpPr>
          <p:spPr>
            <a:xfrm>
              <a:off x="7646067" y="1241383"/>
              <a:ext cx="2607765" cy="769441"/>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4400" spc="0" dirty="0">
                  <a:effectLst/>
                </a:rPr>
                <a:t>التدين</a:t>
              </a:r>
              <a:endParaRPr lang="en-US" sz="4400" spc="0" dirty="0">
                <a:effectLst/>
              </a:endParaRPr>
            </a:p>
          </p:txBody>
        </p:sp>
      </p:grpSp>
      <p:grpSp>
        <p:nvGrpSpPr>
          <p:cNvPr id="6" name="مجموعة 5"/>
          <p:cNvGrpSpPr/>
          <p:nvPr/>
        </p:nvGrpSpPr>
        <p:grpSpPr>
          <a:xfrm>
            <a:off x="1494204" y="2767013"/>
            <a:ext cx="3923921" cy="1279634"/>
            <a:chOff x="755350" y="2767013"/>
            <a:chExt cx="3923921" cy="1279634"/>
          </a:xfrm>
        </p:grpSpPr>
        <p:sp>
          <p:nvSpPr>
            <p:cNvPr id="81" name="Freeform: Shape 80">
              <a:extLst>
                <a:ext uri="{FF2B5EF4-FFF2-40B4-BE49-F238E27FC236}">
                  <a16:creationId xmlns:a16="http://schemas.microsoft.com/office/drawing/2014/main" id="{FF45B349-1A49-4AC5-89A1-03CE69629353}"/>
                </a:ext>
              </a:extLst>
            </p:cNvPr>
            <p:cNvSpPr/>
            <p:nvPr/>
          </p:nvSpPr>
          <p:spPr>
            <a:xfrm>
              <a:off x="3539546" y="2767013"/>
              <a:ext cx="1139725" cy="1279634"/>
            </a:xfrm>
            <a:custGeom>
              <a:avLst/>
              <a:gdLst>
                <a:gd name="connsiteX0" fmla="*/ 89677 w 1139725"/>
                <a:gd name="connsiteY0" fmla="*/ 0 h 1279634"/>
                <a:gd name="connsiteX1" fmla="*/ 499908 w 1139725"/>
                <a:gd name="connsiteY1" fmla="*/ 0 h 1279634"/>
                <a:gd name="connsiteX2" fmla="*/ 1139725 w 1139725"/>
                <a:gd name="connsiteY2" fmla="*/ 639817 h 1279634"/>
                <a:gd name="connsiteX3" fmla="*/ 499908 w 1139725"/>
                <a:gd name="connsiteY3" fmla="*/ 1279634 h 1279634"/>
                <a:gd name="connsiteX4" fmla="*/ 78276 w 1139725"/>
                <a:gd name="connsiteY4" fmla="*/ 1279634 h 1279634"/>
                <a:gd name="connsiteX5" fmla="*/ 51938 w 1139725"/>
                <a:gd name="connsiteY5" fmla="*/ 1177203 h 1279634"/>
                <a:gd name="connsiteX6" fmla="*/ 0 w 1139725"/>
                <a:gd name="connsiteY6" fmla="*/ 661988 h 1279634"/>
                <a:gd name="connsiteX7" fmla="*/ 51938 w 1139725"/>
                <a:gd name="connsiteY7" fmla="*/ 146773 h 1279634"/>
                <a:gd name="connsiteX8" fmla="*/ 89677 w 1139725"/>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725" h="1279634">
                  <a:moveTo>
                    <a:pt x="89677" y="0"/>
                  </a:moveTo>
                  <a:lnTo>
                    <a:pt x="499908" y="0"/>
                  </a:lnTo>
                  <a:cubicBezTo>
                    <a:pt x="853269" y="0"/>
                    <a:pt x="1139725" y="286456"/>
                    <a:pt x="1139725" y="639817"/>
                  </a:cubicBezTo>
                  <a:cubicBezTo>
                    <a:pt x="1139725" y="993178"/>
                    <a:pt x="853269" y="1279634"/>
                    <a:pt x="499908" y="1279634"/>
                  </a:cubicBezTo>
                  <a:lnTo>
                    <a:pt x="78276" y="1279634"/>
                  </a:lnTo>
                  <a:lnTo>
                    <a:pt x="51938" y="1177203"/>
                  </a:lnTo>
                  <a:cubicBezTo>
                    <a:pt x="17884" y="1010784"/>
                    <a:pt x="0" y="838475"/>
                    <a:pt x="0" y="661988"/>
                  </a:cubicBezTo>
                  <a:cubicBezTo>
                    <a:pt x="0" y="485502"/>
                    <a:pt x="17884" y="313192"/>
                    <a:pt x="51938" y="146773"/>
                  </a:cubicBezTo>
                  <a:lnTo>
                    <a:pt x="89677" y="0"/>
                  </a:lnTo>
                  <a:close/>
                </a:path>
              </a:pathLst>
            </a:custGeom>
            <a:solidFill>
              <a:srgbClr val="08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Freeform: Shape 82">
              <a:extLst>
                <a:ext uri="{FF2B5EF4-FFF2-40B4-BE49-F238E27FC236}">
                  <a16:creationId xmlns:a16="http://schemas.microsoft.com/office/drawing/2014/main" id="{50A3763B-7DE7-4AAD-8B3B-4E3473A64A83}"/>
                </a:ext>
              </a:extLst>
            </p:cNvPr>
            <p:cNvSpPr/>
            <p:nvPr/>
          </p:nvSpPr>
          <p:spPr>
            <a:xfrm>
              <a:off x="755350" y="2767013"/>
              <a:ext cx="2873872" cy="1279634"/>
            </a:xfrm>
            <a:custGeom>
              <a:avLst/>
              <a:gdLst>
                <a:gd name="connsiteX0" fmla="*/ 639817 w 2873872"/>
                <a:gd name="connsiteY0" fmla="*/ 0 h 1279634"/>
                <a:gd name="connsiteX1" fmla="*/ 2873872 w 2873872"/>
                <a:gd name="connsiteY1" fmla="*/ 0 h 1279634"/>
                <a:gd name="connsiteX2" fmla="*/ 2836133 w 2873872"/>
                <a:gd name="connsiteY2" fmla="*/ 146773 h 1279634"/>
                <a:gd name="connsiteX3" fmla="*/ 2784195 w 2873872"/>
                <a:gd name="connsiteY3" fmla="*/ 661988 h 1279634"/>
                <a:gd name="connsiteX4" fmla="*/ 2836133 w 2873872"/>
                <a:gd name="connsiteY4" fmla="*/ 1177203 h 1279634"/>
                <a:gd name="connsiteX5" fmla="*/ 2862471 w 2873872"/>
                <a:gd name="connsiteY5" fmla="*/ 1279634 h 1279634"/>
                <a:gd name="connsiteX6" fmla="*/ 639817 w 2873872"/>
                <a:gd name="connsiteY6" fmla="*/ 1279634 h 1279634"/>
                <a:gd name="connsiteX7" fmla="*/ 0 w 2873872"/>
                <a:gd name="connsiteY7" fmla="*/ 639817 h 1279634"/>
                <a:gd name="connsiteX8" fmla="*/ 639817 w 2873872"/>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3872" h="1279634">
                  <a:moveTo>
                    <a:pt x="639817" y="0"/>
                  </a:moveTo>
                  <a:lnTo>
                    <a:pt x="2873872" y="0"/>
                  </a:lnTo>
                  <a:lnTo>
                    <a:pt x="2836133" y="146773"/>
                  </a:lnTo>
                  <a:cubicBezTo>
                    <a:pt x="2802079" y="313192"/>
                    <a:pt x="2784195" y="485502"/>
                    <a:pt x="2784195" y="661988"/>
                  </a:cubicBezTo>
                  <a:cubicBezTo>
                    <a:pt x="2784195" y="838475"/>
                    <a:pt x="2802079" y="1010784"/>
                    <a:pt x="2836133" y="1177203"/>
                  </a:cubicBezTo>
                  <a:lnTo>
                    <a:pt x="2862471" y="1279634"/>
                  </a:lnTo>
                  <a:lnTo>
                    <a:pt x="639817" y="1279634"/>
                  </a:lnTo>
                  <a:cubicBezTo>
                    <a:pt x="286456" y="1279634"/>
                    <a:pt x="0" y="993178"/>
                    <a:pt x="0" y="639817"/>
                  </a:cubicBezTo>
                  <a:cubicBezTo>
                    <a:pt x="0" y="286456"/>
                    <a:pt x="286456" y="0"/>
                    <a:pt x="639817"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TextBox 103">
              <a:extLst>
                <a:ext uri="{FF2B5EF4-FFF2-40B4-BE49-F238E27FC236}">
                  <a16:creationId xmlns:a16="http://schemas.microsoft.com/office/drawing/2014/main" id="{FD9AAF13-1262-49D2-9C0C-27DB30952F3A}"/>
                </a:ext>
              </a:extLst>
            </p:cNvPr>
            <p:cNvSpPr txBox="1"/>
            <p:nvPr/>
          </p:nvSpPr>
          <p:spPr>
            <a:xfrm>
              <a:off x="3752079" y="305228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5</a:t>
              </a:r>
            </a:p>
          </p:txBody>
        </p:sp>
        <p:sp>
          <p:nvSpPr>
            <p:cNvPr id="110" name="TextBox 109">
              <a:extLst>
                <a:ext uri="{FF2B5EF4-FFF2-40B4-BE49-F238E27FC236}">
                  <a16:creationId xmlns:a16="http://schemas.microsoft.com/office/drawing/2014/main" id="{DFB3E94C-9186-421C-BF17-518133C6800F}"/>
                </a:ext>
              </a:extLst>
            </p:cNvPr>
            <p:cNvSpPr txBox="1"/>
            <p:nvPr/>
          </p:nvSpPr>
          <p:spPr>
            <a:xfrm>
              <a:off x="1304822" y="3075994"/>
              <a:ext cx="2176530" cy="646331"/>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3600" spc="0" dirty="0">
                  <a:effectLst/>
                </a:rPr>
                <a:t>العزم</a:t>
              </a:r>
              <a:endParaRPr lang="en-US" sz="3600" spc="0" dirty="0">
                <a:effectLst/>
              </a:endParaRPr>
            </a:p>
          </p:txBody>
        </p:sp>
      </p:grpSp>
      <p:grpSp>
        <p:nvGrpSpPr>
          <p:cNvPr id="3" name="مجموعة 2"/>
          <p:cNvGrpSpPr/>
          <p:nvPr/>
        </p:nvGrpSpPr>
        <p:grpSpPr>
          <a:xfrm>
            <a:off x="8244273" y="2767013"/>
            <a:ext cx="3923921" cy="1279634"/>
            <a:chOff x="7505419" y="2767013"/>
            <a:chExt cx="3923921" cy="1279634"/>
          </a:xfrm>
        </p:grpSpPr>
        <p:sp>
          <p:nvSpPr>
            <p:cNvPr id="82" name="Freeform: Shape 81">
              <a:extLst>
                <a:ext uri="{FF2B5EF4-FFF2-40B4-BE49-F238E27FC236}">
                  <a16:creationId xmlns:a16="http://schemas.microsoft.com/office/drawing/2014/main" id="{7A29250B-2F69-4D8C-8026-07FA58ABDD73}"/>
                </a:ext>
              </a:extLst>
            </p:cNvPr>
            <p:cNvSpPr/>
            <p:nvPr/>
          </p:nvSpPr>
          <p:spPr>
            <a:xfrm>
              <a:off x="7505419" y="2767013"/>
              <a:ext cx="1147038" cy="1279634"/>
            </a:xfrm>
            <a:custGeom>
              <a:avLst/>
              <a:gdLst>
                <a:gd name="connsiteX0" fmla="*/ 639817 w 1147038"/>
                <a:gd name="connsiteY0" fmla="*/ 0 h 1279634"/>
                <a:gd name="connsiteX1" fmla="*/ 1057361 w 1147038"/>
                <a:gd name="connsiteY1" fmla="*/ 0 h 1279634"/>
                <a:gd name="connsiteX2" fmla="*/ 1095100 w 1147038"/>
                <a:gd name="connsiteY2" fmla="*/ 146773 h 1279634"/>
                <a:gd name="connsiteX3" fmla="*/ 1147038 w 1147038"/>
                <a:gd name="connsiteY3" fmla="*/ 661988 h 1279634"/>
                <a:gd name="connsiteX4" fmla="*/ 1095100 w 1147038"/>
                <a:gd name="connsiteY4" fmla="*/ 1177203 h 1279634"/>
                <a:gd name="connsiteX5" fmla="*/ 1068762 w 1147038"/>
                <a:gd name="connsiteY5" fmla="*/ 1279634 h 1279634"/>
                <a:gd name="connsiteX6" fmla="*/ 639817 w 1147038"/>
                <a:gd name="connsiteY6" fmla="*/ 1279634 h 1279634"/>
                <a:gd name="connsiteX7" fmla="*/ 0 w 1147038"/>
                <a:gd name="connsiteY7" fmla="*/ 639817 h 1279634"/>
                <a:gd name="connsiteX8" fmla="*/ 639817 w 1147038"/>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038" h="1279634">
                  <a:moveTo>
                    <a:pt x="639817" y="0"/>
                  </a:moveTo>
                  <a:lnTo>
                    <a:pt x="1057361" y="0"/>
                  </a:lnTo>
                  <a:lnTo>
                    <a:pt x="1095100" y="146773"/>
                  </a:lnTo>
                  <a:cubicBezTo>
                    <a:pt x="1129154" y="313192"/>
                    <a:pt x="1147038" y="485502"/>
                    <a:pt x="1147038" y="661988"/>
                  </a:cubicBezTo>
                  <a:cubicBezTo>
                    <a:pt x="1147038" y="838475"/>
                    <a:pt x="1129154" y="1010784"/>
                    <a:pt x="1095100" y="1177203"/>
                  </a:cubicBezTo>
                  <a:lnTo>
                    <a:pt x="1068762" y="1279634"/>
                  </a:lnTo>
                  <a:lnTo>
                    <a:pt x="639817" y="1279634"/>
                  </a:lnTo>
                  <a:cubicBezTo>
                    <a:pt x="286456" y="1279634"/>
                    <a:pt x="0" y="993178"/>
                    <a:pt x="0" y="639817"/>
                  </a:cubicBezTo>
                  <a:cubicBezTo>
                    <a:pt x="0" y="286456"/>
                    <a:pt x="286456" y="0"/>
                    <a:pt x="639817" y="0"/>
                  </a:cubicBezTo>
                  <a:close/>
                </a:path>
              </a:pathLst>
            </a:custGeom>
            <a:solidFill>
              <a:srgbClr val="C17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reeform: Shape 83">
              <a:extLst>
                <a:ext uri="{FF2B5EF4-FFF2-40B4-BE49-F238E27FC236}">
                  <a16:creationId xmlns:a16="http://schemas.microsoft.com/office/drawing/2014/main" id="{81C05E82-D4B6-449C-B207-DE2A70242C45}"/>
                </a:ext>
              </a:extLst>
            </p:cNvPr>
            <p:cNvSpPr/>
            <p:nvPr/>
          </p:nvSpPr>
          <p:spPr>
            <a:xfrm>
              <a:off x="8562781" y="2767013"/>
              <a:ext cx="2866559" cy="1279634"/>
            </a:xfrm>
            <a:custGeom>
              <a:avLst/>
              <a:gdLst>
                <a:gd name="connsiteX0" fmla="*/ 0 w 2866559"/>
                <a:gd name="connsiteY0" fmla="*/ 0 h 1279634"/>
                <a:gd name="connsiteX1" fmla="*/ 2226742 w 2866559"/>
                <a:gd name="connsiteY1" fmla="*/ 0 h 1279634"/>
                <a:gd name="connsiteX2" fmla="*/ 2866559 w 2866559"/>
                <a:gd name="connsiteY2" fmla="*/ 639817 h 1279634"/>
                <a:gd name="connsiteX3" fmla="*/ 2226742 w 2866559"/>
                <a:gd name="connsiteY3" fmla="*/ 1279634 h 1279634"/>
                <a:gd name="connsiteX4" fmla="*/ 11401 w 2866559"/>
                <a:gd name="connsiteY4" fmla="*/ 1279634 h 1279634"/>
                <a:gd name="connsiteX5" fmla="*/ 37739 w 2866559"/>
                <a:gd name="connsiteY5" fmla="*/ 1177203 h 1279634"/>
                <a:gd name="connsiteX6" fmla="*/ 89677 w 2866559"/>
                <a:gd name="connsiteY6" fmla="*/ 661988 h 1279634"/>
                <a:gd name="connsiteX7" fmla="*/ 37739 w 2866559"/>
                <a:gd name="connsiteY7" fmla="*/ 146773 h 1279634"/>
                <a:gd name="connsiteX8" fmla="*/ 0 w 2866559"/>
                <a:gd name="connsiteY8" fmla="*/ 0 h 127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559" h="1279634">
                  <a:moveTo>
                    <a:pt x="0" y="0"/>
                  </a:moveTo>
                  <a:lnTo>
                    <a:pt x="2226742" y="0"/>
                  </a:lnTo>
                  <a:cubicBezTo>
                    <a:pt x="2580103" y="0"/>
                    <a:pt x="2866559" y="286456"/>
                    <a:pt x="2866559" y="639817"/>
                  </a:cubicBezTo>
                  <a:cubicBezTo>
                    <a:pt x="2866559" y="993178"/>
                    <a:pt x="2580103" y="1279634"/>
                    <a:pt x="2226742" y="1279634"/>
                  </a:cubicBezTo>
                  <a:lnTo>
                    <a:pt x="11401" y="1279634"/>
                  </a:lnTo>
                  <a:lnTo>
                    <a:pt x="37739" y="1177203"/>
                  </a:lnTo>
                  <a:cubicBezTo>
                    <a:pt x="71793" y="1010784"/>
                    <a:pt x="89677" y="838475"/>
                    <a:pt x="89677" y="661988"/>
                  </a:cubicBezTo>
                  <a:cubicBezTo>
                    <a:pt x="89677" y="485502"/>
                    <a:pt x="71793" y="313192"/>
                    <a:pt x="37739" y="146773"/>
                  </a:cubicBezTo>
                  <a:lnTo>
                    <a:pt x="0"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TextBox 100">
              <a:extLst>
                <a:ext uri="{FF2B5EF4-FFF2-40B4-BE49-F238E27FC236}">
                  <a16:creationId xmlns:a16="http://schemas.microsoft.com/office/drawing/2014/main" id="{3AE03790-5026-4479-8D22-574103BA200D}"/>
                </a:ext>
              </a:extLst>
            </p:cNvPr>
            <p:cNvSpPr txBox="1"/>
            <p:nvPr/>
          </p:nvSpPr>
          <p:spPr>
            <a:xfrm>
              <a:off x="7646067" y="3110429"/>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2</a:t>
              </a:r>
            </a:p>
          </p:txBody>
        </p:sp>
        <p:sp>
          <p:nvSpPr>
            <p:cNvPr id="112" name="TextBox 111">
              <a:extLst>
                <a:ext uri="{FF2B5EF4-FFF2-40B4-BE49-F238E27FC236}">
                  <a16:creationId xmlns:a16="http://schemas.microsoft.com/office/drawing/2014/main" id="{6A2C5AE3-0F1F-48DC-B3CC-BDDF252B2E64}"/>
                </a:ext>
              </a:extLst>
            </p:cNvPr>
            <p:cNvSpPr txBox="1"/>
            <p:nvPr/>
          </p:nvSpPr>
          <p:spPr>
            <a:xfrm>
              <a:off x="8689207" y="2941037"/>
              <a:ext cx="2176530" cy="646331"/>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3600" spc="0" dirty="0">
                  <a:effectLst/>
                </a:rPr>
                <a:t>الحكمة</a:t>
              </a:r>
              <a:endParaRPr lang="en-US" sz="3600" spc="0" dirty="0">
                <a:effectLst/>
              </a:endParaRPr>
            </a:p>
          </p:txBody>
        </p:sp>
      </p:grpSp>
      <p:grpSp>
        <p:nvGrpSpPr>
          <p:cNvPr id="7" name="مجموعة 6"/>
          <p:cNvGrpSpPr/>
          <p:nvPr/>
        </p:nvGrpSpPr>
        <p:grpSpPr>
          <a:xfrm>
            <a:off x="2567654" y="4726508"/>
            <a:ext cx="3926544" cy="1258948"/>
            <a:chOff x="1828800" y="4726508"/>
            <a:chExt cx="3926544" cy="1258948"/>
          </a:xfrm>
        </p:grpSpPr>
        <p:sp>
          <p:nvSpPr>
            <p:cNvPr id="87" name="Freeform: Shape 86">
              <a:extLst>
                <a:ext uri="{FF2B5EF4-FFF2-40B4-BE49-F238E27FC236}">
                  <a16:creationId xmlns:a16="http://schemas.microsoft.com/office/drawing/2014/main" id="{54F51E42-3A81-4507-AD3F-A43733282DAE}"/>
                </a:ext>
              </a:extLst>
            </p:cNvPr>
            <p:cNvSpPr/>
            <p:nvPr/>
          </p:nvSpPr>
          <p:spPr>
            <a:xfrm>
              <a:off x="3896059" y="4726509"/>
              <a:ext cx="1859285" cy="1171183"/>
            </a:xfrm>
            <a:custGeom>
              <a:avLst/>
              <a:gdLst>
                <a:gd name="connsiteX0" fmla="*/ 0 w 1859285"/>
                <a:gd name="connsiteY0" fmla="*/ 0 h 1171183"/>
                <a:gd name="connsiteX1" fmla="*/ 1229811 w 1859285"/>
                <a:gd name="connsiteY1" fmla="*/ 0 h 1171183"/>
                <a:gd name="connsiteX2" fmla="*/ 1859285 w 1859285"/>
                <a:gd name="connsiteY2" fmla="*/ 629474 h 1171183"/>
                <a:gd name="connsiteX3" fmla="*/ 1859284 w 1859285"/>
                <a:gd name="connsiteY3" fmla="*/ 629474 h 1171183"/>
                <a:gd name="connsiteX4" fmla="*/ 1581755 w 1859285"/>
                <a:gd name="connsiteY4" fmla="*/ 1151444 h 1171183"/>
                <a:gd name="connsiteX5" fmla="*/ 1545388 w 1859285"/>
                <a:gd name="connsiteY5" fmla="*/ 1171183 h 1171183"/>
                <a:gd name="connsiteX6" fmla="*/ 1439731 w 1859285"/>
                <a:gd name="connsiteY6" fmla="*/ 1144016 h 1171183"/>
                <a:gd name="connsiteX7" fmla="*/ 80089 w 1859285"/>
                <a:gd name="connsiteY7" fmla="*/ 131831 h 1171183"/>
                <a:gd name="connsiteX8" fmla="*/ 0 w 1859285"/>
                <a:gd name="connsiteY8"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285" h="1171183">
                  <a:moveTo>
                    <a:pt x="0" y="0"/>
                  </a:moveTo>
                  <a:lnTo>
                    <a:pt x="1229811" y="0"/>
                  </a:lnTo>
                  <a:cubicBezTo>
                    <a:pt x="1577460" y="0"/>
                    <a:pt x="1859285" y="281825"/>
                    <a:pt x="1859285" y="629474"/>
                  </a:cubicBezTo>
                  <a:lnTo>
                    <a:pt x="1859284" y="629474"/>
                  </a:lnTo>
                  <a:cubicBezTo>
                    <a:pt x="1859284" y="846755"/>
                    <a:pt x="1749196" y="1038323"/>
                    <a:pt x="1581755" y="1151444"/>
                  </a:cubicBezTo>
                  <a:lnTo>
                    <a:pt x="1545388" y="1171183"/>
                  </a:lnTo>
                  <a:lnTo>
                    <a:pt x="1439731" y="1144016"/>
                  </a:lnTo>
                  <a:cubicBezTo>
                    <a:pt x="879379" y="969728"/>
                    <a:pt x="401678" y="607847"/>
                    <a:pt x="80089" y="131831"/>
                  </a:cubicBezTo>
                  <a:lnTo>
                    <a:pt x="0" y="0"/>
                  </a:lnTo>
                  <a:close/>
                </a:path>
              </a:pathLst>
            </a:custGeom>
            <a:solidFill>
              <a:srgbClr val="4B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Freeform: Shape 90">
              <a:extLst>
                <a:ext uri="{FF2B5EF4-FFF2-40B4-BE49-F238E27FC236}">
                  <a16:creationId xmlns:a16="http://schemas.microsoft.com/office/drawing/2014/main" id="{294487A8-2906-4DBB-891C-5C9C10ABFA2C}"/>
                </a:ext>
              </a:extLst>
            </p:cNvPr>
            <p:cNvSpPr/>
            <p:nvPr/>
          </p:nvSpPr>
          <p:spPr>
            <a:xfrm>
              <a:off x="1828800" y="4726508"/>
              <a:ext cx="3612646" cy="1258948"/>
            </a:xfrm>
            <a:custGeom>
              <a:avLst/>
              <a:gdLst>
                <a:gd name="connsiteX0" fmla="*/ 629474 w 3612646"/>
                <a:gd name="connsiteY0" fmla="*/ 0 h 1258948"/>
                <a:gd name="connsiteX1" fmla="*/ 2067258 w 3612646"/>
                <a:gd name="connsiteY1" fmla="*/ 0 h 1258948"/>
                <a:gd name="connsiteX2" fmla="*/ 2147347 w 3612646"/>
                <a:gd name="connsiteY2" fmla="*/ 131831 h 1258948"/>
                <a:gd name="connsiteX3" fmla="*/ 3506989 w 3612646"/>
                <a:gd name="connsiteY3" fmla="*/ 1144016 h 1258948"/>
                <a:gd name="connsiteX4" fmla="*/ 3612646 w 3612646"/>
                <a:gd name="connsiteY4" fmla="*/ 1171183 h 1258948"/>
                <a:gd name="connsiteX5" fmla="*/ 3542088 w 3612646"/>
                <a:gd name="connsiteY5" fmla="*/ 1209481 h 1258948"/>
                <a:gd name="connsiteX6" fmla="*/ 3297068 w 3612646"/>
                <a:gd name="connsiteY6" fmla="*/ 1258948 h 1258948"/>
                <a:gd name="connsiteX7" fmla="*/ 629474 w 3612646"/>
                <a:gd name="connsiteY7" fmla="*/ 1258947 h 1258948"/>
                <a:gd name="connsiteX8" fmla="*/ 12789 w 3612646"/>
                <a:gd name="connsiteY8" fmla="*/ 756334 h 1258948"/>
                <a:gd name="connsiteX9" fmla="*/ 0 w 3612646"/>
                <a:gd name="connsiteY9" fmla="*/ 629474 h 1258948"/>
                <a:gd name="connsiteX10" fmla="*/ 12789 w 3612646"/>
                <a:gd name="connsiteY10" fmla="*/ 502613 h 1258948"/>
                <a:gd name="connsiteX11" fmla="*/ 629474 w 3612646"/>
                <a:gd name="connsiteY11"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2646" h="1258948">
                  <a:moveTo>
                    <a:pt x="629474" y="0"/>
                  </a:moveTo>
                  <a:lnTo>
                    <a:pt x="2067258" y="0"/>
                  </a:lnTo>
                  <a:lnTo>
                    <a:pt x="2147347" y="131831"/>
                  </a:lnTo>
                  <a:cubicBezTo>
                    <a:pt x="2468936" y="607847"/>
                    <a:pt x="2946637" y="969728"/>
                    <a:pt x="3506989" y="1144016"/>
                  </a:cubicBezTo>
                  <a:lnTo>
                    <a:pt x="3612646" y="1171183"/>
                  </a:lnTo>
                  <a:lnTo>
                    <a:pt x="3542088" y="1209481"/>
                  </a:lnTo>
                  <a:cubicBezTo>
                    <a:pt x="3466778" y="1241334"/>
                    <a:pt x="3383980" y="1258948"/>
                    <a:pt x="3297068" y="1258948"/>
                  </a:cubicBezTo>
                  <a:lnTo>
                    <a:pt x="629474" y="1258947"/>
                  </a:lnTo>
                  <a:cubicBezTo>
                    <a:pt x="325281" y="1258947"/>
                    <a:pt x="71485" y="1043175"/>
                    <a:pt x="12789" y="756334"/>
                  </a:cubicBezTo>
                  <a:lnTo>
                    <a:pt x="0" y="629474"/>
                  </a:lnTo>
                  <a:lnTo>
                    <a:pt x="12789" y="502613"/>
                  </a:lnTo>
                  <a:cubicBezTo>
                    <a:pt x="71485" y="215773"/>
                    <a:pt x="325281" y="0"/>
                    <a:pt x="629474" y="0"/>
                  </a:cubicBez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TextBox 102">
              <a:extLst>
                <a:ext uri="{FF2B5EF4-FFF2-40B4-BE49-F238E27FC236}">
                  <a16:creationId xmlns:a16="http://schemas.microsoft.com/office/drawing/2014/main" id="{875342F4-2170-4739-AEA6-F6D5AC8BF448}"/>
                </a:ext>
              </a:extLst>
            </p:cNvPr>
            <p:cNvSpPr txBox="1"/>
            <p:nvPr/>
          </p:nvSpPr>
          <p:spPr>
            <a:xfrm>
              <a:off x="4679270"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4</a:t>
              </a:r>
            </a:p>
          </p:txBody>
        </p:sp>
        <p:sp>
          <p:nvSpPr>
            <p:cNvPr id="114" name="TextBox 113">
              <a:extLst>
                <a:ext uri="{FF2B5EF4-FFF2-40B4-BE49-F238E27FC236}">
                  <a16:creationId xmlns:a16="http://schemas.microsoft.com/office/drawing/2014/main" id="{97AA74C3-9B6A-4D53-978C-A1F6A4CBB65A}"/>
                </a:ext>
              </a:extLst>
            </p:cNvPr>
            <p:cNvSpPr txBox="1"/>
            <p:nvPr/>
          </p:nvSpPr>
          <p:spPr>
            <a:xfrm>
              <a:off x="2234433" y="4894617"/>
              <a:ext cx="2176530" cy="646331"/>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3600" spc="0" dirty="0">
                  <a:effectLst/>
                </a:rPr>
                <a:t>الصبر</a:t>
              </a:r>
              <a:endParaRPr lang="en-US" sz="3600" spc="0" dirty="0">
                <a:effectLst/>
              </a:endParaRPr>
            </a:p>
          </p:txBody>
        </p:sp>
      </p:grpSp>
      <p:grpSp>
        <p:nvGrpSpPr>
          <p:cNvPr id="4" name="مجموعة 3"/>
          <p:cNvGrpSpPr/>
          <p:nvPr/>
        </p:nvGrpSpPr>
        <p:grpSpPr>
          <a:xfrm>
            <a:off x="7175515" y="4726508"/>
            <a:ext cx="3926542" cy="1258948"/>
            <a:chOff x="6436661" y="4726508"/>
            <a:chExt cx="3926542" cy="1258948"/>
          </a:xfrm>
        </p:grpSpPr>
        <p:sp>
          <p:nvSpPr>
            <p:cNvPr id="88" name="Freeform: Shape 87">
              <a:extLst>
                <a:ext uri="{FF2B5EF4-FFF2-40B4-BE49-F238E27FC236}">
                  <a16:creationId xmlns:a16="http://schemas.microsoft.com/office/drawing/2014/main" id="{4F787DFA-4768-449B-9EF7-251CFB454809}"/>
                </a:ext>
              </a:extLst>
            </p:cNvPr>
            <p:cNvSpPr/>
            <p:nvPr/>
          </p:nvSpPr>
          <p:spPr>
            <a:xfrm>
              <a:off x="6436661" y="4726509"/>
              <a:ext cx="1859285" cy="1171183"/>
            </a:xfrm>
            <a:custGeom>
              <a:avLst/>
              <a:gdLst>
                <a:gd name="connsiteX0" fmla="*/ 629474 w 1859285"/>
                <a:gd name="connsiteY0" fmla="*/ 0 h 1171183"/>
                <a:gd name="connsiteX1" fmla="*/ 1859285 w 1859285"/>
                <a:gd name="connsiteY1" fmla="*/ 0 h 1171183"/>
                <a:gd name="connsiteX2" fmla="*/ 1779195 w 1859285"/>
                <a:gd name="connsiteY2" fmla="*/ 131831 h 1171183"/>
                <a:gd name="connsiteX3" fmla="*/ 419553 w 1859285"/>
                <a:gd name="connsiteY3" fmla="*/ 1144016 h 1171183"/>
                <a:gd name="connsiteX4" fmla="*/ 313897 w 1859285"/>
                <a:gd name="connsiteY4" fmla="*/ 1171183 h 1171183"/>
                <a:gd name="connsiteX5" fmla="*/ 277529 w 1859285"/>
                <a:gd name="connsiteY5" fmla="*/ 1151443 h 1171183"/>
                <a:gd name="connsiteX6" fmla="*/ 12789 w 1859285"/>
                <a:gd name="connsiteY6" fmla="*/ 756334 h 1171183"/>
                <a:gd name="connsiteX7" fmla="*/ 0 w 1859285"/>
                <a:gd name="connsiteY7" fmla="*/ 629474 h 1171183"/>
                <a:gd name="connsiteX8" fmla="*/ 12789 w 1859285"/>
                <a:gd name="connsiteY8" fmla="*/ 502613 h 1171183"/>
                <a:gd name="connsiteX9" fmla="*/ 629474 w 1859285"/>
                <a:gd name="connsiteY9" fmla="*/ 0 h 117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285" h="1171183">
                  <a:moveTo>
                    <a:pt x="629474" y="0"/>
                  </a:moveTo>
                  <a:lnTo>
                    <a:pt x="1859285" y="0"/>
                  </a:lnTo>
                  <a:lnTo>
                    <a:pt x="1779195" y="131831"/>
                  </a:lnTo>
                  <a:cubicBezTo>
                    <a:pt x="1457606" y="607847"/>
                    <a:pt x="979905" y="969728"/>
                    <a:pt x="419553" y="1144016"/>
                  </a:cubicBezTo>
                  <a:lnTo>
                    <a:pt x="313897" y="1171183"/>
                  </a:lnTo>
                  <a:lnTo>
                    <a:pt x="277529" y="1151443"/>
                  </a:lnTo>
                  <a:cubicBezTo>
                    <a:pt x="143576" y="1060946"/>
                    <a:pt x="46329" y="920243"/>
                    <a:pt x="12789" y="756334"/>
                  </a:cubicBezTo>
                  <a:lnTo>
                    <a:pt x="0" y="629474"/>
                  </a:lnTo>
                  <a:lnTo>
                    <a:pt x="12789" y="502613"/>
                  </a:lnTo>
                  <a:cubicBezTo>
                    <a:pt x="71485" y="215773"/>
                    <a:pt x="325281" y="0"/>
                    <a:pt x="629474" y="0"/>
                  </a:cubicBezTo>
                  <a:close/>
                </a:path>
              </a:pathLst>
            </a:custGeom>
            <a:solidFill>
              <a:srgbClr val="D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Freeform: Shape 91">
              <a:extLst>
                <a:ext uri="{FF2B5EF4-FFF2-40B4-BE49-F238E27FC236}">
                  <a16:creationId xmlns:a16="http://schemas.microsoft.com/office/drawing/2014/main" id="{CA5F47EE-969D-4EB7-B7B2-B57CD9F0DB18}"/>
                </a:ext>
              </a:extLst>
            </p:cNvPr>
            <p:cNvSpPr/>
            <p:nvPr/>
          </p:nvSpPr>
          <p:spPr>
            <a:xfrm>
              <a:off x="6750557" y="4726508"/>
              <a:ext cx="3612646" cy="1258948"/>
            </a:xfrm>
            <a:custGeom>
              <a:avLst/>
              <a:gdLst>
                <a:gd name="connsiteX0" fmla="*/ 1545388 w 3612646"/>
                <a:gd name="connsiteY0" fmla="*/ 0 h 1258948"/>
                <a:gd name="connsiteX1" fmla="*/ 2983172 w 3612646"/>
                <a:gd name="connsiteY1" fmla="*/ 0 h 1258948"/>
                <a:gd name="connsiteX2" fmla="*/ 3612646 w 3612646"/>
                <a:gd name="connsiteY2" fmla="*/ 629474 h 1258948"/>
                <a:gd name="connsiteX3" fmla="*/ 3612645 w 3612646"/>
                <a:gd name="connsiteY3" fmla="*/ 629474 h 1258948"/>
                <a:gd name="connsiteX4" fmla="*/ 2983171 w 3612646"/>
                <a:gd name="connsiteY4" fmla="*/ 1258948 h 1258948"/>
                <a:gd name="connsiteX5" fmla="*/ 315577 w 3612646"/>
                <a:gd name="connsiteY5" fmla="*/ 1258947 h 1258948"/>
                <a:gd name="connsiteX6" fmla="*/ 70557 w 3612646"/>
                <a:gd name="connsiteY6" fmla="*/ 1209480 h 1258948"/>
                <a:gd name="connsiteX7" fmla="*/ 0 w 3612646"/>
                <a:gd name="connsiteY7" fmla="*/ 1171183 h 1258948"/>
                <a:gd name="connsiteX8" fmla="*/ 105656 w 3612646"/>
                <a:gd name="connsiteY8" fmla="*/ 1144016 h 1258948"/>
                <a:gd name="connsiteX9" fmla="*/ 1465298 w 3612646"/>
                <a:gd name="connsiteY9" fmla="*/ 131831 h 1258948"/>
                <a:gd name="connsiteX10" fmla="*/ 1545388 w 3612646"/>
                <a:gd name="connsiteY10" fmla="*/ 0 h 125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646" h="1258948">
                  <a:moveTo>
                    <a:pt x="1545388" y="0"/>
                  </a:moveTo>
                  <a:lnTo>
                    <a:pt x="2983172" y="0"/>
                  </a:lnTo>
                  <a:cubicBezTo>
                    <a:pt x="3330821" y="0"/>
                    <a:pt x="3612646" y="281825"/>
                    <a:pt x="3612646" y="629474"/>
                  </a:cubicBezTo>
                  <a:lnTo>
                    <a:pt x="3612645" y="629474"/>
                  </a:lnTo>
                  <a:cubicBezTo>
                    <a:pt x="3612645" y="977123"/>
                    <a:pt x="3330820" y="1258948"/>
                    <a:pt x="2983171" y="1258948"/>
                  </a:cubicBezTo>
                  <a:lnTo>
                    <a:pt x="315577" y="1258947"/>
                  </a:lnTo>
                  <a:cubicBezTo>
                    <a:pt x="228665" y="1258947"/>
                    <a:pt x="145866" y="1241333"/>
                    <a:pt x="70557" y="1209480"/>
                  </a:cubicBezTo>
                  <a:lnTo>
                    <a:pt x="0" y="1171183"/>
                  </a:lnTo>
                  <a:lnTo>
                    <a:pt x="105656" y="1144016"/>
                  </a:lnTo>
                  <a:cubicBezTo>
                    <a:pt x="666008" y="969728"/>
                    <a:pt x="1143709" y="607847"/>
                    <a:pt x="1465298" y="131831"/>
                  </a:cubicBezTo>
                  <a:lnTo>
                    <a:pt x="1545388" y="0"/>
                  </a:lnTo>
                  <a:close/>
                </a:path>
              </a:pathLst>
            </a:custGeom>
            <a:gradFill>
              <a:gsLst>
                <a:gs pos="0">
                  <a:schemeClr val="accent1">
                    <a:lumMod val="5000"/>
                    <a:lumOff val="95000"/>
                  </a:schemeClr>
                </a:gs>
                <a:gs pos="100000">
                  <a:schemeClr val="bg1">
                    <a:lumMod val="85000"/>
                  </a:schemeClr>
                </a:gs>
              </a:gsLst>
              <a:lin ang="5400000" scaled="1"/>
            </a:gradFill>
            <a:ln>
              <a:noFill/>
            </a:ln>
            <a:effectLst>
              <a:outerShdw blurRad="3048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TextBox 101">
              <a:extLst>
                <a:ext uri="{FF2B5EF4-FFF2-40B4-BE49-F238E27FC236}">
                  <a16:creationId xmlns:a16="http://schemas.microsoft.com/office/drawing/2014/main" id="{9264AD2A-85A5-42CC-82A6-5CCFB1B77F76}"/>
                </a:ext>
              </a:extLst>
            </p:cNvPr>
            <p:cNvSpPr txBox="1"/>
            <p:nvPr/>
          </p:nvSpPr>
          <p:spPr>
            <a:xfrm>
              <a:off x="6707878" y="4882401"/>
              <a:ext cx="702962" cy="707886"/>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en-US" sz="4000" spc="0" dirty="0">
                  <a:solidFill>
                    <a:schemeClr val="bg1"/>
                  </a:solidFill>
                  <a:latin typeface="Arial" panose="020B0604020202020204" pitchFamily="34" charset="0"/>
                  <a:cs typeface="Arial" panose="020B0604020202020204" pitchFamily="34" charset="0"/>
                </a:rPr>
                <a:t>3</a:t>
              </a:r>
            </a:p>
          </p:txBody>
        </p:sp>
        <p:sp>
          <p:nvSpPr>
            <p:cNvPr id="116" name="TextBox 115">
              <a:extLst>
                <a:ext uri="{FF2B5EF4-FFF2-40B4-BE49-F238E27FC236}">
                  <a16:creationId xmlns:a16="http://schemas.microsoft.com/office/drawing/2014/main" id="{92EAFD17-4923-4234-8015-D6AE0833BA35}"/>
                </a:ext>
              </a:extLst>
            </p:cNvPr>
            <p:cNvSpPr txBox="1"/>
            <p:nvPr/>
          </p:nvSpPr>
          <p:spPr>
            <a:xfrm>
              <a:off x="7997548" y="5089666"/>
              <a:ext cx="2176530" cy="646331"/>
            </a:xfrm>
            <a:prstGeom prst="rect">
              <a:avLst/>
            </a:prstGeom>
            <a:noFill/>
          </p:spPr>
          <p:txBody>
            <a:bodyPr wrap="square" rtlCol="0">
              <a:spAutoFit/>
            </a:bodyPr>
            <a:lstStyle>
              <a:defPPr>
                <a:defRPr lang="en-US"/>
              </a:defPPr>
              <a:lvl1pPr algn="ctr">
                <a:defRPr sz="1600" b="1" spc="600">
                  <a:effectLst>
                    <a:outerShdw blurRad="50800" dist="38100" dir="2700000" algn="tl" rotWithShape="0">
                      <a:prstClr val="black">
                        <a:alpha val="40000"/>
                      </a:prstClr>
                    </a:outerShdw>
                  </a:effectLst>
                  <a:latin typeface="Gill Sans MT" panose="020B0502020104020203" pitchFamily="34" charset="0"/>
                </a:defRPr>
              </a:lvl1pPr>
            </a:lstStyle>
            <a:p>
              <a:r>
                <a:rPr lang="ar-SY" sz="3600" spc="0" dirty="0">
                  <a:effectLst/>
                </a:rPr>
                <a:t>الشجاعة</a:t>
              </a:r>
              <a:endParaRPr lang="en-US" sz="3600" spc="0" dirty="0">
                <a:effectLst/>
              </a:endParaRPr>
            </a:p>
          </p:txBody>
        </p:sp>
      </p:grpSp>
      <p:sp>
        <p:nvSpPr>
          <p:cNvPr id="119" name="TextBox 118">
            <a:extLst>
              <a:ext uri="{FF2B5EF4-FFF2-40B4-BE49-F238E27FC236}">
                <a16:creationId xmlns:a16="http://schemas.microsoft.com/office/drawing/2014/main" id="{96B61849-8D94-4DB5-8ABF-44F8D14112C4}"/>
              </a:ext>
            </a:extLst>
          </p:cNvPr>
          <p:cNvSpPr txBox="1"/>
          <p:nvPr/>
        </p:nvSpPr>
        <p:spPr>
          <a:xfrm>
            <a:off x="5418123" y="2844590"/>
            <a:ext cx="2966797" cy="830997"/>
          </a:xfrm>
          <a:prstGeom prst="rect">
            <a:avLst/>
          </a:prstGeom>
          <a:noFill/>
        </p:spPr>
        <p:txBody>
          <a:bodyPr wrap="square" rtlCol="0">
            <a:spAutoFit/>
          </a:bodyPr>
          <a:lstStyle/>
          <a:p>
            <a:pPr algn="ctr"/>
            <a:r>
              <a:rPr lang="ar-SY" sz="2400" b="1" dirty="0">
                <a:solidFill>
                  <a:schemeClr val="bg1"/>
                </a:solidFill>
                <a:effectLst>
                  <a:outerShdw blurRad="50800" dist="38100" dir="2700000" algn="tl" rotWithShape="0">
                    <a:prstClr val="black">
                      <a:alpha val="40000"/>
                    </a:prstClr>
                  </a:outerShdw>
                </a:effectLst>
                <a:latin typeface="Gill Sans MT" panose="020B0502020104020203" pitchFamily="34" charset="0"/>
              </a:rPr>
              <a:t>صفات الملك عبد العزيز بن عبد الرحمن آل سعود </a:t>
            </a:r>
            <a:endParaRPr lang="en-US" sz="2400" b="1" dirty="0">
              <a:solidFill>
                <a:schemeClr val="bg1"/>
              </a:solidFill>
              <a:effectLst>
                <a:outerShdw blurRad="50800" dist="38100" dir="2700000" algn="tl" rotWithShape="0">
                  <a:prstClr val="black">
                    <a:alpha val="40000"/>
                  </a:prstClr>
                </a:outerShdw>
              </a:effectLst>
              <a:latin typeface="Gill Sans MT" panose="020B0502020104020203" pitchFamily="34" charset="0"/>
            </a:endParaRPr>
          </a:p>
        </p:txBody>
      </p:sp>
      <p:grpSp>
        <p:nvGrpSpPr>
          <p:cNvPr id="128" name="Group 8">
            <a:extLst>
              <a:ext uri="{FF2B5EF4-FFF2-40B4-BE49-F238E27FC236}">
                <a16:creationId xmlns:a16="http://schemas.microsoft.com/office/drawing/2014/main" id="{6F415DCE-6113-456B-A5BD-47ACAF60903E}"/>
              </a:ext>
            </a:extLst>
          </p:cNvPr>
          <p:cNvGrpSpPr/>
          <p:nvPr/>
        </p:nvGrpSpPr>
        <p:grpSpPr>
          <a:xfrm>
            <a:off x="2" y="-260022"/>
            <a:ext cx="2466992" cy="3027035"/>
            <a:chOff x="9100212" y="346413"/>
            <a:chExt cx="2562752" cy="3434047"/>
          </a:xfrm>
        </p:grpSpPr>
        <p:grpSp>
          <p:nvGrpSpPr>
            <p:cNvPr id="129" name="Group 31">
              <a:extLst>
                <a:ext uri="{FF2B5EF4-FFF2-40B4-BE49-F238E27FC236}">
                  <a16:creationId xmlns:a16="http://schemas.microsoft.com/office/drawing/2014/main" id="{1D4DFA15-24A7-44BE-A912-F9CDAAA20C20}"/>
                </a:ext>
              </a:extLst>
            </p:cNvPr>
            <p:cNvGrpSpPr/>
            <p:nvPr/>
          </p:nvGrpSpPr>
          <p:grpSpPr>
            <a:xfrm>
              <a:off x="9100212" y="346413"/>
              <a:ext cx="2562752" cy="3434047"/>
              <a:chOff x="4192740" y="572939"/>
              <a:chExt cx="4238595" cy="5679652"/>
            </a:xfrm>
          </p:grpSpPr>
          <p:sp>
            <p:nvSpPr>
              <p:cNvPr id="131" name="Rectangle 32">
                <a:extLst>
                  <a:ext uri="{FF2B5EF4-FFF2-40B4-BE49-F238E27FC236}">
                    <a16:creationId xmlns:a16="http://schemas.microsoft.com/office/drawing/2014/main" id="{81D1CDCA-60E9-494F-8565-FFB5CE0747A4}"/>
                  </a:ext>
                </a:extLst>
              </p:cNvPr>
              <p:cNvSpPr/>
              <p:nvPr/>
            </p:nvSpPr>
            <p:spPr>
              <a:xfrm>
                <a:off x="4192740" y="2327978"/>
                <a:ext cx="4238595" cy="3924613"/>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134"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35">
                <a:extLst>
                  <a:ext uri="{FF2B5EF4-FFF2-40B4-BE49-F238E27FC236}">
                    <a16:creationId xmlns:a16="http://schemas.microsoft.com/office/drawing/2014/main" id="{2018C0BC-D65B-4BFE-8726-9E1CA87DC790}"/>
                  </a:ext>
                </a:extLst>
              </p:cNvPr>
              <p:cNvCxnSpPr/>
              <p:nvPr/>
            </p:nvCxnSpPr>
            <p:spPr>
              <a:xfrm flipV="1">
                <a:off x="6124293" y="572939"/>
                <a:ext cx="18722" cy="1244768"/>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130" name="Picture 70">
              <a:extLst>
                <a:ext uri="{FF2B5EF4-FFF2-40B4-BE49-F238E27FC236}">
                  <a16:creationId xmlns:a16="http://schemas.microsoft.com/office/drawing/2014/main" id="{28F0844A-1ACC-4186-A996-B040FE8D2A5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230632" y="1517727"/>
              <a:ext cx="2325481" cy="2152553"/>
            </a:xfrm>
            <a:prstGeom prst="rect">
              <a:avLst/>
            </a:prstGeom>
          </p:spPr>
        </p:pic>
      </p:grpSp>
    </p:spTree>
    <p:extLst>
      <p:ext uri="{BB962C8B-B14F-4D97-AF65-F5344CB8AC3E}">
        <p14:creationId xmlns:p14="http://schemas.microsoft.com/office/powerpoint/2010/main" val="9891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ppt_x"/>
                                          </p:val>
                                        </p:tav>
                                        <p:tav tm="100000">
                                          <p:val>
                                            <p:strVal val="#ppt_x"/>
                                          </p:val>
                                        </p:tav>
                                      </p:tavLst>
                                    </p:anim>
                                    <p:anim calcmode="lin" valueType="num">
                                      <p:cBhvr additive="base">
                                        <p:cTn id="44" dur="500" fill="hold"/>
                                        <p:tgtEl>
                                          <p:spTgt spid="8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28"/>
                                        </p:tgtEl>
                                        <p:attrNameLst>
                                          <p:attrName>style.visibility</p:attrName>
                                        </p:attrNameLst>
                                      </p:cBhvr>
                                      <p:to>
                                        <p:strVal val="visible"/>
                                      </p:to>
                                    </p:set>
                                    <p:anim calcmode="lin" valueType="num">
                                      <p:cBhvr additive="base">
                                        <p:cTn id="49" dur="500" fill="hold"/>
                                        <p:tgtEl>
                                          <p:spTgt spid="128"/>
                                        </p:tgtEl>
                                        <p:attrNameLst>
                                          <p:attrName>ppt_x</p:attrName>
                                        </p:attrNameLst>
                                      </p:cBhvr>
                                      <p:tavLst>
                                        <p:tav tm="0">
                                          <p:val>
                                            <p:strVal val="#ppt_x"/>
                                          </p:val>
                                        </p:tav>
                                        <p:tav tm="100000">
                                          <p:val>
                                            <p:strVal val="#ppt_x"/>
                                          </p:val>
                                        </p:tav>
                                      </p:tavLst>
                                    </p:anim>
                                    <p:anim calcmode="lin" valueType="num">
                                      <p:cBhvr additive="base">
                                        <p:cTn id="50" dur="500" fill="hold"/>
                                        <p:tgtEl>
                                          <p:spTgt spid="1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EDA0DB1C-35F9-4E20-9AFD-22809342ED0A}"/>
              </a:ext>
            </a:extLst>
          </p:cNvPr>
          <p:cNvSpPr/>
          <p:nvPr/>
        </p:nvSpPr>
        <p:spPr>
          <a:xfrm rot="1727599">
            <a:off x="9128920" y="4899847"/>
            <a:ext cx="2059058" cy="955833"/>
          </a:xfrm>
          <a:prstGeom prst="ellipse">
            <a:avLst/>
          </a:prstGeom>
          <a:gradFill flip="none" rotWithShape="1">
            <a:gsLst>
              <a:gs pos="17000">
                <a:schemeClr val="tx1">
                  <a:lumMod val="50000"/>
                  <a:lumOff val="50000"/>
                  <a:alpha val="40000"/>
                </a:schemeClr>
              </a:gs>
              <a:gs pos="100000">
                <a:srgbClr val="F1F2F4">
                  <a:alpha val="0"/>
                </a:srgbClr>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48BCAC6-5E70-4903-B737-4F2E16CF3F60}"/>
              </a:ext>
            </a:extLst>
          </p:cNvPr>
          <p:cNvSpPr/>
          <p:nvPr/>
        </p:nvSpPr>
        <p:spPr>
          <a:xfrm rot="1727599">
            <a:off x="6799925" y="4913876"/>
            <a:ext cx="2059058" cy="955833"/>
          </a:xfrm>
          <a:prstGeom prst="ellipse">
            <a:avLst/>
          </a:prstGeom>
          <a:gradFill flip="none" rotWithShape="1">
            <a:gsLst>
              <a:gs pos="17000">
                <a:schemeClr val="tx1">
                  <a:lumMod val="50000"/>
                  <a:lumOff val="50000"/>
                  <a:alpha val="40000"/>
                </a:schemeClr>
              </a:gs>
              <a:gs pos="100000">
                <a:srgbClr val="F1F2F4">
                  <a:alpha val="0"/>
                </a:srgbClr>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3D7EFC3F-916B-41BC-9B48-6AB56354562E}"/>
              </a:ext>
            </a:extLst>
          </p:cNvPr>
          <p:cNvGrpSpPr/>
          <p:nvPr/>
        </p:nvGrpSpPr>
        <p:grpSpPr>
          <a:xfrm>
            <a:off x="6497830" y="740130"/>
            <a:ext cx="2729936" cy="5368162"/>
            <a:chOff x="5945614" y="740130"/>
            <a:chExt cx="2729936" cy="5368162"/>
          </a:xfrm>
        </p:grpSpPr>
        <p:grpSp>
          <p:nvGrpSpPr>
            <p:cNvPr id="34" name="Group 33">
              <a:extLst>
                <a:ext uri="{FF2B5EF4-FFF2-40B4-BE49-F238E27FC236}">
                  <a16:creationId xmlns:a16="http://schemas.microsoft.com/office/drawing/2014/main" id="{5F618CEA-62D6-4676-AD0C-A5042E752E03}"/>
                </a:ext>
              </a:extLst>
            </p:cNvPr>
            <p:cNvGrpSpPr/>
            <p:nvPr/>
          </p:nvGrpSpPr>
          <p:grpSpPr>
            <a:xfrm>
              <a:off x="6020949" y="740130"/>
              <a:ext cx="2543198" cy="5368162"/>
              <a:chOff x="5247656" y="872981"/>
              <a:chExt cx="2543198" cy="5368162"/>
            </a:xfrm>
          </p:grpSpPr>
          <p:sp>
            <p:nvSpPr>
              <p:cNvPr id="40" name="Rectangle: Rounded Corners 39">
                <a:extLst>
                  <a:ext uri="{FF2B5EF4-FFF2-40B4-BE49-F238E27FC236}">
                    <a16:creationId xmlns:a16="http://schemas.microsoft.com/office/drawing/2014/main" id="{5E08A3B9-1920-4402-8B3D-6C0542135950}"/>
                  </a:ext>
                </a:extLst>
              </p:cNvPr>
              <p:cNvSpPr/>
              <p:nvPr/>
            </p:nvSpPr>
            <p:spPr>
              <a:xfrm rot="236669">
                <a:off x="5540600" y="882559"/>
                <a:ext cx="1448972" cy="4965896"/>
              </a:xfrm>
              <a:prstGeom prst="roundRect">
                <a:avLst/>
              </a:prstGeom>
              <a:solidFill>
                <a:srgbClr val="C1C6CA">
                  <a:alpha val="70000"/>
                </a:srgbClr>
              </a:solidFill>
              <a:ln w="3175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9998D8E-3802-4623-8C20-05D4AB6D1C65}"/>
                  </a:ext>
                </a:extLst>
              </p:cNvPr>
              <p:cNvGrpSpPr/>
              <p:nvPr/>
            </p:nvGrpSpPr>
            <p:grpSpPr>
              <a:xfrm>
                <a:off x="5247656" y="872981"/>
                <a:ext cx="2543198" cy="5368162"/>
                <a:chOff x="5247656" y="872981"/>
                <a:chExt cx="2543198" cy="5368162"/>
              </a:xfrm>
            </p:grpSpPr>
            <p:sp>
              <p:nvSpPr>
                <p:cNvPr id="42" name="Rectangle: Rounded Corners 41">
                  <a:extLst>
                    <a:ext uri="{FF2B5EF4-FFF2-40B4-BE49-F238E27FC236}">
                      <a16:creationId xmlns:a16="http://schemas.microsoft.com/office/drawing/2014/main" id="{6324EBD4-910F-41BE-BDBA-900F5CC19EB9}"/>
                    </a:ext>
                  </a:extLst>
                </p:cNvPr>
                <p:cNvSpPr/>
                <p:nvPr/>
              </p:nvSpPr>
              <p:spPr>
                <a:xfrm>
                  <a:off x="5247656" y="872981"/>
                  <a:ext cx="2543198" cy="5038967"/>
                </a:xfrm>
                <a:prstGeom prst="roundRect">
                  <a:avLst/>
                </a:prstGeom>
                <a:gradFill>
                  <a:gsLst>
                    <a:gs pos="0">
                      <a:srgbClr val="0066FF"/>
                    </a:gs>
                    <a:gs pos="100000">
                      <a:srgbClr val="000099"/>
                    </a:gs>
                  </a:gsLst>
                  <a:lin ang="5400000" scaled="1"/>
                </a:gradFill>
                <a:ln w="31750">
                  <a:gradFill>
                    <a:gsLst>
                      <a:gs pos="100000">
                        <a:srgbClr val="0066FF"/>
                      </a:gs>
                      <a:gs pos="0">
                        <a:srgbClr val="00009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9C3EB14-9C5D-424C-A9A1-8DFA4809606D}"/>
                    </a:ext>
                  </a:extLst>
                </p:cNvPr>
                <p:cNvSpPr/>
                <p:nvPr/>
              </p:nvSpPr>
              <p:spPr>
                <a:xfrm>
                  <a:off x="5795285" y="4697995"/>
                  <a:ext cx="1417320" cy="1543148"/>
                </a:xfrm>
                <a:custGeom>
                  <a:avLst/>
                  <a:gdLst>
                    <a:gd name="connsiteX0" fmla="*/ 0 w 1417320"/>
                    <a:gd name="connsiteY0" fmla="*/ 0 h 1543148"/>
                    <a:gd name="connsiteX1" fmla="*/ 1417320 w 1417320"/>
                    <a:gd name="connsiteY1" fmla="*/ 0 h 1543148"/>
                    <a:gd name="connsiteX2" fmla="*/ 1417320 w 1417320"/>
                    <a:gd name="connsiteY2" fmla="*/ 1306923 h 1543148"/>
                    <a:gd name="connsiteX3" fmla="*/ 1181095 w 1417320"/>
                    <a:gd name="connsiteY3" fmla="*/ 1543148 h 1543148"/>
                    <a:gd name="connsiteX4" fmla="*/ 236225 w 1417320"/>
                    <a:gd name="connsiteY4" fmla="*/ 1543148 h 1543148"/>
                    <a:gd name="connsiteX5" fmla="*/ 0 w 1417320"/>
                    <a:gd name="connsiteY5" fmla="*/ 1306923 h 15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0" h="1543148">
                      <a:moveTo>
                        <a:pt x="0" y="0"/>
                      </a:moveTo>
                      <a:lnTo>
                        <a:pt x="1417320" y="0"/>
                      </a:lnTo>
                      <a:lnTo>
                        <a:pt x="1417320" y="1306923"/>
                      </a:lnTo>
                      <a:cubicBezTo>
                        <a:pt x="1417320" y="1437386"/>
                        <a:pt x="1311558" y="1543148"/>
                        <a:pt x="1181095" y="1543148"/>
                      </a:cubicBezTo>
                      <a:lnTo>
                        <a:pt x="236225" y="1543148"/>
                      </a:lnTo>
                      <a:cubicBezTo>
                        <a:pt x="105762" y="1543148"/>
                        <a:pt x="0" y="1437386"/>
                        <a:pt x="0" y="1306923"/>
                      </a:cubicBezTo>
                      <a:close/>
                    </a:path>
                  </a:pathLst>
                </a:custGeom>
                <a:solidFill>
                  <a:srgbClr val="C1C6C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C12B766-EDAE-4E36-A46D-97C24E864C7D}"/>
                    </a:ext>
                  </a:extLst>
                </p:cNvPr>
                <p:cNvSpPr/>
                <p:nvPr/>
              </p:nvSpPr>
              <p:spPr>
                <a:xfrm>
                  <a:off x="5863089" y="927724"/>
                  <a:ext cx="1348400" cy="4838912"/>
                </a:xfrm>
                <a:custGeom>
                  <a:avLst/>
                  <a:gdLst>
                    <a:gd name="connsiteX0" fmla="*/ 140928 w 1348400"/>
                    <a:gd name="connsiteY0" fmla="*/ 0 h 4838912"/>
                    <a:gd name="connsiteX1" fmla="*/ 1106900 w 1348400"/>
                    <a:gd name="connsiteY1" fmla="*/ 0 h 4838912"/>
                    <a:gd name="connsiteX2" fmla="*/ 1348400 w 1348400"/>
                    <a:gd name="connsiteY2" fmla="*/ 241500 h 4838912"/>
                    <a:gd name="connsiteX3" fmla="*/ 1348400 w 1348400"/>
                    <a:gd name="connsiteY3" fmla="*/ 4724396 h 4838912"/>
                    <a:gd name="connsiteX4" fmla="*/ 1329422 w 1348400"/>
                    <a:gd name="connsiteY4" fmla="*/ 4818399 h 4838912"/>
                    <a:gd name="connsiteX5" fmla="*/ 1318288 w 1348400"/>
                    <a:gd name="connsiteY5" fmla="*/ 4838912 h 4838912"/>
                    <a:gd name="connsiteX6" fmla="*/ 0 w 1348400"/>
                    <a:gd name="connsiteY6" fmla="*/ 50616 h 4838912"/>
                    <a:gd name="connsiteX7" fmla="*/ 46925 w 1348400"/>
                    <a:gd name="connsiteY7" fmla="*/ 18978 h 4838912"/>
                    <a:gd name="connsiteX8" fmla="*/ 140928 w 1348400"/>
                    <a:gd name="connsiteY8" fmla="*/ 0 h 48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400" h="4838912">
                      <a:moveTo>
                        <a:pt x="140928" y="0"/>
                      </a:moveTo>
                      <a:lnTo>
                        <a:pt x="1106900" y="0"/>
                      </a:lnTo>
                      <a:cubicBezTo>
                        <a:pt x="1240277" y="0"/>
                        <a:pt x="1348400" y="108123"/>
                        <a:pt x="1348400" y="241500"/>
                      </a:cubicBezTo>
                      <a:lnTo>
                        <a:pt x="1348400" y="4724396"/>
                      </a:lnTo>
                      <a:cubicBezTo>
                        <a:pt x="1348400" y="4757740"/>
                        <a:pt x="1341642" y="4789506"/>
                        <a:pt x="1329422" y="4818399"/>
                      </a:cubicBezTo>
                      <a:lnTo>
                        <a:pt x="1318288" y="4838912"/>
                      </a:lnTo>
                      <a:lnTo>
                        <a:pt x="0" y="50616"/>
                      </a:lnTo>
                      <a:lnTo>
                        <a:pt x="46925" y="18978"/>
                      </a:lnTo>
                      <a:cubicBezTo>
                        <a:pt x="75818" y="6758"/>
                        <a:pt x="107584" y="0"/>
                        <a:pt x="140928" y="0"/>
                      </a:cubicBezTo>
                      <a:close/>
                    </a:path>
                  </a:pathLst>
                </a:custGeom>
                <a:solidFill>
                  <a:schemeClr val="bg1">
                    <a:alpha val="1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TextBox 37">
              <a:extLst>
                <a:ext uri="{FF2B5EF4-FFF2-40B4-BE49-F238E27FC236}">
                  <a16:creationId xmlns:a16="http://schemas.microsoft.com/office/drawing/2014/main" id="{D6320A20-D8B4-4C32-A00C-8DF0D9D8835B}"/>
                </a:ext>
              </a:extLst>
            </p:cNvPr>
            <p:cNvSpPr txBox="1"/>
            <p:nvPr/>
          </p:nvSpPr>
          <p:spPr>
            <a:xfrm>
              <a:off x="6319581" y="940185"/>
              <a:ext cx="1988045" cy="400110"/>
            </a:xfrm>
            <a:prstGeom prst="rect">
              <a:avLst/>
            </a:prstGeom>
            <a:noFill/>
          </p:spPr>
          <p:txBody>
            <a:bodyPr wrap="none" rtlCol="0">
              <a:spAutoFit/>
            </a:bodyPr>
            <a:lstStyle/>
            <a:p>
              <a:r>
                <a:rPr lang="ar-SY" sz="2000" b="1" dirty="0"/>
                <a:t>الحكم لله ثم لعبدالعزيز</a:t>
              </a:r>
              <a:endParaRPr lang="en-US" sz="2000" dirty="0">
                <a:solidFill>
                  <a:schemeClr val="bg1"/>
                </a:solidFill>
                <a:latin typeface="Oswald" panose="02000503000000000000" pitchFamily="2" charset="0"/>
              </a:endParaRPr>
            </a:p>
          </p:txBody>
        </p:sp>
        <p:sp>
          <p:nvSpPr>
            <p:cNvPr id="39" name="TextBox 38">
              <a:extLst>
                <a:ext uri="{FF2B5EF4-FFF2-40B4-BE49-F238E27FC236}">
                  <a16:creationId xmlns:a16="http://schemas.microsoft.com/office/drawing/2014/main" id="{AC093461-99F6-4A0A-A51A-7C9FB7A8251F}"/>
                </a:ext>
              </a:extLst>
            </p:cNvPr>
            <p:cNvSpPr txBox="1"/>
            <p:nvPr/>
          </p:nvSpPr>
          <p:spPr>
            <a:xfrm>
              <a:off x="5945614" y="1400055"/>
              <a:ext cx="2729936" cy="2246769"/>
            </a:xfrm>
            <a:prstGeom prst="rect">
              <a:avLst/>
            </a:prstGeom>
            <a:noFill/>
          </p:spPr>
          <p:txBody>
            <a:bodyPr wrap="square" rtlCol="0">
              <a:spAutoFit/>
            </a:bodyPr>
            <a:lstStyle/>
            <a:p>
              <a:pPr algn="r"/>
              <a:r>
                <a:rPr lang="ar-SY" sz="2000" dirty="0">
                  <a:solidFill>
                    <a:schemeClr val="bg1"/>
                  </a:solidFill>
                </a:rPr>
                <a:t>انتهت المواجهة بانتصار الملك عبدالعزيز وصعد أحد رجالاته إلى أعلى قصر المصمك ليعلنها في أرجاء المدينة، أن حلم العودة قد تحقق:(المُلْكُ لله ثم لعبدالعزيز بن عبدالرحمن آل سعود)</a:t>
              </a:r>
            </a:p>
          </p:txBody>
        </p:sp>
      </p:grpSp>
      <p:grpSp>
        <p:nvGrpSpPr>
          <p:cNvPr id="9" name="Group 8">
            <a:extLst>
              <a:ext uri="{FF2B5EF4-FFF2-40B4-BE49-F238E27FC236}">
                <a16:creationId xmlns:a16="http://schemas.microsoft.com/office/drawing/2014/main" id="{B62451B0-55DB-45BD-9776-2F6C8EB8EF36}"/>
              </a:ext>
            </a:extLst>
          </p:cNvPr>
          <p:cNvGrpSpPr/>
          <p:nvPr/>
        </p:nvGrpSpPr>
        <p:grpSpPr>
          <a:xfrm>
            <a:off x="5548484" y="4235949"/>
            <a:ext cx="3294886" cy="1872343"/>
            <a:chOff x="5069522" y="4235949"/>
            <a:chExt cx="3294886" cy="1872343"/>
          </a:xfrm>
        </p:grpSpPr>
        <p:sp>
          <p:nvSpPr>
            <p:cNvPr id="36" name="Rectangle 35">
              <a:extLst>
                <a:ext uri="{FF2B5EF4-FFF2-40B4-BE49-F238E27FC236}">
                  <a16:creationId xmlns:a16="http://schemas.microsoft.com/office/drawing/2014/main" id="{2F495C67-5322-4062-A780-C95CA9BA8418}"/>
                </a:ext>
              </a:extLst>
            </p:cNvPr>
            <p:cNvSpPr/>
            <p:nvPr/>
          </p:nvSpPr>
          <p:spPr>
            <a:xfrm rot="1727599">
              <a:off x="5374465" y="5127617"/>
              <a:ext cx="2989943" cy="203200"/>
            </a:xfrm>
            <a:prstGeom prst="rect">
              <a:avLst/>
            </a:prstGeom>
            <a:gradFill flip="none" rotWithShape="1">
              <a:gsLst>
                <a:gs pos="17000">
                  <a:schemeClr val="tx1">
                    <a:lumMod val="50000"/>
                    <a:lumOff val="50000"/>
                  </a:schemeClr>
                </a:gs>
                <a:gs pos="100000">
                  <a:srgbClr val="F1F2F4"/>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4C808645-8B4C-46B8-B629-991B7F4A571D}"/>
                </a:ext>
              </a:extLst>
            </p:cNvPr>
            <p:cNvSpPr/>
            <p:nvPr/>
          </p:nvSpPr>
          <p:spPr>
            <a:xfrm>
              <a:off x="5069522" y="4235949"/>
              <a:ext cx="3280228" cy="1872343"/>
            </a:xfrm>
            <a:prstGeom prst="rtTriangle">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a:extLst>
              <a:ext uri="{FF2B5EF4-FFF2-40B4-BE49-F238E27FC236}">
                <a16:creationId xmlns:a16="http://schemas.microsoft.com/office/drawing/2014/main" id="{34356904-D001-4CCA-B782-7CE71E03F792}"/>
              </a:ext>
            </a:extLst>
          </p:cNvPr>
          <p:cNvSpPr/>
          <p:nvPr/>
        </p:nvSpPr>
        <p:spPr>
          <a:xfrm rot="1727599">
            <a:off x="4411205" y="4913876"/>
            <a:ext cx="2059058" cy="955833"/>
          </a:xfrm>
          <a:prstGeom prst="ellipse">
            <a:avLst/>
          </a:prstGeom>
          <a:gradFill flip="none" rotWithShape="1">
            <a:gsLst>
              <a:gs pos="17000">
                <a:schemeClr val="tx1">
                  <a:lumMod val="50000"/>
                  <a:lumOff val="50000"/>
                  <a:alpha val="40000"/>
                </a:schemeClr>
              </a:gs>
              <a:gs pos="100000">
                <a:srgbClr val="F1F2F4">
                  <a:alpha val="0"/>
                </a:srgbClr>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DD462407-30DC-4BF2-BDF3-B1C1BCA68043}"/>
              </a:ext>
            </a:extLst>
          </p:cNvPr>
          <p:cNvGrpSpPr/>
          <p:nvPr/>
        </p:nvGrpSpPr>
        <p:grpSpPr>
          <a:xfrm>
            <a:off x="3427104" y="705753"/>
            <a:ext cx="2855730" cy="5717934"/>
            <a:chOff x="3035226" y="705753"/>
            <a:chExt cx="2855730" cy="5717934"/>
          </a:xfrm>
        </p:grpSpPr>
        <p:grpSp>
          <p:nvGrpSpPr>
            <p:cNvPr id="16" name="Group 15">
              <a:extLst>
                <a:ext uri="{FF2B5EF4-FFF2-40B4-BE49-F238E27FC236}">
                  <a16:creationId xmlns:a16="http://schemas.microsoft.com/office/drawing/2014/main" id="{839FD4B1-9CA0-4BB8-A797-0FBFE231C2F4}"/>
                </a:ext>
              </a:extLst>
            </p:cNvPr>
            <p:cNvGrpSpPr/>
            <p:nvPr/>
          </p:nvGrpSpPr>
          <p:grpSpPr>
            <a:xfrm>
              <a:off x="3035226" y="705753"/>
              <a:ext cx="2855730" cy="5717934"/>
              <a:chOff x="4687837" y="838604"/>
              <a:chExt cx="2855730" cy="5717934"/>
            </a:xfrm>
          </p:grpSpPr>
          <p:sp>
            <p:nvSpPr>
              <p:cNvPr id="28" name="Rectangle: Rounded Corners 27">
                <a:extLst>
                  <a:ext uri="{FF2B5EF4-FFF2-40B4-BE49-F238E27FC236}">
                    <a16:creationId xmlns:a16="http://schemas.microsoft.com/office/drawing/2014/main" id="{A80AA72C-7A56-4F76-B1D7-1935979909AD}"/>
                  </a:ext>
                </a:extLst>
              </p:cNvPr>
              <p:cNvSpPr/>
              <p:nvPr/>
            </p:nvSpPr>
            <p:spPr>
              <a:xfrm rot="236669">
                <a:off x="5540600" y="882559"/>
                <a:ext cx="1448972" cy="4965896"/>
              </a:xfrm>
              <a:prstGeom prst="roundRect">
                <a:avLst/>
              </a:prstGeom>
              <a:solidFill>
                <a:srgbClr val="C1C6CA">
                  <a:alpha val="70000"/>
                </a:srgbClr>
              </a:solidFill>
              <a:ln w="3175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369E4ED-BCE4-45DD-98B7-BF13C78D2E1D}"/>
                  </a:ext>
                </a:extLst>
              </p:cNvPr>
              <p:cNvGrpSpPr/>
              <p:nvPr/>
            </p:nvGrpSpPr>
            <p:grpSpPr>
              <a:xfrm>
                <a:off x="4687837" y="838604"/>
                <a:ext cx="2855730" cy="5717934"/>
                <a:chOff x="4687837" y="838604"/>
                <a:chExt cx="2855730" cy="5717934"/>
              </a:xfrm>
            </p:grpSpPr>
            <p:sp>
              <p:nvSpPr>
                <p:cNvPr id="30" name="Rectangle: Rounded Corners 29">
                  <a:extLst>
                    <a:ext uri="{FF2B5EF4-FFF2-40B4-BE49-F238E27FC236}">
                      <a16:creationId xmlns:a16="http://schemas.microsoft.com/office/drawing/2014/main" id="{E816269F-10E2-4E9F-9613-873C2BFB1971}"/>
                    </a:ext>
                  </a:extLst>
                </p:cNvPr>
                <p:cNvSpPr/>
                <p:nvPr/>
              </p:nvSpPr>
              <p:spPr>
                <a:xfrm>
                  <a:off x="4838668" y="838604"/>
                  <a:ext cx="2704899" cy="5171012"/>
                </a:xfrm>
                <a:prstGeom prst="roundRect">
                  <a:avLst/>
                </a:prstGeom>
                <a:gradFill>
                  <a:gsLst>
                    <a:gs pos="0">
                      <a:srgbClr val="FF33CC"/>
                    </a:gs>
                    <a:gs pos="100000">
                      <a:srgbClr val="CC0066"/>
                    </a:gs>
                  </a:gsLst>
                  <a:lin ang="5400000" scaled="1"/>
                </a:gradFill>
                <a:ln w="31750">
                  <a:gradFill>
                    <a:gsLst>
                      <a:gs pos="100000">
                        <a:srgbClr val="FF33CC"/>
                      </a:gs>
                      <a:gs pos="0">
                        <a:srgbClr val="CC006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488E0BF-B2A9-4AB8-B196-CB61923069D0}"/>
                    </a:ext>
                  </a:extLst>
                </p:cNvPr>
                <p:cNvSpPr/>
                <p:nvPr/>
              </p:nvSpPr>
              <p:spPr>
                <a:xfrm>
                  <a:off x="5329280" y="4609941"/>
                  <a:ext cx="1579173" cy="1543148"/>
                </a:xfrm>
                <a:custGeom>
                  <a:avLst/>
                  <a:gdLst>
                    <a:gd name="connsiteX0" fmla="*/ 0 w 1417320"/>
                    <a:gd name="connsiteY0" fmla="*/ 0 h 1543148"/>
                    <a:gd name="connsiteX1" fmla="*/ 1417320 w 1417320"/>
                    <a:gd name="connsiteY1" fmla="*/ 0 h 1543148"/>
                    <a:gd name="connsiteX2" fmla="*/ 1417320 w 1417320"/>
                    <a:gd name="connsiteY2" fmla="*/ 1306923 h 1543148"/>
                    <a:gd name="connsiteX3" fmla="*/ 1181095 w 1417320"/>
                    <a:gd name="connsiteY3" fmla="*/ 1543148 h 1543148"/>
                    <a:gd name="connsiteX4" fmla="*/ 236225 w 1417320"/>
                    <a:gd name="connsiteY4" fmla="*/ 1543148 h 1543148"/>
                    <a:gd name="connsiteX5" fmla="*/ 0 w 1417320"/>
                    <a:gd name="connsiteY5" fmla="*/ 1306923 h 15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0" h="1543148">
                      <a:moveTo>
                        <a:pt x="0" y="0"/>
                      </a:moveTo>
                      <a:lnTo>
                        <a:pt x="1417320" y="0"/>
                      </a:lnTo>
                      <a:lnTo>
                        <a:pt x="1417320" y="1306923"/>
                      </a:lnTo>
                      <a:cubicBezTo>
                        <a:pt x="1417320" y="1437386"/>
                        <a:pt x="1311558" y="1543148"/>
                        <a:pt x="1181095" y="1543148"/>
                      </a:cubicBezTo>
                      <a:lnTo>
                        <a:pt x="236225" y="1543148"/>
                      </a:lnTo>
                      <a:cubicBezTo>
                        <a:pt x="105762" y="1543148"/>
                        <a:pt x="0" y="1437386"/>
                        <a:pt x="0" y="1306923"/>
                      </a:cubicBezTo>
                      <a:close/>
                    </a:path>
                  </a:pathLst>
                </a:custGeom>
                <a:solidFill>
                  <a:srgbClr val="C1C6C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AA5B702-5060-43F4-AD53-FE56996C7401}"/>
                    </a:ext>
                  </a:extLst>
                </p:cNvPr>
                <p:cNvSpPr/>
                <p:nvPr/>
              </p:nvSpPr>
              <p:spPr>
                <a:xfrm>
                  <a:off x="4687837" y="5140374"/>
                  <a:ext cx="1741027" cy="1416164"/>
                </a:xfrm>
                <a:custGeom>
                  <a:avLst/>
                  <a:gdLst>
                    <a:gd name="connsiteX0" fmla="*/ 140928 w 1348400"/>
                    <a:gd name="connsiteY0" fmla="*/ 0 h 4838912"/>
                    <a:gd name="connsiteX1" fmla="*/ 1106900 w 1348400"/>
                    <a:gd name="connsiteY1" fmla="*/ 0 h 4838912"/>
                    <a:gd name="connsiteX2" fmla="*/ 1348400 w 1348400"/>
                    <a:gd name="connsiteY2" fmla="*/ 241500 h 4838912"/>
                    <a:gd name="connsiteX3" fmla="*/ 1348400 w 1348400"/>
                    <a:gd name="connsiteY3" fmla="*/ 4724396 h 4838912"/>
                    <a:gd name="connsiteX4" fmla="*/ 1329422 w 1348400"/>
                    <a:gd name="connsiteY4" fmla="*/ 4818399 h 4838912"/>
                    <a:gd name="connsiteX5" fmla="*/ 1318288 w 1348400"/>
                    <a:gd name="connsiteY5" fmla="*/ 4838912 h 4838912"/>
                    <a:gd name="connsiteX6" fmla="*/ 0 w 1348400"/>
                    <a:gd name="connsiteY6" fmla="*/ 50616 h 4838912"/>
                    <a:gd name="connsiteX7" fmla="*/ 46925 w 1348400"/>
                    <a:gd name="connsiteY7" fmla="*/ 18978 h 4838912"/>
                    <a:gd name="connsiteX8" fmla="*/ 140928 w 1348400"/>
                    <a:gd name="connsiteY8" fmla="*/ 0 h 48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400" h="4838912">
                      <a:moveTo>
                        <a:pt x="140928" y="0"/>
                      </a:moveTo>
                      <a:lnTo>
                        <a:pt x="1106900" y="0"/>
                      </a:lnTo>
                      <a:cubicBezTo>
                        <a:pt x="1240277" y="0"/>
                        <a:pt x="1348400" y="108123"/>
                        <a:pt x="1348400" y="241500"/>
                      </a:cubicBezTo>
                      <a:lnTo>
                        <a:pt x="1348400" y="4724396"/>
                      </a:lnTo>
                      <a:cubicBezTo>
                        <a:pt x="1348400" y="4757740"/>
                        <a:pt x="1341642" y="4789506"/>
                        <a:pt x="1329422" y="4818399"/>
                      </a:cubicBezTo>
                      <a:lnTo>
                        <a:pt x="1318288" y="4838912"/>
                      </a:lnTo>
                      <a:lnTo>
                        <a:pt x="0" y="50616"/>
                      </a:lnTo>
                      <a:lnTo>
                        <a:pt x="46925" y="18978"/>
                      </a:lnTo>
                      <a:cubicBezTo>
                        <a:pt x="75818" y="6758"/>
                        <a:pt x="107584" y="0"/>
                        <a:pt x="140928" y="0"/>
                      </a:cubicBezTo>
                      <a:close/>
                    </a:path>
                  </a:pathLst>
                </a:custGeom>
                <a:solidFill>
                  <a:schemeClr val="bg1">
                    <a:alpha val="18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TextBox 25">
              <a:extLst>
                <a:ext uri="{FF2B5EF4-FFF2-40B4-BE49-F238E27FC236}">
                  <a16:creationId xmlns:a16="http://schemas.microsoft.com/office/drawing/2014/main" id="{4F3CFA07-04DC-4F4C-8240-9544D6BB0253}"/>
                </a:ext>
              </a:extLst>
            </p:cNvPr>
            <p:cNvSpPr txBox="1"/>
            <p:nvPr/>
          </p:nvSpPr>
          <p:spPr>
            <a:xfrm>
              <a:off x="3802277" y="740130"/>
              <a:ext cx="1703770" cy="400110"/>
            </a:xfrm>
            <a:prstGeom prst="rect">
              <a:avLst/>
            </a:prstGeom>
            <a:noFill/>
          </p:spPr>
          <p:txBody>
            <a:bodyPr wrap="square" rtlCol="0">
              <a:spAutoFit/>
            </a:bodyPr>
            <a:lstStyle/>
            <a:p>
              <a:r>
                <a:rPr lang="ar-SY" sz="2000" b="1" dirty="0"/>
                <a:t>المحاولة الثانية:</a:t>
              </a:r>
              <a:endParaRPr lang="en-US" sz="2000" dirty="0">
                <a:solidFill>
                  <a:schemeClr val="bg1"/>
                </a:solidFill>
                <a:latin typeface="Oswald" panose="02000503000000000000" pitchFamily="2" charset="0"/>
              </a:endParaRPr>
            </a:p>
          </p:txBody>
        </p:sp>
        <p:sp>
          <p:nvSpPr>
            <p:cNvPr id="27" name="TextBox 26">
              <a:extLst>
                <a:ext uri="{FF2B5EF4-FFF2-40B4-BE49-F238E27FC236}">
                  <a16:creationId xmlns:a16="http://schemas.microsoft.com/office/drawing/2014/main" id="{2CE61745-D700-4C9C-A574-177528F03471}"/>
                </a:ext>
              </a:extLst>
            </p:cNvPr>
            <p:cNvSpPr txBox="1"/>
            <p:nvPr/>
          </p:nvSpPr>
          <p:spPr>
            <a:xfrm>
              <a:off x="3186057" y="963226"/>
              <a:ext cx="2683590" cy="4401205"/>
            </a:xfrm>
            <a:prstGeom prst="rect">
              <a:avLst/>
            </a:prstGeom>
            <a:noFill/>
          </p:spPr>
          <p:txBody>
            <a:bodyPr wrap="square" rtlCol="0">
              <a:spAutoFit/>
            </a:bodyPr>
            <a:lstStyle/>
            <a:p>
              <a:pPr algn="r"/>
              <a:r>
                <a:rPr lang="ar-SY" sz="2000" dirty="0">
                  <a:solidFill>
                    <a:schemeClr val="bg1"/>
                  </a:solidFill>
                </a:rPr>
                <a:t>تمكن الملك عبدالعزيز من استرداد الرياض في الخامس من شهر شوال عام 1319 هـ، مع بضعة رجال من رجاله، وعَتادٍ قليل، بعد كفاح ونضال امتد إلى أكثر من ثلاثة أشهر. قاد الملك عبدالعزيز معركة اقتحام المصمك لاسترداد الرياض، ونجح في أن تكون المعركة مقتصرة على من </a:t>
              </a:r>
              <a:r>
                <a:rPr lang="ar-SY" sz="2000" dirty="0" err="1">
                  <a:solidFill>
                    <a:schemeClr val="bg1"/>
                  </a:solidFill>
                </a:rPr>
                <a:t>سيواجههم</a:t>
              </a:r>
              <a:r>
                <a:rPr lang="ar-SY" sz="2000" dirty="0">
                  <a:solidFill>
                    <a:schemeClr val="bg1"/>
                  </a:solidFill>
                </a:rPr>
                <a:t> دون تعريض</a:t>
              </a:r>
            </a:p>
            <a:p>
              <a:pPr algn="r"/>
              <a:r>
                <a:rPr lang="ar-SY" sz="2000" dirty="0">
                  <a:solidFill>
                    <a:schemeClr val="bg1"/>
                  </a:solidFill>
                </a:rPr>
                <a:t>السكان لأي أخطار, حرصاً على سلامتهم     </a:t>
              </a:r>
            </a:p>
            <a:p>
              <a:pPr algn="r"/>
              <a:r>
                <a:rPr lang="ar-SY" sz="2000" dirty="0">
                  <a:solidFill>
                    <a:schemeClr val="bg1"/>
                  </a:solidFill>
                </a:rPr>
                <a:t>             </a:t>
              </a:r>
              <a:endParaRPr lang="en-US" sz="2000" dirty="0">
                <a:solidFill>
                  <a:schemeClr val="bg1"/>
                </a:solidFill>
              </a:endParaRPr>
            </a:p>
          </p:txBody>
        </p:sp>
      </p:grpSp>
      <p:grpSp>
        <p:nvGrpSpPr>
          <p:cNvPr id="7" name="Group 6">
            <a:extLst>
              <a:ext uri="{FF2B5EF4-FFF2-40B4-BE49-F238E27FC236}">
                <a16:creationId xmlns:a16="http://schemas.microsoft.com/office/drawing/2014/main" id="{AB53CC82-BC41-484E-9A4B-A2F5FE268D75}"/>
              </a:ext>
            </a:extLst>
          </p:cNvPr>
          <p:cNvGrpSpPr/>
          <p:nvPr/>
        </p:nvGrpSpPr>
        <p:grpSpPr>
          <a:xfrm>
            <a:off x="3137094" y="4235949"/>
            <a:ext cx="3294886" cy="1872343"/>
            <a:chOff x="2643618" y="4235949"/>
            <a:chExt cx="3294886" cy="1872343"/>
          </a:xfrm>
        </p:grpSpPr>
        <p:sp>
          <p:nvSpPr>
            <p:cNvPr id="24" name="Rectangle 23">
              <a:extLst>
                <a:ext uri="{FF2B5EF4-FFF2-40B4-BE49-F238E27FC236}">
                  <a16:creationId xmlns:a16="http://schemas.microsoft.com/office/drawing/2014/main" id="{79BD915D-CD38-425B-ABA4-306B6328EA70}"/>
                </a:ext>
              </a:extLst>
            </p:cNvPr>
            <p:cNvSpPr/>
            <p:nvPr/>
          </p:nvSpPr>
          <p:spPr>
            <a:xfrm rot="1727599">
              <a:off x="2948561" y="5127617"/>
              <a:ext cx="2989943" cy="203200"/>
            </a:xfrm>
            <a:prstGeom prst="rect">
              <a:avLst/>
            </a:prstGeom>
            <a:gradFill flip="none" rotWithShape="1">
              <a:gsLst>
                <a:gs pos="17000">
                  <a:schemeClr val="tx1">
                    <a:lumMod val="50000"/>
                    <a:lumOff val="50000"/>
                  </a:schemeClr>
                </a:gs>
                <a:gs pos="100000">
                  <a:srgbClr val="F1F2F4"/>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A3B09127-9E66-4DFC-8188-3975872A9764}"/>
                </a:ext>
              </a:extLst>
            </p:cNvPr>
            <p:cNvSpPr/>
            <p:nvPr/>
          </p:nvSpPr>
          <p:spPr>
            <a:xfrm>
              <a:off x="2643618" y="4235949"/>
              <a:ext cx="3280228" cy="1872343"/>
            </a:xfrm>
            <a:prstGeom prst="rtTriangle">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a:extLst>
              <a:ext uri="{FF2B5EF4-FFF2-40B4-BE49-F238E27FC236}">
                <a16:creationId xmlns:a16="http://schemas.microsoft.com/office/drawing/2014/main" id="{49A7D7B6-5829-4EBE-999C-E9325418484B}"/>
              </a:ext>
            </a:extLst>
          </p:cNvPr>
          <p:cNvSpPr/>
          <p:nvPr/>
        </p:nvSpPr>
        <p:spPr>
          <a:xfrm rot="1727599">
            <a:off x="1964646" y="4965146"/>
            <a:ext cx="2059058" cy="955833"/>
          </a:xfrm>
          <a:prstGeom prst="ellipse">
            <a:avLst/>
          </a:prstGeom>
          <a:gradFill flip="none" rotWithShape="1">
            <a:gsLst>
              <a:gs pos="17000">
                <a:schemeClr val="tx1">
                  <a:lumMod val="50000"/>
                  <a:lumOff val="50000"/>
                  <a:alpha val="40000"/>
                </a:schemeClr>
              </a:gs>
              <a:gs pos="100000">
                <a:srgbClr val="F1F2F4">
                  <a:alpha val="0"/>
                </a:srgbClr>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472D723-F708-419C-8A1F-10914BBA3DC9}"/>
              </a:ext>
            </a:extLst>
          </p:cNvPr>
          <p:cNvGrpSpPr/>
          <p:nvPr/>
        </p:nvGrpSpPr>
        <p:grpSpPr>
          <a:xfrm>
            <a:off x="182865" y="718175"/>
            <a:ext cx="3120070" cy="5198526"/>
            <a:chOff x="-209013" y="718175"/>
            <a:chExt cx="3120070" cy="5198526"/>
          </a:xfrm>
        </p:grpSpPr>
        <p:grpSp>
          <p:nvGrpSpPr>
            <p:cNvPr id="17" name="Group 16">
              <a:extLst>
                <a:ext uri="{FF2B5EF4-FFF2-40B4-BE49-F238E27FC236}">
                  <a16:creationId xmlns:a16="http://schemas.microsoft.com/office/drawing/2014/main" id="{7022BA68-68BC-43BA-A8F4-8A2FFA86EFBA}"/>
                </a:ext>
              </a:extLst>
            </p:cNvPr>
            <p:cNvGrpSpPr/>
            <p:nvPr/>
          </p:nvGrpSpPr>
          <p:grpSpPr>
            <a:xfrm>
              <a:off x="-209013" y="718175"/>
              <a:ext cx="3120070" cy="5198526"/>
              <a:chOff x="3869502" y="851026"/>
              <a:chExt cx="3120070" cy="5198526"/>
            </a:xfrm>
          </p:grpSpPr>
          <p:sp>
            <p:nvSpPr>
              <p:cNvPr id="14" name="Rectangle: Rounded Corners 13">
                <a:extLst>
                  <a:ext uri="{FF2B5EF4-FFF2-40B4-BE49-F238E27FC236}">
                    <a16:creationId xmlns:a16="http://schemas.microsoft.com/office/drawing/2014/main" id="{790F437E-D890-48AE-9407-43B007559FA5}"/>
                  </a:ext>
                </a:extLst>
              </p:cNvPr>
              <p:cNvSpPr/>
              <p:nvPr/>
            </p:nvSpPr>
            <p:spPr>
              <a:xfrm rot="236669">
                <a:off x="5540600" y="882559"/>
                <a:ext cx="1448972" cy="4965896"/>
              </a:xfrm>
              <a:prstGeom prst="roundRect">
                <a:avLst/>
              </a:prstGeom>
              <a:solidFill>
                <a:srgbClr val="C1C6CA">
                  <a:alpha val="70000"/>
                </a:srgbClr>
              </a:solidFill>
              <a:ln w="31750">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8194632-8423-47DD-A2A9-487170C687C2}"/>
                  </a:ext>
                </a:extLst>
              </p:cNvPr>
              <p:cNvGrpSpPr/>
              <p:nvPr/>
            </p:nvGrpSpPr>
            <p:grpSpPr>
              <a:xfrm>
                <a:off x="3869502" y="851026"/>
                <a:ext cx="3062515" cy="5198526"/>
                <a:chOff x="3869502" y="851026"/>
                <a:chExt cx="3062515" cy="5198526"/>
              </a:xfrm>
            </p:grpSpPr>
            <p:sp>
              <p:nvSpPr>
                <p:cNvPr id="5" name="Rectangle: Rounded Corners 4">
                  <a:extLst>
                    <a:ext uri="{FF2B5EF4-FFF2-40B4-BE49-F238E27FC236}">
                      <a16:creationId xmlns:a16="http://schemas.microsoft.com/office/drawing/2014/main" id="{41D27C86-8B0A-475A-B9AD-38CDD1AFE509}"/>
                    </a:ext>
                  </a:extLst>
                </p:cNvPr>
                <p:cNvSpPr/>
                <p:nvPr/>
              </p:nvSpPr>
              <p:spPr>
                <a:xfrm>
                  <a:off x="3869502" y="851026"/>
                  <a:ext cx="3062515" cy="5198526"/>
                </a:xfrm>
                <a:prstGeom prst="roundRect">
                  <a:avLst/>
                </a:prstGeom>
                <a:gradFill>
                  <a:gsLst>
                    <a:gs pos="0">
                      <a:srgbClr val="00CC99"/>
                    </a:gs>
                    <a:gs pos="100000">
                      <a:srgbClr val="008080"/>
                    </a:gs>
                  </a:gsLst>
                  <a:lin ang="5400000" scaled="1"/>
                </a:gradFill>
                <a:ln w="31750">
                  <a:gradFill>
                    <a:gsLst>
                      <a:gs pos="100000">
                        <a:srgbClr val="00CC99"/>
                      </a:gs>
                      <a:gs pos="0">
                        <a:srgbClr val="00808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D75290E-6E61-4383-BD0C-4C40F71A05CA}"/>
                    </a:ext>
                  </a:extLst>
                </p:cNvPr>
                <p:cNvSpPr/>
                <p:nvPr/>
              </p:nvSpPr>
              <p:spPr>
                <a:xfrm>
                  <a:off x="5140006" y="4661210"/>
                  <a:ext cx="1664654" cy="1250737"/>
                </a:xfrm>
                <a:custGeom>
                  <a:avLst/>
                  <a:gdLst>
                    <a:gd name="connsiteX0" fmla="*/ 0 w 1417320"/>
                    <a:gd name="connsiteY0" fmla="*/ 0 h 1543148"/>
                    <a:gd name="connsiteX1" fmla="*/ 1417320 w 1417320"/>
                    <a:gd name="connsiteY1" fmla="*/ 0 h 1543148"/>
                    <a:gd name="connsiteX2" fmla="*/ 1417320 w 1417320"/>
                    <a:gd name="connsiteY2" fmla="*/ 1306923 h 1543148"/>
                    <a:gd name="connsiteX3" fmla="*/ 1181095 w 1417320"/>
                    <a:gd name="connsiteY3" fmla="*/ 1543148 h 1543148"/>
                    <a:gd name="connsiteX4" fmla="*/ 236225 w 1417320"/>
                    <a:gd name="connsiteY4" fmla="*/ 1543148 h 1543148"/>
                    <a:gd name="connsiteX5" fmla="*/ 0 w 1417320"/>
                    <a:gd name="connsiteY5" fmla="*/ 1306923 h 154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320" h="1543148">
                      <a:moveTo>
                        <a:pt x="0" y="0"/>
                      </a:moveTo>
                      <a:lnTo>
                        <a:pt x="1417320" y="0"/>
                      </a:lnTo>
                      <a:lnTo>
                        <a:pt x="1417320" y="1306923"/>
                      </a:lnTo>
                      <a:cubicBezTo>
                        <a:pt x="1417320" y="1437386"/>
                        <a:pt x="1311558" y="1543148"/>
                        <a:pt x="1181095" y="1543148"/>
                      </a:cubicBezTo>
                      <a:lnTo>
                        <a:pt x="236225" y="1543148"/>
                      </a:lnTo>
                      <a:cubicBezTo>
                        <a:pt x="105762" y="1543148"/>
                        <a:pt x="0" y="1437386"/>
                        <a:pt x="0" y="1306923"/>
                      </a:cubicBezTo>
                      <a:close/>
                    </a:path>
                  </a:pathLst>
                </a:custGeom>
                <a:solidFill>
                  <a:srgbClr val="C1C6C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extBox 21">
              <a:extLst>
                <a:ext uri="{FF2B5EF4-FFF2-40B4-BE49-F238E27FC236}">
                  <a16:creationId xmlns:a16="http://schemas.microsoft.com/office/drawing/2014/main" id="{F423DA6C-6610-48A5-BF07-F8D58311B786}"/>
                </a:ext>
              </a:extLst>
            </p:cNvPr>
            <p:cNvSpPr txBox="1"/>
            <p:nvPr/>
          </p:nvSpPr>
          <p:spPr>
            <a:xfrm>
              <a:off x="1061491" y="853500"/>
              <a:ext cx="1540806" cy="400110"/>
            </a:xfrm>
            <a:prstGeom prst="rect">
              <a:avLst/>
            </a:prstGeom>
            <a:noFill/>
          </p:spPr>
          <p:txBody>
            <a:bodyPr wrap="none" rtlCol="0">
              <a:spAutoFit/>
            </a:bodyPr>
            <a:lstStyle/>
            <a:p>
              <a:r>
                <a:rPr lang="ar-SY" sz="2000" b="1" dirty="0"/>
                <a:t>المحاولة الأولى:</a:t>
              </a:r>
              <a:endParaRPr lang="en-US" sz="2000" dirty="0">
                <a:solidFill>
                  <a:schemeClr val="bg1"/>
                </a:solidFill>
                <a:latin typeface="Oswald" panose="02000503000000000000" pitchFamily="2" charset="0"/>
              </a:endParaRPr>
            </a:p>
          </p:txBody>
        </p:sp>
        <p:sp>
          <p:nvSpPr>
            <p:cNvPr id="23" name="TextBox 22">
              <a:extLst>
                <a:ext uri="{FF2B5EF4-FFF2-40B4-BE49-F238E27FC236}">
                  <a16:creationId xmlns:a16="http://schemas.microsoft.com/office/drawing/2014/main" id="{AE1A2105-2568-42E2-8655-E0CC1EF8378D}"/>
                </a:ext>
              </a:extLst>
            </p:cNvPr>
            <p:cNvSpPr txBox="1"/>
            <p:nvPr/>
          </p:nvSpPr>
          <p:spPr>
            <a:xfrm>
              <a:off x="-209013" y="1465759"/>
              <a:ext cx="3107790" cy="3139321"/>
            </a:xfrm>
            <a:prstGeom prst="rect">
              <a:avLst/>
            </a:prstGeom>
            <a:noFill/>
          </p:spPr>
          <p:txBody>
            <a:bodyPr wrap="square" rtlCol="0">
              <a:spAutoFit/>
            </a:bodyPr>
            <a:lstStyle/>
            <a:p>
              <a:pPr algn="r"/>
              <a:r>
                <a:rPr lang="ar-SY" b="1" dirty="0">
                  <a:solidFill>
                    <a:schemeClr val="bg1"/>
                  </a:solidFill>
                </a:rPr>
                <a:t>سار مع والده الإمام عبدالرحمن ضمن </a:t>
              </a:r>
            </a:p>
            <a:p>
              <a:pPr algn="r"/>
              <a:r>
                <a:rPr lang="ar-SY" b="1" dirty="0">
                  <a:solidFill>
                    <a:schemeClr val="bg1"/>
                  </a:solidFill>
                </a:rPr>
                <a:t>حملة الشيخ مبارك الصباح حاكم الكويت قاصداً التوجه نحو الرياض، وعند موقع (الشّوْكِي )استأذن الملك عبدالعزيز والده واتجه إلى الرياض، وحاصر قصر       المَصْمَك فيها وعندما بلغ الملكَ عبدالعزيز خبرُ هزيمة الشيخ مبارك الصباح في  معركة الصَّريف بالقصيم؛ اضطر الملك عبدالعزيز إلى فك الحصار والعودة إلى الكويت</a:t>
              </a:r>
              <a:r>
                <a:rPr lang="ar-SY" dirty="0">
                  <a:solidFill>
                    <a:schemeClr val="bg1"/>
                  </a:solidFill>
                </a:rPr>
                <a:t>.                          </a:t>
              </a:r>
              <a:endParaRPr lang="en-US" b="1" dirty="0">
                <a:solidFill>
                  <a:schemeClr val="bg1"/>
                </a:solidFill>
              </a:endParaRPr>
            </a:p>
          </p:txBody>
        </p:sp>
      </p:grpSp>
      <p:grpSp>
        <p:nvGrpSpPr>
          <p:cNvPr id="3" name="Group 2">
            <a:extLst>
              <a:ext uri="{FF2B5EF4-FFF2-40B4-BE49-F238E27FC236}">
                <a16:creationId xmlns:a16="http://schemas.microsoft.com/office/drawing/2014/main" id="{137B9BBA-806A-4323-A4E0-D307EC6C1993}"/>
              </a:ext>
            </a:extLst>
          </p:cNvPr>
          <p:cNvGrpSpPr/>
          <p:nvPr/>
        </p:nvGrpSpPr>
        <p:grpSpPr>
          <a:xfrm>
            <a:off x="667651" y="4235949"/>
            <a:ext cx="3294886" cy="1872343"/>
            <a:chOff x="217714" y="4235949"/>
            <a:chExt cx="3294886" cy="1872343"/>
          </a:xfrm>
        </p:grpSpPr>
        <p:sp>
          <p:nvSpPr>
            <p:cNvPr id="21" name="Rectangle 20">
              <a:extLst>
                <a:ext uri="{FF2B5EF4-FFF2-40B4-BE49-F238E27FC236}">
                  <a16:creationId xmlns:a16="http://schemas.microsoft.com/office/drawing/2014/main" id="{EA5B5133-8504-499B-9DA2-0D0ECAA90042}"/>
                </a:ext>
              </a:extLst>
            </p:cNvPr>
            <p:cNvSpPr/>
            <p:nvPr/>
          </p:nvSpPr>
          <p:spPr>
            <a:xfrm rot="1727599">
              <a:off x="522657" y="5127617"/>
              <a:ext cx="2989943" cy="203200"/>
            </a:xfrm>
            <a:prstGeom prst="rect">
              <a:avLst/>
            </a:prstGeom>
            <a:gradFill flip="none" rotWithShape="1">
              <a:gsLst>
                <a:gs pos="17000">
                  <a:schemeClr val="tx1">
                    <a:lumMod val="50000"/>
                    <a:lumOff val="50000"/>
                  </a:schemeClr>
                </a:gs>
                <a:gs pos="100000">
                  <a:srgbClr val="F1F2F4"/>
                </a:gs>
              </a:gsLst>
              <a:path path="shap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D63E415-445A-4C3B-B00F-95EB0EFE5907}"/>
                </a:ext>
              </a:extLst>
            </p:cNvPr>
            <p:cNvSpPr/>
            <p:nvPr/>
          </p:nvSpPr>
          <p:spPr>
            <a:xfrm>
              <a:off x="217714" y="4235949"/>
              <a:ext cx="3280228" cy="1872343"/>
            </a:xfrm>
            <a:prstGeom prst="rtTriangle">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C5BF87A9-D8CE-428C-8E04-A07418EE9B35}"/>
              </a:ext>
            </a:extLst>
          </p:cNvPr>
          <p:cNvSpPr/>
          <p:nvPr/>
        </p:nvSpPr>
        <p:spPr>
          <a:xfrm>
            <a:off x="0" y="5943527"/>
            <a:ext cx="12192000" cy="914471"/>
          </a:xfrm>
          <a:prstGeom prst="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مربع نص 1"/>
          <p:cNvSpPr txBox="1"/>
          <p:nvPr/>
        </p:nvSpPr>
        <p:spPr>
          <a:xfrm>
            <a:off x="4403850" y="59421"/>
            <a:ext cx="3224826" cy="646331"/>
          </a:xfrm>
          <a:prstGeom prst="rect">
            <a:avLst/>
          </a:prstGeom>
          <a:noFill/>
        </p:spPr>
        <p:txBody>
          <a:bodyPr wrap="square" rtlCol="1">
            <a:spAutoFit/>
          </a:bodyPr>
          <a:lstStyle/>
          <a:p>
            <a:pPr algn="ctr"/>
            <a:r>
              <a:rPr lang="ar-SY" sz="3600" b="1" dirty="0">
                <a:solidFill>
                  <a:schemeClr val="bg1"/>
                </a:solidFill>
              </a:rPr>
              <a:t>استرداد الرياض</a:t>
            </a:r>
          </a:p>
        </p:txBody>
      </p:sp>
      <p:grpSp>
        <p:nvGrpSpPr>
          <p:cNvPr id="65" name="Group 8">
            <a:extLst>
              <a:ext uri="{FF2B5EF4-FFF2-40B4-BE49-F238E27FC236}">
                <a16:creationId xmlns:a16="http://schemas.microsoft.com/office/drawing/2014/main" id="{6F415DCE-6113-456B-A5BD-47ACAF60903E}"/>
              </a:ext>
            </a:extLst>
          </p:cNvPr>
          <p:cNvGrpSpPr/>
          <p:nvPr/>
        </p:nvGrpSpPr>
        <p:grpSpPr>
          <a:xfrm>
            <a:off x="9227767" y="-128645"/>
            <a:ext cx="2844200" cy="3978669"/>
            <a:chOff x="8819909" y="-8495"/>
            <a:chExt cx="2970284" cy="4155044"/>
          </a:xfrm>
        </p:grpSpPr>
        <p:grpSp>
          <p:nvGrpSpPr>
            <p:cNvPr id="66" name="Group 31">
              <a:extLst>
                <a:ext uri="{FF2B5EF4-FFF2-40B4-BE49-F238E27FC236}">
                  <a16:creationId xmlns:a16="http://schemas.microsoft.com/office/drawing/2014/main" id="{1D4DFA15-24A7-44BE-A912-F9CDAAA20C20}"/>
                </a:ext>
              </a:extLst>
            </p:cNvPr>
            <p:cNvGrpSpPr/>
            <p:nvPr/>
          </p:nvGrpSpPr>
          <p:grpSpPr>
            <a:xfrm>
              <a:off x="8968160" y="-8495"/>
              <a:ext cx="2822033" cy="4155044"/>
              <a:chOff x="3974339" y="-14051"/>
              <a:chExt cx="4667428" cy="6872125"/>
            </a:xfrm>
          </p:grpSpPr>
          <p:sp>
            <p:nvSpPr>
              <p:cNvPr id="69" name="Rectangle 32">
                <a:extLst>
                  <a:ext uri="{FF2B5EF4-FFF2-40B4-BE49-F238E27FC236}">
                    <a16:creationId xmlns:a16="http://schemas.microsoft.com/office/drawing/2014/main" id="{81D1CDCA-60E9-494F-8565-FFB5CE0747A4}"/>
                  </a:ext>
                </a:extLst>
              </p:cNvPr>
              <p:cNvSpPr/>
              <p:nvPr/>
            </p:nvSpPr>
            <p:spPr>
              <a:xfrm>
                <a:off x="3974339" y="2166425"/>
                <a:ext cx="4667428" cy="4691649"/>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72"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1" name="Straight Connector 35">
                <a:extLst>
                  <a:ext uri="{FF2B5EF4-FFF2-40B4-BE49-F238E27FC236}">
                    <a16:creationId xmlns:a16="http://schemas.microsoft.com/office/drawing/2014/main" id="{2018C0BC-D65B-4BFE-8726-9E1CA87DC790}"/>
                  </a:ext>
                </a:extLst>
              </p:cNvPr>
              <p:cNvCxnSpPr/>
              <p:nvPr/>
            </p:nvCxnSpPr>
            <p:spPr>
              <a:xfrm flipV="1">
                <a:off x="6124293" y="-14051"/>
                <a:ext cx="27551" cy="1831758"/>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67" name="Picture 70">
              <a:extLst>
                <a:ext uri="{FF2B5EF4-FFF2-40B4-BE49-F238E27FC236}">
                  <a16:creationId xmlns:a16="http://schemas.microsoft.com/office/drawing/2014/main" id="{28F0844A-1ACC-4186-A996-B040FE8D2A5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076066" y="1709502"/>
              <a:ext cx="2614082" cy="2330901"/>
            </a:xfrm>
            <a:prstGeom prst="rect">
              <a:avLst/>
            </a:prstGeom>
          </p:spPr>
        </p:pic>
        <p:sp>
          <p:nvSpPr>
            <p:cNvPr id="68" name="TextBox 85">
              <a:extLst>
                <a:ext uri="{FF2B5EF4-FFF2-40B4-BE49-F238E27FC236}">
                  <a16:creationId xmlns:a16="http://schemas.microsoft.com/office/drawing/2014/main" id="{E998109D-DA88-493F-856A-4A8977355C16}"/>
                </a:ext>
              </a:extLst>
            </p:cNvPr>
            <p:cNvSpPr txBox="1"/>
            <p:nvPr/>
          </p:nvSpPr>
          <p:spPr>
            <a:xfrm>
              <a:off x="8819909" y="1388081"/>
              <a:ext cx="2866308" cy="321421"/>
            </a:xfrm>
            <a:prstGeom prst="rect">
              <a:avLst/>
            </a:prstGeom>
            <a:noFill/>
          </p:spPr>
          <p:txBody>
            <a:bodyPr wrap="square" rtlCol="0">
              <a:spAutoFit/>
            </a:bodyPr>
            <a:lstStyle/>
            <a:p>
              <a:pPr algn="ctr"/>
              <a:r>
                <a:rPr lang="ar-SY" sz="1400" b="1" dirty="0"/>
                <a:t>الملك عبدالعزيز بن عبدالرحمن آل سعود</a:t>
              </a:r>
              <a:endParaRPr lang="en-US" sz="1400" dirty="0">
                <a:solidFill>
                  <a:srgbClr val="002060"/>
                </a:solidFill>
                <a:latin typeface="Oswald" panose="02000503000000000000" pitchFamily="2" charset="0"/>
              </a:endParaRPr>
            </a:p>
          </p:txBody>
        </p:sp>
      </p:grpSp>
      <p:grpSp>
        <p:nvGrpSpPr>
          <p:cNvPr id="77" name="Group 8">
            <a:extLst>
              <a:ext uri="{FF2B5EF4-FFF2-40B4-BE49-F238E27FC236}">
                <a16:creationId xmlns:a16="http://schemas.microsoft.com/office/drawing/2014/main" id="{6F415DCE-6113-456B-A5BD-47ACAF60903E}"/>
              </a:ext>
            </a:extLst>
          </p:cNvPr>
          <p:cNvGrpSpPr/>
          <p:nvPr/>
        </p:nvGrpSpPr>
        <p:grpSpPr>
          <a:xfrm rot="10800000">
            <a:off x="9369720" y="4278394"/>
            <a:ext cx="2822279" cy="5115670"/>
            <a:chOff x="8631915" y="-1752649"/>
            <a:chExt cx="2947390" cy="5342448"/>
          </a:xfrm>
        </p:grpSpPr>
        <p:grpSp>
          <p:nvGrpSpPr>
            <p:cNvPr id="78" name="Group 31">
              <a:extLst>
                <a:ext uri="{FF2B5EF4-FFF2-40B4-BE49-F238E27FC236}">
                  <a16:creationId xmlns:a16="http://schemas.microsoft.com/office/drawing/2014/main" id="{1D4DFA15-24A7-44BE-A912-F9CDAAA20C20}"/>
                </a:ext>
              </a:extLst>
            </p:cNvPr>
            <p:cNvGrpSpPr/>
            <p:nvPr/>
          </p:nvGrpSpPr>
          <p:grpSpPr>
            <a:xfrm>
              <a:off x="8737460" y="-1752649"/>
              <a:ext cx="2841845" cy="5342448"/>
              <a:chOff x="3592777" y="-2898749"/>
              <a:chExt cx="4700194" cy="8836000"/>
            </a:xfrm>
          </p:grpSpPr>
          <p:sp>
            <p:nvSpPr>
              <p:cNvPr id="81" name="Rectangle 32">
                <a:extLst>
                  <a:ext uri="{FF2B5EF4-FFF2-40B4-BE49-F238E27FC236}">
                    <a16:creationId xmlns:a16="http://schemas.microsoft.com/office/drawing/2014/main" id="{81D1CDCA-60E9-494F-8565-FFB5CE0747A4}"/>
                  </a:ext>
                </a:extLst>
              </p:cNvPr>
              <p:cNvSpPr/>
              <p:nvPr/>
            </p:nvSpPr>
            <p:spPr>
              <a:xfrm>
                <a:off x="3592777" y="2270772"/>
                <a:ext cx="4700194" cy="3666479"/>
              </a:xfrm>
              <a:prstGeom prst="rect">
                <a:avLst/>
              </a:prstGeom>
              <a:solidFill>
                <a:schemeClr val="bg1"/>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33">
                <a:extLst>
                  <a:ext uri="{FF2B5EF4-FFF2-40B4-BE49-F238E27FC236}">
                    <a16:creationId xmlns:a16="http://schemas.microsoft.com/office/drawing/2014/main" id="{11F748A2-4597-490C-B728-3A5A712EB4E5}"/>
                  </a:ext>
                </a:extLst>
              </p:cNvPr>
              <p:cNvGrpSpPr/>
              <p:nvPr/>
            </p:nvGrpSpPr>
            <p:grpSpPr>
              <a:xfrm>
                <a:off x="5812234" y="1817702"/>
                <a:ext cx="624114" cy="510276"/>
                <a:chOff x="5812234" y="1817702"/>
                <a:chExt cx="624114" cy="510276"/>
              </a:xfrm>
            </p:grpSpPr>
            <p:sp>
              <p:nvSpPr>
                <p:cNvPr id="84" name="Trapezoid 7">
                  <a:extLst>
                    <a:ext uri="{FF2B5EF4-FFF2-40B4-BE49-F238E27FC236}">
                      <a16:creationId xmlns:a16="http://schemas.microsoft.com/office/drawing/2014/main" id="{2A7A7FE7-5D5B-4C98-AE78-600166A410F3}"/>
                    </a:ext>
                  </a:extLst>
                </p:cNvPr>
                <p:cNvSpPr/>
                <p:nvPr/>
              </p:nvSpPr>
              <p:spPr>
                <a:xfrm flipV="1">
                  <a:off x="5849686"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42">
                  <a:extLst>
                    <a:ext uri="{FF2B5EF4-FFF2-40B4-BE49-F238E27FC236}">
                      <a16:creationId xmlns:a16="http://schemas.microsoft.com/office/drawing/2014/main" id="{636DBD68-E013-41E0-9CC2-87C62E5E962B}"/>
                    </a:ext>
                  </a:extLst>
                </p:cNvPr>
                <p:cNvSpPr/>
                <p:nvPr/>
              </p:nvSpPr>
              <p:spPr>
                <a:xfrm flipV="1">
                  <a:off x="5812234"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7">
                  <a:extLst>
                    <a:ext uri="{FF2B5EF4-FFF2-40B4-BE49-F238E27FC236}">
                      <a16:creationId xmlns:a16="http://schemas.microsoft.com/office/drawing/2014/main" id="{4224B37E-DC20-47A6-9C5A-922AA5CE7C98}"/>
                    </a:ext>
                  </a:extLst>
                </p:cNvPr>
                <p:cNvSpPr/>
                <p:nvPr/>
              </p:nvSpPr>
              <p:spPr>
                <a:xfrm flipV="1">
                  <a:off x="5912185"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3" name="Straight Connector 35">
                <a:extLst>
                  <a:ext uri="{FF2B5EF4-FFF2-40B4-BE49-F238E27FC236}">
                    <a16:creationId xmlns:a16="http://schemas.microsoft.com/office/drawing/2014/main" id="{2018C0BC-D65B-4BFE-8726-9E1CA87DC790}"/>
                  </a:ext>
                </a:extLst>
              </p:cNvPr>
              <p:cNvCxnSpPr/>
              <p:nvPr/>
            </p:nvCxnSpPr>
            <p:spPr>
              <a:xfrm flipV="1">
                <a:off x="6124293" y="-2898749"/>
                <a:ext cx="70940" cy="4716456"/>
              </a:xfrm>
              <a:prstGeom prst="line">
                <a:avLst/>
              </a:prstGeom>
              <a:ln w="12700">
                <a:solidFill>
                  <a:srgbClr val="020202"/>
                </a:solidFill>
              </a:ln>
            </p:spPr>
            <p:style>
              <a:lnRef idx="1">
                <a:schemeClr val="accent1"/>
              </a:lnRef>
              <a:fillRef idx="0">
                <a:schemeClr val="accent1"/>
              </a:fillRef>
              <a:effectRef idx="0">
                <a:schemeClr val="accent1"/>
              </a:effectRef>
              <a:fontRef idx="minor">
                <a:schemeClr val="tx1"/>
              </a:fontRef>
            </p:style>
          </p:cxnSp>
        </p:grpSp>
        <p:pic>
          <p:nvPicPr>
            <p:cNvPr id="79" name="Picture 70">
              <a:extLst>
                <a:ext uri="{FF2B5EF4-FFF2-40B4-BE49-F238E27FC236}">
                  <a16:creationId xmlns:a16="http://schemas.microsoft.com/office/drawing/2014/main" id="{28F0844A-1ACC-4186-A996-B040FE8D2A5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0800000">
              <a:off x="8926901" y="1489888"/>
              <a:ext cx="2524157" cy="1767226"/>
            </a:xfrm>
            <a:prstGeom prst="rect">
              <a:avLst/>
            </a:prstGeom>
          </p:spPr>
        </p:pic>
        <p:sp>
          <p:nvSpPr>
            <p:cNvPr id="80" name="TextBox 85">
              <a:extLst>
                <a:ext uri="{FF2B5EF4-FFF2-40B4-BE49-F238E27FC236}">
                  <a16:creationId xmlns:a16="http://schemas.microsoft.com/office/drawing/2014/main" id="{E998109D-DA88-493F-856A-4A8977355C16}"/>
                </a:ext>
              </a:extLst>
            </p:cNvPr>
            <p:cNvSpPr txBox="1"/>
            <p:nvPr/>
          </p:nvSpPr>
          <p:spPr>
            <a:xfrm rot="10800000">
              <a:off x="8631915" y="3300521"/>
              <a:ext cx="2947385" cy="289278"/>
            </a:xfrm>
            <a:prstGeom prst="rect">
              <a:avLst/>
            </a:prstGeom>
            <a:noFill/>
          </p:spPr>
          <p:txBody>
            <a:bodyPr wrap="square" rtlCol="0">
              <a:spAutoFit/>
            </a:bodyPr>
            <a:lstStyle/>
            <a:p>
              <a:pPr algn="ctr"/>
              <a:r>
                <a:rPr lang="ar-SY" sz="1200" b="1" dirty="0"/>
                <a:t>رسم تخيلي( الملك عبدالعزيز في أثناء اقتحام المصمك</a:t>
              </a:r>
              <a:endParaRPr lang="en-US" sz="1200" b="1" dirty="0">
                <a:latin typeface="Oswald" panose="02000503000000000000" pitchFamily="2" charset="0"/>
              </a:endParaRPr>
            </a:p>
          </p:txBody>
        </p:sp>
      </p:grpSp>
    </p:spTree>
    <p:extLst>
      <p:ext uri="{BB962C8B-B14F-4D97-AF65-F5344CB8AC3E}">
        <p14:creationId xmlns:p14="http://schemas.microsoft.com/office/powerpoint/2010/main" val="17547701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ppt_x"/>
                                              </p:val>
                                            </p:tav>
                                            <p:tav tm="100000">
                                              <p:val>
                                                <p:strVal val="#ppt_x"/>
                                              </p:val>
                                            </p:tav>
                                          </p:tavLst>
                                        </p:anim>
                                        <p:anim calcmode="lin" valueType="num">
                                          <p:cBhvr additive="base">
                                            <p:cTn id="18" dur="500" fill="hold"/>
                                            <p:tgtEl>
                                              <p:spTgt spid="6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accel="22000" fill="hold" nodeType="clickEffect" p14:presetBounceEnd="48000">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14:bounceEnd="48000">
                                          <p:cBhvr additive="base">
                                            <p:cTn id="47" dur="500" fill="hold"/>
                                            <p:tgtEl>
                                              <p:spTgt spid="77"/>
                                            </p:tgtEl>
                                            <p:attrNameLst>
                                              <p:attrName>ppt_x</p:attrName>
                                            </p:attrNameLst>
                                          </p:cBhvr>
                                          <p:tavLst>
                                            <p:tav tm="0">
                                              <p:val>
                                                <p:strVal val="#ppt_x"/>
                                              </p:val>
                                            </p:tav>
                                            <p:tav tm="100000">
                                              <p:val>
                                                <p:strVal val="#ppt_x"/>
                                              </p:val>
                                            </p:tav>
                                          </p:tavLst>
                                        </p:anim>
                                        <p:anim calcmode="lin" valueType="num" p14:bounceEnd="48000">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ppt_x"/>
                                              </p:val>
                                            </p:tav>
                                            <p:tav tm="100000">
                                              <p:val>
                                                <p:strVal val="#ppt_x"/>
                                              </p:val>
                                            </p:tav>
                                          </p:tavLst>
                                        </p:anim>
                                        <p:anim calcmode="lin" valueType="num">
                                          <p:cBhvr additive="base">
                                            <p:cTn id="18" dur="500" fill="hold"/>
                                            <p:tgtEl>
                                              <p:spTgt spid="6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accel="22000" fill="hold" nodeType="click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P spid="5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3FFDE3-A923-41F2-A292-16180518DD06}"/>
              </a:ext>
            </a:extLst>
          </p:cNvPr>
          <p:cNvSpPr/>
          <p:nvPr/>
        </p:nvSpPr>
        <p:spPr>
          <a:xfrm>
            <a:off x="8655166" y="58533"/>
            <a:ext cx="785265" cy="6799467"/>
          </a:xfrm>
          <a:prstGeom prst="rect">
            <a:avLst/>
          </a:prstGeom>
          <a:gradFill>
            <a:gsLst>
              <a:gs pos="0">
                <a:srgbClr val="D9D9D9">
                  <a:alpha val="0"/>
                </a:srgbClr>
              </a:gs>
              <a:gs pos="93000">
                <a:schemeClr val="tx1">
                  <a:alpha val="4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97F41BB-0C1A-4B12-9E40-47DFC069B94D}"/>
              </a:ext>
            </a:extLst>
          </p:cNvPr>
          <p:cNvGrpSpPr/>
          <p:nvPr/>
        </p:nvGrpSpPr>
        <p:grpSpPr>
          <a:xfrm>
            <a:off x="4352335" y="797866"/>
            <a:ext cx="5079870" cy="1735147"/>
            <a:chOff x="2398487" y="739333"/>
            <a:chExt cx="5096212" cy="1750084"/>
          </a:xfrm>
        </p:grpSpPr>
        <p:grpSp>
          <p:nvGrpSpPr>
            <p:cNvPr id="3" name="Group 2">
              <a:extLst>
                <a:ext uri="{FF2B5EF4-FFF2-40B4-BE49-F238E27FC236}">
                  <a16:creationId xmlns:a16="http://schemas.microsoft.com/office/drawing/2014/main" id="{6EFE4211-0FE1-430D-B479-B426CB39E854}"/>
                </a:ext>
              </a:extLst>
            </p:cNvPr>
            <p:cNvGrpSpPr/>
            <p:nvPr/>
          </p:nvGrpSpPr>
          <p:grpSpPr>
            <a:xfrm>
              <a:off x="2398487" y="739333"/>
              <a:ext cx="5096212" cy="1750084"/>
              <a:chOff x="2398487" y="739333"/>
              <a:chExt cx="5096212" cy="1750084"/>
            </a:xfrm>
          </p:grpSpPr>
          <p:sp>
            <p:nvSpPr>
              <p:cNvPr id="8" name="Freeform: Shape 7">
                <a:extLst>
                  <a:ext uri="{FF2B5EF4-FFF2-40B4-BE49-F238E27FC236}">
                    <a16:creationId xmlns:a16="http://schemas.microsoft.com/office/drawing/2014/main" id="{F0BB28A2-D5C7-4A4A-B9AA-8597AE8EBAD8}"/>
                  </a:ext>
                </a:extLst>
              </p:cNvPr>
              <p:cNvSpPr/>
              <p:nvPr/>
            </p:nvSpPr>
            <p:spPr>
              <a:xfrm>
                <a:off x="2421069" y="923556"/>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2C23CD-8A5B-4335-B43F-2166D497B68C}"/>
                  </a:ext>
                </a:extLst>
              </p:cNvPr>
              <p:cNvSpPr/>
              <p:nvPr/>
            </p:nvSpPr>
            <p:spPr>
              <a:xfrm>
                <a:off x="2398487" y="7393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gradFill flip="none" rotWithShape="1">
                <a:gsLst>
                  <a:gs pos="0">
                    <a:srgbClr val="FFCC00"/>
                  </a:gs>
                  <a:gs pos="100000">
                    <a:srgbClr val="FF9900"/>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389D086-7115-43AB-8EE3-7F88744BFC76}"/>
                </a:ext>
              </a:extLst>
            </p:cNvPr>
            <p:cNvSpPr txBox="1"/>
            <p:nvPr/>
          </p:nvSpPr>
          <p:spPr>
            <a:xfrm>
              <a:off x="3050861" y="1258986"/>
              <a:ext cx="4318404" cy="527724"/>
            </a:xfrm>
            <a:prstGeom prst="rect">
              <a:avLst/>
            </a:prstGeom>
            <a:noFill/>
          </p:spPr>
          <p:txBody>
            <a:bodyPr wrap="square" rtlCol="0">
              <a:spAutoFit/>
            </a:bodyPr>
            <a:lstStyle/>
            <a:p>
              <a:pPr algn="ctr"/>
              <a:r>
                <a:rPr lang="ar-SY" sz="2800" b="1" dirty="0">
                  <a:solidFill>
                    <a:schemeClr val="bg1"/>
                  </a:solidFill>
                </a:rPr>
                <a:t>نشاط 1</a:t>
              </a:r>
              <a:endParaRPr lang="en-US" sz="2800" b="1" dirty="0">
                <a:solidFill>
                  <a:schemeClr val="bg1"/>
                </a:solidFill>
                <a:latin typeface="Century Gothic" panose="020B0502020202020204" pitchFamily="34" charset="0"/>
              </a:endParaRPr>
            </a:p>
          </p:txBody>
        </p:sp>
      </p:grpSp>
      <p:grpSp>
        <p:nvGrpSpPr>
          <p:cNvPr id="10" name="Group 9">
            <a:extLst>
              <a:ext uri="{FF2B5EF4-FFF2-40B4-BE49-F238E27FC236}">
                <a16:creationId xmlns:a16="http://schemas.microsoft.com/office/drawing/2014/main" id="{440F8AA7-3541-4B6C-A2C9-D5AF3C93465D}"/>
              </a:ext>
            </a:extLst>
          </p:cNvPr>
          <p:cNvGrpSpPr/>
          <p:nvPr/>
        </p:nvGrpSpPr>
        <p:grpSpPr>
          <a:xfrm>
            <a:off x="4358287" y="2859067"/>
            <a:ext cx="5126660" cy="1735146"/>
            <a:chOff x="2404439" y="2800533"/>
            <a:chExt cx="5143152" cy="1750083"/>
          </a:xfrm>
        </p:grpSpPr>
        <p:grpSp>
          <p:nvGrpSpPr>
            <p:cNvPr id="5" name="Group 4">
              <a:extLst>
                <a:ext uri="{FF2B5EF4-FFF2-40B4-BE49-F238E27FC236}">
                  <a16:creationId xmlns:a16="http://schemas.microsoft.com/office/drawing/2014/main" id="{3B88E973-E747-492B-BB65-1C254B005B2C}"/>
                </a:ext>
              </a:extLst>
            </p:cNvPr>
            <p:cNvGrpSpPr/>
            <p:nvPr/>
          </p:nvGrpSpPr>
          <p:grpSpPr>
            <a:xfrm>
              <a:off x="2404439" y="2800533"/>
              <a:ext cx="5143152" cy="1750083"/>
              <a:chOff x="2404439" y="2800533"/>
              <a:chExt cx="5143152" cy="1750083"/>
            </a:xfrm>
          </p:grpSpPr>
          <p:sp>
            <p:nvSpPr>
              <p:cNvPr id="16" name="Freeform: Shape 15">
                <a:extLst>
                  <a:ext uri="{FF2B5EF4-FFF2-40B4-BE49-F238E27FC236}">
                    <a16:creationId xmlns:a16="http://schemas.microsoft.com/office/drawing/2014/main" id="{E2511CCB-44C3-44D0-92B5-937D69E7A2B1}"/>
                  </a:ext>
                </a:extLst>
              </p:cNvPr>
              <p:cNvSpPr/>
              <p:nvPr/>
            </p:nvSpPr>
            <p:spPr>
              <a:xfrm>
                <a:off x="2404439" y="29847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63374 w 4996069"/>
                  <a:gd name="connsiteY5" fmla="*/ 5908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63374" y="590888"/>
                    </a:lnTo>
                    <a:lnTo>
                      <a:pt x="0" y="255667"/>
                    </a:lnTo>
                    <a:lnTo>
                      <a:pt x="0" y="239099"/>
                    </a:lnTo>
                    <a:cubicBezTo>
                      <a:pt x="364297" y="57917"/>
                      <a:pt x="728593" y="-4364"/>
                      <a:pt x="1092890"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2ADCF25-7E98-4730-9ED8-FCAB72426CB5}"/>
                  </a:ext>
                </a:extLst>
              </p:cNvPr>
              <p:cNvSpPr/>
              <p:nvPr/>
            </p:nvSpPr>
            <p:spPr>
              <a:xfrm>
                <a:off x="2451379" y="28005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287008 w 4996069"/>
                  <a:gd name="connsiteY5" fmla="*/ 92337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287008" y="923378"/>
                    </a:lnTo>
                    <a:lnTo>
                      <a:pt x="0" y="255667"/>
                    </a:lnTo>
                    <a:lnTo>
                      <a:pt x="0" y="239099"/>
                    </a:lnTo>
                    <a:cubicBezTo>
                      <a:pt x="364297" y="57917"/>
                      <a:pt x="728593" y="-4364"/>
                      <a:pt x="1092890" y="236"/>
                    </a:cubicBezTo>
                    <a:close/>
                  </a:path>
                </a:pathLst>
              </a:custGeom>
              <a:gradFill flip="none" rotWithShape="1">
                <a:gsLst>
                  <a:gs pos="0">
                    <a:srgbClr val="00CC99"/>
                  </a:gs>
                  <a:gs pos="100000">
                    <a:srgbClr val="0066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1998C5FB-104D-48CD-995D-33E7BC59FBA1}"/>
                </a:ext>
              </a:extLst>
            </p:cNvPr>
            <p:cNvSpPr txBox="1"/>
            <p:nvPr/>
          </p:nvSpPr>
          <p:spPr>
            <a:xfrm>
              <a:off x="2706206" y="3171001"/>
              <a:ext cx="4488215" cy="403554"/>
            </a:xfrm>
            <a:prstGeom prst="rect">
              <a:avLst/>
            </a:prstGeom>
            <a:noFill/>
          </p:spPr>
          <p:txBody>
            <a:bodyPr wrap="square" rtlCol="0">
              <a:spAutoFit/>
            </a:bodyPr>
            <a:lstStyle/>
            <a:p>
              <a:pPr algn="ctr"/>
              <a:r>
                <a:rPr lang="ar-SY" sz="2000" b="1" dirty="0">
                  <a:solidFill>
                    <a:schemeClr val="bg1"/>
                  </a:solidFill>
                </a:rPr>
                <a:t>ما الدروس والحِكَم التي نتعلمها من هذا النص؟</a:t>
              </a:r>
            </a:p>
          </p:txBody>
        </p:sp>
      </p:grpSp>
      <p:grpSp>
        <p:nvGrpSpPr>
          <p:cNvPr id="14" name="Group 13">
            <a:extLst>
              <a:ext uri="{FF2B5EF4-FFF2-40B4-BE49-F238E27FC236}">
                <a16:creationId xmlns:a16="http://schemas.microsoft.com/office/drawing/2014/main" id="{A9D0C04B-E8E9-4C3D-9016-3D8D72C18C07}"/>
              </a:ext>
            </a:extLst>
          </p:cNvPr>
          <p:cNvGrpSpPr/>
          <p:nvPr/>
        </p:nvGrpSpPr>
        <p:grpSpPr>
          <a:xfrm>
            <a:off x="4356985" y="4920265"/>
            <a:ext cx="5124591" cy="1735147"/>
            <a:chOff x="2403137" y="4861732"/>
            <a:chExt cx="5141076" cy="1750084"/>
          </a:xfrm>
        </p:grpSpPr>
        <p:grpSp>
          <p:nvGrpSpPr>
            <p:cNvPr id="6" name="Group 5">
              <a:extLst>
                <a:ext uri="{FF2B5EF4-FFF2-40B4-BE49-F238E27FC236}">
                  <a16:creationId xmlns:a16="http://schemas.microsoft.com/office/drawing/2014/main" id="{D2DB1E44-CA9C-44B0-978D-4C04755B5D44}"/>
                </a:ext>
              </a:extLst>
            </p:cNvPr>
            <p:cNvGrpSpPr/>
            <p:nvPr/>
          </p:nvGrpSpPr>
          <p:grpSpPr>
            <a:xfrm>
              <a:off x="2403137" y="4861732"/>
              <a:ext cx="5141076" cy="1750084"/>
              <a:chOff x="2403137" y="4861732"/>
              <a:chExt cx="5141076" cy="1750084"/>
            </a:xfrm>
          </p:grpSpPr>
          <p:sp>
            <p:nvSpPr>
              <p:cNvPr id="21" name="Freeform: Shape 20">
                <a:extLst>
                  <a:ext uri="{FF2B5EF4-FFF2-40B4-BE49-F238E27FC236}">
                    <a16:creationId xmlns:a16="http://schemas.microsoft.com/office/drawing/2014/main" id="{EA23F34B-28D9-4391-8EEC-D7258E21FCED}"/>
                  </a:ext>
                </a:extLst>
              </p:cNvPr>
              <p:cNvSpPr/>
              <p:nvPr/>
            </p:nvSpPr>
            <p:spPr>
              <a:xfrm>
                <a:off x="2428381" y="50459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07625 w 4996069"/>
                  <a:gd name="connsiteY5" fmla="*/ 1095444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07625" y="1095444"/>
                    </a:lnTo>
                    <a:lnTo>
                      <a:pt x="0" y="255667"/>
                    </a:lnTo>
                    <a:lnTo>
                      <a:pt x="0" y="239099"/>
                    </a:lnTo>
                    <a:cubicBezTo>
                      <a:pt x="364297" y="57917"/>
                      <a:pt x="728593" y="-4364"/>
                      <a:pt x="1092890"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E7435A3-2DBA-45F8-A2B0-F01CDE6B6A05}"/>
                  </a:ext>
                </a:extLst>
              </p:cNvPr>
              <p:cNvSpPr/>
              <p:nvPr/>
            </p:nvSpPr>
            <p:spPr>
              <a:xfrm>
                <a:off x="2403137" y="4861732"/>
                <a:ext cx="5141076"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136872 w 5040051"/>
                  <a:gd name="connsiteY0" fmla="*/ 236 h 1969067"/>
                  <a:gd name="connsiteX1" fmla="*/ 5040051 w 5040051"/>
                  <a:gd name="connsiteY1" fmla="*/ 239099 h 1969067"/>
                  <a:gd name="connsiteX2" fmla="*/ 5040051 w 5040051"/>
                  <a:gd name="connsiteY2" fmla="*/ 1729969 h 1969067"/>
                  <a:gd name="connsiteX3" fmla="*/ 200109 w 5040051"/>
                  <a:gd name="connsiteY3" fmla="*/ 1659448 h 1969067"/>
                  <a:gd name="connsiteX4" fmla="*/ 62109 w 5040051"/>
                  <a:gd name="connsiteY4" fmla="*/ 1721781 h 1969067"/>
                  <a:gd name="connsiteX5" fmla="*/ 0 w 5040051"/>
                  <a:gd name="connsiteY5" fmla="*/ 923378 h 1969067"/>
                  <a:gd name="connsiteX6" fmla="*/ 43982 w 5040051"/>
                  <a:gd name="connsiteY6" fmla="*/ 255667 h 1969067"/>
                  <a:gd name="connsiteX7" fmla="*/ 43982 w 5040051"/>
                  <a:gd name="connsiteY7" fmla="*/ 239099 h 1969067"/>
                  <a:gd name="connsiteX8" fmla="*/ 1136872 w 5040051"/>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051" h="1969067">
                    <a:moveTo>
                      <a:pt x="1136872" y="236"/>
                    </a:moveTo>
                    <a:cubicBezTo>
                      <a:pt x="2437932" y="16666"/>
                      <a:pt x="3738992" y="886178"/>
                      <a:pt x="5040051" y="239099"/>
                    </a:cubicBezTo>
                    <a:lnTo>
                      <a:pt x="5040051" y="1729969"/>
                    </a:lnTo>
                    <a:cubicBezTo>
                      <a:pt x="3426738" y="2532347"/>
                      <a:pt x="1813423" y="1002814"/>
                      <a:pt x="200109" y="1659448"/>
                    </a:cubicBezTo>
                    <a:lnTo>
                      <a:pt x="62109" y="1721781"/>
                    </a:lnTo>
                    <a:lnTo>
                      <a:pt x="0" y="923378"/>
                    </a:lnTo>
                    <a:lnTo>
                      <a:pt x="43982" y="255667"/>
                    </a:lnTo>
                    <a:lnTo>
                      <a:pt x="43982" y="239099"/>
                    </a:lnTo>
                    <a:cubicBezTo>
                      <a:pt x="408279" y="57917"/>
                      <a:pt x="772575" y="-4364"/>
                      <a:pt x="1136872" y="236"/>
                    </a:cubicBezTo>
                    <a:close/>
                  </a:path>
                </a:pathLst>
              </a:custGeom>
              <a:gradFill flip="none" rotWithShape="1">
                <a:gsLst>
                  <a:gs pos="0">
                    <a:srgbClr val="FF33CC"/>
                  </a:gs>
                  <a:gs pos="100000">
                    <a:srgbClr val="6600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9335349-4CCC-4EEE-9C18-8220ECBCA476}"/>
                </a:ext>
              </a:extLst>
            </p:cNvPr>
            <p:cNvSpPr txBox="1"/>
            <p:nvPr/>
          </p:nvSpPr>
          <p:spPr>
            <a:xfrm>
              <a:off x="3220637" y="5363338"/>
              <a:ext cx="3978821" cy="403554"/>
            </a:xfrm>
            <a:prstGeom prst="rect">
              <a:avLst/>
            </a:prstGeom>
            <a:noFill/>
          </p:spPr>
          <p:txBody>
            <a:bodyPr wrap="square" rtlCol="0">
              <a:spAutoFit/>
            </a:bodyPr>
            <a:lstStyle/>
            <a:p>
              <a:pPr algn="ctr"/>
              <a:r>
                <a:rPr lang="ar-SY" sz="2000" b="1" dirty="0">
                  <a:solidFill>
                    <a:schemeClr val="bg1"/>
                  </a:solidFill>
                  <a:latin typeface="Century Gothic" panose="020B0502020202020204" pitchFamily="34" charset="0"/>
                </a:rPr>
                <a:t>الصبر والعزيمة لتحقيق الهدف</a:t>
              </a:r>
              <a:endParaRPr lang="en-US" sz="2000" b="1" dirty="0">
                <a:solidFill>
                  <a:schemeClr val="bg1"/>
                </a:solidFill>
                <a:latin typeface="Century Gothic" panose="020B0502020202020204" pitchFamily="34" charset="0"/>
              </a:endParaRPr>
            </a:p>
          </p:txBody>
        </p:sp>
      </p:grpSp>
      <p:sp useBgFill="1">
        <p:nvSpPr>
          <p:cNvPr id="4" name="Rectangle 3">
            <a:extLst>
              <a:ext uri="{FF2B5EF4-FFF2-40B4-BE49-F238E27FC236}">
                <a16:creationId xmlns:a16="http://schemas.microsoft.com/office/drawing/2014/main" id="{78E39D27-82BF-4EB5-925E-C14161165C38}"/>
              </a:ext>
            </a:extLst>
          </p:cNvPr>
          <p:cNvSpPr/>
          <p:nvPr/>
        </p:nvSpPr>
        <p:spPr>
          <a:xfrm>
            <a:off x="9414822" y="58533"/>
            <a:ext cx="2777178" cy="67994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06BB4F5-DC4A-4DBA-8B5E-5873F8EE4BF8}"/>
              </a:ext>
            </a:extLst>
          </p:cNvPr>
          <p:cNvGrpSpPr/>
          <p:nvPr/>
        </p:nvGrpSpPr>
        <p:grpSpPr>
          <a:xfrm>
            <a:off x="9206672" y="536836"/>
            <a:ext cx="2473590" cy="1727752"/>
            <a:chOff x="7253296" y="478302"/>
            <a:chExt cx="2481547" cy="1742625"/>
          </a:xfrm>
        </p:grpSpPr>
        <p:sp>
          <p:nvSpPr>
            <p:cNvPr id="11" name="Freeform: Shape 10">
              <a:extLst>
                <a:ext uri="{FF2B5EF4-FFF2-40B4-BE49-F238E27FC236}">
                  <a16:creationId xmlns:a16="http://schemas.microsoft.com/office/drawing/2014/main" id="{C1577F64-6FF2-4C8A-810B-4E5641319F57}"/>
                </a:ext>
              </a:extLst>
            </p:cNvPr>
            <p:cNvSpPr/>
            <p:nvPr/>
          </p:nvSpPr>
          <p:spPr>
            <a:xfrm flipH="1">
              <a:off x="7507714" y="6550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2B4C5057-A82E-465E-A563-BE0ACA39CC62}"/>
                </a:ext>
              </a:extLst>
            </p:cNvPr>
            <p:cNvSpPr/>
            <p:nvPr/>
          </p:nvSpPr>
          <p:spPr>
            <a:xfrm flipH="1">
              <a:off x="7253296" y="4783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CC00"/>
                </a:gs>
                <a:gs pos="90300">
                  <a:srgbClr val="FF9E00"/>
                </a:gs>
                <a:gs pos="100000">
                  <a:srgbClr val="D67F00"/>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BD706D3-5055-4296-9750-EC8C0C5A438C}"/>
              </a:ext>
            </a:extLst>
          </p:cNvPr>
          <p:cNvGrpSpPr/>
          <p:nvPr/>
        </p:nvGrpSpPr>
        <p:grpSpPr>
          <a:xfrm>
            <a:off x="9132910" y="2598036"/>
            <a:ext cx="2473590" cy="1727752"/>
            <a:chOff x="7179578" y="2539502"/>
            <a:chExt cx="2481547" cy="1742625"/>
          </a:xfrm>
        </p:grpSpPr>
        <p:sp>
          <p:nvSpPr>
            <p:cNvPr id="18" name="Freeform: Shape 17">
              <a:extLst>
                <a:ext uri="{FF2B5EF4-FFF2-40B4-BE49-F238E27FC236}">
                  <a16:creationId xmlns:a16="http://schemas.microsoft.com/office/drawing/2014/main" id="{5F729D18-DA29-4C1C-9AEC-CDE3FDFD4F97}"/>
                </a:ext>
              </a:extLst>
            </p:cNvPr>
            <p:cNvSpPr/>
            <p:nvPr/>
          </p:nvSpPr>
          <p:spPr>
            <a:xfrm flipH="1">
              <a:off x="7433996" y="27162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4732228B-36A4-4D66-BBA8-FB46F667A880}"/>
                </a:ext>
              </a:extLst>
            </p:cNvPr>
            <p:cNvSpPr/>
            <p:nvPr/>
          </p:nvSpPr>
          <p:spPr>
            <a:xfrm flipH="1">
              <a:off x="7179578" y="25395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00CC99"/>
                </a:gs>
                <a:gs pos="100000">
                  <a:srgbClr val="0066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15CA080-E4CE-4A68-AD23-709C08C763D9}"/>
              </a:ext>
            </a:extLst>
          </p:cNvPr>
          <p:cNvGrpSpPr/>
          <p:nvPr/>
        </p:nvGrpSpPr>
        <p:grpSpPr>
          <a:xfrm>
            <a:off x="9059314" y="4659235"/>
            <a:ext cx="2540856" cy="1687576"/>
            <a:chOff x="7105860" y="4600701"/>
            <a:chExt cx="2549030" cy="1702103"/>
          </a:xfrm>
        </p:grpSpPr>
        <p:sp>
          <p:nvSpPr>
            <p:cNvPr id="23" name="Freeform: Shape 22">
              <a:extLst>
                <a:ext uri="{FF2B5EF4-FFF2-40B4-BE49-F238E27FC236}">
                  <a16:creationId xmlns:a16="http://schemas.microsoft.com/office/drawing/2014/main" id="{EBE45EDD-7CB1-4341-BD2F-9E3DA2C9FF12}"/>
                </a:ext>
              </a:extLst>
            </p:cNvPr>
            <p:cNvSpPr/>
            <p:nvPr/>
          </p:nvSpPr>
          <p:spPr>
            <a:xfrm flipH="1">
              <a:off x="7427761" y="4736943"/>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id="{142D785E-6F7C-416D-B56E-E84725256CAF}"/>
                </a:ext>
              </a:extLst>
            </p:cNvPr>
            <p:cNvSpPr/>
            <p:nvPr/>
          </p:nvSpPr>
          <p:spPr>
            <a:xfrm flipH="1">
              <a:off x="7105860" y="4600701"/>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33CC"/>
                </a:gs>
                <a:gs pos="100000">
                  <a:srgbClr val="6600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
            <a:extLst>
              <a:ext uri="{FF2B5EF4-FFF2-40B4-BE49-F238E27FC236}">
                <a16:creationId xmlns:a16="http://schemas.microsoft.com/office/drawing/2014/main" id="{EF6BA78A-4F6A-46B1-A466-79E503883DA0}"/>
              </a:ext>
            </a:extLst>
          </p:cNvPr>
          <p:cNvSpPr/>
          <p:nvPr/>
        </p:nvSpPr>
        <p:spPr>
          <a:xfrm>
            <a:off x="264971" y="797866"/>
            <a:ext cx="3807731" cy="5361208"/>
          </a:xfrm>
          <a:prstGeom prst="roundRect">
            <a:avLst>
              <a:gd name="adj" fmla="val 4904"/>
            </a:avLst>
          </a:prstGeom>
          <a:solidFill>
            <a:srgbClr val="124F74"/>
          </a:solidFill>
          <a:ln>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4">
            <a:extLst>
              <a:ext uri="{FF2B5EF4-FFF2-40B4-BE49-F238E27FC236}">
                <a16:creationId xmlns:a16="http://schemas.microsoft.com/office/drawing/2014/main" id="{28502426-CFC2-405A-B48D-654336359B9F}"/>
              </a:ext>
            </a:extLst>
          </p:cNvPr>
          <p:cNvGrpSpPr/>
          <p:nvPr/>
        </p:nvGrpSpPr>
        <p:grpSpPr>
          <a:xfrm>
            <a:off x="425029" y="1151056"/>
            <a:ext cx="3541048" cy="4654829"/>
            <a:chOff x="1684952" y="1463262"/>
            <a:chExt cx="3541048" cy="4654829"/>
          </a:xfrm>
        </p:grpSpPr>
        <p:sp>
          <p:nvSpPr>
            <p:cNvPr id="41" name="Rectangle 24">
              <a:extLst>
                <a:ext uri="{FF2B5EF4-FFF2-40B4-BE49-F238E27FC236}">
                  <a16:creationId xmlns:a16="http://schemas.microsoft.com/office/drawing/2014/main" id="{540A5303-B350-4CE6-A800-E6B2946C66EA}"/>
                </a:ext>
              </a:extLst>
            </p:cNvPr>
            <p:cNvSpPr/>
            <p:nvPr/>
          </p:nvSpPr>
          <p:spPr>
            <a:xfrm>
              <a:off x="1684952" y="1463262"/>
              <a:ext cx="3467927" cy="4654829"/>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6">
              <a:extLst>
                <a:ext uri="{FF2B5EF4-FFF2-40B4-BE49-F238E27FC236}">
                  <a16:creationId xmlns:a16="http://schemas.microsoft.com/office/drawing/2014/main" id="{AAAAB43E-0192-497C-9046-1278FC629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9035" y="1978679"/>
              <a:ext cx="2259245" cy="2315029"/>
            </a:xfrm>
            <a:prstGeom prst="rect">
              <a:avLst/>
            </a:prstGeom>
          </p:spPr>
        </p:pic>
        <p:sp>
          <p:nvSpPr>
            <p:cNvPr id="43" name="TextBox 7">
              <a:extLst>
                <a:ext uri="{FF2B5EF4-FFF2-40B4-BE49-F238E27FC236}">
                  <a16:creationId xmlns:a16="http://schemas.microsoft.com/office/drawing/2014/main" id="{5C5B09EE-B4D4-49E4-AC09-72C33265514F}"/>
                </a:ext>
              </a:extLst>
            </p:cNvPr>
            <p:cNvSpPr txBox="1"/>
            <p:nvPr/>
          </p:nvSpPr>
          <p:spPr>
            <a:xfrm>
              <a:off x="1684952" y="1663578"/>
              <a:ext cx="3467927" cy="369332"/>
            </a:xfrm>
            <a:prstGeom prst="rect">
              <a:avLst/>
            </a:prstGeom>
            <a:noFill/>
          </p:spPr>
          <p:txBody>
            <a:bodyPr wrap="square" rtlCol="0">
              <a:spAutoFit/>
            </a:bodyPr>
            <a:lstStyle/>
            <a:p>
              <a:pPr algn="ctr"/>
              <a:r>
                <a:rPr lang="ar-SY" b="1" dirty="0"/>
                <a:t>الملك عبدالعزيز بن عبدالرحمن آل سعود</a:t>
              </a:r>
              <a:endParaRPr lang="en-US" dirty="0">
                <a:solidFill>
                  <a:schemeClr val="bg2">
                    <a:lumMod val="50000"/>
                  </a:schemeClr>
                </a:solidFill>
                <a:latin typeface="Oswald" panose="02000503000000000000" pitchFamily="2" charset="0"/>
              </a:endParaRPr>
            </a:p>
          </p:txBody>
        </p:sp>
        <p:sp>
          <p:nvSpPr>
            <p:cNvPr id="44" name="TextBox 12">
              <a:extLst>
                <a:ext uri="{FF2B5EF4-FFF2-40B4-BE49-F238E27FC236}">
                  <a16:creationId xmlns:a16="http://schemas.microsoft.com/office/drawing/2014/main" id="{7C7C892A-95BC-4AF5-BA1E-974A1ED775F1}"/>
                </a:ext>
              </a:extLst>
            </p:cNvPr>
            <p:cNvSpPr txBox="1"/>
            <p:nvPr/>
          </p:nvSpPr>
          <p:spPr>
            <a:xfrm>
              <a:off x="1876904" y="4569759"/>
              <a:ext cx="3349096" cy="1477328"/>
            </a:xfrm>
            <a:prstGeom prst="rect">
              <a:avLst/>
            </a:prstGeom>
            <a:noFill/>
          </p:spPr>
          <p:txBody>
            <a:bodyPr wrap="square" rtlCol="0">
              <a:spAutoFit/>
            </a:bodyPr>
            <a:lstStyle/>
            <a:p>
              <a:pPr algn="r"/>
              <a:r>
                <a:rPr lang="ar-SY" b="1" dirty="0"/>
                <a:t>قال الملك عبد العزيز: أخذنا أرزاقنا وسرنا وسط الربع الخالي ولم يَدْرِ أحد عنا أين كنا، فجلسنا شعبانَ بطوله إلى عشرين من رمضان، ثم سرنا إلى العارض، كانت رواحلنا ردِيَّة</a:t>
              </a:r>
              <a:endParaRPr lang="en-US" b="1" dirty="0">
                <a:solidFill>
                  <a:schemeClr val="bg2">
                    <a:lumMod val="50000"/>
                  </a:schemeClr>
                </a:solidFill>
              </a:endParaRPr>
            </a:p>
          </p:txBody>
        </p:sp>
      </p:grpSp>
      <p:grpSp>
        <p:nvGrpSpPr>
          <p:cNvPr id="45" name="Group 2">
            <a:extLst>
              <a:ext uri="{FF2B5EF4-FFF2-40B4-BE49-F238E27FC236}">
                <a16:creationId xmlns:a16="http://schemas.microsoft.com/office/drawing/2014/main" id="{8FA0EF1F-41FB-4892-9DF4-B59C1A18AFFD}"/>
              </a:ext>
            </a:extLst>
          </p:cNvPr>
          <p:cNvGrpSpPr/>
          <p:nvPr/>
        </p:nvGrpSpPr>
        <p:grpSpPr>
          <a:xfrm>
            <a:off x="616981" y="538251"/>
            <a:ext cx="3058430" cy="863943"/>
            <a:chOff x="1876904" y="850457"/>
            <a:chExt cx="3058430" cy="863943"/>
          </a:xfrm>
        </p:grpSpPr>
        <p:sp>
          <p:nvSpPr>
            <p:cNvPr id="46" name="Rectangle 8">
              <a:extLst>
                <a:ext uri="{FF2B5EF4-FFF2-40B4-BE49-F238E27FC236}">
                  <a16:creationId xmlns:a16="http://schemas.microsoft.com/office/drawing/2014/main" id="{A7FF30AE-80ED-4B8C-9887-DAE7482AD45D}"/>
                </a:ext>
              </a:extLst>
            </p:cNvPr>
            <p:cNvSpPr/>
            <p:nvPr/>
          </p:nvSpPr>
          <p:spPr>
            <a:xfrm>
              <a:off x="2184026" y="946593"/>
              <a:ext cx="2456981" cy="371106"/>
            </a:xfrm>
            <a:prstGeom prst="rect">
              <a:avLst/>
            </a:prstGeom>
            <a:gradFill flip="none" rotWithShape="1">
              <a:gsLst>
                <a:gs pos="7000">
                  <a:srgbClr val="C2C2C2"/>
                </a:gs>
                <a:gs pos="51000">
                  <a:schemeClr val="bg1">
                    <a:lumMod val="0"/>
                    <a:lumOff val="100000"/>
                  </a:schemeClr>
                </a:gs>
                <a:gs pos="100000">
                  <a:srgbClr val="C2C2C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0">
              <a:extLst>
                <a:ext uri="{FF2B5EF4-FFF2-40B4-BE49-F238E27FC236}">
                  <a16:creationId xmlns:a16="http://schemas.microsoft.com/office/drawing/2014/main" id="{7FD32477-BE2E-4930-9E87-5C679E043AED}"/>
                </a:ext>
              </a:extLst>
            </p:cNvPr>
            <p:cNvSpPr/>
            <p:nvPr/>
          </p:nvSpPr>
          <p:spPr>
            <a:xfrm>
              <a:off x="2280003"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11">
              <a:extLst>
                <a:ext uri="{FF2B5EF4-FFF2-40B4-BE49-F238E27FC236}">
                  <a16:creationId xmlns:a16="http://schemas.microsoft.com/office/drawing/2014/main" id="{FE0B32FA-979F-4C0F-8B20-6277AB44528C}"/>
                </a:ext>
              </a:extLst>
            </p:cNvPr>
            <p:cNvSpPr/>
            <p:nvPr/>
          </p:nvSpPr>
          <p:spPr>
            <a:xfrm>
              <a:off x="4365878"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Shape 14">
              <a:extLst>
                <a:ext uri="{FF2B5EF4-FFF2-40B4-BE49-F238E27FC236}">
                  <a16:creationId xmlns:a16="http://schemas.microsoft.com/office/drawing/2014/main" id="{47F257EF-6FA6-4FFC-B70A-8558A513CD65}"/>
                </a:ext>
              </a:extLst>
            </p:cNvPr>
            <p:cNvSpPr/>
            <p:nvPr/>
          </p:nvSpPr>
          <p:spPr>
            <a:xfrm>
              <a:off x="1876904" y="946593"/>
              <a:ext cx="3058429" cy="767806"/>
            </a:xfrm>
            <a:custGeom>
              <a:avLst/>
              <a:gdLst>
                <a:gd name="connsiteX0" fmla="*/ 350858 w 3788229"/>
                <a:gd name="connsiteY0" fmla="*/ 59690 h 961209"/>
                <a:gd name="connsiteX1" fmla="*/ 108857 w 3788229"/>
                <a:gd name="connsiteY1" fmla="*/ 301691 h 961209"/>
                <a:gd name="connsiteX2" fmla="*/ 108857 w 3788229"/>
                <a:gd name="connsiteY2" fmla="*/ 659518 h 961209"/>
                <a:gd name="connsiteX3" fmla="*/ 350858 w 3788229"/>
                <a:gd name="connsiteY3" fmla="*/ 901519 h 961209"/>
                <a:gd name="connsiteX4" fmla="*/ 3437371 w 3788229"/>
                <a:gd name="connsiteY4" fmla="*/ 901519 h 961209"/>
                <a:gd name="connsiteX5" fmla="*/ 3679372 w 3788229"/>
                <a:gd name="connsiteY5" fmla="*/ 659518 h 961209"/>
                <a:gd name="connsiteX6" fmla="*/ 3679372 w 3788229"/>
                <a:gd name="connsiteY6" fmla="*/ 301691 h 961209"/>
                <a:gd name="connsiteX7" fmla="*/ 3437371 w 3788229"/>
                <a:gd name="connsiteY7" fmla="*/ 59690 h 961209"/>
                <a:gd name="connsiteX8" fmla="*/ 276319 w 3788229"/>
                <a:gd name="connsiteY8" fmla="*/ 0 h 961209"/>
                <a:gd name="connsiteX9" fmla="*/ 3511910 w 3788229"/>
                <a:gd name="connsiteY9" fmla="*/ 0 h 961209"/>
                <a:gd name="connsiteX10" fmla="*/ 3788229 w 3788229"/>
                <a:gd name="connsiteY10" fmla="*/ 276319 h 961209"/>
                <a:gd name="connsiteX11" fmla="*/ 3788229 w 3788229"/>
                <a:gd name="connsiteY11" fmla="*/ 684890 h 961209"/>
                <a:gd name="connsiteX12" fmla="*/ 3511910 w 3788229"/>
                <a:gd name="connsiteY12" fmla="*/ 961209 h 961209"/>
                <a:gd name="connsiteX13" fmla="*/ 276319 w 3788229"/>
                <a:gd name="connsiteY13" fmla="*/ 961209 h 961209"/>
                <a:gd name="connsiteX14" fmla="*/ 0 w 3788229"/>
                <a:gd name="connsiteY14" fmla="*/ 684890 h 961209"/>
                <a:gd name="connsiteX15" fmla="*/ 0 w 3788229"/>
                <a:gd name="connsiteY15" fmla="*/ 276319 h 961209"/>
                <a:gd name="connsiteX16" fmla="*/ 276319 w 3788229"/>
                <a:gd name="connsiteY16" fmla="*/ 0 h 96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8229" h="961209">
                  <a:moveTo>
                    <a:pt x="350858" y="59690"/>
                  </a:moveTo>
                  <a:cubicBezTo>
                    <a:pt x="217205" y="59690"/>
                    <a:pt x="108857" y="168038"/>
                    <a:pt x="108857" y="301691"/>
                  </a:cubicBezTo>
                  <a:lnTo>
                    <a:pt x="108857" y="659518"/>
                  </a:lnTo>
                  <a:cubicBezTo>
                    <a:pt x="108857" y="793171"/>
                    <a:pt x="217205" y="901519"/>
                    <a:pt x="350858" y="901519"/>
                  </a:cubicBezTo>
                  <a:lnTo>
                    <a:pt x="3437371" y="901519"/>
                  </a:lnTo>
                  <a:cubicBezTo>
                    <a:pt x="3571024" y="901519"/>
                    <a:pt x="3679372" y="793171"/>
                    <a:pt x="3679372" y="659518"/>
                  </a:cubicBezTo>
                  <a:lnTo>
                    <a:pt x="3679372" y="301691"/>
                  </a:lnTo>
                  <a:cubicBezTo>
                    <a:pt x="3679372" y="168038"/>
                    <a:pt x="3571024" y="59690"/>
                    <a:pt x="3437371" y="59690"/>
                  </a:cubicBezTo>
                  <a:close/>
                  <a:moveTo>
                    <a:pt x="276319" y="0"/>
                  </a:moveTo>
                  <a:lnTo>
                    <a:pt x="3511910" y="0"/>
                  </a:lnTo>
                  <a:cubicBezTo>
                    <a:pt x="3664517" y="0"/>
                    <a:pt x="3788229" y="123712"/>
                    <a:pt x="3788229" y="276319"/>
                  </a:cubicBezTo>
                  <a:lnTo>
                    <a:pt x="3788229" y="684890"/>
                  </a:lnTo>
                  <a:cubicBezTo>
                    <a:pt x="3788229" y="837497"/>
                    <a:pt x="3664517" y="961209"/>
                    <a:pt x="3511910" y="961209"/>
                  </a:cubicBezTo>
                  <a:lnTo>
                    <a:pt x="276319" y="961209"/>
                  </a:lnTo>
                  <a:cubicBezTo>
                    <a:pt x="123712" y="961209"/>
                    <a:pt x="0" y="837497"/>
                    <a:pt x="0" y="684890"/>
                  </a:cubicBezTo>
                  <a:lnTo>
                    <a:pt x="0" y="276319"/>
                  </a:lnTo>
                  <a:cubicBezTo>
                    <a:pt x="0" y="123712"/>
                    <a:pt x="123712" y="0"/>
                    <a:pt x="276319" y="0"/>
                  </a:cubicBezTo>
                  <a:close/>
                </a:path>
              </a:pathLst>
            </a:custGeom>
            <a:gradFill flip="none" rotWithShape="1">
              <a:gsLst>
                <a:gs pos="30000">
                  <a:schemeClr val="bg1"/>
                </a:gs>
                <a:gs pos="0">
                  <a:schemeClr val="tx1"/>
                </a:gs>
                <a:gs pos="100000">
                  <a:schemeClr val="bg2">
                    <a:lumMod val="75000"/>
                  </a:schemeClr>
                </a:gs>
                <a:gs pos="79000">
                  <a:schemeClr val="bg1"/>
                </a:gs>
              </a:gsLst>
              <a:lin ang="27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20">
              <a:extLst>
                <a:ext uri="{FF2B5EF4-FFF2-40B4-BE49-F238E27FC236}">
                  <a16:creationId xmlns:a16="http://schemas.microsoft.com/office/drawing/2014/main" id="{CBB257C8-BDE5-41D7-98B3-B04AF48FCA41}"/>
                </a:ext>
              </a:extLst>
            </p:cNvPr>
            <p:cNvSpPr/>
            <p:nvPr/>
          </p:nvSpPr>
          <p:spPr>
            <a:xfrm>
              <a:off x="1876904" y="146326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21">
              <a:extLst>
                <a:ext uri="{FF2B5EF4-FFF2-40B4-BE49-F238E27FC236}">
                  <a16:creationId xmlns:a16="http://schemas.microsoft.com/office/drawing/2014/main" id="{F562789A-595D-422B-BA8B-4A34C192F551}"/>
                </a:ext>
              </a:extLst>
            </p:cNvPr>
            <p:cNvSpPr/>
            <p:nvPr/>
          </p:nvSpPr>
          <p:spPr>
            <a:xfrm flipV="1">
              <a:off x="1877214" y="94515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22">
              <a:extLst>
                <a:ext uri="{FF2B5EF4-FFF2-40B4-BE49-F238E27FC236}">
                  <a16:creationId xmlns:a16="http://schemas.microsoft.com/office/drawing/2014/main" id="{AEC28B4B-95C6-4FB7-A731-3E7C4B4D1DBF}"/>
                </a:ext>
              </a:extLst>
            </p:cNvPr>
            <p:cNvSpPr/>
            <p:nvPr/>
          </p:nvSpPr>
          <p:spPr>
            <a:xfrm flipH="1">
              <a:off x="4634611" y="1463262"/>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23">
              <a:extLst>
                <a:ext uri="{FF2B5EF4-FFF2-40B4-BE49-F238E27FC236}">
                  <a16:creationId xmlns:a16="http://schemas.microsoft.com/office/drawing/2014/main" id="{60BD3587-A691-4F56-8B25-3692F32C3E9E}"/>
                </a:ext>
              </a:extLst>
            </p:cNvPr>
            <p:cNvSpPr/>
            <p:nvPr/>
          </p:nvSpPr>
          <p:spPr>
            <a:xfrm flipH="1" flipV="1">
              <a:off x="4634611" y="947845"/>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5">
              <a:extLst>
                <a:ext uri="{FF2B5EF4-FFF2-40B4-BE49-F238E27FC236}">
                  <a16:creationId xmlns:a16="http://schemas.microsoft.com/office/drawing/2014/main" id="{E2D5DAB5-C2FA-4C43-96CB-5DDD5B78E9C7}"/>
                </a:ext>
              </a:extLst>
            </p:cNvPr>
            <p:cNvSpPr/>
            <p:nvPr/>
          </p:nvSpPr>
          <p:spPr>
            <a:xfrm>
              <a:off x="2184025" y="850457"/>
              <a:ext cx="2456981" cy="172757"/>
            </a:xfrm>
            <a:prstGeom prst="rect">
              <a:avLst/>
            </a:prstGeom>
            <a:gradFill flip="none" rotWithShape="1">
              <a:gsLst>
                <a:gs pos="7000">
                  <a:schemeClr val="tx1">
                    <a:lumMod val="65000"/>
                    <a:lumOff val="35000"/>
                  </a:schemeClr>
                </a:gs>
                <a:gs pos="51000">
                  <a:schemeClr val="bg1">
                    <a:lumMod val="0"/>
                    <a:lumOff val="100000"/>
                  </a:schemeClr>
                </a:gs>
                <a:gs pos="100000">
                  <a:schemeClr val="tx1">
                    <a:lumMod val="50000"/>
                    <a:lumOff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94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3FFDE3-A923-41F2-A292-16180518DD06}"/>
              </a:ext>
            </a:extLst>
          </p:cNvPr>
          <p:cNvSpPr/>
          <p:nvPr/>
        </p:nvSpPr>
        <p:spPr>
          <a:xfrm>
            <a:off x="8655166" y="58533"/>
            <a:ext cx="785265" cy="6799467"/>
          </a:xfrm>
          <a:prstGeom prst="rect">
            <a:avLst/>
          </a:prstGeom>
          <a:gradFill>
            <a:gsLst>
              <a:gs pos="0">
                <a:srgbClr val="D9D9D9">
                  <a:alpha val="0"/>
                </a:srgbClr>
              </a:gs>
              <a:gs pos="93000">
                <a:schemeClr val="tx1">
                  <a:alpha val="4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97F41BB-0C1A-4B12-9E40-47DFC069B94D}"/>
              </a:ext>
            </a:extLst>
          </p:cNvPr>
          <p:cNvGrpSpPr/>
          <p:nvPr/>
        </p:nvGrpSpPr>
        <p:grpSpPr>
          <a:xfrm>
            <a:off x="4352335" y="797866"/>
            <a:ext cx="5079870" cy="1735147"/>
            <a:chOff x="2398487" y="739333"/>
            <a:chExt cx="5096212" cy="1750084"/>
          </a:xfrm>
        </p:grpSpPr>
        <p:grpSp>
          <p:nvGrpSpPr>
            <p:cNvPr id="3" name="Group 2">
              <a:extLst>
                <a:ext uri="{FF2B5EF4-FFF2-40B4-BE49-F238E27FC236}">
                  <a16:creationId xmlns:a16="http://schemas.microsoft.com/office/drawing/2014/main" id="{6EFE4211-0FE1-430D-B479-B426CB39E854}"/>
                </a:ext>
              </a:extLst>
            </p:cNvPr>
            <p:cNvGrpSpPr/>
            <p:nvPr/>
          </p:nvGrpSpPr>
          <p:grpSpPr>
            <a:xfrm>
              <a:off x="2398487" y="739333"/>
              <a:ext cx="5096212" cy="1750084"/>
              <a:chOff x="2398487" y="739333"/>
              <a:chExt cx="5096212" cy="1750084"/>
            </a:xfrm>
          </p:grpSpPr>
          <p:sp>
            <p:nvSpPr>
              <p:cNvPr id="8" name="Freeform: Shape 7">
                <a:extLst>
                  <a:ext uri="{FF2B5EF4-FFF2-40B4-BE49-F238E27FC236}">
                    <a16:creationId xmlns:a16="http://schemas.microsoft.com/office/drawing/2014/main" id="{F0BB28A2-D5C7-4A4A-B9AA-8597AE8EBAD8}"/>
                  </a:ext>
                </a:extLst>
              </p:cNvPr>
              <p:cNvSpPr/>
              <p:nvPr/>
            </p:nvSpPr>
            <p:spPr>
              <a:xfrm>
                <a:off x="2421069" y="923556"/>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2C23CD-8A5B-4335-B43F-2166D497B68C}"/>
                  </a:ext>
                </a:extLst>
              </p:cNvPr>
              <p:cNvSpPr/>
              <p:nvPr/>
            </p:nvSpPr>
            <p:spPr>
              <a:xfrm>
                <a:off x="2398487" y="7393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gradFill flip="none" rotWithShape="1">
                <a:gsLst>
                  <a:gs pos="0">
                    <a:srgbClr val="FFCC00"/>
                  </a:gs>
                  <a:gs pos="100000">
                    <a:srgbClr val="FF9900"/>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389D086-7115-43AB-8EE3-7F88744BFC76}"/>
                </a:ext>
              </a:extLst>
            </p:cNvPr>
            <p:cNvSpPr txBox="1"/>
            <p:nvPr/>
          </p:nvSpPr>
          <p:spPr>
            <a:xfrm>
              <a:off x="3050861" y="1258986"/>
              <a:ext cx="4318404" cy="527724"/>
            </a:xfrm>
            <a:prstGeom prst="rect">
              <a:avLst/>
            </a:prstGeom>
            <a:noFill/>
          </p:spPr>
          <p:txBody>
            <a:bodyPr wrap="square" rtlCol="0">
              <a:spAutoFit/>
            </a:bodyPr>
            <a:lstStyle/>
            <a:p>
              <a:pPr algn="ctr"/>
              <a:r>
                <a:rPr lang="ar-SY" sz="2800" b="1" dirty="0">
                  <a:solidFill>
                    <a:schemeClr val="bg1"/>
                  </a:solidFill>
                </a:rPr>
                <a:t>نشاط 1</a:t>
              </a:r>
              <a:endParaRPr lang="en-US" sz="2800" b="1" dirty="0">
                <a:solidFill>
                  <a:schemeClr val="bg1"/>
                </a:solidFill>
                <a:latin typeface="Century Gothic" panose="020B0502020202020204" pitchFamily="34" charset="0"/>
              </a:endParaRPr>
            </a:p>
          </p:txBody>
        </p:sp>
      </p:grpSp>
      <p:grpSp>
        <p:nvGrpSpPr>
          <p:cNvPr id="10" name="Group 9">
            <a:extLst>
              <a:ext uri="{FF2B5EF4-FFF2-40B4-BE49-F238E27FC236}">
                <a16:creationId xmlns:a16="http://schemas.microsoft.com/office/drawing/2014/main" id="{440F8AA7-3541-4B6C-A2C9-D5AF3C93465D}"/>
              </a:ext>
            </a:extLst>
          </p:cNvPr>
          <p:cNvGrpSpPr/>
          <p:nvPr/>
        </p:nvGrpSpPr>
        <p:grpSpPr>
          <a:xfrm>
            <a:off x="4358287" y="2859067"/>
            <a:ext cx="5126660" cy="1735146"/>
            <a:chOff x="2404439" y="2800533"/>
            <a:chExt cx="5143152" cy="1750083"/>
          </a:xfrm>
        </p:grpSpPr>
        <p:grpSp>
          <p:nvGrpSpPr>
            <p:cNvPr id="5" name="Group 4">
              <a:extLst>
                <a:ext uri="{FF2B5EF4-FFF2-40B4-BE49-F238E27FC236}">
                  <a16:creationId xmlns:a16="http://schemas.microsoft.com/office/drawing/2014/main" id="{3B88E973-E747-492B-BB65-1C254B005B2C}"/>
                </a:ext>
              </a:extLst>
            </p:cNvPr>
            <p:cNvGrpSpPr/>
            <p:nvPr/>
          </p:nvGrpSpPr>
          <p:grpSpPr>
            <a:xfrm>
              <a:off x="2404439" y="2800533"/>
              <a:ext cx="5143152" cy="1750083"/>
              <a:chOff x="2404439" y="2800533"/>
              <a:chExt cx="5143152" cy="1750083"/>
            </a:xfrm>
          </p:grpSpPr>
          <p:sp>
            <p:nvSpPr>
              <p:cNvPr id="16" name="Freeform: Shape 15">
                <a:extLst>
                  <a:ext uri="{FF2B5EF4-FFF2-40B4-BE49-F238E27FC236}">
                    <a16:creationId xmlns:a16="http://schemas.microsoft.com/office/drawing/2014/main" id="{E2511CCB-44C3-44D0-92B5-937D69E7A2B1}"/>
                  </a:ext>
                </a:extLst>
              </p:cNvPr>
              <p:cNvSpPr/>
              <p:nvPr/>
            </p:nvSpPr>
            <p:spPr>
              <a:xfrm>
                <a:off x="2404439" y="29847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63374 w 4996069"/>
                  <a:gd name="connsiteY5" fmla="*/ 5908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63374" y="590888"/>
                    </a:lnTo>
                    <a:lnTo>
                      <a:pt x="0" y="255667"/>
                    </a:lnTo>
                    <a:lnTo>
                      <a:pt x="0" y="239099"/>
                    </a:lnTo>
                    <a:cubicBezTo>
                      <a:pt x="364297" y="57917"/>
                      <a:pt x="728593" y="-4364"/>
                      <a:pt x="1092890"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2ADCF25-7E98-4730-9ED8-FCAB72426CB5}"/>
                  </a:ext>
                </a:extLst>
              </p:cNvPr>
              <p:cNvSpPr/>
              <p:nvPr/>
            </p:nvSpPr>
            <p:spPr>
              <a:xfrm>
                <a:off x="2451379" y="28005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287008 w 4996069"/>
                  <a:gd name="connsiteY5" fmla="*/ 92337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287008" y="923378"/>
                    </a:lnTo>
                    <a:lnTo>
                      <a:pt x="0" y="255667"/>
                    </a:lnTo>
                    <a:lnTo>
                      <a:pt x="0" y="239099"/>
                    </a:lnTo>
                    <a:cubicBezTo>
                      <a:pt x="364297" y="57917"/>
                      <a:pt x="728593" y="-4364"/>
                      <a:pt x="1092890" y="236"/>
                    </a:cubicBezTo>
                    <a:close/>
                  </a:path>
                </a:pathLst>
              </a:custGeom>
              <a:gradFill flip="none" rotWithShape="1">
                <a:gsLst>
                  <a:gs pos="0">
                    <a:srgbClr val="00CC99"/>
                  </a:gs>
                  <a:gs pos="100000">
                    <a:srgbClr val="0066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1998C5FB-104D-48CD-995D-33E7BC59FBA1}"/>
                </a:ext>
              </a:extLst>
            </p:cNvPr>
            <p:cNvSpPr txBox="1"/>
            <p:nvPr/>
          </p:nvSpPr>
          <p:spPr>
            <a:xfrm>
              <a:off x="2706206" y="3171001"/>
              <a:ext cx="4488215" cy="403554"/>
            </a:xfrm>
            <a:prstGeom prst="rect">
              <a:avLst/>
            </a:prstGeom>
            <a:noFill/>
          </p:spPr>
          <p:txBody>
            <a:bodyPr wrap="square" rtlCol="0">
              <a:spAutoFit/>
            </a:bodyPr>
            <a:lstStyle/>
            <a:p>
              <a:pPr algn="ctr"/>
              <a:r>
                <a:rPr lang="ar-SY" sz="2000" b="1" dirty="0">
                  <a:solidFill>
                    <a:schemeClr val="bg1"/>
                  </a:solidFill>
                </a:rPr>
                <a:t>ما المعاني الوطنية في كلمات الملك عبدالعزيز؟</a:t>
              </a:r>
            </a:p>
          </p:txBody>
        </p:sp>
      </p:grpSp>
      <p:grpSp>
        <p:nvGrpSpPr>
          <p:cNvPr id="14" name="Group 13">
            <a:extLst>
              <a:ext uri="{FF2B5EF4-FFF2-40B4-BE49-F238E27FC236}">
                <a16:creationId xmlns:a16="http://schemas.microsoft.com/office/drawing/2014/main" id="{A9D0C04B-E8E9-4C3D-9016-3D8D72C18C07}"/>
              </a:ext>
            </a:extLst>
          </p:cNvPr>
          <p:cNvGrpSpPr/>
          <p:nvPr/>
        </p:nvGrpSpPr>
        <p:grpSpPr>
          <a:xfrm>
            <a:off x="4356985" y="4920265"/>
            <a:ext cx="5124591" cy="1735147"/>
            <a:chOff x="2403137" y="4861732"/>
            <a:chExt cx="5141076" cy="1750084"/>
          </a:xfrm>
        </p:grpSpPr>
        <p:grpSp>
          <p:nvGrpSpPr>
            <p:cNvPr id="6" name="Group 5">
              <a:extLst>
                <a:ext uri="{FF2B5EF4-FFF2-40B4-BE49-F238E27FC236}">
                  <a16:creationId xmlns:a16="http://schemas.microsoft.com/office/drawing/2014/main" id="{D2DB1E44-CA9C-44B0-978D-4C04755B5D44}"/>
                </a:ext>
              </a:extLst>
            </p:cNvPr>
            <p:cNvGrpSpPr/>
            <p:nvPr/>
          </p:nvGrpSpPr>
          <p:grpSpPr>
            <a:xfrm>
              <a:off x="2403137" y="4861732"/>
              <a:ext cx="5141076" cy="1750084"/>
              <a:chOff x="2403137" y="4861732"/>
              <a:chExt cx="5141076" cy="1750084"/>
            </a:xfrm>
          </p:grpSpPr>
          <p:sp>
            <p:nvSpPr>
              <p:cNvPr id="21" name="Freeform: Shape 20">
                <a:extLst>
                  <a:ext uri="{FF2B5EF4-FFF2-40B4-BE49-F238E27FC236}">
                    <a16:creationId xmlns:a16="http://schemas.microsoft.com/office/drawing/2014/main" id="{EA23F34B-28D9-4391-8EEC-D7258E21FCED}"/>
                  </a:ext>
                </a:extLst>
              </p:cNvPr>
              <p:cNvSpPr/>
              <p:nvPr/>
            </p:nvSpPr>
            <p:spPr>
              <a:xfrm>
                <a:off x="2428381" y="50459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07625 w 4996069"/>
                  <a:gd name="connsiteY5" fmla="*/ 1095444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07625" y="1095444"/>
                    </a:lnTo>
                    <a:lnTo>
                      <a:pt x="0" y="255667"/>
                    </a:lnTo>
                    <a:lnTo>
                      <a:pt x="0" y="239099"/>
                    </a:lnTo>
                    <a:cubicBezTo>
                      <a:pt x="364297" y="57917"/>
                      <a:pt x="728593" y="-4364"/>
                      <a:pt x="1092890"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E7435A3-2DBA-45F8-A2B0-F01CDE6B6A05}"/>
                  </a:ext>
                </a:extLst>
              </p:cNvPr>
              <p:cNvSpPr/>
              <p:nvPr/>
            </p:nvSpPr>
            <p:spPr>
              <a:xfrm>
                <a:off x="2403137" y="4861732"/>
                <a:ext cx="5141076"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136872 w 5040051"/>
                  <a:gd name="connsiteY0" fmla="*/ 236 h 1969067"/>
                  <a:gd name="connsiteX1" fmla="*/ 5040051 w 5040051"/>
                  <a:gd name="connsiteY1" fmla="*/ 239099 h 1969067"/>
                  <a:gd name="connsiteX2" fmla="*/ 5040051 w 5040051"/>
                  <a:gd name="connsiteY2" fmla="*/ 1729969 h 1969067"/>
                  <a:gd name="connsiteX3" fmla="*/ 200109 w 5040051"/>
                  <a:gd name="connsiteY3" fmla="*/ 1659448 h 1969067"/>
                  <a:gd name="connsiteX4" fmla="*/ 62109 w 5040051"/>
                  <a:gd name="connsiteY4" fmla="*/ 1721781 h 1969067"/>
                  <a:gd name="connsiteX5" fmla="*/ 0 w 5040051"/>
                  <a:gd name="connsiteY5" fmla="*/ 923378 h 1969067"/>
                  <a:gd name="connsiteX6" fmla="*/ 43982 w 5040051"/>
                  <a:gd name="connsiteY6" fmla="*/ 255667 h 1969067"/>
                  <a:gd name="connsiteX7" fmla="*/ 43982 w 5040051"/>
                  <a:gd name="connsiteY7" fmla="*/ 239099 h 1969067"/>
                  <a:gd name="connsiteX8" fmla="*/ 1136872 w 5040051"/>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051" h="1969067">
                    <a:moveTo>
                      <a:pt x="1136872" y="236"/>
                    </a:moveTo>
                    <a:cubicBezTo>
                      <a:pt x="2437932" y="16666"/>
                      <a:pt x="3738992" y="886178"/>
                      <a:pt x="5040051" y="239099"/>
                    </a:cubicBezTo>
                    <a:lnTo>
                      <a:pt x="5040051" y="1729969"/>
                    </a:lnTo>
                    <a:cubicBezTo>
                      <a:pt x="3426738" y="2532347"/>
                      <a:pt x="1813423" y="1002814"/>
                      <a:pt x="200109" y="1659448"/>
                    </a:cubicBezTo>
                    <a:lnTo>
                      <a:pt x="62109" y="1721781"/>
                    </a:lnTo>
                    <a:lnTo>
                      <a:pt x="0" y="923378"/>
                    </a:lnTo>
                    <a:lnTo>
                      <a:pt x="43982" y="255667"/>
                    </a:lnTo>
                    <a:lnTo>
                      <a:pt x="43982" y="239099"/>
                    </a:lnTo>
                    <a:cubicBezTo>
                      <a:pt x="408279" y="57917"/>
                      <a:pt x="772575" y="-4364"/>
                      <a:pt x="1136872" y="236"/>
                    </a:cubicBezTo>
                    <a:close/>
                  </a:path>
                </a:pathLst>
              </a:custGeom>
              <a:gradFill flip="none" rotWithShape="1">
                <a:gsLst>
                  <a:gs pos="0">
                    <a:srgbClr val="FF33CC"/>
                  </a:gs>
                  <a:gs pos="100000">
                    <a:srgbClr val="6600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9335349-4CCC-4EEE-9C18-8220ECBCA476}"/>
                </a:ext>
              </a:extLst>
            </p:cNvPr>
            <p:cNvSpPr txBox="1"/>
            <p:nvPr/>
          </p:nvSpPr>
          <p:spPr>
            <a:xfrm>
              <a:off x="3220637" y="5363338"/>
              <a:ext cx="3978821" cy="403554"/>
            </a:xfrm>
            <a:prstGeom prst="rect">
              <a:avLst/>
            </a:prstGeom>
            <a:noFill/>
          </p:spPr>
          <p:txBody>
            <a:bodyPr wrap="square" rtlCol="0">
              <a:spAutoFit/>
            </a:bodyPr>
            <a:lstStyle/>
            <a:p>
              <a:pPr algn="ctr"/>
              <a:r>
                <a:rPr lang="ar-SY" sz="2000" b="1" dirty="0">
                  <a:solidFill>
                    <a:schemeClr val="bg1"/>
                  </a:solidFill>
                  <a:latin typeface="Century Gothic" panose="020B0502020202020204" pitchFamily="34" charset="0"/>
                </a:rPr>
                <a:t>تطبيق الشريعة الإسلامية</a:t>
              </a:r>
              <a:endParaRPr lang="en-US" sz="2000" b="1" dirty="0">
                <a:solidFill>
                  <a:schemeClr val="bg1"/>
                </a:solidFill>
                <a:latin typeface="Century Gothic" panose="020B0502020202020204" pitchFamily="34" charset="0"/>
              </a:endParaRPr>
            </a:p>
          </p:txBody>
        </p:sp>
      </p:grpSp>
      <p:sp useBgFill="1">
        <p:nvSpPr>
          <p:cNvPr id="4" name="Rectangle 3">
            <a:extLst>
              <a:ext uri="{FF2B5EF4-FFF2-40B4-BE49-F238E27FC236}">
                <a16:creationId xmlns:a16="http://schemas.microsoft.com/office/drawing/2014/main" id="{78E39D27-82BF-4EB5-925E-C14161165C38}"/>
              </a:ext>
            </a:extLst>
          </p:cNvPr>
          <p:cNvSpPr/>
          <p:nvPr/>
        </p:nvSpPr>
        <p:spPr>
          <a:xfrm>
            <a:off x="9414822" y="58533"/>
            <a:ext cx="2777178" cy="67994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06BB4F5-DC4A-4DBA-8B5E-5873F8EE4BF8}"/>
              </a:ext>
            </a:extLst>
          </p:cNvPr>
          <p:cNvGrpSpPr/>
          <p:nvPr/>
        </p:nvGrpSpPr>
        <p:grpSpPr>
          <a:xfrm>
            <a:off x="9206672" y="536836"/>
            <a:ext cx="2473590" cy="1727752"/>
            <a:chOff x="7253296" y="478302"/>
            <a:chExt cx="2481547" cy="1742625"/>
          </a:xfrm>
        </p:grpSpPr>
        <p:sp>
          <p:nvSpPr>
            <p:cNvPr id="11" name="Freeform: Shape 10">
              <a:extLst>
                <a:ext uri="{FF2B5EF4-FFF2-40B4-BE49-F238E27FC236}">
                  <a16:creationId xmlns:a16="http://schemas.microsoft.com/office/drawing/2014/main" id="{C1577F64-6FF2-4C8A-810B-4E5641319F57}"/>
                </a:ext>
              </a:extLst>
            </p:cNvPr>
            <p:cNvSpPr/>
            <p:nvPr/>
          </p:nvSpPr>
          <p:spPr>
            <a:xfrm flipH="1">
              <a:off x="7507714" y="6550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2B4C5057-A82E-465E-A563-BE0ACA39CC62}"/>
                </a:ext>
              </a:extLst>
            </p:cNvPr>
            <p:cNvSpPr/>
            <p:nvPr/>
          </p:nvSpPr>
          <p:spPr>
            <a:xfrm flipH="1">
              <a:off x="7253296" y="4783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CC00"/>
                </a:gs>
                <a:gs pos="90300">
                  <a:srgbClr val="FF9E00"/>
                </a:gs>
                <a:gs pos="100000">
                  <a:srgbClr val="D67F00"/>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BD706D3-5055-4296-9750-EC8C0C5A438C}"/>
              </a:ext>
            </a:extLst>
          </p:cNvPr>
          <p:cNvGrpSpPr/>
          <p:nvPr/>
        </p:nvGrpSpPr>
        <p:grpSpPr>
          <a:xfrm>
            <a:off x="9132910" y="2598036"/>
            <a:ext cx="2473590" cy="1727752"/>
            <a:chOff x="7179578" y="2539502"/>
            <a:chExt cx="2481547" cy="1742625"/>
          </a:xfrm>
        </p:grpSpPr>
        <p:sp>
          <p:nvSpPr>
            <p:cNvPr id="18" name="Freeform: Shape 17">
              <a:extLst>
                <a:ext uri="{FF2B5EF4-FFF2-40B4-BE49-F238E27FC236}">
                  <a16:creationId xmlns:a16="http://schemas.microsoft.com/office/drawing/2014/main" id="{5F729D18-DA29-4C1C-9AEC-CDE3FDFD4F97}"/>
                </a:ext>
              </a:extLst>
            </p:cNvPr>
            <p:cNvSpPr/>
            <p:nvPr/>
          </p:nvSpPr>
          <p:spPr>
            <a:xfrm flipH="1">
              <a:off x="7433996" y="27162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4732228B-36A4-4D66-BBA8-FB46F667A880}"/>
                </a:ext>
              </a:extLst>
            </p:cNvPr>
            <p:cNvSpPr/>
            <p:nvPr/>
          </p:nvSpPr>
          <p:spPr>
            <a:xfrm flipH="1">
              <a:off x="7179578" y="25395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00CC99"/>
                </a:gs>
                <a:gs pos="100000">
                  <a:srgbClr val="0066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15CA080-E4CE-4A68-AD23-709C08C763D9}"/>
              </a:ext>
            </a:extLst>
          </p:cNvPr>
          <p:cNvGrpSpPr/>
          <p:nvPr/>
        </p:nvGrpSpPr>
        <p:grpSpPr>
          <a:xfrm>
            <a:off x="9059314" y="4659235"/>
            <a:ext cx="2540856" cy="1687576"/>
            <a:chOff x="7105860" y="4600701"/>
            <a:chExt cx="2549030" cy="1702103"/>
          </a:xfrm>
        </p:grpSpPr>
        <p:sp>
          <p:nvSpPr>
            <p:cNvPr id="23" name="Freeform: Shape 22">
              <a:extLst>
                <a:ext uri="{FF2B5EF4-FFF2-40B4-BE49-F238E27FC236}">
                  <a16:creationId xmlns:a16="http://schemas.microsoft.com/office/drawing/2014/main" id="{EBE45EDD-7CB1-4341-BD2F-9E3DA2C9FF12}"/>
                </a:ext>
              </a:extLst>
            </p:cNvPr>
            <p:cNvSpPr/>
            <p:nvPr/>
          </p:nvSpPr>
          <p:spPr>
            <a:xfrm flipH="1">
              <a:off x="7427761" y="4736943"/>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id="{142D785E-6F7C-416D-B56E-E84725256CAF}"/>
                </a:ext>
              </a:extLst>
            </p:cNvPr>
            <p:cNvSpPr/>
            <p:nvPr/>
          </p:nvSpPr>
          <p:spPr>
            <a:xfrm flipH="1">
              <a:off x="7105860" y="4600701"/>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33CC"/>
                </a:gs>
                <a:gs pos="100000">
                  <a:srgbClr val="6600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
            <a:extLst>
              <a:ext uri="{FF2B5EF4-FFF2-40B4-BE49-F238E27FC236}">
                <a16:creationId xmlns:a16="http://schemas.microsoft.com/office/drawing/2014/main" id="{EF6BA78A-4F6A-46B1-A466-79E503883DA0}"/>
              </a:ext>
            </a:extLst>
          </p:cNvPr>
          <p:cNvSpPr/>
          <p:nvPr/>
        </p:nvSpPr>
        <p:spPr>
          <a:xfrm>
            <a:off x="264971" y="797866"/>
            <a:ext cx="3807731" cy="5361208"/>
          </a:xfrm>
          <a:prstGeom prst="roundRect">
            <a:avLst>
              <a:gd name="adj" fmla="val 4904"/>
            </a:avLst>
          </a:prstGeom>
          <a:solidFill>
            <a:srgbClr val="124F74"/>
          </a:solidFill>
          <a:ln>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4">
            <a:extLst>
              <a:ext uri="{FF2B5EF4-FFF2-40B4-BE49-F238E27FC236}">
                <a16:creationId xmlns:a16="http://schemas.microsoft.com/office/drawing/2014/main" id="{28502426-CFC2-405A-B48D-654336359B9F}"/>
              </a:ext>
            </a:extLst>
          </p:cNvPr>
          <p:cNvGrpSpPr/>
          <p:nvPr/>
        </p:nvGrpSpPr>
        <p:grpSpPr>
          <a:xfrm>
            <a:off x="264971" y="1151056"/>
            <a:ext cx="3627985" cy="4700307"/>
            <a:chOff x="1524894" y="1463262"/>
            <a:chExt cx="3627985" cy="4700307"/>
          </a:xfrm>
        </p:grpSpPr>
        <p:sp>
          <p:nvSpPr>
            <p:cNvPr id="41" name="Rectangle 24">
              <a:extLst>
                <a:ext uri="{FF2B5EF4-FFF2-40B4-BE49-F238E27FC236}">
                  <a16:creationId xmlns:a16="http://schemas.microsoft.com/office/drawing/2014/main" id="{540A5303-B350-4CE6-A800-E6B2946C66EA}"/>
                </a:ext>
              </a:extLst>
            </p:cNvPr>
            <p:cNvSpPr/>
            <p:nvPr/>
          </p:nvSpPr>
          <p:spPr>
            <a:xfrm>
              <a:off x="1684952" y="1463262"/>
              <a:ext cx="3467927" cy="4654829"/>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6">
              <a:extLst>
                <a:ext uri="{FF2B5EF4-FFF2-40B4-BE49-F238E27FC236}">
                  <a16:creationId xmlns:a16="http://schemas.microsoft.com/office/drawing/2014/main" id="{AAAAB43E-0192-497C-9046-1278FC629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163" y="1978679"/>
              <a:ext cx="2021117" cy="2071021"/>
            </a:xfrm>
            <a:prstGeom prst="rect">
              <a:avLst/>
            </a:prstGeom>
          </p:spPr>
        </p:pic>
        <p:sp>
          <p:nvSpPr>
            <p:cNvPr id="43" name="TextBox 7">
              <a:extLst>
                <a:ext uri="{FF2B5EF4-FFF2-40B4-BE49-F238E27FC236}">
                  <a16:creationId xmlns:a16="http://schemas.microsoft.com/office/drawing/2014/main" id="{5C5B09EE-B4D4-49E4-AC09-72C33265514F}"/>
                </a:ext>
              </a:extLst>
            </p:cNvPr>
            <p:cNvSpPr txBox="1"/>
            <p:nvPr/>
          </p:nvSpPr>
          <p:spPr>
            <a:xfrm>
              <a:off x="1524894" y="1686845"/>
              <a:ext cx="3193699" cy="369332"/>
            </a:xfrm>
            <a:prstGeom prst="rect">
              <a:avLst/>
            </a:prstGeom>
            <a:noFill/>
          </p:spPr>
          <p:txBody>
            <a:bodyPr wrap="square" rtlCol="0">
              <a:spAutoFit/>
            </a:bodyPr>
            <a:lstStyle/>
            <a:p>
              <a:pPr algn="ctr"/>
              <a:r>
                <a:rPr lang="ar-SY" b="1" dirty="0"/>
                <a:t>الملك عبدالعزيز بن عبدالرحمن آل سعود</a:t>
              </a:r>
              <a:endParaRPr lang="en-US" dirty="0">
                <a:solidFill>
                  <a:schemeClr val="bg2">
                    <a:lumMod val="50000"/>
                  </a:schemeClr>
                </a:solidFill>
                <a:latin typeface="Oswald" panose="02000503000000000000" pitchFamily="2" charset="0"/>
              </a:endParaRPr>
            </a:p>
          </p:txBody>
        </p:sp>
        <p:sp>
          <p:nvSpPr>
            <p:cNvPr id="44" name="TextBox 12">
              <a:extLst>
                <a:ext uri="{FF2B5EF4-FFF2-40B4-BE49-F238E27FC236}">
                  <a16:creationId xmlns:a16="http://schemas.microsoft.com/office/drawing/2014/main" id="{7C7C892A-95BC-4AF5-BA1E-974A1ED775F1}"/>
                </a:ext>
              </a:extLst>
            </p:cNvPr>
            <p:cNvSpPr txBox="1"/>
            <p:nvPr/>
          </p:nvSpPr>
          <p:spPr>
            <a:xfrm>
              <a:off x="1672154" y="4132244"/>
              <a:ext cx="3467927" cy="2031325"/>
            </a:xfrm>
            <a:prstGeom prst="rect">
              <a:avLst/>
            </a:prstGeom>
            <a:noFill/>
          </p:spPr>
          <p:txBody>
            <a:bodyPr wrap="square" rtlCol="0">
              <a:spAutoFit/>
            </a:bodyPr>
            <a:lstStyle/>
            <a:p>
              <a:pPr algn="r"/>
              <a:r>
                <a:rPr lang="ar-SY" b="1" dirty="0"/>
                <a:t>« : قال الملك عبدالعزيز : إن أول شيء نحافظ عليه، ونعضُّ عليه بالنواجذ، ونحارب دونه - ولو أهلَ الأرض - </a:t>
              </a:r>
            </a:p>
            <a:p>
              <a:pPr algn="r"/>
              <a:r>
                <a:rPr lang="ar-SY" b="1" dirty="0"/>
                <a:t>هو ديننا ووطننا، وهذان الأمران لا نقبل فيهما قولاً ولا تصرفاً</a:t>
              </a:r>
            </a:p>
            <a:p>
              <a:pPr algn="r"/>
              <a:r>
                <a:rPr lang="ar-SY" b="1" dirty="0"/>
                <a:t> ولا هَوَادة، إننا نبذل النفس والنفيس دونهما؛ لأنهما عظيمان عندنا.»</a:t>
              </a:r>
              <a:endParaRPr lang="en-US" b="1" dirty="0">
                <a:solidFill>
                  <a:schemeClr val="bg2">
                    <a:lumMod val="50000"/>
                  </a:schemeClr>
                </a:solidFill>
              </a:endParaRPr>
            </a:p>
          </p:txBody>
        </p:sp>
      </p:grpSp>
      <p:grpSp>
        <p:nvGrpSpPr>
          <p:cNvPr id="45" name="Group 2">
            <a:extLst>
              <a:ext uri="{FF2B5EF4-FFF2-40B4-BE49-F238E27FC236}">
                <a16:creationId xmlns:a16="http://schemas.microsoft.com/office/drawing/2014/main" id="{8FA0EF1F-41FB-4892-9DF4-B59C1A18AFFD}"/>
              </a:ext>
            </a:extLst>
          </p:cNvPr>
          <p:cNvGrpSpPr/>
          <p:nvPr/>
        </p:nvGrpSpPr>
        <p:grpSpPr>
          <a:xfrm>
            <a:off x="616981" y="538251"/>
            <a:ext cx="3058430" cy="863943"/>
            <a:chOff x="1876904" y="850457"/>
            <a:chExt cx="3058430" cy="863943"/>
          </a:xfrm>
        </p:grpSpPr>
        <p:sp>
          <p:nvSpPr>
            <p:cNvPr id="46" name="Rectangle 8">
              <a:extLst>
                <a:ext uri="{FF2B5EF4-FFF2-40B4-BE49-F238E27FC236}">
                  <a16:creationId xmlns:a16="http://schemas.microsoft.com/office/drawing/2014/main" id="{A7FF30AE-80ED-4B8C-9887-DAE7482AD45D}"/>
                </a:ext>
              </a:extLst>
            </p:cNvPr>
            <p:cNvSpPr/>
            <p:nvPr/>
          </p:nvSpPr>
          <p:spPr>
            <a:xfrm>
              <a:off x="2184026" y="946593"/>
              <a:ext cx="2456981" cy="371106"/>
            </a:xfrm>
            <a:prstGeom prst="rect">
              <a:avLst/>
            </a:prstGeom>
            <a:gradFill flip="none" rotWithShape="1">
              <a:gsLst>
                <a:gs pos="7000">
                  <a:srgbClr val="C2C2C2"/>
                </a:gs>
                <a:gs pos="51000">
                  <a:schemeClr val="bg1">
                    <a:lumMod val="0"/>
                    <a:lumOff val="100000"/>
                  </a:schemeClr>
                </a:gs>
                <a:gs pos="100000">
                  <a:srgbClr val="C2C2C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0">
              <a:extLst>
                <a:ext uri="{FF2B5EF4-FFF2-40B4-BE49-F238E27FC236}">
                  <a16:creationId xmlns:a16="http://schemas.microsoft.com/office/drawing/2014/main" id="{7FD32477-BE2E-4930-9E87-5C679E043AED}"/>
                </a:ext>
              </a:extLst>
            </p:cNvPr>
            <p:cNvSpPr/>
            <p:nvPr/>
          </p:nvSpPr>
          <p:spPr>
            <a:xfrm>
              <a:off x="2280003"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11">
              <a:extLst>
                <a:ext uri="{FF2B5EF4-FFF2-40B4-BE49-F238E27FC236}">
                  <a16:creationId xmlns:a16="http://schemas.microsoft.com/office/drawing/2014/main" id="{FE0B32FA-979F-4C0F-8B20-6277AB44528C}"/>
                </a:ext>
              </a:extLst>
            </p:cNvPr>
            <p:cNvSpPr/>
            <p:nvPr/>
          </p:nvSpPr>
          <p:spPr>
            <a:xfrm>
              <a:off x="4365878"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Shape 14">
              <a:extLst>
                <a:ext uri="{FF2B5EF4-FFF2-40B4-BE49-F238E27FC236}">
                  <a16:creationId xmlns:a16="http://schemas.microsoft.com/office/drawing/2014/main" id="{47F257EF-6FA6-4FFC-B70A-8558A513CD65}"/>
                </a:ext>
              </a:extLst>
            </p:cNvPr>
            <p:cNvSpPr/>
            <p:nvPr/>
          </p:nvSpPr>
          <p:spPr>
            <a:xfrm>
              <a:off x="1876904" y="946593"/>
              <a:ext cx="3058429" cy="767806"/>
            </a:xfrm>
            <a:custGeom>
              <a:avLst/>
              <a:gdLst>
                <a:gd name="connsiteX0" fmla="*/ 350858 w 3788229"/>
                <a:gd name="connsiteY0" fmla="*/ 59690 h 961209"/>
                <a:gd name="connsiteX1" fmla="*/ 108857 w 3788229"/>
                <a:gd name="connsiteY1" fmla="*/ 301691 h 961209"/>
                <a:gd name="connsiteX2" fmla="*/ 108857 w 3788229"/>
                <a:gd name="connsiteY2" fmla="*/ 659518 h 961209"/>
                <a:gd name="connsiteX3" fmla="*/ 350858 w 3788229"/>
                <a:gd name="connsiteY3" fmla="*/ 901519 h 961209"/>
                <a:gd name="connsiteX4" fmla="*/ 3437371 w 3788229"/>
                <a:gd name="connsiteY4" fmla="*/ 901519 h 961209"/>
                <a:gd name="connsiteX5" fmla="*/ 3679372 w 3788229"/>
                <a:gd name="connsiteY5" fmla="*/ 659518 h 961209"/>
                <a:gd name="connsiteX6" fmla="*/ 3679372 w 3788229"/>
                <a:gd name="connsiteY6" fmla="*/ 301691 h 961209"/>
                <a:gd name="connsiteX7" fmla="*/ 3437371 w 3788229"/>
                <a:gd name="connsiteY7" fmla="*/ 59690 h 961209"/>
                <a:gd name="connsiteX8" fmla="*/ 276319 w 3788229"/>
                <a:gd name="connsiteY8" fmla="*/ 0 h 961209"/>
                <a:gd name="connsiteX9" fmla="*/ 3511910 w 3788229"/>
                <a:gd name="connsiteY9" fmla="*/ 0 h 961209"/>
                <a:gd name="connsiteX10" fmla="*/ 3788229 w 3788229"/>
                <a:gd name="connsiteY10" fmla="*/ 276319 h 961209"/>
                <a:gd name="connsiteX11" fmla="*/ 3788229 w 3788229"/>
                <a:gd name="connsiteY11" fmla="*/ 684890 h 961209"/>
                <a:gd name="connsiteX12" fmla="*/ 3511910 w 3788229"/>
                <a:gd name="connsiteY12" fmla="*/ 961209 h 961209"/>
                <a:gd name="connsiteX13" fmla="*/ 276319 w 3788229"/>
                <a:gd name="connsiteY13" fmla="*/ 961209 h 961209"/>
                <a:gd name="connsiteX14" fmla="*/ 0 w 3788229"/>
                <a:gd name="connsiteY14" fmla="*/ 684890 h 961209"/>
                <a:gd name="connsiteX15" fmla="*/ 0 w 3788229"/>
                <a:gd name="connsiteY15" fmla="*/ 276319 h 961209"/>
                <a:gd name="connsiteX16" fmla="*/ 276319 w 3788229"/>
                <a:gd name="connsiteY16" fmla="*/ 0 h 96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8229" h="961209">
                  <a:moveTo>
                    <a:pt x="350858" y="59690"/>
                  </a:moveTo>
                  <a:cubicBezTo>
                    <a:pt x="217205" y="59690"/>
                    <a:pt x="108857" y="168038"/>
                    <a:pt x="108857" y="301691"/>
                  </a:cubicBezTo>
                  <a:lnTo>
                    <a:pt x="108857" y="659518"/>
                  </a:lnTo>
                  <a:cubicBezTo>
                    <a:pt x="108857" y="793171"/>
                    <a:pt x="217205" y="901519"/>
                    <a:pt x="350858" y="901519"/>
                  </a:cubicBezTo>
                  <a:lnTo>
                    <a:pt x="3437371" y="901519"/>
                  </a:lnTo>
                  <a:cubicBezTo>
                    <a:pt x="3571024" y="901519"/>
                    <a:pt x="3679372" y="793171"/>
                    <a:pt x="3679372" y="659518"/>
                  </a:cubicBezTo>
                  <a:lnTo>
                    <a:pt x="3679372" y="301691"/>
                  </a:lnTo>
                  <a:cubicBezTo>
                    <a:pt x="3679372" y="168038"/>
                    <a:pt x="3571024" y="59690"/>
                    <a:pt x="3437371" y="59690"/>
                  </a:cubicBezTo>
                  <a:close/>
                  <a:moveTo>
                    <a:pt x="276319" y="0"/>
                  </a:moveTo>
                  <a:lnTo>
                    <a:pt x="3511910" y="0"/>
                  </a:lnTo>
                  <a:cubicBezTo>
                    <a:pt x="3664517" y="0"/>
                    <a:pt x="3788229" y="123712"/>
                    <a:pt x="3788229" y="276319"/>
                  </a:cubicBezTo>
                  <a:lnTo>
                    <a:pt x="3788229" y="684890"/>
                  </a:lnTo>
                  <a:cubicBezTo>
                    <a:pt x="3788229" y="837497"/>
                    <a:pt x="3664517" y="961209"/>
                    <a:pt x="3511910" y="961209"/>
                  </a:cubicBezTo>
                  <a:lnTo>
                    <a:pt x="276319" y="961209"/>
                  </a:lnTo>
                  <a:cubicBezTo>
                    <a:pt x="123712" y="961209"/>
                    <a:pt x="0" y="837497"/>
                    <a:pt x="0" y="684890"/>
                  </a:cubicBezTo>
                  <a:lnTo>
                    <a:pt x="0" y="276319"/>
                  </a:lnTo>
                  <a:cubicBezTo>
                    <a:pt x="0" y="123712"/>
                    <a:pt x="123712" y="0"/>
                    <a:pt x="276319" y="0"/>
                  </a:cubicBezTo>
                  <a:close/>
                </a:path>
              </a:pathLst>
            </a:custGeom>
            <a:gradFill flip="none" rotWithShape="1">
              <a:gsLst>
                <a:gs pos="30000">
                  <a:schemeClr val="bg1"/>
                </a:gs>
                <a:gs pos="0">
                  <a:schemeClr val="tx1"/>
                </a:gs>
                <a:gs pos="100000">
                  <a:schemeClr val="bg2">
                    <a:lumMod val="75000"/>
                  </a:schemeClr>
                </a:gs>
                <a:gs pos="79000">
                  <a:schemeClr val="bg1"/>
                </a:gs>
              </a:gsLst>
              <a:lin ang="27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20">
              <a:extLst>
                <a:ext uri="{FF2B5EF4-FFF2-40B4-BE49-F238E27FC236}">
                  <a16:creationId xmlns:a16="http://schemas.microsoft.com/office/drawing/2014/main" id="{CBB257C8-BDE5-41D7-98B3-B04AF48FCA41}"/>
                </a:ext>
              </a:extLst>
            </p:cNvPr>
            <p:cNvSpPr/>
            <p:nvPr/>
          </p:nvSpPr>
          <p:spPr>
            <a:xfrm>
              <a:off x="1876904" y="146326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21">
              <a:extLst>
                <a:ext uri="{FF2B5EF4-FFF2-40B4-BE49-F238E27FC236}">
                  <a16:creationId xmlns:a16="http://schemas.microsoft.com/office/drawing/2014/main" id="{F562789A-595D-422B-BA8B-4A34C192F551}"/>
                </a:ext>
              </a:extLst>
            </p:cNvPr>
            <p:cNvSpPr/>
            <p:nvPr/>
          </p:nvSpPr>
          <p:spPr>
            <a:xfrm flipV="1">
              <a:off x="1877214" y="94515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22">
              <a:extLst>
                <a:ext uri="{FF2B5EF4-FFF2-40B4-BE49-F238E27FC236}">
                  <a16:creationId xmlns:a16="http://schemas.microsoft.com/office/drawing/2014/main" id="{AEC28B4B-95C6-4FB7-A731-3E7C4B4D1DBF}"/>
                </a:ext>
              </a:extLst>
            </p:cNvPr>
            <p:cNvSpPr/>
            <p:nvPr/>
          </p:nvSpPr>
          <p:spPr>
            <a:xfrm flipH="1">
              <a:off x="4634611" y="1463262"/>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23">
              <a:extLst>
                <a:ext uri="{FF2B5EF4-FFF2-40B4-BE49-F238E27FC236}">
                  <a16:creationId xmlns:a16="http://schemas.microsoft.com/office/drawing/2014/main" id="{60BD3587-A691-4F56-8B25-3692F32C3E9E}"/>
                </a:ext>
              </a:extLst>
            </p:cNvPr>
            <p:cNvSpPr/>
            <p:nvPr/>
          </p:nvSpPr>
          <p:spPr>
            <a:xfrm flipH="1" flipV="1">
              <a:off x="4634611" y="947845"/>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5">
              <a:extLst>
                <a:ext uri="{FF2B5EF4-FFF2-40B4-BE49-F238E27FC236}">
                  <a16:creationId xmlns:a16="http://schemas.microsoft.com/office/drawing/2014/main" id="{E2D5DAB5-C2FA-4C43-96CB-5DDD5B78E9C7}"/>
                </a:ext>
              </a:extLst>
            </p:cNvPr>
            <p:cNvSpPr/>
            <p:nvPr/>
          </p:nvSpPr>
          <p:spPr>
            <a:xfrm>
              <a:off x="2184025" y="850457"/>
              <a:ext cx="2456981" cy="172757"/>
            </a:xfrm>
            <a:prstGeom prst="rect">
              <a:avLst/>
            </a:prstGeom>
            <a:gradFill flip="none" rotWithShape="1">
              <a:gsLst>
                <a:gs pos="7000">
                  <a:schemeClr val="tx1">
                    <a:lumMod val="65000"/>
                    <a:lumOff val="35000"/>
                  </a:schemeClr>
                </a:gs>
                <a:gs pos="51000">
                  <a:schemeClr val="bg1">
                    <a:lumMod val="0"/>
                    <a:lumOff val="100000"/>
                  </a:schemeClr>
                </a:gs>
                <a:gs pos="100000">
                  <a:schemeClr val="tx1">
                    <a:lumMod val="50000"/>
                    <a:lumOff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9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3FFDE3-A923-41F2-A292-16180518DD06}"/>
              </a:ext>
            </a:extLst>
          </p:cNvPr>
          <p:cNvSpPr/>
          <p:nvPr/>
        </p:nvSpPr>
        <p:spPr>
          <a:xfrm>
            <a:off x="8655166" y="58533"/>
            <a:ext cx="785265" cy="6799467"/>
          </a:xfrm>
          <a:prstGeom prst="rect">
            <a:avLst/>
          </a:prstGeom>
          <a:gradFill>
            <a:gsLst>
              <a:gs pos="0">
                <a:srgbClr val="D9D9D9">
                  <a:alpha val="0"/>
                </a:srgbClr>
              </a:gs>
              <a:gs pos="93000">
                <a:schemeClr val="tx1">
                  <a:alpha val="4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97F41BB-0C1A-4B12-9E40-47DFC069B94D}"/>
              </a:ext>
            </a:extLst>
          </p:cNvPr>
          <p:cNvGrpSpPr/>
          <p:nvPr/>
        </p:nvGrpSpPr>
        <p:grpSpPr>
          <a:xfrm>
            <a:off x="4352335" y="797866"/>
            <a:ext cx="5079870" cy="1735147"/>
            <a:chOff x="2398487" y="739333"/>
            <a:chExt cx="5096212" cy="1750084"/>
          </a:xfrm>
        </p:grpSpPr>
        <p:grpSp>
          <p:nvGrpSpPr>
            <p:cNvPr id="3" name="Group 2">
              <a:extLst>
                <a:ext uri="{FF2B5EF4-FFF2-40B4-BE49-F238E27FC236}">
                  <a16:creationId xmlns:a16="http://schemas.microsoft.com/office/drawing/2014/main" id="{6EFE4211-0FE1-430D-B479-B426CB39E854}"/>
                </a:ext>
              </a:extLst>
            </p:cNvPr>
            <p:cNvGrpSpPr/>
            <p:nvPr/>
          </p:nvGrpSpPr>
          <p:grpSpPr>
            <a:xfrm>
              <a:off x="2398487" y="739333"/>
              <a:ext cx="5096212" cy="1750084"/>
              <a:chOff x="2398487" y="739333"/>
              <a:chExt cx="5096212" cy="1750084"/>
            </a:xfrm>
          </p:grpSpPr>
          <p:sp>
            <p:nvSpPr>
              <p:cNvPr id="8" name="Freeform: Shape 7">
                <a:extLst>
                  <a:ext uri="{FF2B5EF4-FFF2-40B4-BE49-F238E27FC236}">
                    <a16:creationId xmlns:a16="http://schemas.microsoft.com/office/drawing/2014/main" id="{F0BB28A2-D5C7-4A4A-B9AA-8597AE8EBAD8}"/>
                  </a:ext>
                </a:extLst>
              </p:cNvPr>
              <p:cNvSpPr/>
              <p:nvPr/>
            </p:nvSpPr>
            <p:spPr>
              <a:xfrm>
                <a:off x="2421069" y="923556"/>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2C23CD-8A5B-4335-B43F-2166D497B68C}"/>
                  </a:ext>
                </a:extLst>
              </p:cNvPr>
              <p:cNvSpPr/>
              <p:nvPr/>
            </p:nvSpPr>
            <p:spPr>
              <a:xfrm>
                <a:off x="2398487" y="7393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gradFill flip="none" rotWithShape="1">
                <a:gsLst>
                  <a:gs pos="0">
                    <a:srgbClr val="FFCC00"/>
                  </a:gs>
                  <a:gs pos="100000">
                    <a:srgbClr val="FF9900"/>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389D086-7115-43AB-8EE3-7F88744BFC76}"/>
                </a:ext>
              </a:extLst>
            </p:cNvPr>
            <p:cNvSpPr txBox="1"/>
            <p:nvPr/>
          </p:nvSpPr>
          <p:spPr>
            <a:xfrm>
              <a:off x="3050861" y="1258986"/>
              <a:ext cx="4318404" cy="527724"/>
            </a:xfrm>
            <a:prstGeom prst="rect">
              <a:avLst/>
            </a:prstGeom>
            <a:noFill/>
          </p:spPr>
          <p:txBody>
            <a:bodyPr wrap="square" rtlCol="0">
              <a:spAutoFit/>
            </a:bodyPr>
            <a:lstStyle/>
            <a:p>
              <a:pPr algn="ctr"/>
              <a:r>
                <a:rPr lang="ar-SY" sz="2800" b="1" dirty="0">
                  <a:solidFill>
                    <a:schemeClr val="bg1"/>
                  </a:solidFill>
                </a:rPr>
                <a:t>نشاط 1</a:t>
              </a:r>
              <a:endParaRPr lang="en-US" sz="2800" b="1" dirty="0">
                <a:solidFill>
                  <a:schemeClr val="bg1"/>
                </a:solidFill>
                <a:latin typeface="Century Gothic" panose="020B0502020202020204" pitchFamily="34" charset="0"/>
              </a:endParaRPr>
            </a:p>
          </p:txBody>
        </p:sp>
      </p:grpSp>
      <p:grpSp>
        <p:nvGrpSpPr>
          <p:cNvPr id="10" name="Group 9">
            <a:extLst>
              <a:ext uri="{FF2B5EF4-FFF2-40B4-BE49-F238E27FC236}">
                <a16:creationId xmlns:a16="http://schemas.microsoft.com/office/drawing/2014/main" id="{440F8AA7-3541-4B6C-A2C9-D5AF3C93465D}"/>
              </a:ext>
            </a:extLst>
          </p:cNvPr>
          <p:cNvGrpSpPr/>
          <p:nvPr/>
        </p:nvGrpSpPr>
        <p:grpSpPr>
          <a:xfrm>
            <a:off x="4358287" y="2859067"/>
            <a:ext cx="5126660" cy="1735146"/>
            <a:chOff x="2404439" y="2800533"/>
            <a:chExt cx="5143152" cy="1750083"/>
          </a:xfrm>
        </p:grpSpPr>
        <p:grpSp>
          <p:nvGrpSpPr>
            <p:cNvPr id="5" name="Group 4">
              <a:extLst>
                <a:ext uri="{FF2B5EF4-FFF2-40B4-BE49-F238E27FC236}">
                  <a16:creationId xmlns:a16="http://schemas.microsoft.com/office/drawing/2014/main" id="{3B88E973-E747-492B-BB65-1C254B005B2C}"/>
                </a:ext>
              </a:extLst>
            </p:cNvPr>
            <p:cNvGrpSpPr/>
            <p:nvPr/>
          </p:nvGrpSpPr>
          <p:grpSpPr>
            <a:xfrm>
              <a:off x="2404439" y="2800533"/>
              <a:ext cx="5143152" cy="1750083"/>
              <a:chOff x="2404439" y="2800533"/>
              <a:chExt cx="5143152" cy="1750083"/>
            </a:xfrm>
          </p:grpSpPr>
          <p:sp>
            <p:nvSpPr>
              <p:cNvPr id="16" name="Freeform: Shape 15">
                <a:extLst>
                  <a:ext uri="{FF2B5EF4-FFF2-40B4-BE49-F238E27FC236}">
                    <a16:creationId xmlns:a16="http://schemas.microsoft.com/office/drawing/2014/main" id="{E2511CCB-44C3-44D0-92B5-937D69E7A2B1}"/>
                  </a:ext>
                </a:extLst>
              </p:cNvPr>
              <p:cNvSpPr/>
              <p:nvPr/>
            </p:nvSpPr>
            <p:spPr>
              <a:xfrm>
                <a:off x="2404439" y="29847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63374 w 4996069"/>
                  <a:gd name="connsiteY5" fmla="*/ 5908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63374" y="590888"/>
                    </a:lnTo>
                    <a:lnTo>
                      <a:pt x="0" y="255667"/>
                    </a:lnTo>
                    <a:lnTo>
                      <a:pt x="0" y="239099"/>
                    </a:lnTo>
                    <a:cubicBezTo>
                      <a:pt x="364297" y="57917"/>
                      <a:pt x="728593" y="-4364"/>
                      <a:pt x="1092890"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2ADCF25-7E98-4730-9ED8-FCAB72426CB5}"/>
                  </a:ext>
                </a:extLst>
              </p:cNvPr>
              <p:cNvSpPr/>
              <p:nvPr/>
            </p:nvSpPr>
            <p:spPr>
              <a:xfrm>
                <a:off x="2451379" y="28005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287008 w 4996069"/>
                  <a:gd name="connsiteY5" fmla="*/ 92337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287008" y="923378"/>
                    </a:lnTo>
                    <a:lnTo>
                      <a:pt x="0" y="255667"/>
                    </a:lnTo>
                    <a:lnTo>
                      <a:pt x="0" y="239099"/>
                    </a:lnTo>
                    <a:cubicBezTo>
                      <a:pt x="364297" y="57917"/>
                      <a:pt x="728593" y="-4364"/>
                      <a:pt x="1092890" y="236"/>
                    </a:cubicBezTo>
                    <a:close/>
                  </a:path>
                </a:pathLst>
              </a:custGeom>
              <a:gradFill flip="none" rotWithShape="1">
                <a:gsLst>
                  <a:gs pos="0">
                    <a:srgbClr val="00CC99"/>
                  </a:gs>
                  <a:gs pos="100000">
                    <a:srgbClr val="0066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1998C5FB-104D-48CD-995D-33E7BC59FBA1}"/>
                </a:ext>
              </a:extLst>
            </p:cNvPr>
            <p:cNvSpPr txBox="1"/>
            <p:nvPr/>
          </p:nvSpPr>
          <p:spPr>
            <a:xfrm>
              <a:off x="2706206" y="3171001"/>
              <a:ext cx="4488215" cy="465639"/>
            </a:xfrm>
            <a:prstGeom prst="rect">
              <a:avLst/>
            </a:prstGeom>
            <a:noFill/>
          </p:spPr>
          <p:txBody>
            <a:bodyPr wrap="square" rtlCol="0">
              <a:spAutoFit/>
            </a:bodyPr>
            <a:lstStyle/>
            <a:p>
              <a:pPr algn="ctr"/>
              <a:r>
                <a:rPr lang="ar-SY" sz="2400" b="1" dirty="0">
                  <a:solidFill>
                    <a:schemeClr val="bg1"/>
                  </a:solidFill>
                </a:rPr>
                <a:t>منع الحكم بالقوانين و الأحكام القبلية</a:t>
              </a:r>
            </a:p>
          </p:txBody>
        </p:sp>
      </p:grpSp>
      <p:grpSp>
        <p:nvGrpSpPr>
          <p:cNvPr id="14" name="Group 13">
            <a:extLst>
              <a:ext uri="{FF2B5EF4-FFF2-40B4-BE49-F238E27FC236}">
                <a16:creationId xmlns:a16="http://schemas.microsoft.com/office/drawing/2014/main" id="{A9D0C04B-E8E9-4C3D-9016-3D8D72C18C07}"/>
              </a:ext>
            </a:extLst>
          </p:cNvPr>
          <p:cNvGrpSpPr/>
          <p:nvPr/>
        </p:nvGrpSpPr>
        <p:grpSpPr>
          <a:xfrm>
            <a:off x="4356985" y="4920265"/>
            <a:ext cx="5124591" cy="1735147"/>
            <a:chOff x="2403137" y="4861732"/>
            <a:chExt cx="5141076" cy="1750084"/>
          </a:xfrm>
        </p:grpSpPr>
        <p:grpSp>
          <p:nvGrpSpPr>
            <p:cNvPr id="6" name="Group 5">
              <a:extLst>
                <a:ext uri="{FF2B5EF4-FFF2-40B4-BE49-F238E27FC236}">
                  <a16:creationId xmlns:a16="http://schemas.microsoft.com/office/drawing/2014/main" id="{D2DB1E44-CA9C-44B0-978D-4C04755B5D44}"/>
                </a:ext>
              </a:extLst>
            </p:cNvPr>
            <p:cNvGrpSpPr/>
            <p:nvPr/>
          </p:nvGrpSpPr>
          <p:grpSpPr>
            <a:xfrm>
              <a:off x="2403137" y="4861732"/>
              <a:ext cx="5141076" cy="1750084"/>
              <a:chOff x="2403137" y="4861732"/>
              <a:chExt cx="5141076" cy="1750084"/>
            </a:xfrm>
          </p:grpSpPr>
          <p:sp>
            <p:nvSpPr>
              <p:cNvPr id="21" name="Freeform: Shape 20">
                <a:extLst>
                  <a:ext uri="{FF2B5EF4-FFF2-40B4-BE49-F238E27FC236}">
                    <a16:creationId xmlns:a16="http://schemas.microsoft.com/office/drawing/2014/main" id="{EA23F34B-28D9-4391-8EEC-D7258E21FCED}"/>
                  </a:ext>
                </a:extLst>
              </p:cNvPr>
              <p:cNvSpPr/>
              <p:nvPr/>
            </p:nvSpPr>
            <p:spPr>
              <a:xfrm>
                <a:off x="2428381" y="50459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07625 w 4996069"/>
                  <a:gd name="connsiteY5" fmla="*/ 1095444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07625" y="1095444"/>
                    </a:lnTo>
                    <a:lnTo>
                      <a:pt x="0" y="255667"/>
                    </a:lnTo>
                    <a:lnTo>
                      <a:pt x="0" y="239099"/>
                    </a:lnTo>
                    <a:cubicBezTo>
                      <a:pt x="364297" y="57917"/>
                      <a:pt x="728593" y="-4364"/>
                      <a:pt x="1092890"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E7435A3-2DBA-45F8-A2B0-F01CDE6B6A05}"/>
                  </a:ext>
                </a:extLst>
              </p:cNvPr>
              <p:cNvSpPr/>
              <p:nvPr/>
            </p:nvSpPr>
            <p:spPr>
              <a:xfrm>
                <a:off x="2403137" y="4861732"/>
                <a:ext cx="5141076"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136872 w 5040051"/>
                  <a:gd name="connsiteY0" fmla="*/ 236 h 1969067"/>
                  <a:gd name="connsiteX1" fmla="*/ 5040051 w 5040051"/>
                  <a:gd name="connsiteY1" fmla="*/ 239099 h 1969067"/>
                  <a:gd name="connsiteX2" fmla="*/ 5040051 w 5040051"/>
                  <a:gd name="connsiteY2" fmla="*/ 1729969 h 1969067"/>
                  <a:gd name="connsiteX3" fmla="*/ 200109 w 5040051"/>
                  <a:gd name="connsiteY3" fmla="*/ 1659448 h 1969067"/>
                  <a:gd name="connsiteX4" fmla="*/ 62109 w 5040051"/>
                  <a:gd name="connsiteY4" fmla="*/ 1721781 h 1969067"/>
                  <a:gd name="connsiteX5" fmla="*/ 0 w 5040051"/>
                  <a:gd name="connsiteY5" fmla="*/ 923378 h 1969067"/>
                  <a:gd name="connsiteX6" fmla="*/ 43982 w 5040051"/>
                  <a:gd name="connsiteY6" fmla="*/ 255667 h 1969067"/>
                  <a:gd name="connsiteX7" fmla="*/ 43982 w 5040051"/>
                  <a:gd name="connsiteY7" fmla="*/ 239099 h 1969067"/>
                  <a:gd name="connsiteX8" fmla="*/ 1136872 w 5040051"/>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051" h="1969067">
                    <a:moveTo>
                      <a:pt x="1136872" y="236"/>
                    </a:moveTo>
                    <a:cubicBezTo>
                      <a:pt x="2437932" y="16666"/>
                      <a:pt x="3738992" y="886178"/>
                      <a:pt x="5040051" y="239099"/>
                    </a:cubicBezTo>
                    <a:lnTo>
                      <a:pt x="5040051" y="1729969"/>
                    </a:lnTo>
                    <a:cubicBezTo>
                      <a:pt x="3426738" y="2532347"/>
                      <a:pt x="1813423" y="1002814"/>
                      <a:pt x="200109" y="1659448"/>
                    </a:cubicBezTo>
                    <a:lnTo>
                      <a:pt x="62109" y="1721781"/>
                    </a:lnTo>
                    <a:lnTo>
                      <a:pt x="0" y="923378"/>
                    </a:lnTo>
                    <a:lnTo>
                      <a:pt x="43982" y="255667"/>
                    </a:lnTo>
                    <a:lnTo>
                      <a:pt x="43982" y="239099"/>
                    </a:lnTo>
                    <a:cubicBezTo>
                      <a:pt x="408279" y="57917"/>
                      <a:pt x="772575" y="-4364"/>
                      <a:pt x="1136872" y="236"/>
                    </a:cubicBezTo>
                    <a:close/>
                  </a:path>
                </a:pathLst>
              </a:custGeom>
              <a:gradFill flip="none" rotWithShape="1">
                <a:gsLst>
                  <a:gs pos="0">
                    <a:srgbClr val="FF33CC"/>
                  </a:gs>
                  <a:gs pos="100000">
                    <a:srgbClr val="6600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9335349-4CCC-4EEE-9C18-8220ECBCA476}"/>
                </a:ext>
              </a:extLst>
            </p:cNvPr>
            <p:cNvSpPr txBox="1"/>
            <p:nvPr/>
          </p:nvSpPr>
          <p:spPr>
            <a:xfrm>
              <a:off x="3220637" y="5363338"/>
              <a:ext cx="3978821" cy="465639"/>
            </a:xfrm>
            <a:prstGeom prst="rect">
              <a:avLst/>
            </a:prstGeom>
            <a:noFill/>
          </p:spPr>
          <p:txBody>
            <a:bodyPr wrap="square" rtlCol="0">
              <a:spAutoFit/>
            </a:bodyPr>
            <a:lstStyle/>
            <a:p>
              <a:pPr algn="ctr"/>
              <a:r>
                <a:rPr lang="ar-SY" sz="2400" b="1" dirty="0">
                  <a:solidFill>
                    <a:schemeClr val="bg1"/>
                  </a:solidFill>
                  <a:latin typeface="Century Gothic" panose="020B0502020202020204" pitchFamily="34" charset="0"/>
                </a:rPr>
                <a:t>الوحدة الوطنية</a:t>
              </a:r>
              <a:endParaRPr lang="en-US" sz="2400" b="1" dirty="0">
                <a:solidFill>
                  <a:schemeClr val="bg1"/>
                </a:solidFill>
                <a:latin typeface="Century Gothic" panose="020B0502020202020204" pitchFamily="34" charset="0"/>
              </a:endParaRPr>
            </a:p>
          </p:txBody>
        </p:sp>
      </p:grpSp>
      <p:sp useBgFill="1">
        <p:nvSpPr>
          <p:cNvPr id="4" name="Rectangle 3">
            <a:extLst>
              <a:ext uri="{FF2B5EF4-FFF2-40B4-BE49-F238E27FC236}">
                <a16:creationId xmlns:a16="http://schemas.microsoft.com/office/drawing/2014/main" id="{78E39D27-82BF-4EB5-925E-C14161165C38}"/>
              </a:ext>
            </a:extLst>
          </p:cNvPr>
          <p:cNvSpPr/>
          <p:nvPr/>
        </p:nvSpPr>
        <p:spPr>
          <a:xfrm>
            <a:off x="9414822" y="58533"/>
            <a:ext cx="2777178" cy="67994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06BB4F5-DC4A-4DBA-8B5E-5873F8EE4BF8}"/>
              </a:ext>
            </a:extLst>
          </p:cNvPr>
          <p:cNvGrpSpPr/>
          <p:nvPr/>
        </p:nvGrpSpPr>
        <p:grpSpPr>
          <a:xfrm>
            <a:off x="9206672" y="536836"/>
            <a:ext cx="2473590" cy="1727752"/>
            <a:chOff x="7253296" y="478302"/>
            <a:chExt cx="2481547" cy="1742625"/>
          </a:xfrm>
        </p:grpSpPr>
        <p:sp>
          <p:nvSpPr>
            <p:cNvPr id="11" name="Freeform: Shape 10">
              <a:extLst>
                <a:ext uri="{FF2B5EF4-FFF2-40B4-BE49-F238E27FC236}">
                  <a16:creationId xmlns:a16="http://schemas.microsoft.com/office/drawing/2014/main" id="{C1577F64-6FF2-4C8A-810B-4E5641319F57}"/>
                </a:ext>
              </a:extLst>
            </p:cNvPr>
            <p:cNvSpPr/>
            <p:nvPr/>
          </p:nvSpPr>
          <p:spPr>
            <a:xfrm flipH="1">
              <a:off x="7507714" y="6550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2B4C5057-A82E-465E-A563-BE0ACA39CC62}"/>
                </a:ext>
              </a:extLst>
            </p:cNvPr>
            <p:cNvSpPr/>
            <p:nvPr/>
          </p:nvSpPr>
          <p:spPr>
            <a:xfrm flipH="1">
              <a:off x="7253296" y="4783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CC00"/>
                </a:gs>
                <a:gs pos="90300">
                  <a:srgbClr val="FF9E00"/>
                </a:gs>
                <a:gs pos="100000">
                  <a:srgbClr val="D67F00"/>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BD706D3-5055-4296-9750-EC8C0C5A438C}"/>
              </a:ext>
            </a:extLst>
          </p:cNvPr>
          <p:cNvGrpSpPr/>
          <p:nvPr/>
        </p:nvGrpSpPr>
        <p:grpSpPr>
          <a:xfrm>
            <a:off x="9132910" y="2598036"/>
            <a:ext cx="2473590" cy="1727752"/>
            <a:chOff x="7179578" y="2539502"/>
            <a:chExt cx="2481547" cy="1742625"/>
          </a:xfrm>
        </p:grpSpPr>
        <p:sp>
          <p:nvSpPr>
            <p:cNvPr id="18" name="Freeform: Shape 17">
              <a:extLst>
                <a:ext uri="{FF2B5EF4-FFF2-40B4-BE49-F238E27FC236}">
                  <a16:creationId xmlns:a16="http://schemas.microsoft.com/office/drawing/2014/main" id="{5F729D18-DA29-4C1C-9AEC-CDE3FDFD4F97}"/>
                </a:ext>
              </a:extLst>
            </p:cNvPr>
            <p:cNvSpPr/>
            <p:nvPr/>
          </p:nvSpPr>
          <p:spPr>
            <a:xfrm flipH="1">
              <a:off x="7433996" y="27162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4732228B-36A4-4D66-BBA8-FB46F667A880}"/>
                </a:ext>
              </a:extLst>
            </p:cNvPr>
            <p:cNvSpPr/>
            <p:nvPr/>
          </p:nvSpPr>
          <p:spPr>
            <a:xfrm flipH="1">
              <a:off x="7179578" y="25395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00CC99"/>
                </a:gs>
                <a:gs pos="100000">
                  <a:srgbClr val="0066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15CA080-E4CE-4A68-AD23-709C08C763D9}"/>
              </a:ext>
            </a:extLst>
          </p:cNvPr>
          <p:cNvGrpSpPr/>
          <p:nvPr/>
        </p:nvGrpSpPr>
        <p:grpSpPr>
          <a:xfrm>
            <a:off x="9059314" y="4659235"/>
            <a:ext cx="2540856" cy="1687576"/>
            <a:chOff x="7105860" y="4600701"/>
            <a:chExt cx="2549030" cy="1702103"/>
          </a:xfrm>
        </p:grpSpPr>
        <p:sp>
          <p:nvSpPr>
            <p:cNvPr id="23" name="Freeform: Shape 22">
              <a:extLst>
                <a:ext uri="{FF2B5EF4-FFF2-40B4-BE49-F238E27FC236}">
                  <a16:creationId xmlns:a16="http://schemas.microsoft.com/office/drawing/2014/main" id="{EBE45EDD-7CB1-4341-BD2F-9E3DA2C9FF12}"/>
                </a:ext>
              </a:extLst>
            </p:cNvPr>
            <p:cNvSpPr/>
            <p:nvPr/>
          </p:nvSpPr>
          <p:spPr>
            <a:xfrm flipH="1">
              <a:off x="7427761" y="4736943"/>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id="{142D785E-6F7C-416D-B56E-E84725256CAF}"/>
                </a:ext>
              </a:extLst>
            </p:cNvPr>
            <p:cNvSpPr/>
            <p:nvPr/>
          </p:nvSpPr>
          <p:spPr>
            <a:xfrm flipH="1">
              <a:off x="7105860" y="4600701"/>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33CC"/>
                </a:gs>
                <a:gs pos="100000">
                  <a:srgbClr val="6600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
            <a:extLst>
              <a:ext uri="{FF2B5EF4-FFF2-40B4-BE49-F238E27FC236}">
                <a16:creationId xmlns:a16="http://schemas.microsoft.com/office/drawing/2014/main" id="{EF6BA78A-4F6A-46B1-A466-79E503883DA0}"/>
              </a:ext>
            </a:extLst>
          </p:cNvPr>
          <p:cNvSpPr/>
          <p:nvPr/>
        </p:nvSpPr>
        <p:spPr>
          <a:xfrm>
            <a:off x="264971" y="797866"/>
            <a:ext cx="3807731" cy="5361208"/>
          </a:xfrm>
          <a:prstGeom prst="roundRect">
            <a:avLst>
              <a:gd name="adj" fmla="val 4904"/>
            </a:avLst>
          </a:prstGeom>
          <a:solidFill>
            <a:srgbClr val="124F74"/>
          </a:solidFill>
          <a:ln>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4">
            <a:extLst>
              <a:ext uri="{FF2B5EF4-FFF2-40B4-BE49-F238E27FC236}">
                <a16:creationId xmlns:a16="http://schemas.microsoft.com/office/drawing/2014/main" id="{28502426-CFC2-405A-B48D-654336359B9F}"/>
              </a:ext>
            </a:extLst>
          </p:cNvPr>
          <p:cNvGrpSpPr/>
          <p:nvPr/>
        </p:nvGrpSpPr>
        <p:grpSpPr>
          <a:xfrm>
            <a:off x="264971" y="1151056"/>
            <a:ext cx="3627985" cy="4700307"/>
            <a:chOff x="1524894" y="1463262"/>
            <a:chExt cx="3627985" cy="4700307"/>
          </a:xfrm>
        </p:grpSpPr>
        <p:sp>
          <p:nvSpPr>
            <p:cNvPr id="41" name="Rectangle 24">
              <a:extLst>
                <a:ext uri="{FF2B5EF4-FFF2-40B4-BE49-F238E27FC236}">
                  <a16:creationId xmlns:a16="http://schemas.microsoft.com/office/drawing/2014/main" id="{540A5303-B350-4CE6-A800-E6B2946C66EA}"/>
                </a:ext>
              </a:extLst>
            </p:cNvPr>
            <p:cNvSpPr/>
            <p:nvPr/>
          </p:nvSpPr>
          <p:spPr>
            <a:xfrm>
              <a:off x="1684952" y="1463262"/>
              <a:ext cx="3467927" cy="4654829"/>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6">
              <a:extLst>
                <a:ext uri="{FF2B5EF4-FFF2-40B4-BE49-F238E27FC236}">
                  <a16:creationId xmlns:a16="http://schemas.microsoft.com/office/drawing/2014/main" id="{AAAAB43E-0192-497C-9046-1278FC629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163" y="1978679"/>
              <a:ext cx="2021117" cy="2071021"/>
            </a:xfrm>
            <a:prstGeom prst="rect">
              <a:avLst/>
            </a:prstGeom>
          </p:spPr>
        </p:pic>
        <p:sp>
          <p:nvSpPr>
            <p:cNvPr id="43" name="TextBox 7">
              <a:extLst>
                <a:ext uri="{FF2B5EF4-FFF2-40B4-BE49-F238E27FC236}">
                  <a16:creationId xmlns:a16="http://schemas.microsoft.com/office/drawing/2014/main" id="{5C5B09EE-B4D4-49E4-AC09-72C33265514F}"/>
                </a:ext>
              </a:extLst>
            </p:cNvPr>
            <p:cNvSpPr txBox="1"/>
            <p:nvPr/>
          </p:nvSpPr>
          <p:spPr>
            <a:xfrm>
              <a:off x="1524894" y="1686845"/>
              <a:ext cx="3193699" cy="369332"/>
            </a:xfrm>
            <a:prstGeom prst="rect">
              <a:avLst/>
            </a:prstGeom>
            <a:noFill/>
          </p:spPr>
          <p:txBody>
            <a:bodyPr wrap="square" rtlCol="0">
              <a:spAutoFit/>
            </a:bodyPr>
            <a:lstStyle/>
            <a:p>
              <a:pPr algn="ctr"/>
              <a:r>
                <a:rPr lang="ar-SY" b="1" dirty="0"/>
                <a:t>الملك عبدالعزيز بن عبدالرحمن آل سعود</a:t>
              </a:r>
              <a:endParaRPr lang="en-US" dirty="0">
                <a:solidFill>
                  <a:schemeClr val="bg2">
                    <a:lumMod val="50000"/>
                  </a:schemeClr>
                </a:solidFill>
                <a:latin typeface="Oswald" panose="02000503000000000000" pitchFamily="2" charset="0"/>
              </a:endParaRPr>
            </a:p>
          </p:txBody>
        </p:sp>
        <p:sp>
          <p:nvSpPr>
            <p:cNvPr id="44" name="TextBox 12">
              <a:extLst>
                <a:ext uri="{FF2B5EF4-FFF2-40B4-BE49-F238E27FC236}">
                  <a16:creationId xmlns:a16="http://schemas.microsoft.com/office/drawing/2014/main" id="{7C7C892A-95BC-4AF5-BA1E-974A1ED775F1}"/>
                </a:ext>
              </a:extLst>
            </p:cNvPr>
            <p:cNvSpPr txBox="1"/>
            <p:nvPr/>
          </p:nvSpPr>
          <p:spPr>
            <a:xfrm>
              <a:off x="1672154" y="4132244"/>
              <a:ext cx="3467927" cy="2031325"/>
            </a:xfrm>
            <a:prstGeom prst="rect">
              <a:avLst/>
            </a:prstGeom>
            <a:noFill/>
          </p:spPr>
          <p:txBody>
            <a:bodyPr wrap="square" rtlCol="0">
              <a:spAutoFit/>
            </a:bodyPr>
            <a:lstStyle/>
            <a:p>
              <a:pPr algn="r"/>
              <a:r>
                <a:rPr lang="ar-SY" b="1" dirty="0"/>
                <a:t>« : قال الملك عبدالعزيز : إن أول شيء نحافظ عليه، ونعضُّ عليه بالنواجذ، ونحارب دونه - ولو أهلَ الأرض - </a:t>
              </a:r>
            </a:p>
            <a:p>
              <a:pPr algn="r"/>
              <a:r>
                <a:rPr lang="ar-SY" b="1" dirty="0"/>
                <a:t>هو ديننا ووطننا، وهذان الأمران لا نقبل فيهما قولاً ولا تصرفاً</a:t>
              </a:r>
            </a:p>
            <a:p>
              <a:pPr algn="r"/>
              <a:r>
                <a:rPr lang="ar-SY" b="1" dirty="0"/>
                <a:t> ولا هَوَادة، إننا نبذل النفس والنفيس دونهما؛ لأنهما عظيمان عندنا.»</a:t>
              </a:r>
              <a:endParaRPr lang="en-US" b="1" dirty="0">
                <a:solidFill>
                  <a:schemeClr val="bg2">
                    <a:lumMod val="50000"/>
                  </a:schemeClr>
                </a:solidFill>
              </a:endParaRPr>
            </a:p>
          </p:txBody>
        </p:sp>
      </p:grpSp>
      <p:grpSp>
        <p:nvGrpSpPr>
          <p:cNvPr id="45" name="Group 2">
            <a:extLst>
              <a:ext uri="{FF2B5EF4-FFF2-40B4-BE49-F238E27FC236}">
                <a16:creationId xmlns:a16="http://schemas.microsoft.com/office/drawing/2014/main" id="{8FA0EF1F-41FB-4892-9DF4-B59C1A18AFFD}"/>
              </a:ext>
            </a:extLst>
          </p:cNvPr>
          <p:cNvGrpSpPr/>
          <p:nvPr/>
        </p:nvGrpSpPr>
        <p:grpSpPr>
          <a:xfrm>
            <a:off x="616981" y="538251"/>
            <a:ext cx="3058430" cy="863943"/>
            <a:chOff x="1876904" y="850457"/>
            <a:chExt cx="3058430" cy="863943"/>
          </a:xfrm>
        </p:grpSpPr>
        <p:sp>
          <p:nvSpPr>
            <p:cNvPr id="46" name="Rectangle 8">
              <a:extLst>
                <a:ext uri="{FF2B5EF4-FFF2-40B4-BE49-F238E27FC236}">
                  <a16:creationId xmlns:a16="http://schemas.microsoft.com/office/drawing/2014/main" id="{A7FF30AE-80ED-4B8C-9887-DAE7482AD45D}"/>
                </a:ext>
              </a:extLst>
            </p:cNvPr>
            <p:cNvSpPr/>
            <p:nvPr/>
          </p:nvSpPr>
          <p:spPr>
            <a:xfrm>
              <a:off x="2184026" y="946593"/>
              <a:ext cx="2456981" cy="371106"/>
            </a:xfrm>
            <a:prstGeom prst="rect">
              <a:avLst/>
            </a:prstGeom>
            <a:gradFill flip="none" rotWithShape="1">
              <a:gsLst>
                <a:gs pos="7000">
                  <a:srgbClr val="C2C2C2"/>
                </a:gs>
                <a:gs pos="51000">
                  <a:schemeClr val="bg1">
                    <a:lumMod val="0"/>
                    <a:lumOff val="100000"/>
                  </a:schemeClr>
                </a:gs>
                <a:gs pos="100000">
                  <a:srgbClr val="C2C2C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0">
              <a:extLst>
                <a:ext uri="{FF2B5EF4-FFF2-40B4-BE49-F238E27FC236}">
                  <a16:creationId xmlns:a16="http://schemas.microsoft.com/office/drawing/2014/main" id="{7FD32477-BE2E-4930-9E87-5C679E043AED}"/>
                </a:ext>
              </a:extLst>
            </p:cNvPr>
            <p:cNvSpPr/>
            <p:nvPr/>
          </p:nvSpPr>
          <p:spPr>
            <a:xfrm>
              <a:off x="2280003"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11">
              <a:extLst>
                <a:ext uri="{FF2B5EF4-FFF2-40B4-BE49-F238E27FC236}">
                  <a16:creationId xmlns:a16="http://schemas.microsoft.com/office/drawing/2014/main" id="{FE0B32FA-979F-4C0F-8B20-6277AB44528C}"/>
                </a:ext>
              </a:extLst>
            </p:cNvPr>
            <p:cNvSpPr/>
            <p:nvPr/>
          </p:nvSpPr>
          <p:spPr>
            <a:xfrm>
              <a:off x="4365878" y="1120555"/>
              <a:ext cx="137160" cy="137160"/>
            </a:xfrm>
            <a:prstGeom prst="ellipse">
              <a:avLst/>
            </a:prstGeom>
            <a:gradFill flip="none" rotWithShape="1">
              <a:gsLst>
                <a:gs pos="7000">
                  <a:schemeClr val="bg1">
                    <a:lumMod val="75000"/>
                  </a:schemeClr>
                </a:gs>
                <a:gs pos="43000">
                  <a:schemeClr val="bg1">
                    <a:lumMod val="85000"/>
                  </a:schemeClr>
                </a:gs>
                <a:gs pos="100000">
                  <a:schemeClr val="bg1">
                    <a:lumMod val="50000"/>
                  </a:schemeClr>
                </a:gs>
              </a:gsLst>
              <a:lin ang="27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Shape 14">
              <a:extLst>
                <a:ext uri="{FF2B5EF4-FFF2-40B4-BE49-F238E27FC236}">
                  <a16:creationId xmlns:a16="http://schemas.microsoft.com/office/drawing/2014/main" id="{47F257EF-6FA6-4FFC-B70A-8558A513CD65}"/>
                </a:ext>
              </a:extLst>
            </p:cNvPr>
            <p:cNvSpPr/>
            <p:nvPr/>
          </p:nvSpPr>
          <p:spPr>
            <a:xfrm>
              <a:off x="1876904" y="946593"/>
              <a:ext cx="3058429" cy="767806"/>
            </a:xfrm>
            <a:custGeom>
              <a:avLst/>
              <a:gdLst>
                <a:gd name="connsiteX0" fmla="*/ 350858 w 3788229"/>
                <a:gd name="connsiteY0" fmla="*/ 59690 h 961209"/>
                <a:gd name="connsiteX1" fmla="*/ 108857 w 3788229"/>
                <a:gd name="connsiteY1" fmla="*/ 301691 h 961209"/>
                <a:gd name="connsiteX2" fmla="*/ 108857 w 3788229"/>
                <a:gd name="connsiteY2" fmla="*/ 659518 h 961209"/>
                <a:gd name="connsiteX3" fmla="*/ 350858 w 3788229"/>
                <a:gd name="connsiteY3" fmla="*/ 901519 h 961209"/>
                <a:gd name="connsiteX4" fmla="*/ 3437371 w 3788229"/>
                <a:gd name="connsiteY4" fmla="*/ 901519 h 961209"/>
                <a:gd name="connsiteX5" fmla="*/ 3679372 w 3788229"/>
                <a:gd name="connsiteY5" fmla="*/ 659518 h 961209"/>
                <a:gd name="connsiteX6" fmla="*/ 3679372 w 3788229"/>
                <a:gd name="connsiteY6" fmla="*/ 301691 h 961209"/>
                <a:gd name="connsiteX7" fmla="*/ 3437371 w 3788229"/>
                <a:gd name="connsiteY7" fmla="*/ 59690 h 961209"/>
                <a:gd name="connsiteX8" fmla="*/ 276319 w 3788229"/>
                <a:gd name="connsiteY8" fmla="*/ 0 h 961209"/>
                <a:gd name="connsiteX9" fmla="*/ 3511910 w 3788229"/>
                <a:gd name="connsiteY9" fmla="*/ 0 h 961209"/>
                <a:gd name="connsiteX10" fmla="*/ 3788229 w 3788229"/>
                <a:gd name="connsiteY10" fmla="*/ 276319 h 961209"/>
                <a:gd name="connsiteX11" fmla="*/ 3788229 w 3788229"/>
                <a:gd name="connsiteY11" fmla="*/ 684890 h 961209"/>
                <a:gd name="connsiteX12" fmla="*/ 3511910 w 3788229"/>
                <a:gd name="connsiteY12" fmla="*/ 961209 h 961209"/>
                <a:gd name="connsiteX13" fmla="*/ 276319 w 3788229"/>
                <a:gd name="connsiteY13" fmla="*/ 961209 h 961209"/>
                <a:gd name="connsiteX14" fmla="*/ 0 w 3788229"/>
                <a:gd name="connsiteY14" fmla="*/ 684890 h 961209"/>
                <a:gd name="connsiteX15" fmla="*/ 0 w 3788229"/>
                <a:gd name="connsiteY15" fmla="*/ 276319 h 961209"/>
                <a:gd name="connsiteX16" fmla="*/ 276319 w 3788229"/>
                <a:gd name="connsiteY16" fmla="*/ 0 h 96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8229" h="961209">
                  <a:moveTo>
                    <a:pt x="350858" y="59690"/>
                  </a:moveTo>
                  <a:cubicBezTo>
                    <a:pt x="217205" y="59690"/>
                    <a:pt x="108857" y="168038"/>
                    <a:pt x="108857" y="301691"/>
                  </a:cubicBezTo>
                  <a:lnTo>
                    <a:pt x="108857" y="659518"/>
                  </a:lnTo>
                  <a:cubicBezTo>
                    <a:pt x="108857" y="793171"/>
                    <a:pt x="217205" y="901519"/>
                    <a:pt x="350858" y="901519"/>
                  </a:cubicBezTo>
                  <a:lnTo>
                    <a:pt x="3437371" y="901519"/>
                  </a:lnTo>
                  <a:cubicBezTo>
                    <a:pt x="3571024" y="901519"/>
                    <a:pt x="3679372" y="793171"/>
                    <a:pt x="3679372" y="659518"/>
                  </a:cubicBezTo>
                  <a:lnTo>
                    <a:pt x="3679372" y="301691"/>
                  </a:lnTo>
                  <a:cubicBezTo>
                    <a:pt x="3679372" y="168038"/>
                    <a:pt x="3571024" y="59690"/>
                    <a:pt x="3437371" y="59690"/>
                  </a:cubicBezTo>
                  <a:close/>
                  <a:moveTo>
                    <a:pt x="276319" y="0"/>
                  </a:moveTo>
                  <a:lnTo>
                    <a:pt x="3511910" y="0"/>
                  </a:lnTo>
                  <a:cubicBezTo>
                    <a:pt x="3664517" y="0"/>
                    <a:pt x="3788229" y="123712"/>
                    <a:pt x="3788229" y="276319"/>
                  </a:cubicBezTo>
                  <a:lnTo>
                    <a:pt x="3788229" y="684890"/>
                  </a:lnTo>
                  <a:cubicBezTo>
                    <a:pt x="3788229" y="837497"/>
                    <a:pt x="3664517" y="961209"/>
                    <a:pt x="3511910" y="961209"/>
                  </a:cubicBezTo>
                  <a:lnTo>
                    <a:pt x="276319" y="961209"/>
                  </a:lnTo>
                  <a:cubicBezTo>
                    <a:pt x="123712" y="961209"/>
                    <a:pt x="0" y="837497"/>
                    <a:pt x="0" y="684890"/>
                  </a:cubicBezTo>
                  <a:lnTo>
                    <a:pt x="0" y="276319"/>
                  </a:lnTo>
                  <a:cubicBezTo>
                    <a:pt x="0" y="123712"/>
                    <a:pt x="123712" y="0"/>
                    <a:pt x="276319" y="0"/>
                  </a:cubicBezTo>
                  <a:close/>
                </a:path>
              </a:pathLst>
            </a:custGeom>
            <a:gradFill flip="none" rotWithShape="1">
              <a:gsLst>
                <a:gs pos="30000">
                  <a:schemeClr val="bg1"/>
                </a:gs>
                <a:gs pos="0">
                  <a:schemeClr val="tx1"/>
                </a:gs>
                <a:gs pos="100000">
                  <a:schemeClr val="bg2">
                    <a:lumMod val="75000"/>
                  </a:schemeClr>
                </a:gs>
                <a:gs pos="79000">
                  <a:schemeClr val="bg1"/>
                </a:gs>
              </a:gsLst>
              <a:lin ang="27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20">
              <a:extLst>
                <a:ext uri="{FF2B5EF4-FFF2-40B4-BE49-F238E27FC236}">
                  <a16:creationId xmlns:a16="http://schemas.microsoft.com/office/drawing/2014/main" id="{CBB257C8-BDE5-41D7-98B3-B04AF48FCA41}"/>
                </a:ext>
              </a:extLst>
            </p:cNvPr>
            <p:cNvSpPr/>
            <p:nvPr/>
          </p:nvSpPr>
          <p:spPr>
            <a:xfrm>
              <a:off x="1876904" y="146326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21">
              <a:extLst>
                <a:ext uri="{FF2B5EF4-FFF2-40B4-BE49-F238E27FC236}">
                  <a16:creationId xmlns:a16="http://schemas.microsoft.com/office/drawing/2014/main" id="{F562789A-595D-422B-BA8B-4A34C192F551}"/>
                </a:ext>
              </a:extLst>
            </p:cNvPr>
            <p:cNvSpPr/>
            <p:nvPr/>
          </p:nvSpPr>
          <p:spPr>
            <a:xfrm flipV="1">
              <a:off x="1877214" y="945153"/>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22">
              <a:extLst>
                <a:ext uri="{FF2B5EF4-FFF2-40B4-BE49-F238E27FC236}">
                  <a16:creationId xmlns:a16="http://schemas.microsoft.com/office/drawing/2014/main" id="{AEC28B4B-95C6-4FB7-A731-3E7C4B4D1DBF}"/>
                </a:ext>
              </a:extLst>
            </p:cNvPr>
            <p:cNvSpPr/>
            <p:nvPr/>
          </p:nvSpPr>
          <p:spPr>
            <a:xfrm flipH="1">
              <a:off x="4634611" y="1463262"/>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23">
              <a:extLst>
                <a:ext uri="{FF2B5EF4-FFF2-40B4-BE49-F238E27FC236}">
                  <a16:creationId xmlns:a16="http://schemas.microsoft.com/office/drawing/2014/main" id="{60BD3587-A691-4F56-8B25-3692F32C3E9E}"/>
                </a:ext>
              </a:extLst>
            </p:cNvPr>
            <p:cNvSpPr/>
            <p:nvPr/>
          </p:nvSpPr>
          <p:spPr>
            <a:xfrm flipH="1" flipV="1">
              <a:off x="4634611" y="947845"/>
              <a:ext cx="300723" cy="251137"/>
            </a:xfrm>
            <a:custGeom>
              <a:avLst/>
              <a:gdLst>
                <a:gd name="connsiteX0" fmla="*/ 0 w 341084"/>
                <a:gd name="connsiteY0" fmla="*/ 0 h 284843"/>
                <a:gd name="connsiteX1" fmla="*/ 99682 w 341084"/>
                <a:gd name="connsiteY1" fmla="*/ 0 h 284843"/>
                <a:gd name="connsiteX2" fmla="*/ 99682 w 341084"/>
                <a:gd name="connsiteY2" fmla="*/ 11510 h 284843"/>
                <a:gd name="connsiteX3" fmla="*/ 321284 w 341084"/>
                <a:gd name="connsiteY3" fmla="*/ 230764 h 284843"/>
                <a:gd name="connsiteX4" fmla="*/ 341084 w 341084"/>
                <a:gd name="connsiteY4" fmla="*/ 230764 h 284843"/>
                <a:gd name="connsiteX5" fmla="*/ 341084 w 341084"/>
                <a:gd name="connsiteY5" fmla="*/ 284843 h 284843"/>
                <a:gd name="connsiteX6" fmla="*/ 253028 w 341084"/>
                <a:gd name="connsiteY6" fmla="*/ 284843 h 284843"/>
                <a:gd name="connsiteX7" fmla="*/ 0 w 341084"/>
                <a:gd name="connsiteY7" fmla="*/ 34498 h 28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084" h="284843">
                  <a:moveTo>
                    <a:pt x="0" y="0"/>
                  </a:moveTo>
                  <a:lnTo>
                    <a:pt x="99682" y="0"/>
                  </a:lnTo>
                  <a:lnTo>
                    <a:pt x="99682" y="11510"/>
                  </a:lnTo>
                  <a:cubicBezTo>
                    <a:pt x="99682" y="132600"/>
                    <a:pt x="198897" y="230764"/>
                    <a:pt x="321284" y="230764"/>
                  </a:cubicBezTo>
                  <a:lnTo>
                    <a:pt x="341084" y="230764"/>
                  </a:lnTo>
                  <a:lnTo>
                    <a:pt x="341084" y="284843"/>
                  </a:lnTo>
                  <a:lnTo>
                    <a:pt x="253028" y="284843"/>
                  </a:lnTo>
                  <a:cubicBezTo>
                    <a:pt x="113284" y="284843"/>
                    <a:pt x="0" y="172760"/>
                    <a:pt x="0" y="34498"/>
                  </a:cubicBezTo>
                  <a:close/>
                </a:path>
              </a:pathLst>
            </a:custGeom>
            <a:gradFill flip="none" rotWithShape="1">
              <a:gsLst>
                <a:gs pos="0">
                  <a:schemeClr val="tx1"/>
                </a:gs>
                <a:gs pos="48000">
                  <a:schemeClr val="bg2">
                    <a:lumMod val="75000"/>
                  </a:schemeClr>
                </a:gs>
                <a:gs pos="100000">
                  <a:schemeClr val="tx1"/>
                </a:gs>
              </a:gsLst>
              <a:lin ang="16200000" scaled="1"/>
              <a:tileRect/>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5">
              <a:extLst>
                <a:ext uri="{FF2B5EF4-FFF2-40B4-BE49-F238E27FC236}">
                  <a16:creationId xmlns:a16="http://schemas.microsoft.com/office/drawing/2014/main" id="{E2D5DAB5-C2FA-4C43-96CB-5DDD5B78E9C7}"/>
                </a:ext>
              </a:extLst>
            </p:cNvPr>
            <p:cNvSpPr/>
            <p:nvPr/>
          </p:nvSpPr>
          <p:spPr>
            <a:xfrm>
              <a:off x="2184025" y="850457"/>
              <a:ext cx="2456981" cy="172757"/>
            </a:xfrm>
            <a:prstGeom prst="rect">
              <a:avLst/>
            </a:prstGeom>
            <a:gradFill flip="none" rotWithShape="1">
              <a:gsLst>
                <a:gs pos="7000">
                  <a:schemeClr val="tx1">
                    <a:lumMod val="65000"/>
                    <a:lumOff val="35000"/>
                  </a:schemeClr>
                </a:gs>
                <a:gs pos="51000">
                  <a:schemeClr val="bg1">
                    <a:lumMod val="0"/>
                    <a:lumOff val="100000"/>
                  </a:schemeClr>
                </a:gs>
                <a:gs pos="100000">
                  <a:schemeClr val="tx1">
                    <a:lumMod val="50000"/>
                    <a:lumOff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94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TotalTime>
  <Words>582</Words>
  <Application>Microsoft Office PowerPoint</Application>
  <PresentationFormat>شاشة عريضة</PresentationFormat>
  <Paragraphs>62</Paragraphs>
  <Slides>12</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12</vt:i4>
      </vt:variant>
    </vt:vector>
  </HeadingPairs>
  <TitlesOfParts>
    <vt:vector size="20" baseType="lpstr">
      <vt:lpstr>Arial</vt:lpstr>
      <vt:lpstr>Calibri</vt:lpstr>
      <vt:lpstr>Calibri Light</vt:lpstr>
      <vt:lpstr>Century Gothic</vt:lpstr>
      <vt:lpstr>Economica</vt:lpstr>
      <vt:lpstr>Gill Sans MT</vt:lpstr>
      <vt:lpstr>Oswald</vt:lpstr>
      <vt:lpstr>4_Office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282</cp:revision>
  <dcterms:created xsi:type="dcterms:W3CDTF">2020-10-10T04:32:51Z</dcterms:created>
  <dcterms:modified xsi:type="dcterms:W3CDTF">2021-01-16T10:09:59Z</dcterms:modified>
</cp:coreProperties>
</file>