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366" r:id="rId4"/>
    <p:sldId id="335" r:id="rId5"/>
    <p:sldId id="368" r:id="rId6"/>
    <p:sldId id="362" r:id="rId7"/>
    <p:sldId id="369" r:id="rId8"/>
    <p:sldId id="370" r:id="rId9"/>
    <p:sldId id="381" r:id="rId10"/>
    <p:sldId id="376" r:id="rId11"/>
    <p:sldId id="377" r:id="rId12"/>
    <p:sldId id="331" r:id="rId13"/>
    <p:sldId id="378" r:id="rId14"/>
    <p:sldId id="379" r:id="rId15"/>
    <p:sldId id="380" r:id="rId16"/>
    <p:sldId id="340" r:id="rId1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4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54" y="126"/>
      </p:cViewPr>
      <p:guideLst>
        <p:guide orient="horz" pos="2092"/>
        <p:guide pos="40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09/06/1442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0" y="2185922"/>
            <a:ext cx="6416843" cy="2682044"/>
            <a:chOff x="3133525" y="2587057"/>
            <a:chExt cx="6416843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133525" y="3543444"/>
              <a:ext cx="64168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dirty="0">
                  <a:solidFill>
                    <a:srgbClr val="FF0000"/>
                  </a:solidFill>
                  <a:latin typeface="Oswald" panose="02000503000000000000" pitchFamily="2" charset="0"/>
                </a:rPr>
                <a:t>شهر رمضان </a:t>
              </a:r>
            </a:p>
            <a:p>
              <a:pPr algn="ctr"/>
              <a:endParaRPr lang="en-US" sz="3200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 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21"/>
            <a:ext cx="8913325" cy="672823"/>
            <a:chOff x="1437362" y="1240011"/>
            <a:chExt cx="16395244" cy="672823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11"/>
              <a:ext cx="871247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اختاري : نصلي في رمضان بعد العشاء  :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64993" y="4112176"/>
              <a:ext cx="976512" cy="63637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888" y="4631964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5322102" y="4663263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3533485" y="3968992"/>
            <a:ext cx="1835313" cy="128253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صلاة التراويح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3E3E9D0-2F72-4365-94C1-0EE788361CF5}"/>
              </a:ext>
            </a:extLst>
          </p:cNvPr>
          <p:cNvGrpSpPr/>
          <p:nvPr/>
        </p:nvGrpSpPr>
        <p:grpSpPr>
          <a:xfrm flipH="1">
            <a:off x="2796822" y="2462902"/>
            <a:ext cx="8913324" cy="672825"/>
            <a:chOff x="1437364" y="1240009"/>
            <a:chExt cx="16395242" cy="672825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3CFF337-6BF7-4CB5-A58B-0B93776AC5C4}"/>
                </a:ext>
              </a:extLst>
            </p:cNvPr>
            <p:cNvSpPr/>
            <p:nvPr/>
          </p:nvSpPr>
          <p:spPr>
            <a:xfrm flipV="1">
              <a:off x="1437364" y="1240009"/>
              <a:ext cx="383426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47A9CF-AEDC-40AC-BC20-9FE51AA0ECF6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صلاة العيد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26E813-CA71-4411-9C77-16F0BE09B91F}"/>
              </a:ext>
            </a:extLst>
          </p:cNvPr>
          <p:cNvGrpSpPr/>
          <p:nvPr/>
        </p:nvGrpSpPr>
        <p:grpSpPr>
          <a:xfrm flipH="1">
            <a:off x="2803550" y="3129185"/>
            <a:ext cx="8913324" cy="672825"/>
            <a:chOff x="1437364" y="1240009"/>
            <a:chExt cx="16395242" cy="672825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442AEBE-25E0-4C22-99C5-5B3E5418F568}"/>
                </a:ext>
              </a:extLst>
            </p:cNvPr>
            <p:cNvSpPr/>
            <p:nvPr/>
          </p:nvSpPr>
          <p:spPr>
            <a:xfrm flipV="1">
              <a:off x="1437364" y="1240009"/>
              <a:ext cx="385901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DF4E3E0-1E6B-4769-84BA-8C4D4CE8AB40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صلاة الاستسقاء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BA6C5C7-609A-4CBA-95B5-CF00E1785466}"/>
              </a:ext>
            </a:extLst>
          </p:cNvPr>
          <p:cNvGrpSpPr/>
          <p:nvPr/>
        </p:nvGrpSpPr>
        <p:grpSpPr>
          <a:xfrm flipH="1">
            <a:off x="2810278" y="3795468"/>
            <a:ext cx="8913323" cy="672825"/>
            <a:chOff x="1437366" y="1240009"/>
            <a:chExt cx="16395240" cy="672825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7094E4A-4C4C-4706-B848-587B00A50C9A}"/>
                </a:ext>
              </a:extLst>
            </p:cNvPr>
            <p:cNvSpPr/>
            <p:nvPr/>
          </p:nvSpPr>
          <p:spPr>
            <a:xfrm flipV="1">
              <a:off x="1437366" y="1240009"/>
              <a:ext cx="385901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0314592-A5A2-448D-8840-D3BC15AF423E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صلاة التراويح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220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3 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20"/>
            <a:ext cx="8913324" cy="672824"/>
            <a:chOff x="1437364" y="1240010"/>
            <a:chExt cx="16395242" cy="67282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240010"/>
              <a:ext cx="918258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اختاري : في رمضان ليلة خير من ألف شهر تسمى :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64993" y="4112176"/>
              <a:ext cx="976512" cy="63637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888" y="4631964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5322102" y="4663263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3533485" y="3968992"/>
            <a:ext cx="1835313" cy="128253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ليلة القدر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3E3E9D0-2F72-4365-94C1-0EE788361CF5}"/>
              </a:ext>
            </a:extLst>
          </p:cNvPr>
          <p:cNvGrpSpPr/>
          <p:nvPr/>
        </p:nvGrpSpPr>
        <p:grpSpPr>
          <a:xfrm flipH="1">
            <a:off x="2796822" y="2462902"/>
            <a:ext cx="8913324" cy="672825"/>
            <a:chOff x="1437364" y="1240009"/>
            <a:chExt cx="16395242" cy="672825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3CFF337-6BF7-4CB5-A58B-0B93776AC5C4}"/>
                </a:ext>
              </a:extLst>
            </p:cNvPr>
            <p:cNvSpPr/>
            <p:nvPr/>
          </p:nvSpPr>
          <p:spPr>
            <a:xfrm flipV="1">
              <a:off x="1437364" y="1240009"/>
              <a:ext cx="383426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47A9CF-AEDC-40AC-BC20-9FE51AA0ECF6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ليلة القدر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26E813-CA71-4411-9C77-16F0BE09B91F}"/>
              </a:ext>
            </a:extLst>
          </p:cNvPr>
          <p:cNvGrpSpPr/>
          <p:nvPr/>
        </p:nvGrpSpPr>
        <p:grpSpPr>
          <a:xfrm flipH="1">
            <a:off x="2803550" y="3129185"/>
            <a:ext cx="8913324" cy="672825"/>
            <a:chOff x="1437364" y="1240009"/>
            <a:chExt cx="16395242" cy="672825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442AEBE-25E0-4C22-99C5-5B3E5418F568}"/>
                </a:ext>
              </a:extLst>
            </p:cNvPr>
            <p:cNvSpPr/>
            <p:nvPr/>
          </p:nvSpPr>
          <p:spPr>
            <a:xfrm flipV="1">
              <a:off x="1437364" y="1240009"/>
              <a:ext cx="385901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DF4E3E0-1E6B-4769-84BA-8C4D4CE8AB40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ليلة الجمعة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BA6C5C7-609A-4CBA-95B5-CF00E1785466}"/>
              </a:ext>
            </a:extLst>
          </p:cNvPr>
          <p:cNvGrpSpPr/>
          <p:nvPr/>
        </p:nvGrpSpPr>
        <p:grpSpPr>
          <a:xfrm flipH="1">
            <a:off x="2810278" y="3795468"/>
            <a:ext cx="8913323" cy="672825"/>
            <a:chOff x="1437366" y="1240009"/>
            <a:chExt cx="16395240" cy="672825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7094E4A-4C4C-4706-B848-587B00A50C9A}"/>
                </a:ext>
              </a:extLst>
            </p:cNvPr>
            <p:cNvSpPr/>
            <p:nvPr/>
          </p:nvSpPr>
          <p:spPr>
            <a:xfrm flipV="1">
              <a:off x="1437366" y="1240009"/>
              <a:ext cx="385901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0314592-A5A2-448D-8840-D3BC15AF423E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ليلة العيد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78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803395" y="510996"/>
            <a:ext cx="2040973" cy="656228"/>
            <a:chOff x="1437352" y="1240020"/>
            <a:chExt cx="4247313" cy="656228"/>
          </a:xfrm>
        </p:grpSpPr>
        <p:sp>
          <p:nvSpPr>
            <p:cNvPr id="137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إرشادات عامة :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0A874D0-1DC2-4B80-9009-7B708B072098}"/>
              </a:ext>
            </a:extLst>
          </p:cNvPr>
          <p:cNvGrpSpPr/>
          <p:nvPr/>
        </p:nvGrpSpPr>
        <p:grpSpPr>
          <a:xfrm>
            <a:off x="585823" y="3413215"/>
            <a:ext cx="1887249" cy="2471238"/>
            <a:chOff x="10083005" y="2824919"/>
            <a:chExt cx="1887249" cy="247123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875DB8F-9891-438B-A0B6-BC3337378D97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6CA2150-715E-4F86-B5A0-17CE76F17C46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2FD7445-ECB0-453E-ABED-1007DF467EFE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7C0285D-B081-478F-81C3-FB993D3A3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04528" y="4091215"/>
              <a:ext cx="1075382" cy="700810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8858567-22F7-4185-9E9C-9A4B165F3458}"/>
              </a:ext>
            </a:extLst>
          </p:cNvPr>
          <p:cNvGrpSpPr/>
          <p:nvPr/>
        </p:nvGrpSpPr>
        <p:grpSpPr>
          <a:xfrm>
            <a:off x="521776" y="1183249"/>
            <a:ext cx="2244499" cy="2434510"/>
            <a:chOff x="7624954" y="1603531"/>
            <a:chExt cx="2244499" cy="243451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76744FC-B1FA-4CF3-A037-7F5FC6808D79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5132994-272C-4414-AD34-FDA281D23816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Rectangle: Top Corners One Rounded and One Snipped 129">
                <a:extLst>
                  <a:ext uri="{FF2B5EF4-FFF2-40B4-BE49-F238E27FC236}">
                    <a16:creationId xmlns:a16="http://schemas.microsoft.com/office/drawing/2014/main" id="{04D2D0A0-BFB9-48BF-AA0F-87289510F0A7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ight Triangle 19">
                <a:extLst>
                  <a:ext uri="{FF2B5EF4-FFF2-40B4-BE49-F238E27FC236}">
                    <a16:creationId xmlns:a16="http://schemas.microsoft.com/office/drawing/2014/main" id="{0EEC8579-EBD6-4F8A-AA1D-8CEC08CE2B4F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334D1F3-79D1-4E7D-9B65-064717BF53F6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128" name="Graphic 127" descr="Target Audience">
              <a:extLst>
                <a:ext uri="{FF2B5EF4-FFF2-40B4-BE49-F238E27FC236}">
                  <a16:creationId xmlns:a16="http://schemas.microsoft.com/office/drawing/2014/main" id="{6FD2B305-B17B-4419-BF9C-DAA8CBA78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D06412E-26F0-40B5-8037-2625D84BA16E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45B2BC8-7A58-4BB5-B29D-83031CA1D7E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FC8173A-3F32-4900-A52A-20773605500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0">
              <a:extLst>
                <a:ext uri="{FF2B5EF4-FFF2-40B4-BE49-F238E27FC236}">
                  <a16:creationId xmlns:a16="http://schemas.microsoft.com/office/drawing/2014/main" id="{FB7E5F81-3A83-4011-A1C9-1FECF1CDA69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A42AB040-2EDF-4378-9C49-866B5B30E1F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Rectangle 21">
            <a:extLst>
              <a:ext uri="{FF2B5EF4-FFF2-40B4-BE49-F238E27FC236}">
                <a16:creationId xmlns:a16="http://schemas.microsoft.com/office/drawing/2014/main" id="{457A9667-4B5C-49C6-95BF-74AB3EFB807C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5BC21B-183B-4F74-BFEB-6E9C7CB3993E}"/>
              </a:ext>
            </a:extLst>
          </p:cNvPr>
          <p:cNvGrpSpPr/>
          <p:nvPr/>
        </p:nvGrpSpPr>
        <p:grpSpPr>
          <a:xfrm>
            <a:off x="3546568" y="2407666"/>
            <a:ext cx="1891595" cy="1776660"/>
            <a:chOff x="2702838" y="2407666"/>
            <a:chExt cx="1891595" cy="177666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6B3C3B7-8C22-4A05-913E-5C1D5512FFCD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5392F610-38FB-4CDC-9347-E7E968CD3B38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77FF0DB-AF5F-454F-B7C0-9CE9FE93A2FE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A643ABA-0E37-48E2-8108-134AF03DCAD2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5CBC1C8-F32C-4A6C-944B-1FDAF6809B9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3BDAF34-7B6A-407A-B6E4-3D226B8CA2B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3314D6-6AF1-4F2B-9415-DEEC511AB4BB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5383073" y="2688771"/>
            <a:ext cx="1839018" cy="1889526"/>
            <a:chOff x="5285756" y="2688771"/>
            <a:chExt cx="1839018" cy="188952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39A4FE7-8CE0-47F9-BF72-3471DD46DD31}"/>
              </a:ext>
            </a:extLst>
          </p:cNvPr>
          <p:cNvGrpSpPr/>
          <p:nvPr/>
        </p:nvGrpSpPr>
        <p:grpSpPr>
          <a:xfrm>
            <a:off x="3392393" y="3912941"/>
            <a:ext cx="2307767" cy="758173"/>
            <a:chOff x="2643913" y="4304826"/>
            <a:chExt cx="2307767" cy="75817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9C63F33-9BF2-45DE-84B6-C32ACAEB4521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F45D654-8A3D-4186-9529-919428B1BFBF}"/>
                </a:ext>
              </a:extLst>
            </p:cNvPr>
            <p:cNvSpPr txBox="1"/>
            <p:nvPr/>
          </p:nvSpPr>
          <p:spPr>
            <a:xfrm>
              <a:off x="2643913" y="4693667"/>
              <a:ext cx="2307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في السحور بركة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4941362" y="1430149"/>
            <a:ext cx="2307767" cy="749422"/>
            <a:chOff x="4844045" y="1430149"/>
            <a:chExt cx="2307767" cy="74942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844045" y="1533240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الصيام يعلمك الصبر و يذكرك بالمحتاجين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5613242" y="4169229"/>
            <a:ext cx="1073326" cy="2688771"/>
            <a:chOff x="5515925" y="4169229"/>
            <a:chExt cx="1073326" cy="2688771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B198094-0550-4DBE-B31F-9BFEA50E8F95}"/>
              </a:ext>
            </a:extLst>
          </p:cNvPr>
          <p:cNvGrpSpPr/>
          <p:nvPr/>
        </p:nvGrpSpPr>
        <p:grpSpPr>
          <a:xfrm>
            <a:off x="4091892" y="0"/>
            <a:ext cx="1116894" cy="2688771"/>
            <a:chOff x="3248162" y="0"/>
            <a:chExt cx="1116894" cy="2688771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208E226E-15BE-4C1E-A0F7-144A8CF86E18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">
              <a:extLst>
                <a:ext uri="{FF2B5EF4-FFF2-40B4-BE49-F238E27FC236}">
                  <a16:creationId xmlns:a16="http://schemas.microsoft.com/office/drawing/2014/main" id="{48A3CB7D-9808-4524-8E63-C09F601CB22C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">
              <a:extLst>
                <a:ext uri="{FF2B5EF4-FFF2-40B4-BE49-F238E27FC236}">
                  <a16:creationId xmlns:a16="http://schemas.microsoft.com/office/drawing/2014/main" id="{11B5B171-19BA-4C56-8607-B0C87846569F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2379360" y="2681517"/>
            <a:ext cx="1839018" cy="1889526"/>
            <a:chOff x="5285756" y="2688771"/>
            <a:chExt cx="1839018" cy="1889526"/>
          </a:xfrm>
        </p:grpSpPr>
        <p:grpSp>
          <p:nvGrpSpPr>
            <p:cNvPr id="108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111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116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2053761" y="1422895"/>
            <a:ext cx="2307767" cy="1035172"/>
            <a:chOff x="4960157" y="1430149"/>
            <a:chExt cx="2307767" cy="1035172"/>
          </a:xfrm>
        </p:grpSpPr>
        <p:sp>
          <p:nvSpPr>
            <p:cNvPr id="117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8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960157" y="1818990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يصوم</a:t>
              </a:r>
              <a:r>
                <a:rPr lang="en-GB" dirty="0"/>
                <a:t> </a:t>
              </a:r>
              <a:r>
                <a:rPr lang="en-GB" dirty="0" err="1"/>
                <a:t>المسلمون</a:t>
              </a:r>
              <a:r>
                <a:rPr lang="en-GB" dirty="0"/>
                <a:t> </a:t>
              </a:r>
              <a:r>
                <a:rPr lang="en-GB" dirty="0" err="1"/>
                <a:t>رمضان</a:t>
              </a:r>
              <a:endParaRPr lang="ar-SY" dirty="0"/>
            </a:p>
            <a:p>
              <a:pPr algn="ctr"/>
              <a:r>
                <a:rPr lang="en-GB" dirty="0"/>
                <a:t> </a:t>
              </a:r>
              <a:r>
                <a:rPr lang="en-GB" dirty="0" err="1"/>
                <a:t>عند</a:t>
              </a:r>
              <a:r>
                <a:rPr lang="en-GB" dirty="0"/>
                <a:t> </a:t>
              </a:r>
              <a:r>
                <a:rPr lang="en-GB" dirty="0" err="1"/>
                <a:t>رؤية</a:t>
              </a:r>
              <a:r>
                <a:rPr lang="en-GB" dirty="0"/>
                <a:t> </a:t>
              </a:r>
              <a:r>
                <a:rPr lang="en-GB" dirty="0" err="1"/>
                <a:t>الهلال</a:t>
              </a:r>
              <a:r>
                <a:rPr lang="en-GB" dirty="0"/>
                <a:t> </a:t>
              </a:r>
            </a:p>
          </p:txBody>
        </p:sp>
      </p:grpSp>
      <p:grpSp>
        <p:nvGrpSpPr>
          <p:cNvPr id="119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2609529" y="4161975"/>
            <a:ext cx="1073326" cy="2688771"/>
            <a:chOff x="5515925" y="4169229"/>
            <a:chExt cx="1073326" cy="2688771"/>
          </a:xfrm>
        </p:grpSpPr>
        <p:cxnSp>
          <p:nvCxnSpPr>
            <p:cNvPr id="120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8E200A9-FC8A-4891-944E-B3DD5917E37D}"/>
              </a:ext>
            </a:extLst>
          </p:cNvPr>
          <p:cNvGrpSpPr/>
          <p:nvPr/>
        </p:nvGrpSpPr>
        <p:grpSpPr>
          <a:xfrm>
            <a:off x="6548184" y="2407666"/>
            <a:ext cx="1891595" cy="1776660"/>
            <a:chOff x="2702838" y="2407666"/>
            <a:chExt cx="1891595" cy="177666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016F6EA-972B-4097-9EA5-D727415BACDE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AB7CABF4-3400-4CFC-A689-902F5F06AEE2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27D56EC7-BF79-4E90-830B-C2E12AB32388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6A054379-5BFB-4D11-8647-66310E0470B8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46BFB7B4-8552-4B5A-8536-01B89C624FB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028A4692-DE20-45EC-A8FF-D2B448DC4E35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C20AD7B-3F41-46CD-B4A2-82EE1B314196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59308B4-D695-4352-BC5B-370B12208E5E}"/>
              </a:ext>
            </a:extLst>
          </p:cNvPr>
          <p:cNvGrpSpPr/>
          <p:nvPr/>
        </p:nvGrpSpPr>
        <p:grpSpPr>
          <a:xfrm>
            <a:off x="6489259" y="4304826"/>
            <a:ext cx="2307767" cy="1035172"/>
            <a:chOff x="2643913" y="4304826"/>
            <a:chExt cx="2307767" cy="103517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08D178E-255D-4F9F-895C-4EE504957F53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A2F0EAC-ADC5-4E2B-850E-C71343DA3065}"/>
                </a:ext>
              </a:extLst>
            </p:cNvPr>
            <p:cNvSpPr txBox="1"/>
            <p:nvPr/>
          </p:nvSpPr>
          <p:spPr>
            <a:xfrm>
              <a:off x="2643913" y="4693667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من صلة الرحم  زيارة الأقارب  في أيام العيد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16F30A-1351-4DCD-A874-33A0692463B0}"/>
              </a:ext>
            </a:extLst>
          </p:cNvPr>
          <p:cNvGrpSpPr/>
          <p:nvPr/>
        </p:nvGrpSpPr>
        <p:grpSpPr>
          <a:xfrm>
            <a:off x="7093508" y="0"/>
            <a:ext cx="1116894" cy="2688771"/>
            <a:chOff x="3248162" y="0"/>
            <a:chExt cx="1116894" cy="2688771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9CEB3D1-F1A1-4723-9825-CAA513BE6175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10">
              <a:extLst>
                <a:ext uri="{FF2B5EF4-FFF2-40B4-BE49-F238E27FC236}">
                  <a16:creationId xmlns:a16="http://schemas.microsoft.com/office/drawing/2014/main" id="{EDFDE981-2AD6-4DA8-8D64-8E61F427E923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10">
              <a:extLst>
                <a:ext uri="{FF2B5EF4-FFF2-40B4-BE49-F238E27FC236}">
                  <a16:creationId xmlns:a16="http://schemas.microsoft.com/office/drawing/2014/main" id="{01E46DDF-16B3-4E4F-A9FF-45847D585B25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53F0BCC-CC6C-4157-A249-C4AEC868B438}"/>
              </a:ext>
            </a:extLst>
          </p:cNvPr>
          <p:cNvGrpSpPr/>
          <p:nvPr/>
        </p:nvGrpSpPr>
        <p:grpSpPr>
          <a:xfrm>
            <a:off x="9541772" y="2407876"/>
            <a:ext cx="1891595" cy="1776660"/>
            <a:chOff x="2702838" y="2407666"/>
            <a:chExt cx="1891595" cy="1776660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7B95BA76-D159-4703-9A8B-63F24F1730C1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7AFB308-8596-4681-A4E7-58ABFCA49889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53439FDC-32F1-481A-88B3-0631AFB27735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D509C24-30E8-48A9-B186-11E57E3A80A1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AABF2A21-C266-4D7D-8EB8-78977B1D41EA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5E22FF8D-8405-44B8-9B55-41E4248F8B82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7B0A98A-C22A-4033-9F86-89DA3685825D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346588C-D206-4FCA-A862-9C74E6BAE3BE}"/>
              </a:ext>
            </a:extLst>
          </p:cNvPr>
          <p:cNvGrpSpPr/>
          <p:nvPr/>
        </p:nvGrpSpPr>
        <p:grpSpPr>
          <a:xfrm>
            <a:off x="9125040" y="4188919"/>
            <a:ext cx="2307767" cy="701346"/>
            <a:chOff x="2643913" y="4638652"/>
            <a:chExt cx="2307767" cy="701346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FD603D6A-A5C7-4A06-9AD6-3EC82181853D}"/>
                </a:ext>
              </a:extLst>
            </p:cNvPr>
            <p:cNvSpPr txBox="1"/>
            <p:nvPr/>
          </p:nvSpPr>
          <p:spPr>
            <a:xfrm>
              <a:off x="3145724" y="4638652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ED66EE5-595A-46EB-8259-24DB8F9170B6}"/>
                </a:ext>
              </a:extLst>
            </p:cNvPr>
            <p:cNvSpPr txBox="1"/>
            <p:nvPr/>
          </p:nvSpPr>
          <p:spPr>
            <a:xfrm>
              <a:off x="2643913" y="4693667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هناك من يقضي عيد الأضحى في الحج 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89A64ECD-B443-4796-830D-828BDF2E3150}"/>
              </a:ext>
            </a:extLst>
          </p:cNvPr>
          <p:cNvGrpSpPr/>
          <p:nvPr/>
        </p:nvGrpSpPr>
        <p:grpSpPr>
          <a:xfrm>
            <a:off x="10087096" y="210"/>
            <a:ext cx="1116894" cy="2688771"/>
            <a:chOff x="3248162" y="0"/>
            <a:chExt cx="1116894" cy="2688771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2CB6C46D-C9EE-4305-8757-25C412EF5B9B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0">
              <a:extLst>
                <a:ext uri="{FF2B5EF4-FFF2-40B4-BE49-F238E27FC236}">
                  <a16:creationId xmlns:a16="http://schemas.microsoft.com/office/drawing/2014/main" id="{9294A0F2-6358-457D-B763-B4B8382244EC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0">
              <a:extLst>
                <a:ext uri="{FF2B5EF4-FFF2-40B4-BE49-F238E27FC236}">
                  <a16:creationId xmlns:a16="http://schemas.microsoft.com/office/drawing/2014/main" id="{8E00806C-D4F9-4031-B909-B9E9ECEA719B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4989A171-DE9B-4A45-A44F-02263D3D539E}"/>
              </a:ext>
            </a:extLst>
          </p:cNvPr>
          <p:cNvGrpSpPr/>
          <p:nvPr/>
        </p:nvGrpSpPr>
        <p:grpSpPr>
          <a:xfrm>
            <a:off x="8373923" y="2688771"/>
            <a:ext cx="1839018" cy="1889526"/>
            <a:chOff x="5285756" y="2688771"/>
            <a:chExt cx="1839018" cy="1889526"/>
          </a:xfrm>
        </p:grpSpPr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1B48B6B0-7391-4D9A-BDEF-2DD34F56A94E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B3D07BDD-D915-414A-8C91-F7E2C6ACD594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F195D1A6-9DBC-49E7-9E5C-3BDC918E7CFA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7E0781D2-93BA-41C0-8EBF-AF9A7EC06C3F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59BEEA45-5062-4CBB-95F4-5E3ECE83AD5E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3C793751-EE0A-413B-B360-6808B10C1D89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7A7E2F47-2DBE-46CB-821F-ABF00970B644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9C1BD15D-B367-4486-AEF8-11EADAC909A9}"/>
              </a:ext>
            </a:extLst>
          </p:cNvPr>
          <p:cNvGrpSpPr/>
          <p:nvPr/>
        </p:nvGrpSpPr>
        <p:grpSpPr>
          <a:xfrm>
            <a:off x="7984826" y="1851061"/>
            <a:ext cx="2307767" cy="1026421"/>
            <a:chOff x="4844045" y="1430149"/>
            <a:chExt cx="2307767" cy="1026421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D810DACF-58E1-4871-AC21-348B4984552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4288D779-771C-4E9C-B37D-0D2048D729BC}"/>
                </a:ext>
              </a:extLst>
            </p:cNvPr>
            <p:cNvSpPr txBox="1"/>
            <p:nvPr/>
          </p:nvSpPr>
          <p:spPr>
            <a:xfrm>
              <a:off x="4844045" y="1533240"/>
              <a:ext cx="23077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الأضحية تدخل الفرح و السرور على قلوب الفقراء و المحتاجين 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D54A787A-039D-44BA-AF51-27EA6A7487EA}"/>
              </a:ext>
            </a:extLst>
          </p:cNvPr>
          <p:cNvGrpSpPr/>
          <p:nvPr/>
        </p:nvGrpSpPr>
        <p:grpSpPr>
          <a:xfrm>
            <a:off x="8604092" y="4169229"/>
            <a:ext cx="1073326" cy="2688771"/>
            <a:chOff x="5515925" y="4169229"/>
            <a:chExt cx="1073326" cy="2688771"/>
          </a:xfrm>
        </p:grpSpPr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38A08986-E58B-4472-B1AD-385E09009726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0">
              <a:extLst>
                <a:ext uri="{FF2B5EF4-FFF2-40B4-BE49-F238E27FC236}">
                  <a16:creationId xmlns:a16="http://schemas.microsoft.com/office/drawing/2014/main" id="{E328BEE0-B680-48C6-A419-B393D5DEA5D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0">
              <a:extLst>
                <a:ext uri="{FF2B5EF4-FFF2-40B4-BE49-F238E27FC236}">
                  <a16:creationId xmlns:a16="http://schemas.microsoft.com/office/drawing/2014/main" id="{F9B91A55-1F2B-4FC7-B472-E0BC34F89112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763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هيا نمرح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21"/>
            <a:ext cx="8913325" cy="672823"/>
            <a:chOff x="1437362" y="1240011"/>
            <a:chExt cx="16395244" cy="672823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11"/>
              <a:ext cx="871247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اختار السورة التي ذكرت فيها ليلة القدر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64993" y="4112176"/>
              <a:ext cx="976512" cy="63637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888" y="4631964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5322102" y="4663263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3533485" y="3968992"/>
            <a:ext cx="1835313" cy="128253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سورة القدر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3E3E9D0-2F72-4365-94C1-0EE788361CF5}"/>
              </a:ext>
            </a:extLst>
          </p:cNvPr>
          <p:cNvGrpSpPr/>
          <p:nvPr/>
        </p:nvGrpSpPr>
        <p:grpSpPr>
          <a:xfrm flipH="1">
            <a:off x="2796822" y="2462902"/>
            <a:ext cx="8913324" cy="672825"/>
            <a:chOff x="1437364" y="1240009"/>
            <a:chExt cx="16395242" cy="672825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3CFF337-6BF7-4CB5-A58B-0B93776AC5C4}"/>
                </a:ext>
              </a:extLst>
            </p:cNvPr>
            <p:cNvSpPr/>
            <p:nvPr/>
          </p:nvSpPr>
          <p:spPr>
            <a:xfrm flipV="1">
              <a:off x="1437364" y="1240009"/>
              <a:ext cx="383426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47A9CF-AEDC-40AC-BC20-9FE51AA0ECF6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سورة الناس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26E813-CA71-4411-9C77-16F0BE09B91F}"/>
              </a:ext>
            </a:extLst>
          </p:cNvPr>
          <p:cNvGrpSpPr/>
          <p:nvPr/>
        </p:nvGrpSpPr>
        <p:grpSpPr>
          <a:xfrm flipH="1">
            <a:off x="2803550" y="3129185"/>
            <a:ext cx="8913324" cy="672825"/>
            <a:chOff x="1437364" y="1240009"/>
            <a:chExt cx="16395242" cy="672825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442AEBE-25E0-4C22-99C5-5B3E5418F568}"/>
                </a:ext>
              </a:extLst>
            </p:cNvPr>
            <p:cNvSpPr/>
            <p:nvPr/>
          </p:nvSpPr>
          <p:spPr>
            <a:xfrm flipV="1">
              <a:off x="1437364" y="1240009"/>
              <a:ext cx="385901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DF4E3E0-1E6B-4769-84BA-8C4D4CE8AB40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سورة الإخلاص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BA6C5C7-609A-4CBA-95B5-CF00E1785466}"/>
              </a:ext>
            </a:extLst>
          </p:cNvPr>
          <p:cNvGrpSpPr/>
          <p:nvPr/>
        </p:nvGrpSpPr>
        <p:grpSpPr>
          <a:xfrm flipH="1">
            <a:off x="2810278" y="3795468"/>
            <a:ext cx="8913323" cy="672825"/>
            <a:chOff x="1437366" y="1240009"/>
            <a:chExt cx="16395240" cy="672825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7094E4A-4C4C-4706-B848-587B00A50C9A}"/>
                </a:ext>
              </a:extLst>
            </p:cNvPr>
            <p:cNvSpPr/>
            <p:nvPr/>
          </p:nvSpPr>
          <p:spPr>
            <a:xfrm flipV="1">
              <a:off x="1437366" y="1240009"/>
              <a:ext cx="385901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0314592-A5A2-448D-8840-D3BC15AF423E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سورة القدر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404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هيا نمرح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21"/>
            <a:ext cx="8913325" cy="672823"/>
            <a:chOff x="1437362" y="1240011"/>
            <a:chExt cx="16395244" cy="672823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11"/>
              <a:ext cx="871247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يلي شهر رمضان شهر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64993" y="4112176"/>
              <a:ext cx="976512" cy="63637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888" y="4631964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5322102" y="4663263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3533485" y="3968992"/>
            <a:ext cx="1835313" cy="128253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شوال</a:t>
            </a:r>
          </a:p>
        </p:txBody>
      </p:sp>
    </p:spTree>
    <p:extLst>
      <p:ext uri="{BB962C8B-B14F-4D97-AF65-F5344CB8AC3E}">
        <p14:creationId xmlns:p14="http://schemas.microsoft.com/office/powerpoint/2010/main" val="428198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هيا نمرح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21"/>
            <a:ext cx="8913325" cy="672823"/>
            <a:chOff x="1437362" y="1240011"/>
            <a:chExt cx="16395244" cy="672823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11"/>
              <a:ext cx="871247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من التي أحسنت التصرف ؟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64993" y="4112176"/>
              <a:ext cx="976512" cy="63637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2335" y="4047673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8575549" y="4078972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6786932" y="3384701"/>
            <a:ext cx="1835313" cy="128253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نوال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37CE78-CE89-4B62-A18B-557F01FEC5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2774" y="1074492"/>
            <a:ext cx="3658782" cy="19526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DDCF2E-71EC-4E5F-A54F-3C8AA8E0B4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9670" y="3696919"/>
            <a:ext cx="3763408" cy="195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0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266980" y="1174702"/>
            <a:ext cx="3392904" cy="985806"/>
            <a:chOff x="1437352" y="1240018"/>
            <a:chExt cx="5634620" cy="985806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8"/>
              <a:ext cx="524457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17938"/>
              <a:ext cx="52445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أي شهر نزل القرآن الكريم ؟ </a:t>
              </a:r>
            </a:p>
            <a:p>
              <a:pPr algn="r"/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36133" y="3983101"/>
              <a:ext cx="1022298" cy="666216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6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5834915" y="2342299"/>
            <a:ext cx="5824967" cy="678035"/>
            <a:chOff x="1437356" y="1240013"/>
            <a:chExt cx="9673564" cy="678035"/>
          </a:xfrm>
        </p:grpSpPr>
        <p:sp>
          <p:nvSpPr>
            <p:cNvPr id="37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3"/>
              <a:ext cx="844560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6" y="1517938"/>
              <a:ext cx="92835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شهر رمضان هو الشهر التاسع من  أشهر السنة الهجرية 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7BD3810-D504-40DB-8CB1-DB06523DE7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7488" y="3176943"/>
            <a:ext cx="5124450" cy="3371850"/>
          </a:xfrm>
          <a:prstGeom prst="rect">
            <a:avLst/>
          </a:prstGeom>
        </p:spPr>
      </p:pic>
      <p:grpSp>
        <p:nvGrpSpPr>
          <p:cNvPr id="28" name="Group 83">
            <a:extLst>
              <a:ext uri="{FF2B5EF4-FFF2-40B4-BE49-F238E27FC236}">
                <a16:creationId xmlns:a16="http://schemas.microsoft.com/office/drawing/2014/main" id="{79263B50-5387-4F58-AC02-81AB3C1F3033}"/>
              </a:ext>
            </a:extLst>
          </p:cNvPr>
          <p:cNvGrpSpPr/>
          <p:nvPr/>
        </p:nvGrpSpPr>
        <p:grpSpPr>
          <a:xfrm flipH="1">
            <a:off x="5834915" y="3026775"/>
            <a:ext cx="5824967" cy="678035"/>
            <a:chOff x="1437356" y="1240013"/>
            <a:chExt cx="9673564" cy="678035"/>
          </a:xfrm>
        </p:grpSpPr>
        <p:sp>
          <p:nvSpPr>
            <p:cNvPr id="29" name="Freeform: Shape 84">
              <a:extLst>
                <a:ext uri="{FF2B5EF4-FFF2-40B4-BE49-F238E27FC236}">
                  <a16:creationId xmlns:a16="http://schemas.microsoft.com/office/drawing/2014/main" id="{4F229726-5935-49AE-A58F-BAD2F2CB4D87}"/>
                </a:ext>
              </a:extLst>
            </p:cNvPr>
            <p:cNvSpPr/>
            <p:nvPr/>
          </p:nvSpPr>
          <p:spPr>
            <a:xfrm flipV="1">
              <a:off x="1437356" y="1240013"/>
              <a:ext cx="844560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85">
              <a:extLst>
                <a:ext uri="{FF2B5EF4-FFF2-40B4-BE49-F238E27FC236}">
                  <a16:creationId xmlns:a16="http://schemas.microsoft.com/office/drawing/2014/main" id="{54A33D98-381C-43BD-B1BB-44CCA87BA2AB}"/>
                </a:ext>
              </a:extLst>
            </p:cNvPr>
            <p:cNvSpPr txBox="1"/>
            <p:nvPr/>
          </p:nvSpPr>
          <p:spPr>
            <a:xfrm>
              <a:off x="1827406" y="1517938"/>
              <a:ext cx="92835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يأتي شهر رمضان  بعد شهر شعبان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02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21"/>
            <a:ext cx="8913325" cy="672823"/>
            <a:chOff x="1437362" y="1240011"/>
            <a:chExt cx="16395244" cy="672823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11"/>
              <a:ext cx="782796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أحب الشهور إلى الله شهر رمضان . لماذا ؟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64993" y="4112176"/>
              <a:ext cx="976512" cy="63637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5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Picture 107">
            <a:extLst>
              <a:ext uri="{FF2B5EF4-FFF2-40B4-BE49-F238E27FC236}">
                <a16:creationId xmlns:a16="http://schemas.microsoft.com/office/drawing/2014/main" id="{3779A4A8-3453-48C7-A35A-8E62C35A1A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6937" y="4645889"/>
            <a:ext cx="1260143" cy="2179707"/>
          </a:xfrm>
          <a:prstGeom prst="rect">
            <a:avLst/>
          </a:prstGeom>
        </p:spPr>
      </p:pic>
      <p:sp>
        <p:nvSpPr>
          <p:cNvPr id="39" name="Freeform: Shape 108">
            <a:extLst>
              <a:ext uri="{FF2B5EF4-FFF2-40B4-BE49-F238E27FC236}">
                <a16:creationId xmlns:a16="http://schemas.microsoft.com/office/drawing/2014/main" id="{213488DC-17CE-4733-A637-2D859A447ECE}"/>
              </a:ext>
            </a:extLst>
          </p:cNvPr>
          <p:cNvSpPr/>
          <p:nvPr/>
        </p:nvSpPr>
        <p:spPr>
          <a:xfrm rot="950947">
            <a:off x="7270151" y="4677188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Cloud 109">
            <a:extLst>
              <a:ext uri="{FF2B5EF4-FFF2-40B4-BE49-F238E27FC236}">
                <a16:creationId xmlns:a16="http://schemas.microsoft.com/office/drawing/2014/main" id="{E3D707ED-E401-46FB-ACD9-ED062A433179}"/>
              </a:ext>
            </a:extLst>
          </p:cNvPr>
          <p:cNvSpPr/>
          <p:nvPr/>
        </p:nvSpPr>
        <p:spPr>
          <a:xfrm>
            <a:off x="3533485" y="2742156"/>
            <a:ext cx="3590923" cy="25093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لأنه شهر الصيام  وهو الشهر الذي أنزل فيه القرأن</a:t>
            </a:r>
          </a:p>
        </p:txBody>
      </p:sp>
    </p:spTree>
    <p:extLst>
      <p:ext uri="{BB962C8B-B14F-4D97-AF65-F5344CB8AC3E}">
        <p14:creationId xmlns:p14="http://schemas.microsoft.com/office/powerpoint/2010/main" val="247055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44FFE29-0D27-431A-8674-782CD414CF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9219" name="عنوان 1">
            <a:extLst>
              <a:ext uri="{FF2B5EF4-FFF2-40B4-BE49-F238E27FC236}">
                <a16:creationId xmlns:a16="http://schemas.microsoft.com/office/drawing/2014/main" id="{074684BA-13B0-4BC6-85A9-81482F6BF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9220" name="مجموعة 1">
            <a:extLst>
              <a:ext uri="{FF2B5EF4-FFF2-40B4-BE49-F238E27FC236}">
                <a16:creationId xmlns:a16="http://schemas.microsoft.com/office/drawing/2014/main" id="{DF0D9641-B441-4B0E-AF19-C32F6586048E}"/>
              </a:ext>
            </a:extLst>
          </p:cNvPr>
          <p:cNvGrpSpPr>
            <a:grpSpLocks/>
          </p:cNvGrpSpPr>
          <p:nvPr/>
        </p:nvGrpSpPr>
        <p:grpSpPr bwMode="auto">
          <a:xfrm>
            <a:off x="1939925" y="3921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94922D5-7807-4ABA-B59C-B6E7B17AF667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9222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405642E0-F41A-42BA-9034-2F9BDA9BE7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4148622" y="1174697"/>
            <a:ext cx="7511260" cy="678035"/>
            <a:chOff x="1437356" y="1240013"/>
            <a:chExt cx="12474003" cy="678035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3"/>
              <a:ext cx="503712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6" y="1517938"/>
              <a:ext cx="120839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يصوم المسلمون شهر رمضان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5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 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13675" y="4135893"/>
              <a:ext cx="913314" cy="595193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8DF6D0-3414-4251-A703-8C15124C0D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8" r="7828"/>
          <a:stretch/>
        </p:blipFill>
        <p:spPr>
          <a:xfrm>
            <a:off x="4018413" y="3141554"/>
            <a:ext cx="2995613" cy="2314575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C3B0F2F2-7C7B-45F4-8789-45EBD5BE9A3D}"/>
              </a:ext>
            </a:extLst>
          </p:cNvPr>
          <p:cNvGrpSpPr/>
          <p:nvPr/>
        </p:nvGrpSpPr>
        <p:grpSpPr>
          <a:xfrm>
            <a:off x="4173430" y="3185799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FE94A68-F05E-4C9A-B549-F9F197AB3E4F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" name="Trapezoid 10">
              <a:extLst>
                <a:ext uri="{FF2B5EF4-FFF2-40B4-BE49-F238E27FC236}">
                  <a16:creationId xmlns:a16="http://schemas.microsoft.com/office/drawing/2014/main" id="{E68D989F-848C-4866-9C23-4D387B8B6C40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825E7A1-61F7-4346-9AA9-0AF4E0DBD32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55FFACE-CB71-4D16-9259-8D2380FEE6B3}"/>
              </a:ext>
            </a:extLst>
          </p:cNvPr>
          <p:cNvGrpSpPr/>
          <p:nvPr/>
        </p:nvGrpSpPr>
        <p:grpSpPr>
          <a:xfrm flipH="1">
            <a:off x="4173429" y="1941091"/>
            <a:ext cx="7511259" cy="678038"/>
            <a:chOff x="1437360" y="1240010"/>
            <a:chExt cx="12474001" cy="678038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868228D-C50D-4279-89F5-676F4122D6F4}"/>
                </a:ext>
              </a:extLst>
            </p:cNvPr>
            <p:cNvSpPr/>
            <p:nvPr/>
          </p:nvSpPr>
          <p:spPr>
            <a:xfrm flipV="1">
              <a:off x="1437360" y="1240010"/>
              <a:ext cx="12474001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0D0E8EB-3774-42C5-96A2-06CCD29B658D}"/>
                </a:ext>
              </a:extLst>
            </p:cNvPr>
            <p:cNvSpPr txBox="1"/>
            <p:nvPr/>
          </p:nvSpPr>
          <p:spPr>
            <a:xfrm>
              <a:off x="1827406" y="1517938"/>
              <a:ext cx="120839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الصيام : إمساك عن الطعام و الشراب و سائر المفطرات من الفجر إلى غروب الشمس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764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2" dur="200" fill="hold"/>
                                        <p:tgtEl>
                                          <p:spTgt spid="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AB0F0A1-61F4-47B5-8231-2F7D29F8837C}"/>
              </a:ext>
            </a:extLst>
          </p:cNvPr>
          <p:cNvSpPr/>
          <p:nvPr/>
        </p:nvSpPr>
        <p:spPr>
          <a:xfrm>
            <a:off x="2106141" y="368178"/>
            <a:ext cx="10058400" cy="5978769"/>
          </a:xfrm>
          <a:prstGeom prst="roundRect">
            <a:avLst>
              <a:gd name="adj" fmla="val 3491"/>
            </a:avLst>
          </a:prstGeom>
          <a:solidFill>
            <a:srgbClr val="FAFAFA"/>
          </a:solidFill>
          <a:ln>
            <a:noFill/>
          </a:ln>
          <a:effectLst>
            <a:outerShdw blurRad="114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5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 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13675" y="4135893"/>
              <a:ext cx="913314" cy="595193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EDFAEB6-D5B9-4D16-AA39-64CAD7A1437F}"/>
              </a:ext>
            </a:extLst>
          </p:cNvPr>
          <p:cNvSpPr/>
          <p:nvPr/>
        </p:nvSpPr>
        <p:spPr>
          <a:xfrm>
            <a:off x="2512541" y="85021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835228F-8EBF-4869-A9B6-7DDB078E08B9}"/>
              </a:ext>
            </a:extLst>
          </p:cNvPr>
          <p:cNvSpPr/>
          <p:nvPr/>
        </p:nvSpPr>
        <p:spPr>
          <a:xfrm>
            <a:off x="2802827" y="50187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7A7441B-015C-4C83-9AA3-A790B82AD8B5}"/>
              </a:ext>
            </a:extLst>
          </p:cNvPr>
          <p:cNvSpPr/>
          <p:nvPr/>
        </p:nvSpPr>
        <p:spPr>
          <a:xfrm>
            <a:off x="2512541" y="385760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915EE6D-33AF-498A-AC00-92B99FD6D44E}"/>
              </a:ext>
            </a:extLst>
          </p:cNvPr>
          <p:cNvSpPr/>
          <p:nvPr/>
        </p:nvSpPr>
        <p:spPr>
          <a:xfrm>
            <a:off x="11250141" y="52364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3CAC45E-699E-4BAE-A6C7-97DC346CF6BA}"/>
              </a:ext>
            </a:extLst>
          </p:cNvPr>
          <p:cNvSpPr/>
          <p:nvPr/>
        </p:nvSpPr>
        <p:spPr>
          <a:xfrm>
            <a:off x="11366255" y="40027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EED49D1-9140-42F0-8D7B-127332E3B204}"/>
              </a:ext>
            </a:extLst>
          </p:cNvPr>
          <p:cNvSpPr txBox="1"/>
          <p:nvPr/>
        </p:nvSpPr>
        <p:spPr>
          <a:xfrm>
            <a:off x="5168036" y="1052448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تناول الفطور صباحا 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F6F5F0D-F439-4B8C-8670-50D9D4059075}"/>
              </a:ext>
            </a:extLst>
          </p:cNvPr>
          <p:cNvGrpSpPr/>
          <p:nvPr/>
        </p:nvGrpSpPr>
        <p:grpSpPr>
          <a:xfrm>
            <a:off x="9102029" y="632502"/>
            <a:ext cx="1748974" cy="1262744"/>
            <a:chOff x="8011888" y="943428"/>
            <a:chExt cx="1748974" cy="1262744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A813C6B-2946-4BC4-8DC3-0F05B8B19843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7474F03-7C17-4CB9-8648-98A23EF4CF39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9693B75-AF9F-40F1-AC02-013C06B7C568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5E860321-6559-47F9-87D2-D7359E7A94B6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DA5D557F-BEC4-463F-B9E6-36A5D82F85B4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ight Triangle 108">
                  <a:extLst>
                    <a:ext uri="{FF2B5EF4-FFF2-40B4-BE49-F238E27FC236}">
                      <a16:creationId xmlns:a16="http://schemas.microsoft.com/office/drawing/2014/main" id="{A1ED19B1-0C33-4CE5-B039-75D63F074F6C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ight Triangle 109">
                  <a:extLst>
                    <a:ext uri="{FF2B5EF4-FFF2-40B4-BE49-F238E27FC236}">
                      <a16:creationId xmlns:a16="http://schemas.microsoft.com/office/drawing/2014/main" id="{D7952F79-BE2F-4C0B-A9E7-F654FCAB248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ight Triangle 110">
                  <a:extLst>
                    <a:ext uri="{FF2B5EF4-FFF2-40B4-BE49-F238E27FC236}">
                      <a16:creationId xmlns:a16="http://schemas.microsoft.com/office/drawing/2014/main" id="{FF414C16-26D1-4FBD-A146-90257703C118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ight Triangle 111">
                  <a:extLst>
                    <a:ext uri="{FF2B5EF4-FFF2-40B4-BE49-F238E27FC236}">
                      <a16:creationId xmlns:a16="http://schemas.microsoft.com/office/drawing/2014/main" id="{331E8B30-4EF0-4B73-AE98-6DCBAB2E51F8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C370C8F-1F60-4D69-83D2-C673586CDF47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السبب</a:t>
              </a:r>
              <a:endPara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81126D1-7A0A-4E6A-93F7-6BE121C2D188}"/>
              </a:ext>
            </a:extLst>
          </p:cNvPr>
          <p:cNvSpPr/>
          <p:nvPr/>
        </p:nvSpPr>
        <p:spPr>
          <a:xfrm>
            <a:off x="2512541" y="2243589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300E67D9-388B-4B5C-B9F8-0A17120FDDDF}"/>
              </a:ext>
            </a:extLst>
          </p:cNvPr>
          <p:cNvSpPr/>
          <p:nvPr/>
        </p:nvSpPr>
        <p:spPr>
          <a:xfrm>
            <a:off x="2802827" y="189524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039DBCA-05AD-471F-B5C5-F5B28E489C09}"/>
              </a:ext>
            </a:extLst>
          </p:cNvPr>
          <p:cNvSpPr/>
          <p:nvPr/>
        </p:nvSpPr>
        <p:spPr>
          <a:xfrm>
            <a:off x="2512541" y="1779132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47B05F0D-66FF-408D-B02D-C4C6CCBF5681}"/>
              </a:ext>
            </a:extLst>
          </p:cNvPr>
          <p:cNvSpPr/>
          <p:nvPr/>
        </p:nvSpPr>
        <p:spPr>
          <a:xfrm>
            <a:off x="11250141" y="1917018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A3400D3-6345-4BF2-ADF6-4161DAC54587}"/>
              </a:ext>
            </a:extLst>
          </p:cNvPr>
          <p:cNvSpPr/>
          <p:nvPr/>
        </p:nvSpPr>
        <p:spPr>
          <a:xfrm>
            <a:off x="11366255" y="1793648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1CAC935-FAAD-4776-983E-8EAB9A233BA5}"/>
              </a:ext>
            </a:extLst>
          </p:cNvPr>
          <p:cNvSpPr txBox="1"/>
          <p:nvPr/>
        </p:nvSpPr>
        <p:spPr>
          <a:xfrm>
            <a:off x="4272686" y="2445820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إمداد  الجسم  بالطاقة اللازمة و الضرورية للحركة و اللعب 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DB005DA-1835-4589-A38A-AD9D06C16CD8}"/>
              </a:ext>
            </a:extLst>
          </p:cNvPr>
          <p:cNvGrpSpPr/>
          <p:nvPr/>
        </p:nvGrpSpPr>
        <p:grpSpPr>
          <a:xfrm>
            <a:off x="3367657" y="2025874"/>
            <a:ext cx="1748974" cy="1376235"/>
            <a:chOff x="8011888" y="943428"/>
            <a:chExt cx="1748974" cy="1376235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219AEC7-CFAE-4892-9BFF-8873879C1688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334E8371-23D8-4EEA-86BD-B09807786A2B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3A88A03D-79FE-491A-B005-E464E3FF1B3C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7712D554-A0F4-42F4-BA92-BB44108FB482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1858D5E2-5500-433D-8A2C-19C802D697B9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ight Triangle 125">
                  <a:extLst>
                    <a:ext uri="{FF2B5EF4-FFF2-40B4-BE49-F238E27FC236}">
                      <a16:creationId xmlns:a16="http://schemas.microsoft.com/office/drawing/2014/main" id="{6F7836C7-A522-4C2E-80EE-57A98935A5FF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ight Triangle 126">
                  <a:extLst>
                    <a:ext uri="{FF2B5EF4-FFF2-40B4-BE49-F238E27FC236}">
                      <a16:creationId xmlns:a16="http://schemas.microsoft.com/office/drawing/2014/main" id="{12302763-8BAB-40FB-AC3A-15DD72B388CA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ight Triangle 127">
                  <a:extLst>
                    <a:ext uri="{FF2B5EF4-FFF2-40B4-BE49-F238E27FC236}">
                      <a16:creationId xmlns:a16="http://schemas.microsoft.com/office/drawing/2014/main" id="{59B458B1-37B2-4D93-B508-38B9F728C17F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ight Triangle 128">
                  <a:extLst>
                    <a:ext uri="{FF2B5EF4-FFF2-40B4-BE49-F238E27FC236}">
                      <a16:creationId xmlns:a16="http://schemas.microsoft.com/office/drawing/2014/main" id="{5926BA23-3E3C-4229-8890-C81E325A4BC4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E3D2B24-61E5-48B0-A3D2-767DDCA8CBB5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النتيجة</a:t>
              </a:r>
            </a:p>
            <a:p>
              <a:pPr algn="ctr"/>
              <a:r>
                <a:rPr lang="ar-SY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17FA91B-BD88-470F-BAA6-9E10F14DDD79}"/>
              </a:ext>
            </a:extLst>
          </p:cNvPr>
          <p:cNvSpPr/>
          <p:nvPr/>
        </p:nvSpPr>
        <p:spPr>
          <a:xfrm>
            <a:off x="2507370" y="3669059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326D402F-AFF7-4EAE-995C-83769244C620}"/>
              </a:ext>
            </a:extLst>
          </p:cNvPr>
          <p:cNvSpPr/>
          <p:nvPr/>
        </p:nvSpPr>
        <p:spPr>
          <a:xfrm>
            <a:off x="2797656" y="33207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A656834-486B-413D-AE1C-3BA8DCC123EE}"/>
              </a:ext>
            </a:extLst>
          </p:cNvPr>
          <p:cNvSpPr/>
          <p:nvPr/>
        </p:nvSpPr>
        <p:spPr>
          <a:xfrm>
            <a:off x="2507370" y="3204602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578C26F7-CE63-43C8-996C-3FCADF6BE335}"/>
              </a:ext>
            </a:extLst>
          </p:cNvPr>
          <p:cNvSpPr/>
          <p:nvPr/>
        </p:nvSpPr>
        <p:spPr>
          <a:xfrm>
            <a:off x="11244970" y="3342488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4D51B55-79B2-458E-88E1-C415257FE46C}"/>
              </a:ext>
            </a:extLst>
          </p:cNvPr>
          <p:cNvSpPr/>
          <p:nvPr/>
        </p:nvSpPr>
        <p:spPr>
          <a:xfrm>
            <a:off x="11361084" y="3219118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7DA03E4-8140-4A19-8CEE-178C1C98C580}"/>
              </a:ext>
            </a:extLst>
          </p:cNvPr>
          <p:cNvSpPr txBox="1"/>
          <p:nvPr/>
        </p:nvSpPr>
        <p:spPr>
          <a:xfrm>
            <a:off x="5162865" y="3871290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زيادة التركيز و تقوية الذاكرة 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78B585DD-1297-45C2-A458-7095CCFA7E6A}"/>
              </a:ext>
            </a:extLst>
          </p:cNvPr>
          <p:cNvGrpSpPr/>
          <p:nvPr/>
        </p:nvGrpSpPr>
        <p:grpSpPr>
          <a:xfrm>
            <a:off x="9096858" y="3451344"/>
            <a:ext cx="1748974" cy="1376235"/>
            <a:chOff x="8011888" y="943428"/>
            <a:chExt cx="1748974" cy="1376235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6C69901F-3162-4782-B3D0-8CECB2953545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C9DA8F49-FD8D-452B-94EB-5C3E046E5AC3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89CF1867-7B58-48ED-8B16-757F7670D720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D9B1578B-4DE9-4C3A-941D-469E28D4FF21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96E1468B-15FF-44D5-BAF7-AF9E3599C41B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Right Triangle 142">
                  <a:extLst>
                    <a:ext uri="{FF2B5EF4-FFF2-40B4-BE49-F238E27FC236}">
                      <a16:creationId xmlns:a16="http://schemas.microsoft.com/office/drawing/2014/main" id="{B792E79B-FC37-4CAD-857E-FD45B9433DB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ight Triangle 143">
                  <a:extLst>
                    <a:ext uri="{FF2B5EF4-FFF2-40B4-BE49-F238E27FC236}">
                      <a16:creationId xmlns:a16="http://schemas.microsoft.com/office/drawing/2014/main" id="{C7020E90-4986-4A36-8BF3-569FAF674231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ight Triangle 144">
                  <a:extLst>
                    <a:ext uri="{FF2B5EF4-FFF2-40B4-BE49-F238E27FC236}">
                      <a16:creationId xmlns:a16="http://schemas.microsoft.com/office/drawing/2014/main" id="{9C032F7D-49BE-4478-9259-23D277E7F8C5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ight Triangle 145">
                  <a:extLst>
                    <a:ext uri="{FF2B5EF4-FFF2-40B4-BE49-F238E27FC236}">
                      <a16:creationId xmlns:a16="http://schemas.microsoft.com/office/drawing/2014/main" id="{31BCFD13-ECBB-4425-A5DC-6D9FD11DDD5A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F404ECE-C959-4D23-A484-B7E6E8DDF15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النتيجة</a:t>
              </a:r>
            </a:p>
            <a:p>
              <a:pPr algn="ctr"/>
              <a:r>
                <a:rPr lang="ar-SY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06E16C3-0F42-4107-8FA9-94C0CB772D6C}"/>
              </a:ext>
            </a:extLst>
          </p:cNvPr>
          <p:cNvSpPr/>
          <p:nvPr/>
        </p:nvSpPr>
        <p:spPr>
          <a:xfrm>
            <a:off x="2507370" y="5062431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2000">
                <a:schemeClr val="bg1">
                  <a:lumMod val="75000"/>
                </a:schemeClr>
              </a:gs>
              <a:gs pos="22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E034463F-8826-4EE9-B83F-72D95D234FD9}"/>
              </a:ext>
            </a:extLst>
          </p:cNvPr>
          <p:cNvSpPr/>
          <p:nvPr/>
        </p:nvSpPr>
        <p:spPr>
          <a:xfrm>
            <a:off x="2797656" y="4714088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BC3874A-FA9C-4B77-9500-DFE3C45C7AA6}"/>
              </a:ext>
            </a:extLst>
          </p:cNvPr>
          <p:cNvSpPr/>
          <p:nvPr/>
        </p:nvSpPr>
        <p:spPr>
          <a:xfrm>
            <a:off x="2507370" y="45979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FD346EB3-EBE5-42EF-84E2-EE2C3E598E4E}"/>
              </a:ext>
            </a:extLst>
          </p:cNvPr>
          <p:cNvSpPr/>
          <p:nvPr/>
        </p:nvSpPr>
        <p:spPr>
          <a:xfrm>
            <a:off x="11244970" y="4735860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14388DE-BF43-489A-AA76-7E1F5C639FFF}"/>
              </a:ext>
            </a:extLst>
          </p:cNvPr>
          <p:cNvSpPr/>
          <p:nvPr/>
        </p:nvSpPr>
        <p:spPr>
          <a:xfrm>
            <a:off x="11361084" y="4612490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BFBCE97-5BB8-47D0-B9B3-0E924FC608DA}"/>
              </a:ext>
            </a:extLst>
          </p:cNvPr>
          <p:cNvSpPr txBox="1"/>
          <p:nvPr/>
        </p:nvSpPr>
        <p:spPr>
          <a:xfrm>
            <a:off x="5162865" y="5264662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الحصول على  الفيتامينات  و المعادن الضرورية </a:t>
            </a: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4D1B61A7-C8A3-487C-A340-E0903E4B19D5}"/>
              </a:ext>
            </a:extLst>
          </p:cNvPr>
          <p:cNvGrpSpPr/>
          <p:nvPr/>
        </p:nvGrpSpPr>
        <p:grpSpPr>
          <a:xfrm>
            <a:off x="3362486" y="4844716"/>
            <a:ext cx="1748974" cy="1376235"/>
            <a:chOff x="8011888" y="943428"/>
            <a:chExt cx="1748974" cy="1376235"/>
          </a:xfrm>
        </p:grpSpPr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73126310-89E4-4210-8A31-C932F56CAC74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6DDCEEA4-26B0-4CC8-9489-0864048C9381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DE588C0A-D0CA-4662-AB76-64E88F276758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CB8F7047-9B03-453F-9209-983E04737E96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D226DA2F-A759-4B67-870F-B8B8C559340C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CC00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ight Triangle 159">
                  <a:extLst>
                    <a:ext uri="{FF2B5EF4-FFF2-40B4-BE49-F238E27FC236}">
                      <a16:creationId xmlns:a16="http://schemas.microsoft.com/office/drawing/2014/main" id="{65B5E6BA-6F74-4A13-B8C6-2B1562FE70F4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66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ight Triangle 160">
                  <a:extLst>
                    <a:ext uri="{FF2B5EF4-FFF2-40B4-BE49-F238E27FC236}">
                      <a16:creationId xmlns:a16="http://schemas.microsoft.com/office/drawing/2014/main" id="{B1F252E3-0C95-4974-A689-9458A749F409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66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ight Triangle 161">
                  <a:extLst>
                    <a:ext uri="{FF2B5EF4-FFF2-40B4-BE49-F238E27FC236}">
                      <a16:creationId xmlns:a16="http://schemas.microsoft.com/office/drawing/2014/main" id="{609B1F84-5660-40E2-A00B-29CB714C0FC9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66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ight Triangle 162">
                  <a:extLst>
                    <a:ext uri="{FF2B5EF4-FFF2-40B4-BE49-F238E27FC236}">
                      <a16:creationId xmlns:a16="http://schemas.microsoft.com/office/drawing/2014/main" id="{19CFC14F-D7AC-45F9-AE40-6561C226C18F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66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887FCC86-74F1-4053-A1A4-E326CA54F8D7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النتيجة</a:t>
              </a:r>
            </a:p>
            <a:p>
              <a:pPr algn="ctr"/>
              <a:r>
                <a:rPr lang="ar-SY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37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7.40741E-7 L -0.47344 7.40741E-7 " pathEditMode="relative" rAng="0" ptsTypes="AA" p14:bounceEnd="33000">
                                          <p:cBhvr>
                                            <p:cTn id="26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33333E-6 -1.85185E-6 L 0.47135 -1.85185E-6 " pathEditMode="relative" rAng="0" ptsTypes="AA" p14:bounceEnd="41000">
                                          <p:cBhvr>
                                            <p:cTn id="33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45833E-6 -2.22222E-6 L -0.47344 -2.22222E-6 " pathEditMode="relative" rAng="0" ptsTypes="AA" p14:bounceEnd="33000">
                                          <p:cBhvr>
                                            <p:cTn id="40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3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95833E-6 -2.96296E-6 L 0.47135 -2.96296E-6 " pathEditMode="relative" rAng="0" ptsTypes="AA" p14:bounceEnd="41000">
                                          <p:cBhvr>
                                            <p:cTn id="47" dur="10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 animBg="1"/>
          <p:bldP spid="74" grpId="0"/>
          <p:bldP spid="118" grpId="0"/>
          <p:bldP spid="135" grpId="0"/>
          <p:bldP spid="15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7.40741E-7 L -0.47344 7.40741E-7 " pathEditMode="relative" rAng="0" ptsTypes="AA">
                                          <p:cBhvr>
                                            <p:cTn id="26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33333E-6 -1.85185E-6 L 0.47135 -1.85185E-6 " pathEditMode="relative" rAng="0" ptsTypes="AA">
                                          <p:cBhvr>
                                            <p:cTn id="33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45833E-6 -2.22222E-6 L -0.47344 -2.22222E-6 " pathEditMode="relative" rAng="0" ptsTypes="AA">
                                          <p:cBhvr>
                                            <p:cTn id="40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3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95833E-6 -2.96296E-6 L 0.47135 -2.96296E-6 " pathEditMode="relative" rAng="0" ptsTypes="AA">
                                          <p:cBhvr>
                                            <p:cTn id="47" dur="10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 animBg="1"/>
          <p:bldP spid="74" grpId="0"/>
          <p:bldP spid="118" grpId="0"/>
          <p:bldP spid="135" grpId="0"/>
          <p:bldP spid="152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21"/>
            <a:ext cx="8913325" cy="672823"/>
            <a:chOff x="1437362" y="1240011"/>
            <a:chExt cx="16395244" cy="672823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11"/>
              <a:ext cx="871247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اختاري : يفطر الصائمون عند سماع أذان :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64993" y="4112176"/>
              <a:ext cx="976512" cy="63637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888" y="4631964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5322102" y="4663263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3533485" y="3968992"/>
            <a:ext cx="1835313" cy="128253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المغرب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3E3E9D0-2F72-4365-94C1-0EE788361CF5}"/>
              </a:ext>
            </a:extLst>
          </p:cNvPr>
          <p:cNvGrpSpPr/>
          <p:nvPr/>
        </p:nvGrpSpPr>
        <p:grpSpPr>
          <a:xfrm flipH="1">
            <a:off x="2796822" y="2462903"/>
            <a:ext cx="8913324" cy="672824"/>
            <a:chOff x="1437364" y="1240010"/>
            <a:chExt cx="16395242" cy="672824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3CFF337-6BF7-4CB5-A58B-0B93776AC5C4}"/>
                </a:ext>
              </a:extLst>
            </p:cNvPr>
            <p:cNvSpPr/>
            <p:nvPr/>
          </p:nvSpPr>
          <p:spPr>
            <a:xfrm flipV="1">
              <a:off x="1437364" y="1240010"/>
              <a:ext cx="2984841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47A9CF-AEDC-40AC-BC20-9FE51AA0ECF6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الفجر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26E813-CA71-4411-9C77-16F0BE09B91F}"/>
              </a:ext>
            </a:extLst>
          </p:cNvPr>
          <p:cNvGrpSpPr/>
          <p:nvPr/>
        </p:nvGrpSpPr>
        <p:grpSpPr>
          <a:xfrm flipH="1">
            <a:off x="2803550" y="3129186"/>
            <a:ext cx="8913324" cy="672824"/>
            <a:chOff x="1437364" y="1240010"/>
            <a:chExt cx="16395242" cy="67282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442AEBE-25E0-4C22-99C5-5B3E5418F568}"/>
                </a:ext>
              </a:extLst>
            </p:cNvPr>
            <p:cNvSpPr/>
            <p:nvPr/>
          </p:nvSpPr>
          <p:spPr>
            <a:xfrm flipV="1">
              <a:off x="1437364" y="1240010"/>
              <a:ext cx="298484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DF4E3E0-1E6B-4769-84BA-8C4D4CE8AB40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المغرب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BA6C5C7-609A-4CBA-95B5-CF00E1785466}"/>
              </a:ext>
            </a:extLst>
          </p:cNvPr>
          <p:cNvGrpSpPr/>
          <p:nvPr/>
        </p:nvGrpSpPr>
        <p:grpSpPr>
          <a:xfrm flipH="1">
            <a:off x="2810278" y="3795469"/>
            <a:ext cx="8913324" cy="672824"/>
            <a:chOff x="1437364" y="1240010"/>
            <a:chExt cx="16395242" cy="672824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7094E4A-4C4C-4706-B848-587B00A50C9A}"/>
                </a:ext>
              </a:extLst>
            </p:cNvPr>
            <p:cNvSpPr/>
            <p:nvPr/>
          </p:nvSpPr>
          <p:spPr>
            <a:xfrm flipV="1">
              <a:off x="1437364" y="1240010"/>
              <a:ext cx="300959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0314592-A5A2-448D-8840-D3BC15AF423E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العشاء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401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088746" y="1174700"/>
            <a:ext cx="8571138" cy="678032"/>
            <a:chOff x="1437352" y="1240016"/>
            <a:chExt cx="14234151" cy="678032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6"/>
              <a:ext cx="14234151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17938"/>
              <a:ext cx="55289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يستحب للصائم أن يفطر على التمر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5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 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13675" y="4135893"/>
              <a:ext cx="913314" cy="595193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7311C57-4E6A-4A21-967C-7B237CD006BD}"/>
              </a:ext>
            </a:extLst>
          </p:cNvPr>
          <p:cNvGrpSpPr/>
          <p:nvPr/>
        </p:nvGrpSpPr>
        <p:grpSpPr>
          <a:xfrm flipH="1">
            <a:off x="2647257" y="1452621"/>
            <a:ext cx="9024517" cy="1654871"/>
            <a:chOff x="1437352" y="813010"/>
            <a:chExt cx="14987081" cy="1654871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63814BD-3229-451D-BBFD-BA71BBCAE28A}"/>
                </a:ext>
              </a:extLst>
            </p:cNvPr>
            <p:cNvSpPr/>
            <p:nvPr/>
          </p:nvSpPr>
          <p:spPr>
            <a:xfrm flipV="1">
              <a:off x="1437352" y="813010"/>
              <a:ext cx="14234151" cy="165487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8E61C3-0D38-45D6-97FB-E9F1D96DE747}"/>
                </a:ext>
              </a:extLst>
            </p:cNvPr>
            <p:cNvSpPr txBox="1"/>
            <p:nvPr/>
          </p:nvSpPr>
          <p:spPr>
            <a:xfrm>
              <a:off x="1827404" y="1517938"/>
              <a:ext cx="145970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يدعو الصائم عند فطره فإن له دعوة لا ترد و من ذلك ما روي عن عبد الله بن عمر رضي الله عنه عن النبي صلى الله عليه وسلم  :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B51B5FC-3392-4D67-A11D-0F5953642D5F}"/>
              </a:ext>
            </a:extLst>
          </p:cNvPr>
          <p:cNvGrpSpPr/>
          <p:nvPr/>
        </p:nvGrpSpPr>
        <p:grpSpPr>
          <a:xfrm flipH="1">
            <a:off x="2397657" y="2751838"/>
            <a:ext cx="9290740" cy="1173272"/>
            <a:chOff x="1437352" y="813010"/>
            <a:chExt cx="15429199" cy="1173272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C97CA6B-60AA-48F0-880B-D670D107A5DE}"/>
                </a:ext>
              </a:extLst>
            </p:cNvPr>
            <p:cNvSpPr/>
            <p:nvPr/>
          </p:nvSpPr>
          <p:spPr>
            <a:xfrm flipV="1">
              <a:off x="1437352" y="813010"/>
              <a:ext cx="14234151" cy="1173272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2662D2A-9715-4FFD-8645-DEB37267C8C0}"/>
                </a:ext>
              </a:extLst>
            </p:cNvPr>
            <p:cNvSpPr txBox="1"/>
            <p:nvPr/>
          </p:nvSpPr>
          <p:spPr>
            <a:xfrm>
              <a:off x="2269522" y="1446585"/>
              <a:ext cx="145970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(أنه  كان  يقول إذا أفطر : ذهب الظمأ و ابتلت العروق و ثبت الأجر إن شاء الله ) </a:t>
              </a:r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سنن أبي داود  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20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21"/>
            <a:ext cx="8913325" cy="672823"/>
            <a:chOff x="1437362" y="1240011"/>
            <a:chExt cx="16395244" cy="672823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11"/>
              <a:ext cx="782796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من الأعمال المستحبة في شهر رمضان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شهر رمضان 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64993" y="4112176"/>
              <a:ext cx="976512" cy="63637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5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Picture 107">
            <a:extLst>
              <a:ext uri="{FF2B5EF4-FFF2-40B4-BE49-F238E27FC236}">
                <a16:creationId xmlns:a16="http://schemas.microsoft.com/office/drawing/2014/main" id="{3779A4A8-3453-48C7-A35A-8E62C35A1A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6937" y="4645889"/>
            <a:ext cx="1260143" cy="2179707"/>
          </a:xfrm>
          <a:prstGeom prst="rect">
            <a:avLst/>
          </a:prstGeom>
        </p:spPr>
      </p:pic>
      <p:sp>
        <p:nvSpPr>
          <p:cNvPr id="39" name="Freeform: Shape 108">
            <a:extLst>
              <a:ext uri="{FF2B5EF4-FFF2-40B4-BE49-F238E27FC236}">
                <a16:creationId xmlns:a16="http://schemas.microsoft.com/office/drawing/2014/main" id="{213488DC-17CE-4733-A637-2D859A447ECE}"/>
              </a:ext>
            </a:extLst>
          </p:cNvPr>
          <p:cNvSpPr/>
          <p:nvPr/>
        </p:nvSpPr>
        <p:spPr>
          <a:xfrm rot="950947">
            <a:off x="7270151" y="4677188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Cloud 109">
            <a:extLst>
              <a:ext uri="{FF2B5EF4-FFF2-40B4-BE49-F238E27FC236}">
                <a16:creationId xmlns:a16="http://schemas.microsoft.com/office/drawing/2014/main" id="{E3D707ED-E401-46FB-ACD9-ED062A433179}"/>
              </a:ext>
            </a:extLst>
          </p:cNvPr>
          <p:cNvSpPr/>
          <p:nvPr/>
        </p:nvSpPr>
        <p:spPr>
          <a:xfrm>
            <a:off x="3533485" y="2742156"/>
            <a:ext cx="3590923" cy="25093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السواك، الإكثار من النوافل ، الإكثار من قراءة القرءان</a:t>
            </a:r>
          </a:p>
        </p:txBody>
      </p:sp>
    </p:spTree>
    <p:extLst>
      <p:ext uri="{BB962C8B-B14F-4D97-AF65-F5344CB8AC3E}">
        <p14:creationId xmlns:p14="http://schemas.microsoft.com/office/powerpoint/2010/main" val="212918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380</Words>
  <Application>Microsoft Office PowerPoint</Application>
  <PresentationFormat>شاشة عريضة</PresentationFormat>
  <Paragraphs>227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261</cp:revision>
  <dcterms:created xsi:type="dcterms:W3CDTF">2020-10-10T04:32:51Z</dcterms:created>
  <dcterms:modified xsi:type="dcterms:W3CDTF">2021-01-22T10:45:40Z</dcterms:modified>
</cp:coreProperties>
</file>