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84" r:id="rId3"/>
    <p:sldId id="459" r:id="rId4"/>
    <p:sldId id="477" r:id="rId5"/>
    <p:sldId id="476" r:id="rId6"/>
    <p:sldId id="478" r:id="rId7"/>
    <p:sldId id="340" r:id="rId8"/>
    <p:sldId id="335" r:id="rId9"/>
    <p:sldId id="341" r:id="rId10"/>
    <p:sldId id="319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693">
          <p15:clr>
            <a:srgbClr val="A4A3A4"/>
          </p15:clr>
        </p15:guide>
        <p15:guide id="4" pos="3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2183"/>
        <p:guide pos="3863"/>
        <p:guide orient="horz" pos="1693"/>
        <p:guide pos="3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4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كعكة الجبن ( تشيزكيك )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233020" y="-1587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6478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580740" y="457198"/>
            <a:ext cx="5113764" cy="1222155"/>
            <a:chOff x="1437352" y="652952"/>
            <a:chExt cx="5113764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188730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كعكة الجبن ( تشيزكيك )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4" y="2116393"/>
            <a:ext cx="6192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مقادير عجينة </a:t>
            </a:r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تشيزكيك</a:t>
            </a:r>
            <a:r>
              <a: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الحلويات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3993710"/>
              <a:ext cx="1323328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 rot="10800000">
            <a:off x="2647258" y="2327635"/>
            <a:ext cx="4253752" cy="5405942"/>
            <a:chOff x="7919946" y="-1165699"/>
            <a:chExt cx="4442325" cy="5645588"/>
          </a:xfrm>
        </p:grpSpPr>
        <p:grpSp>
          <p:nvGrpSpPr>
            <p:cNvPr id="12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19946" y="-1165699"/>
              <a:ext cx="4442325" cy="5627751"/>
              <a:chOff x="2240672" y="-1927979"/>
              <a:chExt cx="7347265" cy="9307866"/>
            </a:xfrm>
          </p:grpSpPr>
          <p:sp>
            <p:nvSpPr>
              <p:cNvPr id="128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240672" y="2245140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131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0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00374" y="1534184"/>
              <a:ext cx="4203330" cy="2496373"/>
            </a:xfrm>
            <a:prstGeom prst="rect">
              <a:avLst/>
            </a:prstGeom>
          </p:spPr>
        </p:pic>
        <p:sp>
          <p:nvSpPr>
            <p:cNvPr id="12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 rot="10800000">
              <a:off x="8000374" y="3933475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تشيز كيك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4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3" presetID="17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 animBg="1"/>
          <p:bldP spid="44" grpId="0"/>
          <p:bldP spid="101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65757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40337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10868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DA7D6D6-9468-45D1-8445-85F598E02AFF}"/>
              </a:ext>
            </a:extLst>
          </p:cNvPr>
          <p:cNvSpPr/>
          <p:nvPr/>
        </p:nvSpPr>
        <p:spPr>
          <a:xfrm flipV="1">
            <a:off x="6071427" y="4543750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92067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849276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632283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28103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130192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5848537" y="703939"/>
              <a:ext cx="295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18 حبة جبن غير مملح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847549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نصف كوب سكر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056859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564905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243124" y="2176279"/>
              <a:ext cx="2122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أربع بيضات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8" name="Rectangle: Top Corners Rounded 87">
            <a:extLst>
              <a:ext uri="{FF2B5EF4-FFF2-40B4-BE49-F238E27FC236}">
                <a16:creationId xmlns:a16="http://schemas.microsoft.com/office/drawing/2014/main" id="{8BFE6D0C-59FF-4A35-8A92-1F74A4EAE44D}"/>
              </a:ext>
            </a:extLst>
          </p:cNvPr>
          <p:cNvSpPr/>
          <p:nvPr/>
        </p:nvSpPr>
        <p:spPr>
          <a:xfrm rot="16200000" flipH="1">
            <a:off x="5825529" y="4689357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3282262"/>
            <a:ext cx="4363506" cy="947379"/>
            <a:chOff x="1997719" y="2735543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Customer review RTL">
              <a:extLst>
                <a:ext uri="{FF2B5EF4-FFF2-40B4-BE49-F238E27FC236}">
                  <a16:creationId xmlns:a16="http://schemas.microsoft.com/office/drawing/2014/main" id="{DE369489-1CCC-4188-8456-396C2FB41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954408" y="2961958"/>
              <a:ext cx="365760" cy="36576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3206567" y="2857390"/>
              <a:ext cx="27713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كبيرة عصير ليمون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94895F-9FF1-4E7A-B919-AB63408E154D}"/>
              </a:ext>
            </a:extLst>
          </p:cNvPr>
          <p:cNvGrpSpPr/>
          <p:nvPr/>
        </p:nvGrpSpPr>
        <p:grpSpPr>
          <a:xfrm>
            <a:off x="5830771" y="3999619"/>
            <a:ext cx="4363505" cy="947379"/>
            <a:chOff x="5830771" y="3452900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F0382E-2CF2-4271-B1EA-3E33DF89C402}"/>
                </a:ext>
              </a:extLst>
            </p:cNvPr>
            <p:cNvSpPr/>
            <p:nvPr/>
          </p:nvSpPr>
          <p:spPr>
            <a:xfrm>
              <a:off x="5830771" y="3452900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908CF5B-90DF-45F6-A977-95F9ED83CFC4}"/>
                </a:ext>
              </a:extLst>
            </p:cNvPr>
            <p:cNvSpPr txBox="1"/>
            <p:nvPr/>
          </p:nvSpPr>
          <p:spPr>
            <a:xfrm>
              <a:off x="9012904" y="352752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A9EAB0C-48BA-48F8-BD92-572722A9FB4C}"/>
                </a:ext>
              </a:extLst>
            </p:cNvPr>
            <p:cNvSpPr/>
            <p:nvPr/>
          </p:nvSpPr>
          <p:spPr>
            <a:xfrm>
              <a:off x="8530245" y="3560524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 descr="Employee badge">
              <a:extLst>
                <a:ext uri="{FF2B5EF4-FFF2-40B4-BE49-F238E27FC236}">
                  <a16:creationId xmlns:a16="http://schemas.microsoft.com/office/drawing/2014/main" id="{BB67EB53-6D04-493A-B835-1EA59D351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583564" y="3601681"/>
              <a:ext cx="365760" cy="36576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DF8573-EA06-4107-80CD-B61476C5F42F}"/>
                </a:ext>
              </a:extLst>
            </p:cNvPr>
            <p:cNvSpPr txBox="1"/>
            <p:nvPr/>
          </p:nvSpPr>
          <p:spPr>
            <a:xfrm>
              <a:off x="5830771" y="3606929"/>
              <a:ext cx="3358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نصف ملعقة صغيرة فانيليا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855505" y="264096"/>
            <a:ext cx="556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مقادير عجينة كعكة الجبن ( تشيز كيك)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5" grpId="0" animBg="1"/>
      <p:bldP spid="38" grpId="0" animBg="1"/>
      <p:bldP spid="82" grpId="0" animBg="1"/>
      <p:bldP spid="83" grpId="0" animBg="1"/>
      <p:bldP spid="86" grpId="0" animBg="1"/>
      <p:bldP spid="87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687526" y="-114389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8629271" y="478700"/>
            <a:ext cx="3389530" cy="1004723"/>
            <a:chOff x="1437352" y="900202"/>
            <a:chExt cx="3389530" cy="1004723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437352" y="900202"/>
              <a:ext cx="3389530" cy="97490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176255" y="1381705"/>
              <a:ext cx="2650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القاعدة :</a:t>
              </a: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141674" y="3956979"/>
            <a:ext cx="2711856" cy="955966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dirty="0">
                <a:solidFill>
                  <a:schemeClr val="tx1"/>
                </a:solidFill>
              </a:rPr>
              <a:t>إصبع زبدة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303493" y="3935566"/>
            <a:ext cx="2677697" cy="977379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dirty="0">
                <a:solidFill>
                  <a:schemeClr val="tx1"/>
                </a:solidFill>
              </a:rPr>
              <a:t>بسكويت شاي مطحون 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90ED1D6-0881-462C-84B9-9462F03B06FC}"/>
              </a:ext>
            </a:extLst>
          </p:cNvPr>
          <p:cNvSpPr/>
          <p:nvPr/>
        </p:nvSpPr>
        <p:spPr>
          <a:xfrm>
            <a:off x="2643809" y="3956979"/>
            <a:ext cx="2459971" cy="977380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ملعقتان كبيرتان من القشطة</a:t>
            </a:r>
          </a:p>
        </p:txBody>
      </p:sp>
      <p:grpSp>
        <p:nvGrpSpPr>
          <p:cNvPr id="48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825095" y="-2200758"/>
            <a:ext cx="4474096" cy="5460210"/>
            <a:chOff x="7899691" y="-1165699"/>
            <a:chExt cx="4672437" cy="5702262"/>
          </a:xfrm>
        </p:grpSpPr>
        <p:grpSp>
          <p:nvGrpSpPr>
            <p:cNvPr id="49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29803" y="-1165699"/>
              <a:ext cx="4442325" cy="5702262"/>
              <a:chOff x="2587760" y="-1927979"/>
              <a:chExt cx="7347265" cy="9431101"/>
            </a:xfrm>
          </p:grpSpPr>
          <p:sp>
            <p:nvSpPr>
              <p:cNvPr id="53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587760" y="2368375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56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5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0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9301" y="1871466"/>
              <a:ext cx="4203330" cy="2496373"/>
            </a:xfrm>
            <a:prstGeom prst="rect">
              <a:avLst/>
            </a:prstGeom>
          </p:spPr>
        </p:pic>
        <p:sp>
          <p:nvSpPr>
            <p:cNvPr id="51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7899691" y="1371677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تشيز كيك</a:t>
              </a:r>
            </a:p>
          </p:txBody>
        </p:sp>
      </p:grpSp>
      <p:grpSp>
        <p:nvGrpSpPr>
          <p:cNvPr id="59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60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3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2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6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75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7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الحلويات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76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3993710"/>
              <a:ext cx="1323328" cy="1102774"/>
            </a:xfrm>
            <a:prstGeom prst="rect">
              <a:avLst/>
            </a:prstGeom>
          </p:spPr>
        </p:pic>
      </p:grpSp>
      <p:sp>
        <p:nvSpPr>
          <p:cNvPr id="79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02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35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3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4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146" grpId="0" animBg="1"/>
          <p:bldP spid="147" grpId="0" animBg="1"/>
          <p:bldP spid="148" grpId="0" animBg="1"/>
          <p:bldP spid="7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4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4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146" grpId="0" animBg="1"/>
          <p:bldP spid="147" grpId="0" animBg="1"/>
          <p:bldP spid="148" grpId="0" animBg="1"/>
          <p:bldP spid="79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687526" y="-114389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8629271" y="478700"/>
            <a:ext cx="3389530" cy="1004723"/>
            <a:chOff x="1437352" y="900202"/>
            <a:chExt cx="3389530" cy="1004723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437352" y="900202"/>
              <a:ext cx="3389530" cy="97490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176255" y="1381705"/>
              <a:ext cx="2650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لتزيين السطح :</a:t>
              </a:r>
            </a:p>
          </p:txBody>
        </p: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480314" y="3869579"/>
            <a:ext cx="3578194" cy="1064780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dirty="0">
                <a:solidFill>
                  <a:schemeClr val="tx1"/>
                </a:solidFill>
              </a:rPr>
              <a:t>كوب من القشطة الطازجة 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90ED1D6-0881-462C-84B9-9462F03B06FC}"/>
              </a:ext>
            </a:extLst>
          </p:cNvPr>
          <p:cNvSpPr/>
          <p:nvPr/>
        </p:nvSpPr>
        <p:spPr>
          <a:xfrm>
            <a:off x="2643809" y="3869579"/>
            <a:ext cx="3488704" cy="1064780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علبة من حشو الفطيرة              (باي فيلينج ) أو مربى الكرز  </a:t>
            </a:r>
          </a:p>
        </p:txBody>
      </p:sp>
      <p:grpSp>
        <p:nvGrpSpPr>
          <p:cNvPr id="48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825095" y="-2200758"/>
            <a:ext cx="4474096" cy="5460210"/>
            <a:chOff x="7899691" y="-1165699"/>
            <a:chExt cx="4672437" cy="5702262"/>
          </a:xfrm>
        </p:grpSpPr>
        <p:grpSp>
          <p:nvGrpSpPr>
            <p:cNvPr id="49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29803" y="-1165699"/>
              <a:ext cx="4442325" cy="5702262"/>
              <a:chOff x="2587760" y="-1927979"/>
              <a:chExt cx="7347265" cy="9431101"/>
            </a:xfrm>
          </p:grpSpPr>
          <p:sp>
            <p:nvSpPr>
              <p:cNvPr id="53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587760" y="2368375"/>
                <a:ext cx="7347265" cy="51347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56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5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rot="10800000">
                <a:off x="6080521" y="-1927979"/>
                <a:ext cx="43772" cy="374568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0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9301" y="1871466"/>
              <a:ext cx="4203330" cy="2496373"/>
            </a:xfrm>
            <a:prstGeom prst="rect">
              <a:avLst/>
            </a:prstGeom>
          </p:spPr>
        </p:pic>
        <p:sp>
          <p:nvSpPr>
            <p:cNvPr id="51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7899691" y="1371677"/>
              <a:ext cx="4203330" cy="5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تشيز كيك</a:t>
              </a:r>
            </a:p>
          </p:txBody>
        </p:sp>
      </p:grpSp>
      <p:grpSp>
        <p:nvGrpSpPr>
          <p:cNvPr id="59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60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3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2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6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75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7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الحلويات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76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3993710"/>
              <a:ext cx="1323328" cy="1102774"/>
            </a:xfrm>
            <a:prstGeom prst="rect">
              <a:avLst/>
            </a:prstGeom>
          </p:spPr>
        </p:pic>
      </p:grpSp>
      <p:sp>
        <p:nvSpPr>
          <p:cNvPr id="79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32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4" accel="22000" fill="hold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3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8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147" grpId="0" animBg="1"/>
          <p:bldP spid="148" grpId="0" animBg="1"/>
          <p:bldP spid="7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7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4" accel="2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8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  <p:bldP spid="147" grpId="0" animBg="1"/>
          <p:bldP spid="148" grpId="0" animBg="1"/>
          <p:bldP spid="79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5024716" y="5069529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5293381" y="3471738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5696690" y="417259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1323439"/>
            <a:chOff x="412223" y="511710"/>
            <a:chExt cx="2871267" cy="132343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تفرك الزبدة مع بسكويت الشاي المطحون وملعقتي القشطة وتبطن بها الصينية الخاصة بخبز كعكة الجبن (الصينية المفتوحة)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969496"/>
            <a:chOff x="494611" y="1582335"/>
            <a:chExt cx="3259189" cy="96949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 تخلط الجبنة مع السكر وعصير الليمون والفانيليا و البيض في الخلاط حتى يصبح الخليط ناعماً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1323439"/>
            <a:chOff x="9234103" y="921335"/>
            <a:chExt cx="3672527" cy="132343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يصب الخليط في الصينية وتوضع في الفرن من (15 – 20 ) دقيقة على حرارة متوسطة حتى تصبح متماسكة , ثم تخرج من الفرن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1017795"/>
            <a:chOff x="8627804" y="2956783"/>
            <a:chExt cx="3210668" cy="101779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يغطى وجها بالقشطة , و تترك حتى تجمد الطبقة العليا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7562119" y="4697332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6938493" y="5154532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480841" y="4842882"/>
            <a:ext cx="3588803" cy="958645"/>
            <a:chOff x="7446807" y="4840503"/>
            <a:chExt cx="3588803" cy="95864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يزين السطح بحشوة الكرز ( باي فيلينج ) أو مربى الكرز مع الفاكهة الطازجة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16937" y="15018"/>
            <a:ext cx="587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كعكة الجبن ( تشيزكيك )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ب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581895" y="1444311"/>
              <a:ext cx="3146231" cy="13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لكل بلد حلوى تتميز بها , عددي بعض أنواع الحلوى و انسبيها غلى موطنها 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9036596" y="1534385"/>
            <a:ext cx="3020908" cy="4605873"/>
            <a:chOff x="1577287" y="-66891"/>
            <a:chExt cx="2993935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663932" y="431998"/>
              <a:ext cx="2666964" cy="4435976"/>
            </a:xfrm>
            <a:custGeom>
              <a:avLst/>
              <a:gdLst>
                <a:gd name="connsiteX0" fmla="*/ 0 w 2666964"/>
                <a:gd name="connsiteY0" fmla="*/ 444503 h 4435976"/>
                <a:gd name="connsiteX1" fmla="*/ 444503 w 2666964"/>
                <a:gd name="connsiteY1" fmla="*/ 0 h 4435976"/>
                <a:gd name="connsiteX2" fmla="*/ 1019376 w 2666964"/>
                <a:gd name="connsiteY2" fmla="*/ 0 h 4435976"/>
                <a:gd name="connsiteX3" fmla="*/ 1558690 w 2666964"/>
                <a:gd name="connsiteY3" fmla="*/ 0 h 4435976"/>
                <a:gd name="connsiteX4" fmla="*/ 2222461 w 2666964"/>
                <a:gd name="connsiteY4" fmla="*/ 0 h 4435976"/>
                <a:gd name="connsiteX5" fmla="*/ 2666964 w 2666964"/>
                <a:gd name="connsiteY5" fmla="*/ 444503 h 4435976"/>
                <a:gd name="connsiteX6" fmla="*/ 2666964 w 2666964"/>
                <a:gd name="connsiteY6" fmla="*/ 1035665 h 4435976"/>
                <a:gd name="connsiteX7" fmla="*/ 2666964 w 2666964"/>
                <a:gd name="connsiteY7" fmla="*/ 1520417 h 4435976"/>
                <a:gd name="connsiteX8" fmla="*/ 2666964 w 2666964"/>
                <a:gd name="connsiteY8" fmla="*/ 2147049 h 4435976"/>
                <a:gd name="connsiteX9" fmla="*/ 2666964 w 2666964"/>
                <a:gd name="connsiteY9" fmla="*/ 2667271 h 4435976"/>
                <a:gd name="connsiteX10" fmla="*/ 2666964 w 2666964"/>
                <a:gd name="connsiteY10" fmla="*/ 3329372 h 4435976"/>
                <a:gd name="connsiteX11" fmla="*/ 2666964 w 2666964"/>
                <a:gd name="connsiteY11" fmla="*/ 3991473 h 4435976"/>
                <a:gd name="connsiteX12" fmla="*/ 2222461 w 2666964"/>
                <a:gd name="connsiteY12" fmla="*/ 4435976 h 4435976"/>
                <a:gd name="connsiteX13" fmla="*/ 1683147 w 2666964"/>
                <a:gd name="connsiteY13" fmla="*/ 4435976 h 4435976"/>
                <a:gd name="connsiteX14" fmla="*/ 1090494 w 2666964"/>
                <a:gd name="connsiteY14" fmla="*/ 4435976 h 4435976"/>
                <a:gd name="connsiteX15" fmla="*/ 444503 w 2666964"/>
                <a:gd name="connsiteY15" fmla="*/ 4435976 h 4435976"/>
                <a:gd name="connsiteX16" fmla="*/ 0 w 2666964"/>
                <a:gd name="connsiteY16" fmla="*/ 3991473 h 4435976"/>
                <a:gd name="connsiteX17" fmla="*/ 0 w 2666964"/>
                <a:gd name="connsiteY17" fmla="*/ 3435781 h 4435976"/>
                <a:gd name="connsiteX18" fmla="*/ 0 w 2666964"/>
                <a:gd name="connsiteY18" fmla="*/ 2951028 h 4435976"/>
                <a:gd name="connsiteX19" fmla="*/ 0 w 2666964"/>
                <a:gd name="connsiteY19" fmla="*/ 2466276 h 4435976"/>
                <a:gd name="connsiteX20" fmla="*/ 0 w 2666964"/>
                <a:gd name="connsiteY20" fmla="*/ 1804175 h 4435976"/>
                <a:gd name="connsiteX21" fmla="*/ 0 w 2666964"/>
                <a:gd name="connsiteY21" fmla="*/ 1142074 h 4435976"/>
                <a:gd name="connsiteX22" fmla="*/ 0 w 2666964"/>
                <a:gd name="connsiteY22" fmla="*/ 44450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66964" h="4435976" fill="none" extrusionOk="0">
                  <a:moveTo>
                    <a:pt x="0" y="444503"/>
                  </a:moveTo>
                  <a:cubicBezTo>
                    <a:pt x="52507" y="176932"/>
                    <a:pt x="230861" y="-50165"/>
                    <a:pt x="444503" y="0"/>
                  </a:cubicBezTo>
                  <a:cubicBezTo>
                    <a:pt x="610101" y="-53370"/>
                    <a:pt x="750294" y="12955"/>
                    <a:pt x="1019376" y="0"/>
                  </a:cubicBezTo>
                  <a:cubicBezTo>
                    <a:pt x="1288458" y="-12955"/>
                    <a:pt x="1385261" y="14925"/>
                    <a:pt x="1558690" y="0"/>
                  </a:cubicBezTo>
                  <a:cubicBezTo>
                    <a:pt x="1732119" y="-14925"/>
                    <a:pt x="1923004" y="27658"/>
                    <a:pt x="2222461" y="0"/>
                  </a:cubicBezTo>
                  <a:cubicBezTo>
                    <a:pt x="2473040" y="1131"/>
                    <a:pt x="2656195" y="250156"/>
                    <a:pt x="2666964" y="444503"/>
                  </a:cubicBezTo>
                  <a:cubicBezTo>
                    <a:pt x="2701539" y="569668"/>
                    <a:pt x="2646892" y="826881"/>
                    <a:pt x="2666964" y="1035665"/>
                  </a:cubicBezTo>
                  <a:cubicBezTo>
                    <a:pt x="2687036" y="1244449"/>
                    <a:pt x="2613341" y="1280631"/>
                    <a:pt x="2666964" y="1520417"/>
                  </a:cubicBezTo>
                  <a:cubicBezTo>
                    <a:pt x="2720587" y="1760203"/>
                    <a:pt x="2607453" y="1883968"/>
                    <a:pt x="2666964" y="2147049"/>
                  </a:cubicBezTo>
                  <a:cubicBezTo>
                    <a:pt x="2726475" y="2410130"/>
                    <a:pt x="2617162" y="2422713"/>
                    <a:pt x="2666964" y="2667271"/>
                  </a:cubicBezTo>
                  <a:cubicBezTo>
                    <a:pt x="2716766" y="2911829"/>
                    <a:pt x="2619761" y="3146216"/>
                    <a:pt x="2666964" y="3329372"/>
                  </a:cubicBezTo>
                  <a:cubicBezTo>
                    <a:pt x="2714167" y="3512528"/>
                    <a:pt x="2641737" y="3834962"/>
                    <a:pt x="2666964" y="3991473"/>
                  </a:cubicBezTo>
                  <a:cubicBezTo>
                    <a:pt x="2646904" y="4228123"/>
                    <a:pt x="2497899" y="4448868"/>
                    <a:pt x="2222461" y="4435976"/>
                  </a:cubicBezTo>
                  <a:cubicBezTo>
                    <a:pt x="2092718" y="4481100"/>
                    <a:pt x="1928400" y="4397043"/>
                    <a:pt x="1683147" y="4435976"/>
                  </a:cubicBezTo>
                  <a:cubicBezTo>
                    <a:pt x="1437894" y="4474909"/>
                    <a:pt x="1365710" y="4406542"/>
                    <a:pt x="1090494" y="4435976"/>
                  </a:cubicBezTo>
                  <a:cubicBezTo>
                    <a:pt x="815278" y="4465410"/>
                    <a:pt x="756253" y="4372893"/>
                    <a:pt x="444503" y="4435976"/>
                  </a:cubicBezTo>
                  <a:cubicBezTo>
                    <a:pt x="160709" y="4373991"/>
                    <a:pt x="-69924" y="4214913"/>
                    <a:pt x="0" y="3991473"/>
                  </a:cubicBezTo>
                  <a:cubicBezTo>
                    <a:pt x="-64244" y="3780050"/>
                    <a:pt x="21835" y="3581249"/>
                    <a:pt x="0" y="3435781"/>
                  </a:cubicBezTo>
                  <a:cubicBezTo>
                    <a:pt x="-21835" y="3290313"/>
                    <a:pt x="44159" y="3085270"/>
                    <a:pt x="0" y="2951028"/>
                  </a:cubicBezTo>
                  <a:cubicBezTo>
                    <a:pt x="-44159" y="2816786"/>
                    <a:pt x="16812" y="2618691"/>
                    <a:pt x="0" y="2466276"/>
                  </a:cubicBezTo>
                  <a:cubicBezTo>
                    <a:pt x="-16812" y="2313861"/>
                    <a:pt x="11099" y="2102195"/>
                    <a:pt x="0" y="1804175"/>
                  </a:cubicBezTo>
                  <a:cubicBezTo>
                    <a:pt x="-11099" y="1506155"/>
                    <a:pt x="10495" y="1322546"/>
                    <a:pt x="0" y="1142074"/>
                  </a:cubicBezTo>
                  <a:cubicBezTo>
                    <a:pt x="-10495" y="961602"/>
                    <a:pt x="37578" y="697582"/>
                    <a:pt x="0" y="444503"/>
                  </a:cubicBezTo>
                  <a:close/>
                </a:path>
                <a:path w="2666964" h="4435976" stroke="0" extrusionOk="0">
                  <a:moveTo>
                    <a:pt x="0" y="444503"/>
                  </a:moveTo>
                  <a:cubicBezTo>
                    <a:pt x="50917" y="160065"/>
                    <a:pt x="225475" y="-26181"/>
                    <a:pt x="444503" y="0"/>
                  </a:cubicBezTo>
                  <a:cubicBezTo>
                    <a:pt x="700182" y="-35548"/>
                    <a:pt x="903580" y="43850"/>
                    <a:pt x="1072715" y="0"/>
                  </a:cubicBezTo>
                  <a:cubicBezTo>
                    <a:pt x="1241850" y="-43850"/>
                    <a:pt x="1379371" y="15969"/>
                    <a:pt x="1629808" y="0"/>
                  </a:cubicBezTo>
                  <a:cubicBezTo>
                    <a:pt x="1880245" y="-15969"/>
                    <a:pt x="2000934" y="16260"/>
                    <a:pt x="2222461" y="0"/>
                  </a:cubicBezTo>
                  <a:cubicBezTo>
                    <a:pt x="2466496" y="-6466"/>
                    <a:pt x="2617492" y="235355"/>
                    <a:pt x="2666964" y="444503"/>
                  </a:cubicBezTo>
                  <a:cubicBezTo>
                    <a:pt x="2693791" y="713489"/>
                    <a:pt x="2665046" y="885795"/>
                    <a:pt x="2666964" y="1071134"/>
                  </a:cubicBezTo>
                  <a:cubicBezTo>
                    <a:pt x="2668882" y="1256473"/>
                    <a:pt x="2666080" y="1406697"/>
                    <a:pt x="2666964" y="1555887"/>
                  </a:cubicBezTo>
                  <a:cubicBezTo>
                    <a:pt x="2667848" y="1705077"/>
                    <a:pt x="2621482" y="1948870"/>
                    <a:pt x="2666964" y="2147049"/>
                  </a:cubicBezTo>
                  <a:cubicBezTo>
                    <a:pt x="2712446" y="2345228"/>
                    <a:pt x="2632911" y="2568723"/>
                    <a:pt x="2666964" y="2738210"/>
                  </a:cubicBezTo>
                  <a:cubicBezTo>
                    <a:pt x="2701017" y="2907697"/>
                    <a:pt x="2644447" y="2998415"/>
                    <a:pt x="2666964" y="3222963"/>
                  </a:cubicBezTo>
                  <a:cubicBezTo>
                    <a:pt x="2689481" y="3447511"/>
                    <a:pt x="2591574" y="3779172"/>
                    <a:pt x="2666964" y="3991473"/>
                  </a:cubicBezTo>
                  <a:cubicBezTo>
                    <a:pt x="2647503" y="4286692"/>
                    <a:pt x="2445489" y="4494834"/>
                    <a:pt x="2222461" y="4435976"/>
                  </a:cubicBezTo>
                  <a:cubicBezTo>
                    <a:pt x="1990246" y="4492133"/>
                    <a:pt x="1890006" y="4419191"/>
                    <a:pt x="1683147" y="4435976"/>
                  </a:cubicBezTo>
                  <a:cubicBezTo>
                    <a:pt x="1476288" y="4452761"/>
                    <a:pt x="1296968" y="4386702"/>
                    <a:pt x="1054935" y="4435976"/>
                  </a:cubicBezTo>
                  <a:cubicBezTo>
                    <a:pt x="812902" y="4485250"/>
                    <a:pt x="687972" y="4373241"/>
                    <a:pt x="444503" y="4435976"/>
                  </a:cubicBezTo>
                  <a:cubicBezTo>
                    <a:pt x="218137" y="4381730"/>
                    <a:pt x="7201" y="4239523"/>
                    <a:pt x="0" y="3991473"/>
                  </a:cubicBezTo>
                  <a:cubicBezTo>
                    <a:pt x="-9191" y="3873983"/>
                    <a:pt x="31739" y="3699179"/>
                    <a:pt x="0" y="3506720"/>
                  </a:cubicBezTo>
                  <a:cubicBezTo>
                    <a:pt x="-31739" y="3314261"/>
                    <a:pt x="49368" y="3122972"/>
                    <a:pt x="0" y="2951028"/>
                  </a:cubicBezTo>
                  <a:cubicBezTo>
                    <a:pt x="-49368" y="2779084"/>
                    <a:pt x="59915" y="2532098"/>
                    <a:pt x="0" y="2324397"/>
                  </a:cubicBezTo>
                  <a:cubicBezTo>
                    <a:pt x="-59915" y="2116696"/>
                    <a:pt x="29540" y="1856203"/>
                    <a:pt x="0" y="1662296"/>
                  </a:cubicBezTo>
                  <a:cubicBezTo>
                    <a:pt x="-29540" y="1468389"/>
                    <a:pt x="49255" y="1311741"/>
                    <a:pt x="0" y="1177543"/>
                  </a:cubicBezTo>
                  <a:cubicBezTo>
                    <a:pt x="-49255" y="1043345"/>
                    <a:pt x="2805" y="780303"/>
                    <a:pt x="0" y="44450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577287" y="225018"/>
              <a:ext cx="2840256" cy="4859537"/>
            </a:xfrm>
            <a:custGeom>
              <a:avLst/>
              <a:gdLst>
                <a:gd name="connsiteX0" fmla="*/ 0 w 2840256"/>
                <a:gd name="connsiteY0" fmla="*/ 473385 h 4859537"/>
                <a:gd name="connsiteX1" fmla="*/ 473385 w 2840256"/>
                <a:gd name="connsiteY1" fmla="*/ 0 h 4859537"/>
                <a:gd name="connsiteX2" fmla="*/ 984626 w 2840256"/>
                <a:gd name="connsiteY2" fmla="*/ 0 h 4859537"/>
                <a:gd name="connsiteX3" fmla="*/ 1420128 w 2840256"/>
                <a:gd name="connsiteY3" fmla="*/ 0 h 4859537"/>
                <a:gd name="connsiteX4" fmla="*/ 1874565 w 2840256"/>
                <a:gd name="connsiteY4" fmla="*/ 0 h 4859537"/>
                <a:gd name="connsiteX5" fmla="*/ 2366871 w 2840256"/>
                <a:gd name="connsiteY5" fmla="*/ 0 h 4859537"/>
                <a:gd name="connsiteX6" fmla="*/ 2840256 w 2840256"/>
                <a:gd name="connsiteY6" fmla="*/ 473385 h 4859537"/>
                <a:gd name="connsiteX7" fmla="*/ 2840256 w 2840256"/>
                <a:gd name="connsiteY7" fmla="*/ 1110607 h 4859537"/>
                <a:gd name="connsiteX8" fmla="*/ 2840256 w 2840256"/>
                <a:gd name="connsiteY8" fmla="*/ 1669574 h 4859537"/>
                <a:gd name="connsiteX9" fmla="*/ 2840256 w 2840256"/>
                <a:gd name="connsiteY9" fmla="*/ 2228540 h 4859537"/>
                <a:gd name="connsiteX10" fmla="*/ 2840256 w 2840256"/>
                <a:gd name="connsiteY10" fmla="*/ 2670124 h 4859537"/>
                <a:gd name="connsiteX11" fmla="*/ 2840256 w 2840256"/>
                <a:gd name="connsiteY11" fmla="*/ 3229091 h 4859537"/>
                <a:gd name="connsiteX12" fmla="*/ 2840256 w 2840256"/>
                <a:gd name="connsiteY12" fmla="*/ 3827185 h 4859537"/>
                <a:gd name="connsiteX13" fmla="*/ 2840256 w 2840256"/>
                <a:gd name="connsiteY13" fmla="*/ 4386152 h 4859537"/>
                <a:gd name="connsiteX14" fmla="*/ 2366871 w 2840256"/>
                <a:gd name="connsiteY14" fmla="*/ 4859537 h 4859537"/>
                <a:gd name="connsiteX15" fmla="*/ 1855630 w 2840256"/>
                <a:gd name="connsiteY15" fmla="*/ 4859537 h 4859537"/>
                <a:gd name="connsiteX16" fmla="*/ 1439063 w 2840256"/>
                <a:gd name="connsiteY16" fmla="*/ 4859537 h 4859537"/>
                <a:gd name="connsiteX17" fmla="*/ 984626 w 2840256"/>
                <a:gd name="connsiteY17" fmla="*/ 4859537 h 4859537"/>
                <a:gd name="connsiteX18" fmla="*/ 473385 w 2840256"/>
                <a:gd name="connsiteY18" fmla="*/ 4859537 h 4859537"/>
                <a:gd name="connsiteX19" fmla="*/ 0 w 2840256"/>
                <a:gd name="connsiteY19" fmla="*/ 4386152 h 4859537"/>
                <a:gd name="connsiteX20" fmla="*/ 0 w 2840256"/>
                <a:gd name="connsiteY20" fmla="*/ 3944568 h 4859537"/>
                <a:gd name="connsiteX21" fmla="*/ 0 w 2840256"/>
                <a:gd name="connsiteY21" fmla="*/ 3502985 h 4859537"/>
                <a:gd name="connsiteX22" fmla="*/ 0 w 2840256"/>
                <a:gd name="connsiteY22" fmla="*/ 2904890 h 4859537"/>
                <a:gd name="connsiteX23" fmla="*/ 0 w 2840256"/>
                <a:gd name="connsiteY23" fmla="*/ 2267668 h 4859537"/>
                <a:gd name="connsiteX24" fmla="*/ 0 w 2840256"/>
                <a:gd name="connsiteY24" fmla="*/ 1826084 h 4859537"/>
                <a:gd name="connsiteX25" fmla="*/ 0 w 2840256"/>
                <a:gd name="connsiteY25" fmla="*/ 1188862 h 4859537"/>
                <a:gd name="connsiteX26" fmla="*/ 0 w 2840256"/>
                <a:gd name="connsiteY26" fmla="*/ 473385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840256" h="4859537" extrusionOk="0">
                  <a:moveTo>
                    <a:pt x="0" y="473385"/>
                  </a:moveTo>
                  <a:cubicBezTo>
                    <a:pt x="34819" y="185309"/>
                    <a:pt x="220284" y="-8253"/>
                    <a:pt x="473385" y="0"/>
                  </a:cubicBezTo>
                  <a:cubicBezTo>
                    <a:pt x="726881" y="-51614"/>
                    <a:pt x="843310" y="59660"/>
                    <a:pt x="984626" y="0"/>
                  </a:cubicBezTo>
                  <a:cubicBezTo>
                    <a:pt x="1125942" y="-59660"/>
                    <a:pt x="1248596" y="28089"/>
                    <a:pt x="1420128" y="0"/>
                  </a:cubicBezTo>
                  <a:cubicBezTo>
                    <a:pt x="1591660" y="-28089"/>
                    <a:pt x="1765558" y="38722"/>
                    <a:pt x="1874565" y="0"/>
                  </a:cubicBezTo>
                  <a:cubicBezTo>
                    <a:pt x="1983572" y="-38722"/>
                    <a:pt x="2173221" y="56937"/>
                    <a:pt x="2366871" y="0"/>
                  </a:cubicBezTo>
                  <a:cubicBezTo>
                    <a:pt x="2634337" y="41384"/>
                    <a:pt x="2833779" y="229686"/>
                    <a:pt x="2840256" y="473385"/>
                  </a:cubicBezTo>
                  <a:cubicBezTo>
                    <a:pt x="2844319" y="632946"/>
                    <a:pt x="2794991" y="860978"/>
                    <a:pt x="2840256" y="1110607"/>
                  </a:cubicBezTo>
                  <a:cubicBezTo>
                    <a:pt x="2885521" y="1360236"/>
                    <a:pt x="2808956" y="1529289"/>
                    <a:pt x="2840256" y="1669574"/>
                  </a:cubicBezTo>
                  <a:cubicBezTo>
                    <a:pt x="2871556" y="1809859"/>
                    <a:pt x="2826129" y="1950322"/>
                    <a:pt x="2840256" y="2228540"/>
                  </a:cubicBezTo>
                  <a:cubicBezTo>
                    <a:pt x="2854383" y="2506758"/>
                    <a:pt x="2807650" y="2571562"/>
                    <a:pt x="2840256" y="2670124"/>
                  </a:cubicBezTo>
                  <a:cubicBezTo>
                    <a:pt x="2872862" y="2768686"/>
                    <a:pt x="2836353" y="3075848"/>
                    <a:pt x="2840256" y="3229091"/>
                  </a:cubicBezTo>
                  <a:cubicBezTo>
                    <a:pt x="2844159" y="3382334"/>
                    <a:pt x="2814729" y="3644488"/>
                    <a:pt x="2840256" y="3827185"/>
                  </a:cubicBezTo>
                  <a:cubicBezTo>
                    <a:pt x="2865783" y="4009882"/>
                    <a:pt x="2782393" y="4245189"/>
                    <a:pt x="2840256" y="4386152"/>
                  </a:cubicBezTo>
                  <a:cubicBezTo>
                    <a:pt x="2829729" y="4651038"/>
                    <a:pt x="2650289" y="4875396"/>
                    <a:pt x="2366871" y="4859537"/>
                  </a:cubicBezTo>
                  <a:cubicBezTo>
                    <a:pt x="2201761" y="4860414"/>
                    <a:pt x="1982165" y="4856804"/>
                    <a:pt x="1855630" y="4859537"/>
                  </a:cubicBezTo>
                  <a:cubicBezTo>
                    <a:pt x="1729095" y="4862270"/>
                    <a:pt x="1619091" y="4844498"/>
                    <a:pt x="1439063" y="4859537"/>
                  </a:cubicBezTo>
                  <a:cubicBezTo>
                    <a:pt x="1259035" y="4874576"/>
                    <a:pt x="1092771" y="4811591"/>
                    <a:pt x="984626" y="4859537"/>
                  </a:cubicBezTo>
                  <a:cubicBezTo>
                    <a:pt x="876481" y="4907483"/>
                    <a:pt x="619164" y="4854449"/>
                    <a:pt x="473385" y="4859537"/>
                  </a:cubicBezTo>
                  <a:cubicBezTo>
                    <a:pt x="164419" y="4921828"/>
                    <a:pt x="-48266" y="4663572"/>
                    <a:pt x="0" y="4386152"/>
                  </a:cubicBezTo>
                  <a:cubicBezTo>
                    <a:pt x="-42843" y="4291017"/>
                    <a:pt x="19768" y="4157697"/>
                    <a:pt x="0" y="3944568"/>
                  </a:cubicBezTo>
                  <a:cubicBezTo>
                    <a:pt x="-19768" y="3731439"/>
                    <a:pt x="42488" y="3663985"/>
                    <a:pt x="0" y="3502985"/>
                  </a:cubicBezTo>
                  <a:cubicBezTo>
                    <a:pt x="-42488" y="3341985"/>
                    <a:pt x="34256" y="3153873"/>
                    <a:pt x="0" y="2904890"/>
                  </a:cubicBezTo>
                  <a:cubicBezTo>
                    <a:pt x="-34256" y="2655908"/>
                    <a:pt x="7361" y="2512107"/>
                    <a:pt x="0" y="2267668"/>
                  </a:cubicBezTo>
                  <a:cubicBezTo>
                    <a:pt x="-7361" y="2023229"/>
                    <a:pt x="29003" y="2020331"/>
                    <a:pt x="0" y="1826084"/>
                  </a:cubicBezTo>
                  <a:cubicBezTo>
                    <a:pt x="-29003" y="1631837"/>
                    <a:pt x="23516" y="1330313"/>
                    <a:pt x="0" y="1188862"/>
                  </a:cubicBezTo>
                  <a:cubicBezTo>
                    <a:pt x="-23516" y="1047411"/>
                    <a:pt x="65844" y="621585"/>
                    <a:pt x="0" y="47338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577287" y="1006687"/>
              <a:ext cx="2993935" cy="13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البسبوسة – من الشام</a:t>
              </a:r>
            </a:p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عيش السرايا – من تركيا</a:t>
              </a:r>
            </a:p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فادج الشيكولا - فرنسا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96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4001922-DC56-43A5-AE29-1501090C10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8BA6794C-434A-4AE1-9C43-CD0726AC3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73BEDF5-E613-47B1-A1DE-00405EB8384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EB3AA6C-F2A3-4098-899E-C45A0565047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C41E16BC-230A-4CC4-A647-D1830BC239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ب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2581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قال تعالى :</a:t>
              </a:r>
            </a:p>
            <a:p>
              <a:pPr algn="ctr"/>
              <a:endParaRPr lang="ar-SY" sz="2400" b="1" dirty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&lt; و أَنْزَلْنَا عَلَيْهِمُ اَلْمَنَّ وَ السَّلْوَى &gt;</a:t>
              </a:r>
            </a:p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ماذا تعرفين عن السلوى ؟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893772" y="1317529"/>
            <a:ext cx="4008668" cy="5150142"/>
            <a:chOff x="1734079" y="-110571"/>
            <a:chExt cx="2683463" cy="5002877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34079" y="-110571"/>
              <a:ext cx="2683463" cy="5002877"/>
            </a:xfrm>
            <a:custGeom>
              <a:avLst/>
              <a:gdLst>
                <a:gd name="connsiteX0" fmla="*/ 0 w 2683463"/>
                <a:gd name="connsiteY0" fmla="*/ 447253 h 5002877"/>
                <a:gd name="connsiteX1" fmla="*/ 447253 w 2683463"/>
                <a:gd name="connsiteY1" fmla="*/ 0 h 5002877"/>
                <a:gd name="connsiteX2" fmla="*/ 989903 w 2683463"/>
                <a:gd name="connsiteY2" fmla="*/ 0 h 5002877"/>
                <a:gd name="connsiteX3" fmla="*/ 1622001 w 2683463"/>
                <a:gd name="connsiteY3" fmla="*/ 0 h 5002877"/>
                <a:gd name="connsiteX4" fmla="*/ 2236210 w 2683463"/>
                <a:gd name="connsiteY4" fmla="*/ 0 h 5002877"/>
                <a:gd name="connsiteX5" fmla="*/ 2683463 w 2683463"/>
                <a:gd name="connsiteY5" fmla="*/ 447253 h 5002877"/>
                <a:gd name="connsiteX6" fmla="*/ 2683463 w 2683463"/>
                <a:gd name="connsiteY6" fmla="*/ 993079 h 5002877"/>
                <a:gd name="connsiteX7" fmla="*/ 2683463 w 2683463"/>
                <a:gd name="connsiteY7" fmla="*/ 1497822 h 5002877"/>
                <a:gd name="connsiteX8" fmla="*/ 2683463 w 2683463"/>
                <a:gd name="connsiteY8" fmla="*/ 2166900 h 5002877"/>
                <a:gd name="connsiteX9" fmla="*/ 2683463 w 2683463"/>
                <a:gd name="connsiteY9" fmla="*/ 2630559 h 5002877"/>
                <a:gd name="connsiteX10" fmla="*/ 2683463 w 2683463"/>
                <a:gd name="connsiteY10" fmla="*/ 3258553 h 5002877"/>
                <a:gd name="connsiteX11" fmla="*/ 2683463 w 2683463"/>
                <a:gd name="connsiteY11" fmla="*/ 3804379 h 5002877"/>
                <a:gd name="connsiteX12" fmla="*/ 2683463 w 2683463"/>
                <a:gd name="connsiteY12" fmla="*/ 4555624 h 5002877"/>
                <a:gd name="connsiteX13" fmla="*/ 2236210 w 2683463"/>
                <a:gd name="connsiteY13" fmla="*/ 5002877 h 5002877"/>
                <a:gd name="connsiteX14" fmla="*/ 1693560 w 2683463"/>
                <a:gd name="connsiteY14" fmla="*/ 5002877 h 5002877"/>
                <a:gd name="connsiteX15" fmla="*/ 1097241 w 2683463"/>
                <a:gd name="connsiteY15" fmla="*/ 5002877 h 5002877"/>
                <a:gd name="connsiteX16" fmla="*/ 447253 w 2683463"/>
                <a:gd name="connsiteY16" fmla="*/ 5002877 h 5002877"/>
                <a:gd name="connsiteX17" fmla="*/ 0 w 2683463"/>
                <a:gd name="connsiteY17" fmla="*/ 4555624 h 5002877"/>
                <a:gd name="connsiteX18" fmla="*/ 0 w 2683463"/>
                <a:gd name="connsiteY18" fmla="*/ 3968714 h 5002877"/>
                <a:gd name="connsiteX19" fmla="*/ 0 w 2683463"/>
                <a:gd name="connsiteY19" fmla="*/ 3299636 h 5002877"/>
                <a:gd name="connsiteX20" fmla="*/ 0 w 2683463"/>
                <a:gd name="connsiteY20" fmla="*/ 2712726 h 5002877"/>
                <a:gd name="connsiteX21" fmla="*/ 0 w 2683463"/>
                <a:gd name="connsiteY21" fmla="*/ 2125816 h 5002877"/>
                <a:gd name="connsiteX22" fmla="*/ 0 w 2683463"/>
                <a:gd name="connsiteY22" fmla="*/ 1497822 h 5002877"/>
                <a:gd name="connsiteX23" fmla="*/ 0 w 2683463"/>
                <a:gd name="connsiteY23" fmla="*/ 951996 h 5002877"/>
                <a:gd name="connsiteX24" fmla="*/ 0 w 2683463"/>
                <a:gd name="connsiteY24" fmla="*/ 447253 h 500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83463" h="5002877" fill="none" extrusionOk="0">
                  <a:moveTo>
                    <a:pt x="0" y="447253"/>
                  </a:moveTo>
                  <a:cubicBezTo>
                    <a:pt x="7577" y="162966"/>
                    <a:pt x="179806" y="-32589"/>
                    <a:pt x="447253" y="0"/>
                  </a:cubicBezTo>
                  <a:cubicBezTo>
                    <a:pt x="680107" y="-21562"/>
                    <a:pt x="760132" y="52720"/>
                    <a:pt x="989903" y="0"/>
                  </a:cubicBezTo>
                  <a:cubicBezTo>
                    <a:pt x="1219674" y="-52720"/>
                    <a:pt x="1466979" y="27052"/>
                    <a:pt x="1622001" y="0"/>
                  </a:cubicBezTo>
                  <a:cubicBezTo>
                    <a:pt x="1777023" y="-27052"/>
                    <a:pt x="2087188" y="17327"/>
                    <a:pt x="2236210" y="0"/>
                  </a:cubicBezTo>
                  <a:cubicBezTo>
                    <a:pt x="2518023" y="-28582"/>
                    <a:pt x="2645481" y="226543"/>
                    <a:pt x="2683463" y="447253"/>
                  </a:cubicBezTo>
                  <a:cubicBezTo>
                    <a:pt x="2710868" y="593090"/>
                    <a:pt x="2682233" y="756475"/>
                    <a:pt x="2683463" y="993079"/>
                  </a:cubicBezTo>
                  <a:cubicBezTo>
                    <a:pt x="2684693" y="1229683"/>
                    <a:pt x="2681677" y="1338033"/>
                    <a:pt x="2683463" y="1497822"/>
                  </a:cubicBezTo>
                  <a:cubicBezTo>
                    <a:pt x="2685249" y="1657611"/>
                    <a:pt x="2645569" y="1956881"/>
                    <a:pt x="2683463" y="2166900"/>
                  </a:cubicBezTo>
                  <a:cubicBezTo>
                    <a:pt x="2721357" y="2376919"/>
                    <a:pt x="2648878" y="2425477"/>
                    <a:pt x="2683463" y="2630559"/>
                  </a:cubicBezTo>
                  <a:cubicBezTo>
                    <a:pt x="2718048" y="2835641"/>
                    <a:pt x="2617110" y="3063637"/>
                    <a:pt x="2683463" y="3258553"/>
                  </a:cubicBezTo>
                  <a:cubicBezTo>
                    <a:pt x="2749816" y="3453469"/>
                    <a:pt x="2626429" y="3573747"/>
                    <a:pt x="2683463" y="3804379"/>
                  </a:cubicBezTo>
                  <a:cubicBezTo>
                    <a:pt x="2740497" y="4035011"/>
                    <a:pt x="2646952" y="4242277"/>
                    <a:pt x="2683463" y="4555624"/>
                  </a:cubicBezTo>
                  <a:cubicBezTo>
                    <a:pt x="2719569" y="4737962"/>
                    <a:pt x="2502803" y="5073220"/>
                    <a:pt x="2236210" y="5002877"/>
                  </a:cubicBezTo>
                  <a:cubicBezTo>
                    <a:pt x="2112658" y="5028367"/>
                    <a:pt x="1950437" y="4973776"/>
                    <a:pt x="1693560" y="5002877"/>
                  </a:cubicBezTo>
                  <a:cubicBezTo>
                    <a:pt x="1436683" y="5031978"/>
                    <a:pt x="1353564" y="4963009"/>
                    <a:pt x="1097241" y="5002877"/>
                  </a:cubicBezTo>
                  <a:cubicBezTo>
                    <a:pt x="840918" y="5042745"/>
                    <a:pt x="771297" y="4971840"/>
                    <a:pt x="447253" y="5002877"/>
                  </a:cubicBezTo>
                  <a:cubicBezTo>
                    <a:pt x="204461" y="4928979"/>
                    <a:pt x="44431" y="4790180"/>
                    <a:pt x="0" y="4555624"/>
                  </a:cubicBezTo>
                  <a:cubicBezTo>
                    <a:pt x="-55619" y="4377742"/>
                    <a:pt x="14916" y="4093222"/>
                    <a:pt x="0" y="3968714"/>
                  </a:cubicBezTo>
                  <a:cubicBezTo>
                    <a:pt x="-14916" y="3844206"/>
                    <a:pt x="42434" y="3561566"/>
                    <a:pt x="0" y="3299636"/>
                  </a:cubicBezTo>
                  <a:cubicBezTo>
                    <a:pt x="-42434" y="3037706"/>
                    <a:pt x="33407" y="2929546"/>
                    <a:pt x="0" y="2712726"/>
                  </a:cubicBezTo>
                  <a:cubicBezTo>
                    <a:pt x="-33407" y="2495906"/>
                    <a:pt x="291" y="2376212"/>
                    <a:pt x="0" y="2125816"/>
                  </a:cubicBezTo>
                  <a:cubicBezTo>
                    <a:pt x="-291" y="1875420"/>
                    <a:pt x="52275" y="1791419"/>
                    <a:pt x="0" y="1497822"/>
                  </a:cubicBezTo>
                  <a:cubicBezTo>
                    <a:pt x="-52275" y="1204225"/>
                    <a:pt x="61648" y="1219072"/>
                    <a:pt x="0" y="951996"/>
                  </a:cubicBezTo>
                  <a:cubicBezTo>
                    <a:pt x="-61648" y="684920"/>
                    <a:pt x="18663" y="699544"/>
                    <a:pt x="0" y="447253"/>
                  </a:cubicBezTo>
                  <a:close/>
                </a:path>
                <a:path w="2683463" h="5002877" stroke="0" extrusionOk="0">
                  <a:moveTo>
                    <a:pt x="0" y="447253"/>
                  </a:moveTo>
                  <a:cubicBezTo>
                    <a:pt x="9256" y="193163"/>
                    <a:pt x="230788" y="-30220"/>
                    <a:pt x="447253" y="0"/>
                  </a:cubicBezTo>
                  <a:cubicBezTo>
                    <a:pt x="760054" y="-48753"/>
                    <a:pt x="839666" y="58224"/>
                    <a:pt x="1079351" y="0"/>
                  </a:cubicBezTo>
                  <a:cubicBezTo>
                    <a:pt x="1319036" y="-58224"/>
                    <a:pt x="1522926" y="61631"/>
                    <a:pt x="1639891" y="0"/>
                  </a:cubicBezTo>
                  <a:cubicBezTo>
                    <a:pt x="1756856" y="-61631"/>
                    <a:pt x="2052086" y="18636"/>
                    <a:pt x="2236210" y="0"/>
                  </a:cubicBezTo>
                  <a:cubicBezTo>
                    <a:pt x="2469273" y="-61884"/>
                    <a:pt x="2643194" y="229825"/>
                    <a:pt x="2683463" y="447253"/>
                  </a:cubicBezTo>
                  <a:cubicBezTo>
                    <a:pt x="2705012" y="620408"/>
                    <a:pt x="2610131" y="890607"/>
                    <a:pt x="2683463" y="1075247"/>
                  </a:cubicBezTo>
                  <a:cubicBezTo>
                    <a:pt x="2756795" y="1259887"/>
                    <a:pt x="2669951" y="1406105"/>
                    <a:pt x="2683463" y="1538906"/>
                  </a:cubicBezTo>
                  <a:cubicBezTo>
                    <a:pt x="2696975" y="1671707"/>
                    <a:pt x="2614860" y="1898488"/>
                    <a:pt x="2683463" y="2125816"/>
                  </a:cubicBezTo>
                  <a:cubicBezTo>
                    <a:pt x="2752066" y="2353144"/>
                    <a:pt x="2624813" y="2527470"/>
                    <a:pt x="2683463" y="2712726"/>
                  </a:cubicBezTo>
                  <a:cubicBezTo>
                    <a:pt x="2742113" y="2897982"/>
                    <a:pt x="2677027" y="3016785"/>
                    <a:pt x="2683463" y="3176385"/>
                  </a:cubicBezTo>
                  <a:cubicBezTo>
                    <a:pt x="2689899" y="3335985"/>
                    <a:pt x="2652285" y="3576070"/>
                    <a:pt x="2683463" y="3763295"/>
                  </a:cubicBezTo>
                  <a:cubicBezTo>
                    <a:pt x="2714641" y="3950520"/>
                    <a:pt x="2637160" y="4362060"/>
                    <a:pt x="2683463" y="4555624"/>
                  </a:cubicBezTo>
                  <a:cubicBezTo>
                    <a:pt x="2646514" y="4749856"/>
                    <a:pt x="2459609" y="5041293"/>
                    <a:pt x="2236210" y="5002877"/>
                  </a:cubicBezTo>
                  <a:cubicBezTo>
                    <a:pt x="2020928" y="5044943"/>
                    <a:pt x="1819597" y="4985339"/>
                    <a:pt x="1675670" y="5002877"/>
                  </a:cubicBezTo>
                  <a:cubicBezTo>
                    <a:pt x="1531743" y="5020415"/>
                    <a:pt x="1276132" y="4961008"/>
                    <a:pt x="1061462" y="5002877"/>
                  </a:cubicBezTo>
                  <a:cubicBezTo>
                    <a:pt x="846792" y="5044746"/>
                    <a:pt x="666504" y="4959266"/>
                    <a:pt x="447253" y="5002877"/>
                  </a:cubicBezTo>
                  <a:cubicBezTo>
                    <a:pt x="163321" y="5006912"/>
                    <a:pt x="67832" y="4831743"/>
                    <a:pt x="0" y="4555624"/>
                  </a:cubicBezTo>
                  <a:cubicBezTo>
                    <a:pt x="-15434" y="4423877"/>
                    <a:pt x="27709" y="4236865"/>
                    <a:pt x="0" y="4009798"/>
                  </a:cubicBezTo>
                  <a:cubicBezTo>
                    <a:pt x="-27709" y="3782731"/>
                    <a:pt x="9214" y="3675401"/>
                    <a:pt x="0" y="3381804"/>
                  </a:cubicBezTo>
                  <a:cubicBezTo>
                    <a:pt x="-9214" y="3088207"/>
                    <a:pt x="72886" y="2963768"/>
                    <a:pt x="0" y="2712726"/>
                  </a:cubicBezTo>
                  <a:cubicBezTo>
                    <a:pt x="-72886" y="2461684"/>
                    <a:pt x="32929" y="2433563"/>
                    <a:pt x="0" y="2249067"/>
                  </a:cubicBezTo>
                  <a:cubicBezTo>
                    <a:pt x="-32929" y="2064571"/>
                    <a:pt x="6961" y="1908648"/>
                    <a:pt x="0" y="1621073"/>
                  </a:cubicBezTo>
                  <a:cubicBezTo>
                    <a:pt x="-6961" y="1333498"/>
                    <a:pt x="21992" y="1201584"/>
                    <a:pt x="0" y="951996"/>
                  </a:cubicBezTo>
                  <a:cubicBezTo>
                    <a:pt x="-21992" y="702408"/>
                    <a:pt x="54339" y="647689"/>
                    <a:pt x="0" y="44725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66891"/>
              <a:ext cx="2672962" cy="4859537"/>
            </a:xfrm>
            <a:custGeom>
              <a:avLst/>
              <a:gdLst>
                <a:gd name="connsiteX0" fmla="*/ 0 w 2672962"/>
                <a:gd name="connsiteY0" fmla="*/ 445503 h 4859537"/>
                <a:gd name="connsiteX1" fmla="*/ 445503 w 2672962"/>
                <a:gd name="connsiteY1" fmla="*/ 0 h 4859537"/>
                <a:gd name="connsiteX2" fmla="*/ 1075127 w 2672962"/>
                <a:gd name="connsiteY2" fmla="*/ 0 h 4859537"/>
                <a:gd name="connsiteX3" fmla="*/ 1633474 w 2672962"/>
                <a:gd name="connsiteY3" fmla="*/ 0 h 4859537"/>
                <a:gd name="connsiteX4" fmla="*/ 2227459 w 2672962"/>
                <a:gd name="connsiteY4" fmla="*/ 0 h 4859537"/>
                <a:gd name="connsiteX5" fmla="*/ 2672962 w 2672962"/>
                <a:gd name="connsiteY5" fmla="*/ 445503 h 4859537"/>
                <a:gd name="connsiteX6" fmla="*/ 2672962 w 2672962"/>
                <a:gd name="connsiteY6" fmla="*/ 1052121 h 4859537"/>
                <a:gd name="connsiteX7" fmla="*/ 2672962 w 2672962"/>
                <a:gd name="connsiteY7" fmla="*/ 1499998 h 4859537"/>
                <a:gd name="connsiteX8" fmla="*/ 2672962 w 2672962"/>
                <a:gd name="connsiteY8" fmla="*/ 2066931 h 4859537"/>
                <a:gd name="connsiteX9" fmla="*/ 2672962 w 2672962"/>
                <a:gd name="connsiteY9" fmla="*/ 2633864 h 4859537"/>
                <a:gd name="connsiteX10" fmla="*/ 2672962 w 2672962"/>
                <a:gd name="connsiteY10" fmla="*/ 3081741 h 4859537"/>
                <a:gd name="connsiteX11" fmla="*/ 2672962 w 2672962"/>
                <a:gd name="connsiteY11" fmla="*/ 3648674 h 4859537"/>
                <a:gd name="connsiteX12" fmla="*/ 2672962 w 2672962"/>
                <a:gd name="connsiteY12" fmla="*/ 4414034 h 4859537"/>
                <a:gd name="connsiteX13" fmla="*/ 2227459 w 2672962"/>
                <a:gd name="connsiteY13" fmla="*/ 4859537 h 4859537"/>
                <a:gd name="connsiteX14" fmla="*/ 1669113 w 2672962"/>
                <a:gd name="connsiteY14" fmla="*/ 4859537 h 4859537"/>
                <a:gd name="connsiteX15" fmla="*/ 1057308 w 2672962"/>
                <a:gd name="connsiteY15" fmla="*/ 4859537 h 4859537"/>
                <a:gd name="connsiteX16" fmla="*/ 445503 w 2672962"/>
                <a:gd name="connsiteY16" fmla="*/ 4859537 h 4859537"/>
                <a:gd name="connsiteX17" fmla="*/ 0 w 2672962"/>
                <a:gd name="connsiteY17" fmla="*/ 4414034 h 4859537"/>
                <a:gd name="connsiteX18" fmla="*/ 0 w 2672962"/>
                <a:gd name="connsiteY18" fmla="*/ 3886786 h 4859537"/>
                <a:gd name="connsiteX19" fmla="*/ 0 w 2672962"/>
                <a:gd name="connsiteY19" fmla="*/ 3280168 h 4859537"/>
                <a:gd name="connsiteX20" fmla="*/ 0 w 2672962"/>
                <a:gd name="connsiteY20" fmla="*/ 2633864 h 4859537"/>
                <a:gd name="connsiteX21" fmla="*/ 0 w 2672962"/>
                <a:gd name="connsiteY21" fmla="*/ 2185987 h 4859537"/>
                <a:gd name="connsiteX22" fmla="*/ 0 w 2672962"/>
                <a:gd name="connsiteY22" fmla="*/ 1579369 h 4859537"/>
                <a:gd name="connsiteX23" fmla="*/ 0 w 2672962"/>
                <a:gd name="connsiteY23" fmla="*/ 933065 h 4859537"/>
                <a:gd name="connsiteX24" fmla="*/ 0 w 2672962"/>
                <a:gd name="connsiteY24" fmla="*/ 445503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72962" h="4859537" extrusionOk="0">
                  <a:moveTo>
                    <a:pt x="0" y="445503"/>
                  </a:moveTo>
                  <a:cubicBezTo>
                    <a:pt x="34899" y="172764"/>
                    <a:pt x="248198" y="-48219"/>
                    <a:pt x="445503" y="0"/>
                  </a:cubicBezTo>
                  <a:cubicBezTo>
                    <a:pt x="674378" y="-28535"/>
                    <a:pt x="825648" y="35271"/>
                    <a:pt x="1075127" y="0"/>
                  </a:cubicBezTo>
                  <a:cubicBezTo>
                    <a:pt x="1324606" y="-35271"/>
                    <a:pt x="1441770" y="63882"/>
                    <a:pt x="1633474" y="0"/>
                  </a:cubicBezTo>
                  <a:cubicBezTo>
                    <a:pt x="1825178" y="-63882"/>
                    <a:pt x="2066801" y="13212"/>
                    <a:pt x="2227459" y="0"/>
                  </a:cubicBezTo>
                  <a:cubicBezTo>
                    <a:pt x="2460534" y="-57545"/>
                    <a:pt x="2625192" y="234551"/>
                    <a:pt x="2672962" y="445503"/>
                  </a:cubicBezTo>
                  <a:cubicBezTo>
                    <a:pt x="2732356" y="593546"/>
                    <a:pt x="2612456" y="822901"/>
                    <a:pt x="2672962" y="1052121"/>
                  </a:cubicBezTo>
                  <a:cubicBezTo>
                    <a:pt x="2733468" y="1281341"/>
                    <a:pt x="2633955" y="1405551"/>
                    <a:pt x="2672962" y="1499998"/>
                  </a:cubicBezTo>
                  <a:cubicBezTo>
                    <a:pt x="2711969" y="1594445"/>
                    <a:pt x="2618958" y="1916146"/>
                    <a:pt x="2672962" y="2066931"/>
                  </a:cubicBezTo>
                  <a:cubicBezTo>
                    <a:pt x="2726966" y="2217716"/>
                    <a:pt x="2606181" y="2480603"/>
                    <a:pt x="2672962" y="2633864"/>
                  </a:cubicBezTo>
                  <a:cubicBezTo>
                    <a:pt x="2739743" y="2787125"/>
                    <a:pt x="2657816" y="2919615"/>
                    <a:pt x="2672962" y="3081741"/>
                  </a:cubicBezTo>
                  <a:cubicBezTo>
                    <a:pt x="2688108" y="3243867"/>
                    <a:pt x="2615661" y="3478946"/>
                    <a:pt x="2672962" y="3648674"/>
                  </a:cubicBezTo>
                  <a:cubicBezTo>
                    <a:pt x="2730263" y="3818402"/>
                    <a:pt x="2615167" y="4078756"/>
                    <a:pt x="2672962" y="4414034"/>
                  </a:cubicBezTo>
                  <a:cubicBezTo>
                    <a:pt x="2655868" y="4635662"/>
                    <a:pt x="2442570" y="4909866"/>
                    <a:pt x="2227459" y="4859537"/>
                  </a:cubicBezTo>
                  <a:cubicBezTo>
                    <a:pt x="1995735" y="4911908"/>
                    <a:pt x="1939028" y="4797442"/>
                    <a:pt x="1669113" y="4859537"/>
                  </a:cubicBezTo>
                  <a:cubicBezTo>
                    <a:pt x="1399198" y="4921632"/>
                    <a:pt x="1321488" y="4802355"/>
                    <a:pt x="1057308" y="4859537"/>
                  </a:cubicBezTo>
                  <a:cubicBezTo>
                    <a:pt x="793128" y="4916719"/>
                    <a:pt x="626557" y="4839264"/>
                    <a:pt x="445503" y="4859537"/>
                  </a:cubicBezTo>
                  <a:cubicBezTo>
                    <a:pt x="145891" y="4865391"/>
                    <a:pt x="14718" y="4666395"/>
                    <a:pt x="0" y="4414034"/>
                  </a:cubicBezTo>
                  <a:cubicBezTo>
                    <a:pt x="-7040" y="4168048"/>
                    <a:pt x="17170" y="4112950"/>
                    <a:pt x="0" y="3886786"/>
                  </a:cubicBezTo>
                  <a:cubicBezTo>
                    <a:pt x="-17170" y="3660622"/>
                    <a:pt x="22172" y="3460809"/>
                    <a:pt x="0" y="3280168"/>
                  </a:cubicBezTo>
                  <a:cubicBezTo>
                    <a:pt x="-22172" y="3099527"/>
                    <a:pt x="18824" y="2794781"/>
                    <a:pt x="0" y="2633864"/>
                  </a:cubicBezTo>
                  <a:cubicBezTo>
                    <a:pt x="-18824" y="2472947"/>
                    <a:pt x="21141" y="2403144"/>
                    <a:pt x="0" y="2185987"/>
                  </a:cubicBezTo>
                  <a:cubicBezTo>
                    <a:pt x="-21141" y="1968830"/>
                    <a:pt x="45642" y="1810033"/>
                    <a:pt x="0" y="1579369"/>
                  </a:cubicBezTo>
                  <a:cubicBezTo>
                    <a:pt x="-45642" y="1348705"/>
                    <a:pt x="61516" y="1110024"/>
                    <a:pt x="0" y="933065"/>
                  </a:cubicBezTo>
                  <a:cubicBezTo>
                    <a:pt x="-61516" y="756106"/>
                    <a:pt x="51566" y="589670"/>
                    <a:pt x="0" y="44550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744580" y="427325"/>
              <a:ext cx="2604961" cy="3677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حلويات تتوفر في العراق حيث تجمع المادة الخام ( مادة دبقة ) من على الأشجار , المن و السلوى و يتم بعد ذلك إذابتها في الماء المغلي و يتم تصفيته للحصول على مادة ( منّ السما ) التي يتم تصنيعها و حشوها بالجوز و الفستق و الجوز الحلبي ثم تلاك بالطحين كي لا تلتصق قطع من ّ السما مع بعضها عند تعبئتها في العلب البلاستيك  .  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8" y="2127788"/>
            <a:ext cx="2128872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318</Words>
  <Application>Microsoft Office PowerPoint</Application>
  <PresentationFormat>شاشة عريضة</PresentationFormat>
  <Paragraphs>77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696</cp:revision>
  <dcterms:created xsi:type="dcterms:W3CDTF">2020-10-10T04:32:51Z</dcterms:created>
  <dcterms:modified xsi:type="dcterms:W3CDTF">2021-01-24T00:43:56Z</dcterms:modified>
</cp:coreProperties>
</file>