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366" r:id="rId4"/>
    <p:sldId id="385" r:id="rId5"/>
    <p:sldId id="369" r:id="rId6"/>
    <p:sldId id="386" r:id="rId7"/>
    <p:sldId id="335" r:id="rId8"/>
    <p:sldId id="387" r:id="rId9"/>
    <p:sldId id="388" r:id="rId10"/>
    <p:sldId id="331" r:id="rId11"/>
    <p:sldId id="340" r:id="rId12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40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0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1284"/>
      </p:cViewPr>
      <p:guideLst>
        <p:guide orient="horz" pos="2092"/>
        <p:guide pos="40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0" y="2185922"/>
            <a:ext cx="6416843" cy="2682044"/>
            <a:chOff x="3133525" y="2587057"/>
            <a:chExt cx="6416843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133525" y="3543444"/>
              <a:ext cx="64168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dirty="0">
                  <a:solidFill>
                    <a:srgbClr val="FF0000"/>
                  </a:solidFill>
                  <a:latin typeface="Oswald" panose="02000503000000000000" pitchFamily="2" charset="0"/>
                </a:rPr>
                <a:t>يوم المعلم</a:t>
              </a:r>
            </a:p>
            <a:p>
              <a:pPr algn="ctr"/>
              <a:endParaRPr lang="en-US" sz="3200" dirty="0">
                <a:solidFill>
                  <a:srgbClr val="FF0000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438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803395" y="510996"/>
            <a:ext cx="2040973" cy="656228"/>
            <a:chOff x="1437352" y="1240020"/>
            <a:chExt cx="4247313" cy="656228"/>
          </a:xfrm>
        </p:grpSpPr>
        <p:sp>
          <p:nvSpPr>
            <p:cNvPr id="137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إرشادات عامة :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0A874D0-1DC2-4B80-9009-7B708B072098}"/>
              </a:ext>
            </a:extLst>
          </p:cNvPr>
          <p:cNvGrpSpPr/>
          <p:nvPr/>
        </p:nvGrpSpPr>
        <p:grpSpPr>
          <a:xfrm>
            <a:off x="585823" y="3413215"/>
            <a:ext cx="1887249" cy="2471238"/>
            <a:chOff x="10083005" y="2824919"/>
            <a:chExt cx="1887249" cy="2471238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875DB8F-9891-438B-A0B6-BC3337378D97}"/>
                </a:ext>
              </a:extLst>
            </p:cNvPr>
            <p:cNvGrpSpPr/>
            <p:nvPr/>
          </p:nvGrpSpPr>
          <p:grpSpPr>
            <a:xfrm rot="21371849">
              <a:off x="10083005" y="2824919"/>
              <a:ext cx="1887249" cy="2471238"/>
              <a:chOff x="392713" y="4308237"/>
              <a:chExt cx="1887249" cy="247123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6CA2150-715E-4F86-B5A0-17CE76F17C46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2FD7445-ECB0-453E-ABED-1007DF467EFE}"/>
                  </a:ext>
                </a:extLst>
              </p:cNvPr>
              <p:cNvSpPr txBox="1"/>
              <p:nvPr/>
            </p:nvSpPr>
            <p:spPr>
              <a:xfrm>
                <a:off x="392713" y="4748150"/>
                <a:ext cx="1871561" cy="20313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يوم المعلم</a:t>
                </a:r>
              </a:p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87C0285D-B081-478F-81C3-FB993D3A3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709140" y="4203824"/>
              <a:ext cx="666158" cy="475591"/>
            </a:xfrm>
            <a:prstGeom prst="rect">
              <a:avLst/>
            </a:prstGeom>
          </p:spPr>
        </p:pic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8858567-22F7-4185-9E9C-9A4B165F3458}"/>
              </a:ext>
            </a:extLst>
          </p:cNvPr>
          <p:cNvGrpSpPr/>
          <p:nvPr/>
        </p:nvGrpSpPr>
        <p:grpSpPr>
          <a:xfrm>
            <a:off x="521776" y="1183249"/>
            <a:ext cx="2244499" cy="2434510"/>
            <a:chOff x="7624954" y="1603531"/>
            <a:chExt cx="2244499" cy="2434510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76744FC-B1FA-4CF3-A037-7F5FC6808D79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75132994-272C-4414-AD34-FDA281D23816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" name="Rectangle: Top Corners One Rounded and One Snipped 129">
                <a:extLst>
                  <a:ext uri="{FF2B5EF4-FFF2-40B4-BE49-F238E27FC236}">
                    <a16:creationId xmlns:a16="http://schemas.microsoft.com/office/drawing/2014/main" id="{04D2D0A0-BFB9-48BF-AA0F-87289510F0A7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ight Triangle 19">
                <a:extLst>
                  <a:ext uri="{FF2B5EF4-FFF2-40B4-BE49-F238E27FC236}">
                    <a16:creationId xmlns:a16="http://schemas.microsoft.com/office/drawing/2014/main" id="{0EEC8579-EBD6-4F8A-AA1D-8CEC08CE2B4F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C334D1F3-79D1-4E7D-9B65-064717BF53F6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128" name="Graphic 127" descr="Target Audience">
              <a:extLst>
                <a:ext uri="{FF2B5EF4-FFF2-40B4-BE49-F238E27FC236}">
                  <a16:creationId xmlns:a16="http://schemas.microsoft.com/office/drawing/2014/main" id="{6FD2B305-B17B-4419-BF9C-DAA8CBA782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AD06412E-26F0-40B5-8037-2625D84BA16E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645B2BC8-7A58-4BB5-B29D-83031CA1D7E3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8FC8173A-3F32-4900-A52A-20773605500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rapezoid 10">
              <a:extLst>
                <a:ext uri="{FF2B5EF4-FFF2-40B4-BE49-F238E27FC236}">
                  <a16:creationId xmlns:a16="http://schemas.microsoft.com/office/drawing/2014/main" id="{FB7E5F81-3A83-4011-A1C9-1FECF1CDA69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A42AB040-2EDF-4378-9C49-866B5B30E1F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Rectangle 21">
            <a:extLst>
              <a:ext uri="{FF2B5EF4-FFF2-40B4-BE49-F238E27FC236}">
                <a16:creationId xmlns:a16="http://schemas.microsoft.com/office/drawing/2014/main" id="{457A9667-4B5C-49C6-95BF-74AB3EFB807C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65BC21B-183B-4F74-BFEB-6E9C7CB3993E}"/>
              </a:ext>
            </a:extLst>
          </p:cNvPr>
          <p:cNvGrpSpPr/>
          <p:nvPr/>
        </p:nvGrpSpPr>
        <p:grpSpPr>
          <a:xfrm>
            <a:off x="4047016" y="2407666"/>
            <a:ext cx="1891595" cy="1776660"/>
            <a:chOff x="2702838" y="2407666"/>
            <a:chExt cx="1891595" cy="1776660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6B3C3B7-8C22-4A05-913E-5C1D5512FFCD}"/>
                </a:ext>
              </a:extLst>
            </p:cNvPr>
            <p:cNvGrpSpPr/>
            <p:nvPr/>
          </p:nvGrpSpPr>
          <p:grpSpPr>
            <a:xfrm>
              <a:off x="2702838" y="2407666"/>
              <a:ext cx="1891595" cy="1761563"/>
              <a:chOff x="4993062" y="2407666"/>
              <a:chExt cx="1891595" cy="1761563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5392F610-38FB-4CDC-9347-E7E968CD3B38}"/>
                  </a:ext>
                </a:extLst>
              </p:cNvPr>
              <p:cNvSpPr/>
              <p:nvPr/>
            </p:nvSpPr>
            <p:spPr>
              <a:xfrm>
                <a:off x="4993062" y="2407666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D77FF0DB-AF5F-454F-B7C0-9CE9FE93A2FE}"/>
                  </a:ext>
                </a:extLst>
              </p:cNvPr>
              <p:cNvSpPr/>
              <p:nvPr/>
            </p:nvSpPr>
            <p:spPr>
              <a:xfrm>
                <a:off x="5362174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900FF"/>
                  </a:gs>
                  <a:gs pos="100000">
                    <a:srgbClr val="FF33CC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A643ABA-0E37-48E2-8108-134AF03DCAD2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C5CBC1C8-F32C-4A6C-944B-1FDAF6809B9F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93BDAF34-7B6A-407A-B6E4-3D226B8CA2B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3314D6-6AF1-4F2B-9415-DEEC511AB4BB}"/>
                </a:ext>
              </a:extLst>
            </p:cNvPr>
            <p:cNvSpPr txBox="1"/>
            <p:nvPr/>
          </p:nvSpPr>
          <p:spPr>
            <a:xfrm>
              <a:off x="3585302" y="3810957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57190A1-599C-443B-904E-8D7C774B5488}"/>
              </a:ext>
            </a:extLst>
          </p:cNvPr>
          <p:cNvGrpSpPr/>
          <p:nvPr/>
        </p:nvGrpSpPr>
        <p:grpSpPr>
          <a:xfrm>
            <a:off x="5883521" y="2688771"/>
            <a:ext cx="1839018" cy="1889526"/>
            <a:chOff x="5285756" y="2688771"/>
            <a:chExt cx="1839018" cy="1889526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877A73A-B4C5-4587-B234-359CF8207803}"/>
                </a:ext>
              </a:extLst>
            </p:cNvPr>
            <p:cNvGrpSpPr/>
            <p:nvPr/>
          </p:nvGrpSpPr>
          <p:grpSpPr>
            <a:xfrm>
              <a:off x="5285756" y="2688771"/>
              <a:ext cx="1839018" cy="1889526"/>
              <a:chOff x="5321858" y="2688771"/>
              <a:chExt cx="1839018" cy="1889526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E6D48349-0602-4E3D-A544-00D2FFD734D0}"/>
                  </a:ext>
                </a:extLst>
              </p:cNvPr>
              <p:cNvSpPr/>
              <p:nvPr/>
            </p:nvSpPr>
            <p:spPr>
              <a:xfrm>
                <a:off x="5399313" y="2816734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3C2EC854-5A57-4EA4-AEBF-A787333E5F25}"/>
                  </a:ext>
                </a:extLst>
              </p:cNvPr>
              <p:cNvSpPr/>
              <p:nvPr/>
            </p:nvSpPr>
            <p:spPr>
              <a:xfrm>
                <a:off x="5358837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FFFF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A8DCC0EC-7D2B-45E1-9328-BBA64D67E133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9C16F72F-72AE-4FBE-849D-D89481DBBB14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61B505C-6F39-4402-96B2-FC1BE5843E0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9168EAD-9266-4D87-8529-ED68FFC8EBF2}"/>
                </a:ext>
              </a:extLst>
            </p:cNvPr>
            <p:cNvSpPr txBox="1"/>
            <p:nvPr/>
          </p:nvSpPr>
          <p:spPr>
            <a:xfrm>
              <a:off x="5816065" y="2700410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39A4FE7-8CE0-47F9-BF72-3471DD46DD31}"/>
              </a:ext>
            </a:extLst>
          </p:cNvPr>
          <p:cNvGrpSpPr/>
          <p:nvPr/>
        </p:nvGrpSpPr>
        <p:grpSpPr>
          <a:xfrm>
            <a:off x="3892841" y="3912941"/>
            <a:ext cx="2307767" cy="1035172"/>
            <a:chOff x="2643913" y="4304826"/>
            <a:chExt cx="2307767" cy="1035172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9C63F33-9BF2-45DE-84B6-C32ACAEB4521}"/>
                </a:ext>
              </a:extLst>
            </p:cNvPr>
            <p:cNvSpPr txBox="1"/>
            <p:nvPr/>
          </p:nvSpPr>
          <p:spPr>
            <a:xfrm>
              <a:off x="3145450" y="4304826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F45D654-8A3D-4186-9529-919428B1BFBF}"/>
                </a:ext>
              </a:extLst>
            </p:cNvPr>
            <p:cNvSpPr txBox="1"/>
            <p:nvPr/>
          </p:nvSpPr>
          <p:spPr>
            <a:xfrm>
              <a:off x="2643913" y="4693667"/>
              <a:ext cx="23077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latin typeface="Century Gothic" panose="020B0502020202020204" pitchFamily="34" charset="0"/>
                </a:rPr>
                <a:t>من حق المعلمة عليك معاملتها بأدب و احترام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6CFFD33-3390-4751-95F0-957655634B05}"/>
              </a:ext>
            </a:extLst>
          </p:cNvPr>
          <p:cNvGrpSpPr/>
          <p:nvPr/>
        </p:nvGrpSpPr>
        <p:grpSpPr>
          <a:xfrm>
            <a:off x="5441810" y="1430149"/>
            <a:ext cx="2307767" cy="1026421"/>
            <a:chOff x="4844045" y="1430149"/>
            <a:chExt cx="2307767" cy="102642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06381C8-78D5-47F3-9C12-23DBA9F57958}"/>
                </a:ext>
              </a:extLst>
            </p:cNvPr>
            <p:cNvSpPr txBox="1"/>
            <p:nvPr/>
          </p:nvSpPr>
          <p:spPr>
            <a:xfrm>
              <a:off x="5345582" y="1430149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F9B2260-976A-4AD4-A544-1EC9768D7BD3}"/>
                </a:ext>
              </a:extLst>
            </p:cNvPr>
            <p:cNvSpPr txBox="1"/>
            <p:nvPr/>
          </p:nvSpPr>
          <p:spPr>
            <a:xfrm>
              <a:off x="4844045" y="1533240"/>
              <a:ext cx="23077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latin typeface="Century Gothic" panose="020B0502020202020204" pitchFamily="34" charset="0"/>
                </a:rPr>
                <a:t>المعلمة تعمل من أجلك و تعلمك ما يفيدك ، فقدمي لها الشكر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FE8EBDF-6A14-4FED-A0E5-77A2C3C6C672}"/>
              </a:ext>
            </a:extLst>
          </p:cNvPr>
          <p:cNvGrpSpPr/>
          <p:nvPr/>
        </p:nvGrpSpPr>
        <p:grpSpPr>
          <a:xfrm>
            <a:off x="6113690" y="4169229"/>
            <a:ext cx="1073326" cy="2688771"/>
            <a:chOff x="5515925" y="4169229"/>
            <a:chExt cx="1073326" cy="2688771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AC03731B-AC93-4B4E-9B70-1CEB363FEF67}"/>
                </a:ext>
              </a:extLst>
            </p:cNvPr>
            <p:cNvCxnSpPr>
              <a:cxnSpLocks/>
            </p:cNvCxnSpPr>
            <p:nvPr/>
          </p:nvCxnSpPr>
          <p:spPr>
            <a:xfrm>
              <a:off x="6042942" y="4169229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10">
              <a:extLst>
                <a:ext uri="{FF2B5EF4-FFF2-40B4-BE49-F238E27FC236}">
                  <a16:creationId xmlns:a16="http://schemas.microsoft.com/office/drawing/2014/main" id="{5B34CB0C-CB1E-4FC9-BF6E-2BC14DDB0074}"/>
                </a:ext>
              </a:extLst>
            </p:cNvPr>
            <p:cNvSpPr/>
            <p:nvPr/>
          </p:nvSpPr>
          <p:spPr>
            <a:xfrm rot="2962180">
              <a:off x="6087273" y="5877526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10">
              <a:extLst>
                <a:ext uri="{FF2B5EF4-FFF2-40B4-BE49-F238E27FC236}">
                  <a16:creationId xmlns:a16="http://schemas.microsoft.com/office/drawing/2014/main" id="{A13A86F4-E6D5-4FF0-AD73-3AD22B93059F}"/>
                </a:ext>
              </a:extLst>
            </p:cNvPr>
            <p:cNvSpPr/>
            <p:nvPr/>
          </p:nvSpPr>
          <p:spPr>
            <a:xfrm rot="18857659">
              <a:off x="5609322" y="543063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CB198094-0550-4DBE-B31F-9BFEA50E8F95}"/>
              </a:ext>
            </a:extLst>
          </p:cNvPr>
          <p:cNvGrpSpPr/>
          <p:nvPr/>
        </p:nvGrpSpPr>
        <p:grpSpPr>
          <a:xfrm>
            <a:off x="4592340" y="0"/>
            <a:ext cx="1116894" cy="2688771"/>
            <a:chOff x="3248162" y="0"/>
            <a:chExt cx="1116894" cy="2688771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208E226E-15BE-4C1E-A0F7-144A8CF86E18}"/>
                </a:ext>
              </a:extLst>
            </p:cNvPr>
            <p:cNvCxnSpPr>
              <a:cxnSpLocks/>
            </p:cNvCxnSpPr>
            <p:nvPr/>
          </p:nvCxnSpPr>
          <p:spPr>
            <a:xfrm>
              <a:off x="3788820" y="0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">
              <a:extLst>
                <a:ext uri="{FF2B5EF4-FFF2-40B4-BE49-F238E27FC236}">
                  <a16:creationId xmlns:a16="http://schemas.microsoft.com/office/drawing/2014/main" id="{48A3CB7D-9808-4524-8E63-C09F601CB22C}"/>
                </a:ext>
              </a:extLst>
            </p:cNvPr>
            <p:cNvSpPr/>
            <p:nvPr/>
          </p:nvSpPr>
          <p:spPr>
            <a:xfrm rot="7311439">
              <a:off x="3863078" y="1427843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">
              <a:extLst>
                <a:ext uri="{FF2B5EF4-FFF2-40B4-BE49-F238E27FC236}">
                  <a16:creationId xmlns:a16="http://schemas.microsoft.com/office/drawing/2014/main" id="{11B5B171-19BA-4C56-8607-B0C87846569F}"/>
                </a:ext>
              </a:extLst>
            </p:cNvPr>
            <p:cNvSpPr/>
            <p:nvPr/>
          </p:nvSpPr>
          <p:spPr>
            <a:xfrm rot="3332744">
              <a:off x="3341559" y="1179961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43">
            <a:extLst>
              <a:ext uri="{FF2B5EF4-FFF2-40B4-BE49-F238E27FC236}">
                <a16:creationId xmlns:a16="http://schemas.microsoft.com/office/drawing/2014/main" id="{057190A1-599C-443B-904E-8D7C774B5488}"/>
              </a:ext>
            </a:extLst>
          </p:cNvPr>
          <p:cNvGrpSpPr/>
          <p:nvPr/>
        </p:nvGrpSpPr>
        <p:grpSpPr>
          <a:xfrm>
            <a:off x="2879808" y="2681517"/>
            <a:ext cx="1839018" cy="1889526"/>
            <a:chOff x="5285756" y="2688771"/>
            <a:chExt cx="1839018" cy="1889526"/>
          </a:xfrm>
        </p:grpSpPr>
        <p:grpSp>
          <p:nvGrpSpPr>
            <p:cNvPr id="108" name="Group 44">
              <a:extLst>
                <a:ext uri="{FF2B5EF4-FFF2-40B4-BE49-F238E27FC236}">
                  <a16:creationId xmlns:a16="http://schemas.microsoft.com/office/drawing/2014/main" id="{9877A73A-B4C5-4587-B234-359CF8207803}"/>
                </a:ext>
              </a:extLst>
            </p:cNvPr>
            <p:cNvGrpSpPr/>
            <p:nvPr/>
          </p:nvGrpSpPr>
          <p:grpSpPr>
            <a:xfrm>
              <a:off x="5285756" y="2688771"/>
              <a:ext cx="1839018" cy="1889526"/>
              <a:chOff x="5321858" y="2688771"/>
              <a:chExt cx="1839018" cy="1889526"/>
            </a:xfrm>
          </p:grpSpPr>
          <p:sp>
            <p:nvSpPr>
              <p:cNvPr id="111" name="Oval 47">
                <a:extLst>
                  <a:ext uri="{FF2B5EF4-FFF2-40B4-BE49-F238E27FC236}">
                    <a16:creationId xmlns:a16="http://schemas.microsoft.com/office/drawing/2014/main" id="{E6D48349-0602-4E3D-A544-00D2FFD734D0}"/>
                  </a:ext>
                </a:extLst>
              </p:cNvPr>
              <p:cNvSpPr/>
              <p:nvPr/>
            </p:nvSpPr>
            <p:spPr>
              <a:xfrm>
                <a:off x="5399313" y="2816734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reeform: Shape 48">
                <a:extLst>
                  <a:ext uri="{FF2B5EF4-FFF2-40B4-BE49-F238E27FC236}">
                    <a16:creationId xmlns:a16="http://schemas.microsoft.com/office/drawing/2014/main" id="{3C2EC854-5A57-4EA4-AEBF-A787333E5F25}"/>
                  </a:ext>
                </a:extLst>
              </p:cNvPr>
              <p:cNvSpPr/>
              <p:nvPr/>
            </p:nvSpPr>
            <p:spPr>
              <a:xfrm>
                <a:off x="5358837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FFFF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49">
                <a:extLst>
                  <a:ext uri="{FF2B5EF4-FFF2-40B4-BE49-F238E27FC236}">
                    <a16:creationId xmlns:a16="http://schemas.microsoft.com/office/drawing/2014/main" id="{A8DCC0EC-7D2B-45E1-9328-BBA64D67E133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50">
                <a:extLst>
                  <a:ext uri="{FF2B5EF4-FFF2-40B4-BE49-F238E27FC236}">
                    <a16:creationId xmlns:a16="http://schemas.microsoft.com/office/drawing/2014/main" id="{9C16F72F-72AE-4FBE-849D-D89481DBBB14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Freeform: Shape 52">
                <a:extLst>
                  <a:ext uri="{FF2B5EF4-FFF2-40B4-BE49-F238E27FC236}">
                    <a16:creationId xmlns:a16="http://schemas.microsoft.com/office/drawing/2014/main" id="{761B505C-6F39-4402-96B2-FC1BE5843E0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TextBox 46">
              <a:extLst>
                <a:ext uri="{FF2B5EF4-FFF2-40B4-BE49-F238E27FC236}">
                  <a16:creationId xmlns:a16="http://schemas.microsoft.com/office/drawing/2014/main" id="{B9168EAD-9266-4D87-8529-ED68FFC8EBF2}"/>
                </a:ext>
              </a:extLst>
            </p:cNvPr>
            <p:cNvSpPr txBox="1"/>
            <p:nvPr/>
          </p:nvSpPr>
          <p:spPr>
            <a:xfrm>
              <a:off x="5816065" y="2700410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116" name="Group 84">
            <a:extLst>
              <a:ext uri="{FF2B5EF4-FFF2-40B4-BE49-F238E27FC236}">
                <a16:creationId xmlns:a16="http://schemas.microsoft.com/office/drawing/2014/main" id="{16CFFD33-3390-4751-95F0-957655634B05}"/>
              </a:ext>
            </a:extLst>
          </p:cNvPr>
          <p:cNvGrpSpPr/>
          <p:nvPr/>
        </p:nvGrpSpPr>
        <p:grpSpPr>
          <a:xfrm>
            <a:off x="2523213" y="1422895"/>
            <a:ext cx="2307767" cy="694215"/>
            <a:chOff x="4929161" y="1430149"/>
            <a:chExt cx="2307767" cy="694215"/>
          </a:xfrm>
        </p:grpSpPr>
        <p:sp>
          <p:nvSpPr>
            <p:cNvPr id="117" name="TextBox 85">
              <a:extLst>
                <a:ext uri="{FF2B5EF4-FFF2-40B4-BE49-F238E27FC236}">
                  <a16:creationId xmlns:a16="http://schemas.microsoft.com/office/drawing/2014/main" id="{E06381C8-78D5-47F3-9C12-23DBA9F57958}"/>
                </a:ext>
              </a:extLst>
            </p:cNvPr>
            <p:cNvSpPr txBox="1"/>
            <p:nvPr/>
          </p:nvSpPr>
          <p:spPr>
            <a:xfrm>
              <a:off x="5345582" y="1430149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8" name="TextBox 86">
              <a:extLst>
                <a:ext uri="{FF2B5EF4-FFF2-40B4-BE49-F238E27FC236}">
                  <a16:creationId xmlns:a16="http://schemas.microsoft.com/office/drawing/2014/main" id="{7F9B2260-976A-4AD4-A544-1EC9768D7BD3}"/>
                </a:ext>
              </a:extLst>
            </p:cNvPr>
            <p:cNvSpPr txBox="1"/>
            <p:nvPr/>
          </p:nvSpPr>
          <p:spPr>
            <a:xfrm>
              <a:off x="4929161" y="1478033"/>
              <a:ext cx="23077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/>
                <a:t>طلب العلم فريضة على كل مسلم و مسلمة</a:t>
              </a:r>
              <a:endParaRPr lang="en-GB" dirty="0"/>
            </a:p>
          </p:txBody>
        </p:sp>
      </p:grpSp>
      <p:grpSp>
        <p:nvGrpSpPr>
          <p:cNvPr id="119" name="Group 90">
            <a:extLst>
              <a:ext uri="{FF2B5EF4-FFF2-40B4-BE49-F238E27FC236}">
                <a16:creationId xmlns:a16="http://schemas.microsoft.com/office/drawing/2014/main" id="{AFE8EBDF-6A14-4FED-A0E5-77A2C3C6C672}"/>
              </a:ext>
            </a:extLst>
          </p:cNvPr>
          <p:cNvGrpSpPr/>
          <p:nvPr/>
        </p:nvGrpSpPr>
        <p:grpSpPr>
          <a:xfrm>
            <a:off x="3109977" y="4161975"/>
            <a:ext cx="1073326" cy="2688771"/>
            <a:chOff x="5515925" y="4169229"/>
            <a:chExt cx="1073326" cy="2688771"/>
          </a:xfrm>
        </p:grpSpPr>
        <p:cxnSp>
          <p:nvCxnSpPr>
            <p:cNvPr id="120" name="Straight Connector 91">
              <a:extLst>
                <a:ext uri="{FF2B5EF4-FFF2-40B4-BE49-F238E27FC236}">
                  <a16:creationId xmlns:a16="http://schemas.microsoft.com/office/drawing/2014/main" id="{AC03731B-AC93-4B4E-9B70-1CEB363FEF67}"/>
                </a:ext>
              </a:extLst>
            </p:cNvPr>
            <p:cNvCxnSpPr>
              <a:cxnSpLocks/>
            </p:cNvCxnSpPr>
            <p:nvPr/>
          </p:nvCxnSpPr>
          <p:spPr>
            <a:xfrm>
              <a:off x="6042942" y="4169229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0">
              <a:extLst>
                <a:ext uri="{FF2B5EF4-FFF2-40B4-BE49-F238E27FC236}">
                  <a16:creationId xmlns:a16="http://schemas.microsoft.com/office/drawing/2014/main" id="{5B34CB0C-CB1E-4FC9-BF6E-2BC14DDB0074}"/>
                </a:ext>
              </a:extLst>
            </p:cNvPr>
            <p:cNvSpPr/>
            <p:nvPr/>
          </p:nvSpPr>
          <p:spPr>
            <a:xfrm rot="2962180">
              <a:off x="6087273" y="5877526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0">
              <a:extLst>
                <a:ext uri="{FF2B5EF4-FFF2-40B4-BE49-F238E27FC236}">
                  <a16:creationId xmlns:a16="http://schemas.microsoft.com/office/drawing/2014/main" id="{A13A86F4-E6D5-4FF0-AD73-3AD22B93059F}"/>
                </a:ext>
              </a:extLst>
            </p:cNvPr>
            <p:cNvSpPr/>
            <p:nvPr/>
          </p:nvSpPr>
          <p:spPr>
            <a:xfrm rot="18857659">
              <a:off x="5609322" y="543063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8E200A9-FC8A-4891-944E-B3DD5917E37D}"/>
              </a:ext>
            </a:extLst>
          </p:cNvPr>
          <p:cNvGrpSpPr/>
          <p:nvPr/>
        </p:nvGrpSpPr>
        <p:grpSpPr>
          <a:xfrm>
            <a:off x="7048632" y="2407666"/>
            <a:ext cx="1891595" cy="1776660"/>
            <a:chOff x="2702838" y="2407666"/>
            <a:chExt cx="1891595" cy="1776660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F016F6EA-972B-4097-9EA5-D727415BACDE}"/>
                </a:ext>
              </a:extLst>
            </p:cNvPr>
            <p:cNvGrpSpPr/>
            <p:nvPr/>
          </p:nvGrpSpPr>
          <p:grpSpPr>
            <a:xfrm>
              <a:off x="2702838" y="2407666"/>
              <a:ext cx="1891595" cy="1761563"/>
              <a:chOff x="4993062" y="2407666"/>
              <a:chExt cx="1891595" cy="1761563"/>
            </a:xfrm>
          </p:grpSpPr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AB7CABF4-3400-4CFC-A689-902F5F06AEE2}"/>
                  </a:ext>
                </a:extLst>
              </p:cNvPr>
              <p:cNvSpPr/>
              <p:nvPr/>
            </p:nvSpPr>
            <p:spPr>
              <a:xfrm>
                <a:off x="4993062" y="2407666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27D56EC7-BF79-4E90-830B-C2E12AB32388}"/>
                  </a:ext>
                </a:extLst>
              </p:cNvPr>
              <p:cNvSpPr/>
              <p:nvPr/>
            </p:nvSpPr>
            <p:spPr>
              <a:xfrm>
                <a:off x="5362174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900FF"/>
                  </a:gs>
                  <a:gs pos="100000">
                    <a:srgbClr val="FF33CC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6A054379-5BFB-4D11-8647-66310E0470B8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46BFB7B4-8552-4B5A-8536-01B89C624FBF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028A4692-DE20-45EC-A8FF-D2B448DC4E35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C20AD7B-3F41-46CD-B4A2-82EE1B314196}"/>
                </a:ext>
              </a:extLst>
            </p:cNvPr>
            <p:cNvSpPr txBox="1"/>
            <p:nvPr/>
          </p:nvSpPr>
          <p:spPr>
            <a:xfrm>
              <a:off x="3585302" y="3810957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59308B4-D695-4352-BC5B-370B12208E5E}"/>
              </a:ext>
            </a:extLst>
          </p:cNvPr>
          <p:cNvGrpSpPr/>
          <p:nvPr/>
        </p:nvGrpSpPr>
        <p:grpSpPr>
          <a:xfrm>
            <a:off x="6989707" y="4304826"/>
            <a:ext cx="2307767" cy="1035172"/>
            <a:chOff x="2643913" y="4304826"/>
            <a:chExt cx="2307767" cy="103517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08D178E-255D-4F9F-895C-4EE504957F53}"/>
                </a:ext>
              </a:extLst>
            </p:cNvPr>
            <p:cNvSpPr txBox="1"/>
            <p:nvPr/>
          </p:nvSpPr>
          <p:spPr>
            <a:xfrm>
              <a:off x="3145450" y="4304826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A2F0EAC-ADC5-4E2B-850E-C71343DA3065}"/>
                </a:ext>
              </a:extLst>
            </p:cNvPr>
            <p:cNvSpPr txBox="1"/>
            <p:nvPr/>
          </p:nvSpPr>
          <p:spPr>
            <a:xfrm>
              <a:off x="2643913" y="4693667"/>
              <a:ext cx="23077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latin typeface="Century Gothic" panose="020B0502020202020204" pitchFamily="34" charset="0"/>
                </a:rPr>
                <a:t>يوم المعلم مناسبة لشكره و تقدير جهوده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316F30A-1351-4DCD-A874-33A0692463B0}"/>
              </a:ext>
            </a:extLst>
          </p:cNvPr>
          <p:cNvGrpSpPr/>
          <p:nvPr/>
        </p:nvGrpSpPr>
        <p:grpSpPr>
          <a:xfrm>
            <a:off x="7593956" y="0"/>
            <a:ext cx="1116894" cy="2688771"/>
            <a:chOff x="3248162" y="0"/>
            <a:chExt cx="1116894" cy="2688771"/>
          </a:xfrm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09CEB3D1-F1A1-4723-9825-CAA513BE6175}"/>
                </a:ext>
              </a:extLst>
            </p:cNvPr>
            <p:cNvCxnSpPr>
              <a:cxnSpLocks/>
            </p:cNvCxnSpPr>
            <p:nvPr/>
          </p:nvCxnSpPr>
          <p:spPr>
            <a:xfrm>
              <a:off x="3788820" y="0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10">
              <a:extLst>
                <a:ext uri="{FF2B5EF4-FFF2-40B4-BE49-F238E27FC236}">
                  <a16:creationId xmlns:a16="http://schemas.microsoft.com/office/drawing/2014/main" id="{EDFDE981-2AD6-4DA8-8D64-8E61F427E923}"/>
                </a:ext>
              </a:extLst>
            </p:cNvPr>
            <p:cNvSpPr/>
            <p:nvPr/>
          </p:nvSpPr>
          <p:spPr>
            <a:xfrm rot="7311439">
              <a:off x="3863078" y="1427843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10">
              <a:extLst>
                <a:ext uri="{FF2B5EF4-FFF2-40B4-BE49-F238E27FC236}">
                  <a16:creationId xmlns:a16="http://schemas.microsoft.com/office/drawing/2014/main" id="{01E46DDF-16B3-4E4F-A9FF-45847D585B25}"/>
                </a:ext>
              </a:extLst>
            </p:cNvPr>
            <p:cNvSpPr/>
            <p:nvPr/>
          </p:nvSpPr>
          <p:spPr>
            <a:xfrm rot="3332744">
              <a:off x="3341559" y="1179961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763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dirty="0">
                  <a:solidFill>
                    <a:srgbClr val="FF0000"/>
                  </a:solidFill>
                  <a:latin typeface="Oswald" panose="02000503000000000000" pitchFamily="2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48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8266980" y="1174702"/>
            <a:ext cx="3392904" cy="1293583"/>
            <a:chOff x="1437352" y="1240018"/>
            <a:chExt cx="5634620" cy="1293583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18"/>
              <a:ext cx="524457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17938"/>
              <a:ext cx="524456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ما أهمية وجود المعلم في الفصل ؟</a:t>
              </a:r>
            </a:p>
            <a:p>
              <a:pPr algn="r"/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r"/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63E5179-6311-4984-A928-ECF58D7C1D5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1017A80-75B7-4BD6-80BB-6C56ED22D3B5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20C3F25-CD9E-4B13-9B74-76A11A3D111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: Top Corners One Rounded and One Snipped 59">
                <a:extLst>
                  <a:ext uri="{FF2B5EF4-FFF2-40B4-BE49-F238E27FC236}">
                    <a16:creationId xmlns:a16="http://schemas.microsoft.com/office/drawing/2014/main" id="{1275B174-B4DD-4692-A69A-EBE014609635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ight Triangle 19">
                <a:extLst>
                  <a:ext uri="{FF2B5EF4-FFF2-40B4-BE49-F238E27FC236}">
                    <a16:creationId xmlns:a16="http://schemas.microsoft.com/office/drawing/2014/main" id="{CC9431AB-65E5-4EA9-9F5F-A4BEE1259B78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171930-610E-4BAC-AC2E-90896717A351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8" name="Graphic 57" descr="Target Audience">
              <a:extLst>
                <a:ext uri="{FF2B5EF4-FFF2-40B4-BE49-F238E27FC236}">
                  <a16:creationId xmlns:a16="http://schemas.microsoft.com/office/drawing/2014/main" id="{CF84A4CF-0F73-42F7-BBA8-17908ADE1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C044EA9-C6F7-4525-AE11-C14448138FEB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9AD4544-3E5E-423D-B56D-5B6BBA176DB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7C1D1CD-0F15-4545-B000-C66865CC75E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10">
              <a:extLst>
                <a:ext uri="{FF2B5EF4-FFF2-40B4-BE49-F238E27FC236}">
                  <a16:creationId xmlns:a16="http://schemas.microsoft.com/office/drawing/2014/main" id="{48F23530-9784-44E2-84C0-668E4EB982E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539BDB0-78FE-484E-8578-8B2003D992C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DA23F5B-1C05-4D95-A0E9-A78B6A1AA65A}"/>
              </a:ext>
            </a:extLst>
          </p:cNvPr>
          <p:cNvGrpSpPr/>
          <p:nvPr/>
        </p:nvGrpSpPr>
        <p:grpSpPr>
          <a:xfrm>
            <a:off x="163278" y="3473413"/>
            <a:ext cx="1887249" cy="2471238"/>
            <a:chOff x="10083005" y="2824919"/>
            <a:chExt cx="1887249" cy="2471238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419DBB5-A1E9-471E-AB35-CA37DB7DBBC9}"/>
                </a:ext>
              </a:extLst>
            </p:cNvPr>
            <p:cNvGrpSpPr/>
            <p:nvPr/>
          </p:nvGrpSpPr>
          <p:grpSpPr>
            <a:xfrm rot="21371849">
              <a:off x="10083005" y="2824919"/>
              <a:ext cx="1887249" cy="2471238"/>
              <a:chOff x="392713" y="4308237"/>
              <a:chExt cx="1887249" cy="247123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47E5070-283F-47BF-A295-F7795C388C70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64F6476-D492-427C-9184-DCCBFF7695BC}"/>
                  </a:ext>
                </a:extLst>
              </p:cNvPr>
              <p:cNvSpPr txBox="1"/>
              <p:nvPr/>
            </p:nvSpPr>
            <p:spPr>
              <a:xfrm>
                <a:off x="392713" y="4748150"/>
                <a:ext cx="1871561" cy="20313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يوم المعلم</a:t>
                </a:r>
              </a:p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66253FE-0FBA-4F8D-ABB4-E28094A50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730644" y="4090151"/>
              <a:ext cx="633275" cy="452115"/>
            </a:xfrm>
            <a:prstGeom prst="rect">
              <a:avLst/>
            </a:prstGeom>
          </p:spPr>
        </p:pic>
      </p:grpSp>
      <p:sp>
        <p:nvSpPr>
          <p:cNvPr id="93" name="Rectangle 21">
            <a:extLst>
              <a:ext uri="{FF2B5EF4-FFF2-40B4-BE49-F238E27FC236}">
                <a16:creationId xmlns:a16="http://schemas.microsoft.com/office/drawing/2014/main" id="{F24A78BB-95B8-40EB-9DEE-29DF2B9C6EAD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Picture 107">
            <a:extLst>
              <a:ext uri="{FF2B5EF4-FFF2-40B4-BE49-F238E27FC236}">
                <a16:creationId xmlns:a16="http://schemas.microsoft.com/office/drawing/2014/main" id="{A72CED61-0F7B-4390-BD5C-535708A788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9746" y="4426896"/>
            <a:ext cx="1260143" cy="2179707"/>
          </a:xfrm>
          <a:prstGeom prst="rect">
            <a:avLst/>
          </a:prstGeom>
        </p:spPr>
      </p:pic>
      <p:sp>
        <p:nvSpPr>
          <p:cNvPr id="32" name="Freeform: Shape 108">
            <a:extLst>
              <a:ext uri="{FF2B5EF4-FFF2-40B4-BE49-F238E27FC236}">
                <a16:creationId xmlns:a16="http://schemas.microsoft.com/office/drawing/2014/main" id="{E4033C49-E83E-4326-BDE8-BC14F6B04C44}"/>
              </a:ext>
            </a:extLst>
          </p:cNvPr>
          <p:cNvSpPr/>
          <p:nvPr/>
        </p:nvSpPr>
        <p:spPr>
          <a:xfrm rot="950947">
            <a:off x="6282960" y="4458195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Cloud 109">
            <a:extLst>
              <a:ext uri="{FF2B5EF4-FFF2-40B4-BE49-F238E27FC236}">
                <a16:creationId xmlns:a16="http://schemas.microsoft.com/office/drawing/2014/main" id="{4AE5AAB0-3DB3-43D0-9C11-A2D6C75705A3}"/>
              </a:ext>
            </a:extLst>
          </p:cNvPr>
          <p:cNvSpPr/>
          <p:nvPr/>
        </p:nvSpPr>
        <p:spPr>
          <a:xfrm>
            <a:off x="2546294" y="2523163"/>
            <a:ext cx="3590923" cy="25093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dirty="0"/>
              <a:t>وجوده مهم ليعلم الطلاب و يوجههم لما ينفعهم في المستقبل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149AF1-5846-4D5C-AC6C-384C739FF7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81067" y="319028"/>
            <a:ext cx="2707085" cy="193267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CB49731-1235-40C4-9559-4147CB452EC0}"/>
              </a:ext>
            </a:extLst>
          </p:cNvPr>
          <p:cNvCxnSpPr>
            <a:cxnSpLocks/>
            <a:stCxn id="3" idx="0"/>
          </p:cNvCxnSpPr>
          <p:nvPr/>
        </p:nvCxnSpPr>
        <p:spPr>
          <a:xfrm flipH="1" flipV="1">
            <a:off x="4334609" y="-435429"/>
            <a:ext cx="1" cy="7544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22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3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1: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19"/>
            <a:ext cx="8913325" cy="672825"/>
            <a:chOff x="1437362" y="1240009"/>
            <a:chExt cx="16395244" cy="67282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240009"/>
              <a:ext cx="1157792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مهنة المعلم من أهم و أصعب المهن في المجتمع ناقشي هذه العبارة.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يوم المعلم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750792" y="4214432"/>
              <a:ext cx="604913" cy="431866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" name="Picture 107">
            <a:extLst>
              <a:ext uri="{FF2B5EF4-FFF2-40B4-BE49-F238E27FC236}">
                <a16:creationId xmlns:a16="http://schemas.microsoft.com/office/drawing/2014/main" id="{E69A8573-05A9-46FD-BDFA-E374FC7652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7361" y="4678293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947DF49F-274D-4E0D-84AF-E6552048876A}"/>
              </a:ext>
            </a:extLst>
          </p:cNvPr>
          <p:cNvSpPr/>
          <p:nvPr/>
        </p:nvSpPr>
        <p:spPr>
          <a:xfrm rot="950947">
            <a:off x="6894961" y="4585594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867F253D-F2EA-4AE6-8A84-0C8C3A5192C9}"/>
              </a:ext>
            </a:extLst>
          </p:cNvPr>
          <p:cNvSpPr/>
          <p:nvPr/>
        </p:nvSpPr>
        <p:spPr>
          <a:xfrm>
            <a:off x="2520179" y="2431710"/>
            <a:ext cx="4321945" cy="345118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dirty="0"/>
              <a:t>لأن المعلم يستغرق وقتا طويلا في تنظيم الأوراق و الراجعة و تحضير الدروس و يتعرض لضغط كبير في التعامل مع الأطفال و الشباب و المراهقين يوميا كما أن عليه مسؤولية توجيه الطلاب لما ينفعهم في المستقبل</a:t>
            </a:r>
          </a:p>
        </p:txBody>
      </p:sp>
    </p:spTree>
    <p:extLst>
      <p:ext uri="{BB962C8B-B14F-4D97-AF65-F5344CB8AC3E}">
        <p14:creationId xmlns:p14="http://schemas.microsoft.com/office/powerpoint/2010/main" val="247055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2: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19"/>
            <a:ext cx="8913325" cy="672825"/>
            <a:chOff x="1437362" y="1240009"/>
            <a:chExt cx="16395244" cy="67282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240009"/>
              <a:ext cx="1157792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ماذا لو كان العالم بلا معلم ؟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يوم المعلم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750792" y="4214432"/>
              <a:ext cx="604913" cy="431866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" name="Picture 107">
            <a:extLst>
              <a:ext uri="{FF2B5EF4-FFF2-40B4-BE49-F238E27FC236}">
                <a16:creationId xmlns:a16="http://schemas.microsoft.com/office/drawing/2014/main" id="{E69A8573-05A9-46FD-BDFA-E374FC7652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7361" y="4678293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947DF49F-274D-4E0D-84AF-E6552048876A}"/>
              </a:ext>
            </a:extLst>
          </p:cNvPr>
          <p:cNvSpPr/>
          <p:nvPr/>
        </p:nvSpPr>
        <p:spPr>
          <a:xfrm rot="950947">
            <a:off x="6894961" y="4585594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867F253D-F2EA-4AE6-8A84-0C8C3A5192C9}"/>
              </a:ext>
            </a:extLst>
          </p:cNvPr>
          <p:cNvSpPr/>
          <p:nvPr/>
        </p:nvSpPr>
        <p:spPr>
          <a:xfrm>
            <a:off x="2520179" y="2431710"/>
            <a:ext cx="4321945" cy="345118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Y" sz="2000" dirty="0"/>
              <a:t>غزو الأمراض للعالم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ar-SY" sz="2000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Y" sz="2000" dirty="0"/>
              <a:t>انعدام وسائل الاتصالات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ar-SY" sz="2000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Y" sz="2000" dirty="0"/>
              <a:t>يظل العالم بدائيا و لا يتطور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ar-SY" sz="2000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Y" sz="2000" dirty="0"/>
              <a:t>عدم انضباط السلوكيات</a:t>
            </a:r>
          </a:p>
        </p:txBody>
      </p:sp>
    </p:spTree>
    <p:extLst>
      <p:ext uri="{BB962C8B-B14F-4D97-AF65-F5344CB8AC3E}">
        <p14:creationId xmlns:p14="http://schemas.microsoft.com/office/powerpoint/2010/main" val="241702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3: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20"/>
            <a:ext cx="8913324" cy="672824"/>
            <a:chOff x="1437364" y="1240010"/>
            <a:chExt cx="16395242" cy="672824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4" y="1240010"/>
              <a:ext cx="10636708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حددي يوم المعلم باليوم و التاريخ الهجري لهذا العام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يوم المعلم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750792" y="4214432"/>
              <a:ext cx="604913" cy="431866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2" name="Picture 107">
            <a:extLst>
              <a:ext uri="{FF2B5EF4-FFF2-40B4-BE49-F238E27FC236}">
                <a16:creationId xmlns:a16="http://schemas.microsoft.com/office/drawing/2014/main" id="{D08BF382-400F-4FC5-AB65-8ADC0F645F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8888" y="4692924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2C080427-F504-405E-9ABE-440F9AE99EE2}"/>
              </a:ext>
            </a:extLst>
          </p:cNvPr>
          <p:cNvSpPr/>
          <p:nvPr/>
        </p:nvSpPr>
        <p:spPr>
          <a:xfrm rot="950947">
            <a:off x="5322102" y="4663263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AC32D85A-BE78-40CE-879F-615287BC875A}"/>
              </a:ext>
            </a:extLst>
          </p:cNvPr>
          <p:cNvSpPr/>
          <p:nvPr/>
        </p:nvSpPr>
        <p:spPr>
          <a:xfrm>
            <a:off x="3190167" y="2869735"/>
            <a:ext cx="2513961" cy="202813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dirty="0"/>
              <a:t>السبت ، 6-2-1441ه</a:t>
            </a:r>
          </a:p>
        </p:txBody>
      </p:sp>
    </p:spTree>
    <p:extLst>
      <p:ext uri="{BB962C8B-B14F-4D97-AF65-F5344CB8AC3E}">
        <p14:creationId xmlns:p14="http://schemas.microsoft.com/office/powerpoint/2010/main" val="245401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4: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19"/>
            <a:ext cx="8913325" cy="672825"/>
            <a:chOff x="1437362" y="1240009"/>
            <a:chExt cx="16395244" cy="67282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240009"/>
              <a:ext cx="1157792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صممي بطاقة و اكتبي فيها رسالة لمعلمتك بمناسبة يوم المعلم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يوم المعلم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750792" y="4214432"/>
              <a:ext cx="604913" cy="431866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" name="Picture 107">
            <a:extLst>
              <a:ext uri="{FF2B5EF4-FFF2-40B4-BE49-F238E27FC236}">
                <a16:creationId xmlns:a16="http://schemas.microsoft.com/office/drawing/2014/main" id="{E69A8573-05A9-46FD-BDFA-E374FC7652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7361" y="4678293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947DF49F-274D-4E0D-84AF-E6552048876A}"/>
              </a:ext>
            </a:extLst>
          </p:cNvPr>
          <p:cNvSpPr/>
          <p:nvPr/>
        </p:nvSpPr>
        <p:spPr>
          <a:xfrm rot="950947">
            <a:off x="6894961" y="4585594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867F253D-F2EA-4AE6-8A84-0C8C3A5192C9}"/>
              </a:ext>
            </a:extLst>
          </p:cNvPr>
          <p:cNvSpPr/>
          <p:nvPr/>
        </p:nvSpPr>
        <p:spPr>
          <a:xfrm>
            <a:off x="3863616" y="3001693"/>
            <a:ext cx="3329256" cy="218597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Y" sz="2000" dirty="0"/>
              <a:t>معلمتي لك الشكر و التقدير على كل ما قدمتيه لأجلنا</a:t>
            </a:r>
          </a:p>
        </p:txBody>
      </p:sp>
    </p:spTree>
    <p:extLst>
      <p:ext uri="{BB962C8B-B14F-4D97-AF65-F5344CB8AC3E}">
        <p14:creationId xmlns:p14="http://schemas.microsoft.com/office/powerpoint/2010/main" val="306373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E797F60C-3321-43DF-9482-3A54F6E347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7D84F852-088F-44E9-A8FF-DAF3FBBF2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522AF9F7-5F4C-47E7-918E-B25049ACD174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239035B-B1ED-4A3B-A17B-3251F0DCE9BF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81BC52B1-B7EF-4280-82AB-6CB268F0F3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5: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19"/>
            <a:ext cx="8913325" cy="672825"/>
            <a:chOff x="1437362" y="1240009"/>
            <a:chExt cx="16395244" cy="67282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240009"/>
              <a:ext cx="1157792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حددي طرق يمكنك المشاركة بها في يوم المعلم 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يوم المعلم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750792" y="4214432"/>
              <a:ext cx="604913" cy="431866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" name="Picture 107">
            <a:extLst>
              <a:ext uri="{FF2B5EF4-FFF2-40B4-BE49-F238E27FC236}">
                <a16:creationId xmlns:a16="http://schemas.microsoft.com/office/drawing/2014/main" id="{E69A8573-05A9-46FD-BDFA-E374FC7652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7361" y="4678293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947DF49F-274D-4E0D-84AF-E6552048876A}"/>
              </a:ext>
            </a:extLst>
          </p:cNvPr>
          <p:cNvSpPr/>
          <p:nvPr/>
        </p:nvSpPr>
        <p:spPr>
          <a:xfrm rot="950947">
            <a:off x="6894961" y="4585594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867F253D-F2EA-4AE6-8A84-0C8C3A5192C9}"/>
              </a:ext>
            </a:extLst>
          </p:cNvPr>
          <p:cNvSpPr/>
          <p:nvPr/>
        </p:nvSpPr>
        <p:spPr>
          <a:xfrm>
            <a:off x="3174668" y="2869735"/>
            <a:ext cx="4018204" cy="231793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Y" sz="2000" dirty="0"/>
              <a:t>إلقاء كلمة عن فضل المعلم و توزيع منشورات أوضح فيها أهمية احترام المعلم و بيان مكانته و فضله</a:t>
            </a:r>
          </a:p>
        </p:txBody>
      </p:sp>
    </p:spTree>
    <p:extLst>
      <p:ext uri="{BB962C8B-B14F-4D97-AF65-F5344CB8AC3E}">
        <p14:creationId xmlns:p14="http://schemas.microsoft.com/office/powerpoint/2010/main" val="379240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التفكبر الإبداعي: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19"/>
            <a:ext cx="8913325" cy="672825"/>
            <a:chOff x="1437362" y="1240009"/>
            <a:chExt cx="16395244" cy="67282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240009"/>
              <a:ext cx="1157792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تخيلي أنك معلمة ، كيف تحبين أن تعاملك تلميذاتك ؟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يوم المعلم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750792" y="4214432"/>
              <a:ext cx="604913" cy="431866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" name="Picture 107">
            <a:extLst>
              <a:ext uri="{FF2B5EF4-FFF2-40B4-BE49-F238E27FC236}">
                <a16:creationId xmlns:a16="http://schemas.microsoft.com/office/drawing/2014/main" id="{E69A8573-05A9-46FD-BDFA-E374FC7652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7361" y="4678293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947DF49F-274D-4E0D-84AF-E6552048876A}"/>
              </a:ext>
            </a:extLst>
          </p:cNvPr>
          <p:cNvSpPr/>
          <p:nvPr/>
        </p:nvSpPr>
        <p:spPr>
          <a:xfrm rot="950947">
            <a:off x="6894961" y="4585594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867F253D-F2EA-4AE6-8A84-0C8C3A5192C9}"/>
              </a:ext>
            </a:extLst>
          </p:cNvPr>
          <p:cNvSpPr/>
          <p:nvPr/>
        </p:nvSpPr>
        <p:spPr>
          <a:xfrm>
            <a:off x="3174668" y="2869735"/>
            <a:ext cx="4018204" cy="231793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Y" sz="2000" dirty="0"/>
              <a:t>أن يحبنني و يحترمنني و يستمعن لتوجيهاتي</a:t>
            </a:r>
          </a:p>
        </p:txBody>
      </p:sp>
    </p:spTree>
    <p:extLst>
      <p:ext uri="{BB962C8B-B14F-4D97-AF65-F5344CB8AC3E}">
        <p14:creationId xmlns:p14="http://schemas.microsoft.com/office/powerpoint/2010/main" val="68980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273</Words>
  <Application>Microsoft Office PowerPoint</Application>
  <PresentationFormat>شاشة عريضة</PresentationFormat>
  <Paragraphs>134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281</cp:revision>
  <dcterms:created xsi:type="dcterms:W3CDTF">2020-10-10T04:32:51Z</dcterms:created>
  <dcterms:modified xsi:type="dcterms:W3CDTF">2021-01-26T00:23:28Z</dcterms:modified>
</cp:coreProperties>
</file>