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32" r:id="rId3"/>
    <p:sldId id="426" r:id="rId4"/>
    <p:sldId id="398" r:id="rId5"/>
    <p:sldId id="335" r:id="rId6"/>
    <p:sldId id="437" r:id="rId7"/>
    <p:sldId id="411" r:id="rId8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52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D60093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2" y="486"/>
      </p:cViewPr>
      <p:guideLst>
        <p:guide orient="horz" pos="2183"/>
        <p:guide pos="3840"/>
        <p:guide orient="horz" pos="1552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968920" y="2680096"/>
            <a:ext cx="8374735" cy="1265254"/>
            <a:chOff x="9198889" y="2670931"/>
            <a:chExt cx="8374735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897131" y="3128814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الإحسان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46380"/>
              <a:chOff x="3563328" y="5466316"/>
              <a:chExt cx="1432743" cy="54638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692500"/>
                <a:ext cx="143274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الإحْسَان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592050" y="18717"/>
            <a:ext cx="7076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الإحْسَانُ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340C39FE-BE56-487D-B71D-6577AAF6F8E6}"/>
              </a:ext>
            </a:extLst>
          </p:cNvPr>
          <p:cNvSpPr/>
          <p:nvPr/>
        </p:nvSpPr>
        <p:spPr>
          <a:xfrm>
            <a:off x="3216248" y="1264229"/>
            <a:ext cx="8982769" cy="2293033"/>
          </a:xfrm>
          <a:prstGeom prst="rect">
            <a:avLst/>
          </a:prstGeom>
          <a:gradFill>
            <a:gsLst>
              <a:gs pos="0">
                <a:srgbClr val="FF0066"/>
              </a:gs>
              <a:gs pos="100000">
                <a:srgbClr val="CC00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">
            <a:extLst>
              <a:ext uri="{FF2B5EF4-FFF2-40B4-BE49-F238E27FC236}">
                <a16:creationId xmlns:a16="http://schemas.microsoft.com/office/drawing/2014/main" id="{DF8FD53A-06DC-4D85-966B-33A83F85F8E6}"/>
              </a:ext>
            </a:extLst>
          </p:cNvPr>
          <p:cNvSpPr txBox="1"/>
          <p:nvPr/>
        </p:nvSpPr>
        <p:spPr>
          <a:xfrm>
            <a:off x="2996964" y="1798659"/>
            <a:ext cx="92487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أنْ تَعُبدَ الله كَأَنَّكَ تَرَاهُ، فَإنْ لَمْ تَكُنْ تَرَاهُ فَإنَّهُ يَرَاكَ</a:t>
            </a:r>
          </a:p>
          <a:p>
            <a:pPr algn="ctr"/>
            <a:endParaRPr lang="ar-SY" sz="2800" b="1" dirty="0">
              <a:solidFill>
                <a:schemeClr val="bg1"/>
              </a:solidFill>
            </a:endParaRPr>
          </a:p>
          <a:p>
            <a:pPr algn="ctr"/>
            <a:r>
              <a:rPr lang="ar-SY" sz="2800" b="1" dirty="0">
                <a:solidFill>
                  <a:schemeClr val="bg1"/>
                </a:solidFill>
              </a:rPr>
              <a:t>قَالَ الله تَعَالَى: &lt; إنَّ الله يُحِبُّ المُحْسِنينَ &gt;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340C39FE-BE56-487D-B71D-6577AAF6F8E6}"/>
              </a:ext>
            </a:extLst>
          </p:cNvPr>
          <p:cNvSpPr/>
          <p:nvPr/>
        </p:nvSpPr>
        <p:spPr>
          <a:xfrm>
            <a:off x="3216248" y="4072862"/>
            <a:ext cx="8982769" cy="2293033"/>
          </a:xfrm>
          <a:prstGeom prst="rect">
            <a:avLst/>
          </a:prstGeom>
          <a:gradFill>
            <a:gsLst>
              <a:gs pos="0">
                <a:srgbClr val="FF0066"/>
              </a:gs>
              <a:gs pos="100000">
                <a:srgbClr val="CC00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3">
            <a:extLst>
              <a:ext uri="{FF2B5EF4-FFF2-40B4-BE49-F238E27FC236}">
                <a16:creationId xmlns:a16="http://schemas.microsoft.com/office/drawing/2014/main" id="{DF8FD53A-06DC-4D85-966B-33A83F85F8E6}"/>
              </a:ext>
            </a:extLst>
          </p:cNvPr>
          <p:cNvSpPr txBox="1"/>
          <p:nvPr/>
        </p:nvSpPr>
        <p:spPr>
          <a:xfrm>
            <a:off x="3151717" y="4335575"/>
            <a:ext cx="92487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chemeClr val="bg1"/>
                </a:solidFill>
              </a:rPr>
              <a:t>فَالإحْسَانُ يَكُونُ بِأَنْ يَتَذَكَّرَ المُسْلِمُ دَائِمًا عَظَمَةَ اللهِ تَعَالَى وَبِأَنَّ الله يَرَاهُ </a:t>
            </a:r>
          </a:p>
          <a:p>
            <a:pPr algn="ctr"/>
            <a:r>
              <a:rPr lang="ar-SY" sz="2800" b="1" dirty="0">
                <a:solidFill>
                  <a:schemeClr val="bg1"/>
                </a:solidFill>
              </a:rPr>
              <a:t>وَمُطَّلِعُ عَلَى أَعْمَالِهِ فَيَعْمَل الصَّالِحَاتِ بِإتْقَانٍ</a:t>
            </a:r>
          </a:p>
          <a:p>
            <a:pPr algn="ctr"/>
            <a:r>
              <a:rPr lang="ar-SY" sz="2800" b="1" dirty="0">
                <a:solidFill>
                  <a:schemeClr val="bg1"/>
                </a:solidFill>
              </a:rPr>
              <a:t>قَالَ الله تَعَالَى : &lt; و اعمِلُوا صَالِحَاً إِنِّي بِمَا تَعْمَلُونَ بَصيرٌ &gt;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92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46380"/>
              <a:chOff x="3563328" y="5466316"/>
              <a:chExt cx="1432743" cy="54638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692500"/>
                <a:ext cx="143274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الإحْسَان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350085" y="-1"/>
            <a:ext cx="908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نَشَاطٌ</a:t>
            </a:r>
            <a:r>
              <a:rPr lang="ar-SY" sz="3200" b="1" dirty="0">
                <a:latin typeface="Century Gothic" panose="020B0502020202020204" pitchFamily="34" charset="0"/>
              </a:rPr>
              <a:t>                 </a:t>
            </a:r>
            <a:r>
              <a:rPr lang="ar-SY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ar-SY" sz="2800" b="1" dirty="0">
                <a:latin typeface="Century Gothic" panose="020B0502020202020204" pitchFamily="34" charset="0"/>
              </a:rPr>
              <a:t>أكون معنى الإحسان من الكلمات التالية , ثم أكتبها :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41" name="Freeform: Shape 142">
            <a:extLst>
              <a:ext uri="{FF2B5EF4-FFF2-40B4-BE49-F238E27FC236}">
                <a16:creationId xmlns:a16="http://schemas.microsoft.com/office/drawing/2014/main" id="{5DCF4D48-4401-4508-9FD6-EE6C4A4FF9DA}"/>
              </a:ext>
            </a:extLst>
          </p:cNvPr>
          <p:cNvSpPr/>
          <p:nvPr/>
        </p:nvSpPr>
        <p:spPr>
          <a:xfrm>
            <a:off x="8340832" y="1004138"/>
            <a:ext cx="2178728" cy="1750485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gradFill>
            <a:gsLst>
              <a:gs pos="0">
                <a:srgbClr val="FF2121"/>
              </a:gs>
              <a:gs pos="97000">
                <a:srgbClr val="C00000"/>
              </a:gs>
            </a:gsLst>
            <a:lin ang="18000000" scaled="0"/>
          </a:grad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b="1" dirty="0"/>
              <a:t>اللَّهَ</a:t>
            </a:r>
            <a:endParaRPr lang="ar-SY" sz="2800" b="1" dirty="0"/>
          </a:p>
        </p:txBody>
      </p:sp>
      <p:sp>
        <p:nvSpPr>
          <p:cNvPr id="42" name="Freeform: Shape 143">
            <a:extLst>
              <a:ext uri="{FF2B5EF4-FFF2-40B4-BE49-F238E27FC236}">
                <a16:creationId xmlns:a16="http://schemas.microsoft.com/office/drawing/2014/main" id="{C6A7A6A2-3E43-4EDE-A82E-AA63E984FA52}"/>
              </a:ext>
            </a:extLst>
          </p:cNvPr>
          <p:cNvSpPr/>
          <p:nvPr/>
        </p:nvSpPr>
        <p:spPr>
          <a:xfrm>
            <a:off x="6041278" y="1004138"/>
            <a:ext cx="2224195" cy="1831639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gradFill>
            <a:gsLst>
              <a:gs pos="0">
                <a:srgbClr val="FF2121"/>
              </a:gs>
              <a:gs pos="97000">
                <a:srgbClr val="C00000"/>
              </a:gs>
            </a:gsLst>
            <a:lin ang="18000000" scaled="0"/>
          </a:grad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b="1" dirty="0"/>
              <a:t>كَأَنَّكَ تَرَاهُ </a:t>
            </a:r>
          </a:p>
        </p:txBody>
      </p:sp>
      <p:sp>
        <p:nvSpPr>
          <p:cNvPr id="44" name="Freeform: Shape 143">
            <a:extLst>
              <a:ext uri="{FF2B5EF4-FFF2-40B4-BE49-F238E27FC236}">
                <a16:creationId xmlns:a16="http://schemas.microsoft.com/office/drawing/2014/main" id="{C6A7A6A2-3E43-4EDE-A82E-AA63E984FA52}"/>
              </a:ext>
            </a:extLst>
          </p:cNvPr>
          <p:cNvSpPr/>
          <p:nvPr/>
        </p:nvSpPr>
        <p:spPr>
          <a:xfrm>
            <a:off x="3785888" y="982841"/>
            <a:ext cx="2224195" cy="1831639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gradFill>
            <a:gsLst>
              <a:gs pos="0">
                <a:srgbClr val="FF2121"/>
              </a:gs>
              <a:gs pos="97000">
                <a:srgbClr val="C00000"/>
              </a:gs>
            </a:gsLst>
            <a:lin ang="18000000" scaled="0"/>
          </a:grad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b="1" dirty="0"/>
              <a:t>أَنْ تَعْبُدَ</a:t>
            </a:r>
          </a:p>
        </p:txBody>
      </p:sp>
      <p:sp>
        <p:nvSpPr>
          <p:cNvPr id="46" name="Freeform: Shape 142">
            <a:extLst>
              <a:ext uri="{FF2B5EF4-FFF2-40B4-BE49-F238E27FC236}">
                <a16:creationId xmlns:a16="http://schemas.microsoft.com/office/drawing/2014/main" id="{5DCF4D48-4401-4508-9FD6-EE6C4A4FF9DA}"/>
              </a:ext>
            </a:extLst>
          </p:cNvPr>
          <p:cNvSpPr/>
          <p:nvPr/>
        </p:nvSpPr>
        <p:spPr>
          <a:xfrm>
            <a:off x="8416191" y="3123224"/>
            <a:ext cx="2178728" cy="1750485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gradFill>
            <a:gsLst>
              <a:gs pos="0">
                <a:srgbClr val="FF2121"/>
              </a:gs>
              <a:gs pos="97000">
                <a:srgbClr val="C00000"/>
              </a:gs>
            </a:gsLst>
            <a:lin ang="18000000" scaled="0"/>
          </a:grad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b="1" dirty="0"/>
              <a:t>تَكُنْ تَرَاهُ </a:t>
            </a:r>
          </a:p>
        </p:txBody>
      </p:sp>
      <p:sp>
        <p:nvSpPr>
          <p:cNvPr id="47" name="Freeform: Shape 143">
            <a:extLst>
              <a:ext uri="{FF2B5EF4-FFF2-40B4-BE49-F238E27FC236}">
                <a16:creationId xmlns:a16="http://schemas.microsoft.com/office/drawing/2014/main" id="{C6A7A6A2-3E43-4EDE-A82E-AA63E984FA52}"/>
              </a:ext>
            </a:extLst>
          </p:cNvPr>
          <p:cNvSpPr/>
          <p:nvPr/>
        </p:nvSpPr>
        <p:spPr>
          <a:xfrm>
            <a:off x="6116637" y="3123224"/>
            <a:ext cx="2224195" cy="1831639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gradFill>
            <a:gsLst>
              <a:gs pos="0">
                <a:srgbClr val="FF2121"/>
              </a:gs>
              <a:gs pos="97000">
                <a:srgbClr val="C00000"/>
              </a:gs>
            </a:gsLst>
            <a:lin ang="18000000" scaled="0"/>
          </a:grad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b="1" dirty="0"/>
              <a:t>فَإِنْ لَمْ</a:t>
            </a:r>
          </a:p>
        </p:txBody>
      </p:sp>
      <p:sp>
        <p:nvSpPr>
          <p:cNvPr id="48" name="Freeform: Shape 143">
            <a:extLst>
              <a:ext uri="{FF2B5EF4-FFF2-40B4-BE49-F238E27FC236}">
                <a16:creationId xmlns:a16="http://schemas.microsoft.com/office/drawing/2014/main" id="{C6A7A6A2-3E43-4EDE-A82E-AA63E984FA52}"/>
              </a:ext>
            </a:extLst>
          </p:cNvPr>
          <p:cNvSpPr/>
          <p:nvPr/>
        </p:nvSpPr>
        <p:spPr>
          <a:xfrm>
            <a:off x="3861247" y="3101927"/>
            <a:ext cx="2224195" cy="1831639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gradFill>
            <a:gsLst>
              <a:gs pos="0">
                <a:srgbClr val="FF2121"/>
              </a:gs>
              <a:gs pos="97000">
                <a:srgbClr val="C00000"/>
              </a:gs>
            </a:gsLst>
            <a:lin ang="18000000" scaled="0"/>
          </a:grad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b="1" dirty="0"/>
              <a:t>فَإِنَّهُ يَراكَ </a:t>
            </a: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748859" y="5465654"/>
            <a:ext cx="6809031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800" b="1" dirty="0">
                <a:solidFill>
                  <a:schemeClr val="tx1"/>
                </a:solidFill>
              </a:rPr>
              <a:t>أن تعبد الله كأنك تراه فإن لم تكن تراه فهو يراك</a:t>
            </a:r>
          </a:p>
        </p:txBody>
      </p:sp>
    </p:spTree>
    <p:extLst>
      <p:ext uri="{BB962C8B-B14F-4D97-AF65-F5344CB8AC3E}">
        <p14:creationId xmlns:p14="http://schemas.microsoft.com/office/powerpoint/2010/main" val="278794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0" dur="200" fill="hold"/>
                                        <p:tgtEl>
                                          <p:spTgt spid="4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8" dur="200" fill="hold"/>
                                        <p:tgtEl>
                                          <p:spTgt spid="4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36" dur="200" fill="hold"/>
                                        <p:tgtEl>
                                          <p:spTgt spid="4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44" dur="200" fill="hold"/>
                                        <p:tgtEl>
                                          <p:spTgt spid="4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52" dur="200" fill="hold"/>
                                        <p:tgtEl>
                                          <p:spTgt spid="4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0" dur="200" fill="hold"/>
                                        <p:tgtEl>
                                          <p:spTgt spid="4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2" grpId="0" animBg="1"/>
      <p:bldP spid="42" grpId="1" animBg="1"/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112" y="2846753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70880" y="1526310"/>
              <a:ext cx="69047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الوحدة1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42297" y="2017819"/>
              <a:ext cx="1432743" cy="792866"/>
              <a:chOff x="3553936" y="5475610"/>
              <a:chExt cx="1432743" cy="79286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0586" y="5475610"/>
                <a:ext cx="135529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53936" y="5868366"/>
                <a:ext cx="1432743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الإحْسَان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475040" y="-1"/>
            <a:ext cx="9308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الْأَسْئِلَةُ            </a:t>
            </a:r>
            <a:r>
              <a:rPr lang="ar-SY" sz="3200" b="1" dirty="0">
                <a:latin typeface="Century Gothic" panose="020B0502020202020204" pitchFamily="34" charset="0"/>
              </a:rPr>
              <a:t> 1-</a:t>
            </a:r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</a:t>
            </a:r>
            <a:r>
              <a:rPr lang="ar-SY" sz="3200" b="1" dirty="0">
                <a:latin typeface="Century Gothic" panose="020B0502020202020204" pitchFamily="34" charset="0"/>
              </a:rPr>
              <a:t>أعدّد مراتب الدين بالترتيب ؟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41" name="Rectangle 112">
            <a:extLst>
              <a:ext uri="{FF2B5EF4-FFF2-40B4-BE49-F238E27FC236}">
                <a16:creationId xmlns:a16="http://schemas.microsoft.com/office/drawing/2014/main" id="{1BC8ACF6-DD0C-43C8-8D5E-49A777F9CE4B}"/>
              </a:ext>
            </a:extLst>
          </p:cNvPr>
          <p:cNvSpPr/>
          <p:nvPr/>
        </p:nvSpPr>
        <p:spPr>
          <a:xfrm>
            <a:off x="4384940" y="3685840"/>
            <a:ext cx="6735594" cy="4030368"/>
          </a:xfrm>
          <a:prstGeom prst="rect">
            <a:avLst/>
          </a:prstGeom>
          <a:blipFill dpi="0" rotWithShape="1">
            <a:blip r:embed="rId3" cstate="email">
              <a:alphaModFix amt="5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125">
            <a:extLst>
              <a:ext uri="{FF2B5EF4-FFF2-40B4-BE49-F238E27FC236}">
                <a16:creationId xmlns:a16="http://schemas.microsoft.com/office/drawing/2014/main" id="{1F862882-4868-494E-8A89-5ADA20DE10DE}"/>
              </a:ext>
            </a:extLst>
          </p:cNvPr>
          <p:cNvGrpSpPr/>
          <p:nvPr/>
        </p:nvGrpSpPr>
        <p:grpSpPr>
          <a:xfrm>
            <a:off x="3898258" y="892732"/>
            <a:ext cx="2172294" cy="5646976"/>
            <a:chOff x="1162948" y="497748"/>
            <a:chExt cx="2172294" cy="5646976"/>
          </a:xfrm>
        </p:grpSpPr>
        <p:sp>
          <p:nvSpPr>
            <p:cNvPr id="43" name="Freeform: Shape 75">
              <a:extLst>
                <a:ext uri="{FF2B5EF4-FFF2-40B4-BE49-F238E27FC236}">
                  <a16:creationId xmlns:a16="http://schemas.microsoft.com/office/drawing/2014/main" id="{D8288774-027A-4EEF-9E71-9A19160EF511}"/>
                </a:ext>
              </a:extLst>
            </p:cNvPr>
            <p:cNvSpPr/>
            <p:nvPr/>
          </p:nvSpPr>
          <p:spPr>
            <a:xfrm flipH="1">
              <a:off x="2163544" y="2413746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2">
              <a:extLst>
                <a:ext uri="{FF2B5EF4-FFF2-40B4-BE49-F238E27FC236}">
                  <a16:creationId xmlns:a16="http://schemas.microsoft.com/office/drawing/2014/main" id="{90620483-5A1C-4FDD-8B22-02302A1DDC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34380" y="1058638"/>
              <a:ext cx="8565" cy="1337574"/>
            </a:xfrm>
            <a:prstGeom prst="line">
              <a:avLst/>
            </a:prstGeom>
            <a:ln w="28575">
              <a:solidFill>
                <a:srgbClr val="93939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14">
              <a:extLst>
                <a:ext uri="{FF2B5EF4-FFF2-40B4-BE49-F238E27FC236}">
                  <a16:creationId xmlns:a16="http://schemas.microsoft.com/office/drawing/2014/main" id="{34F0B613-0780-47F0-86BC-31968CB4A97A}"/>
                </a:ext>
              </a:extLst>
            </p:cNvPr>
            <p:cNvGrpSpPr/>
            <p:nvPr/>
          </p:nvGrpSpPr>
          <p:grpSpPr>
            <a:xfrm>
              <a:off x="1355703" y="2516205"/>
              <a:ext cx="1727190" cy="3628519"/>
              <a:chOff x="5097487" y="2110153"/>
              <a:chExt cx="1997026" cy="4195397"/>
            </a:xfrm>
          </p:grpSpPr>
          <p:sp>
            <p:nvSpPr>
              <p:cNvPr id="61" name="Rectangle: Rounded Corners 8">
                <a:extLst>
                  <a:ext uri="{FF2B5EF4-FFF2-40B4-BE49-F238E27FC236}">
                    <a16:creationId xmlns:a16="http://schemas.microsoft.com/office/drawing/2014/main" id="{885EFC83-55BF-446D-A8E2-434A5B53C650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E3A7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: Shape 11">
                <a:extLst>
                  <a:ext uri="{FF2B5EF4-FFF2-40B4-BE49-F238E27FC236}">
                    <a16:creationId xmlns:a16="http://schemas.microsoft.com/office/drawing/2014/main" id="{B489754A-6ECC-4C07-8699-CEB8DA1C1001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: Shape 9">
                <a:extLst>
                  <a:ext uri="{FF2B5EF4-FFF2-40B4-BE49-F238E27FC236}">
                    <a16:creationId xmlns:a16="http://schemas.microsoft.com/office/drawing/2014/main" id="{97560786-BFA8-4791-8A30-948C9541B26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12">
                <a:extLst>
                  <a:ext uri="{FF2B5EF4-FFF2-40B4-BE49-F238E27FC236}">
                    <a16:creationId xmlns:a16="http://schemas.microsoft.com/office/drawing/2014/main" id="{3D824A36-A0D3-4EDB-89D1-84ED70AF3BD2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E3A7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69" name="TextBox 13">
                <a:extLst>
                  <a:ext uri="{FF2B5EF4-FFF2-40B4-BE49-F238E27FC236}">
                    <a16:creationId xmlns:a16="http://schemas.microsoft.com/office/drawing/2014/main" id="{CED6C198-6906-42D1-9279-CCD66F617240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818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4000" b="1" dirty="0">
                    <a:solidFill>
                      <a:srgbClr val="00E3A7"/>
                    </a:solidFill>
                    <a:latin typeface="Oswald" panose="02000503000000000000" pitchFamily="2" charset="0"/>
                  </a:rPr>
                  <a:t>1</a:t>
                </a:r>
                <a:endParaRPr lang="en-US" sz="4000" b="1" dirty="0">
                  <a:solidFill>
                    <a:srgbClr val="00E3A7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46" name="Group 41">
              <a:extLst>
                <a:ext uri="{FF2B5EF4-FFF2-40B4-BE49-F238E27FC236}">
                  <a16:creationId xmlns:a16="http://schemas.microsoft.com/office/drawing/2014/main" id="{87DBDE8A-3EA0-4D9B-BB2A-71CA203A111C}"/>
                </a:ext>
              </a:extLst>
            </p:cNvPr>
            <p:cNvGrpSpPr/>
            <p:nvPr/>
          </p:nvGrpSpPr>
          <p:grpSpPr>
            <a:xfrm>
              <a:off x="1247185" y="5049582"/>
              <a:ext cx="1951450" cy="608188"/>
              <a:chOff x="316866" y="4260453"/>
              <a:chExt cx="2256321" cy="703203"/>
            </a:xfrm>
          </p:grpSpPr>
          <p:sp>
            <p:nvSpPr>
              <p:cNvPr id="56" name="TextBox 39">
                <a:extLst>
                  <a:ext uri="{FF2B5EF4-FFF2-40B4-BE49-F238E27FC236}">
                    <a16:creationId xmlns:a16="http://schemas.microsoft.com/office/drawing/2014/main" id="{93DA9FFF-F223-4C2F-985A-4F0C58A8D44A}"/>
                  </a:ext>
                </a:extLst>
              </p:cNvPr>
              <p:cNvSpPr txBox="1"/>
              <p:nvPr/>
            </p:nvSpPr>
            <p:spPr>
              <a:xfrm>
                <a:off x="353292" y="4260453"/>
                <a:ext cx="2219895" cy="533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Oswald" panose="02000503000000000000" pitchFamily="2" charset="0"/>
                  </a:rPr>
                  <a:t>الإسلام</a:t>
                </a:r>
              </a:p>
            </p:txBody>
          </p:sp>
          <p:sp>
            <p:nvSpPr>
              <p:cNvPr id="57" name="TextBox 40">
                <a:extLst>
                  <a:ext uri="{FF2B5EF4-FFF2-40B4-BE49-F238E27FC236}">
                    <a16:creationId xmlns:a16="http://schemas.microsoft.com/office/drawing/2014/main" id="{06034E55-A6D9-4888-BE59-7A252DCE6F1E}"/>
                  </a:ext>
                </a:extLst>
              </p:cNvPr>
              <p:cNvSpPr txBox="1"/>
              <p:nvPr/>
            </p:nvSpPr>
            <p:spPr>
              <a:xfrm>
                <a:off x="316866" y="4536623"/>
                <a:ext cx="2234198" cy="427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b="1" dirty="0">
                  <a:latin typeface="+mj-lt"/>
                </a:endParaRPr>
              </a:p>
            </p:txBody>
          </p:sp>
        </p:grpSp>
        <p:sp>
          <p:nvSpPr>
            <p:cNvPr id="47" name="Oval 54">
              <a:extLst>
                <a:ext uri="{FF2B5EF4-FFF2-40B4-BE49-F238E27FC236}">
                  <a16:creationId xmlns:a16="http://schemas.microsoft.com/office/drawing/2014/main" id="{5EDA430D-DE55-4C9E-AA21-E8B12A4D9F80}"/>
                </a:ext>
              </a:extLst>
            </p:cNvPr>
            <p:cNvSpPr/>
            <p:nvPr/>
          </p:nvSpPr>
          <p:spPr>
            <a:xfrm>
              <a:off x="2100671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8" name="Picture 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08F3E97-A7CF-4D9E-8D75-DDDC6491F1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62948" y="497748"/>
              <a:ext cx="2172294" cy="945516"/>
            </a:xfrm>
            <a:prstGeom prst="rect">
              <a:avLst/>
            </a:prstGeom>
          </p:spPr>
        </p:pic>
        <p:sp>
          <p:nvSpPr>
            <p:cNvPr id="52" name="Freeform: Shape 73">
              <a:extLst>
                <a:ext uri="{FF2B5EF4-FFF2-40B4-BE49-F238E27FC236}">
                  <a16:creationId xmlns:a16="http://schemas.microsoft.com/office/drawing/2014/main" id="{42584B80-3FE7-49B3-99AE-AF6237BF52FB}"/>
                </a:ext>
              </a:extLst>
            </p:cNvPr>
            <p:cNvSpPr/>
            <p:nvPr/>
          </p:nvSpPr>
          <p:spPr>
            <a:xfrm>
              <a:off x="2199300" y="2413149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79">
              <a:extLst>
                <a:ext uri="{FF2B5EF4-FFF2-40B4-BE49-F238E27FC236}">
                  <a16:creationId xmlns:a16="http://schemas.microsoft.com/office/drawing/2014/main" id="{1948EFA5-2224-4C3B-997F-F1A7BC031332}"/>
                </a:ext>
              </a:extLst>
            </p:cNvPr>
            <p:cNvCxnSpPr/>
            <p:nvPr/>
          </p:nvCxnSpPr>
          <p:spPr>
            <a:xfrm flipV="1">
              <a:off x="2182351" y="2365019"/>
              <a:ext cx="116356" cy="55245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80">
              <a:extLst>
                <a:ext uri="{FF2B5EF4-FFF2-40B4-BE49-F238E27FC236}">
                  <a16:creationId xmlns:a16="http://schemas.microsoft.com/office/drawing/2014/main" id="{A57BB8ED-AD7C-4C33-819D-8E88276D9D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1410" y="2343910"/>
              <a:ext cx="94087" cy="53352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Freeform: Shape 82">
              <a:extLst>
                <a:ext uri="{FF2B5EF4-FFF2-40B4-BE49-F238E27FC236}">
                  <a16:creationId xmlns:a16="http://schemas.microsoft.com/office/drawing/2014/main" id="{75F10CC6-F241-46AA-A1E1-8876CFC1F2CE}"/>
                </a:ext>
              </a:extLst>
            </p:cNvPr>
            <p:cNvSpPr/>
            <p:nvPr/>
          </p:nvSpPr>
          <p:spPr>
            <a:xfrm rot="19183841">
              <a:off x="2185127" y="2317839"/>
              <a:ext cx="56432" cy="69945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" name="Group 126">
            <a:extLst>
              <a:ext uri="{FF2B5EF4-FFF2-40B4-BE49-F238E27FC236}">
                <a16:creationId xmlns:a16="http://schemas.microsoft.com/office/drawing/2014/main" id="{B732348F-C7E9-459A-AC00-EF2ABFBCDE46}"/>
              </a:ext>
            </a:extLst>
          </p:cNvPr>
          <p:cNvGrpSpPr/>
          <p:nvPr/>
        </p:nvGrpSpPr>
        <p:grpSpPr>
          <a:xfrm>
            <a:off x="5818357" y="1522730"/>
            <a:ext cx="2172294" cy="5016978"/>
            <a:chOff x="3083047" y="1127746"/>
            <a:chExt cx="2172294" cy="5016978"/>
          </a:xfrm>
        </p:grpSpPr>
        <p:sp>
          <p:nvSpPr>
            <p:cNvPr id="72" name="Freeform: Shape 97">
              <a:extLst>
                <a:ext uri="{FF2B5EF4-FFF2-40B4-BE49-F238E27FC236}">
                  <a16:creationId xmlns:a16="http://schemas.microsoft.com/office/drawing/2014/main" id="{EB5BE982-B15B-4FDE-B366-A4FE513A2AAD}"/>
                </a:ext>
              </a:extLst>
            </p:cNvPr>
            <p:cNvSpPr/>
            <p:nvPr/>
          </p:nvSpPr>
          <p:spPr>
            <a:xfrm flipH="1">
              <a:off x="4114816" y="2445990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15">
              <a:extLst>
                <a:ext uri="{FF2B5EF4-FFF2-40B4-BE49-F238E27FC236}">
                  <a16:creationId xmlns:a16="http://schemas.microsoft.com/office/drawing/2014/main" id="{79C13F8D-DE78-425C-A26D-05F81687F9ED}"/>
                </a:ext>
              </a:extLst>
            </p:cNvPr>
            <p:cNvGrpSpPr/>
            <p:nvPr/>
          </p:nvGrpSpPr>
          <p:grpSpPr>
            <a:xfrm>
              <a:off x="3357535" y="2516205"/>
              <a:ext cx="1727190" cy="3628519"/>
              <a:chOff x="5097487" y="2110153"/>
              <a:chExt cx="1997026" cy="4195397"/>
            </a:xfrm>
            <a:effectLst/>
          </p:grpSpPr>
          <p:sp>
            <p:nvSpPr>
              <p:cNvPr id="88" name="Rectangle: Rounded Corners 16">
                <a:extLst>
                  <a:ext uri="{FF2B5EF4-FFF2-40B4-BE49-F238E27FC236}">
                    <a16:creationId xmlns:a16="http://schemas.microsoft.com/office/drawing/2014/main" id="{48662BA5-65A4-477E-8F14-FC84BB76DD8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B8F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: Shape 17">
                <a:extLst>
                  <a:ext uri="{FF2B5EF4-FFF2-40B4-BE49-F238E27FC236}">
                    <a16:creationId xmlns:a16="http://schemas.microsoft.com/office/drawing/2014/main" id="{BCF4748A-87CF-4384-B6D9-AAB18BB7D196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Freeform: Shape 18">
                <a:extLst>
                  <a:ext uri="{FF2B5EF4-FFF2-40B4-BE49-F238E27FC236}">
                    <a16:creationId xmlns:a16="http://schemas.microsoft.com/office/drawing/2014/main" id="{ECB8D6D8-C252-433A-AF39-CFFC79C2ABEB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9">
                <a:extLst>
                  <a:ext uri="{FF2B5EF4-FFF2-40B4-BE49-F238E27FC236}">
                    <a16:creationId xmlns:a16="http://schemas.microsoft.com/office/drawing/2014/main" id="{DFC5AF5E-01A8-4223-AA5B-F8606DE19567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15" name="TextBox 20">
                <a:extLst>
                  <a:ext uri="{FF2B5EF4-FFF2-40B4-BE49-F238E27FC236}">
                    <a16:creationId xmlns:a16="http://schemas.microsoft.com/office/drawing/2014/main" id="{FEBB363C-879D-40CC-AD9F-A140A27A9F2B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818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4000" b="1" dirty="0">
                    <a:solidFill>
                      <a:srgbClr val="00B8F1"/>
                    </a:solidFill>
                    <a:latin typeface="Oswald" panose="02000503000000000000" pitchFamily="2" charset="0"/>
                  </a:rPr>
                  <a:t>2</a:t>
                </a:r>
                <a:endParaRPr lang="en-US" sz="4000" b="1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74" name="Group 42">
              <a:extLst>
                <a:ext uri="{FF2B5EF4-FFF2-40B4-BE49-F238E27FC236}">
                  <a16:creationId xmlns:a16="http://schemas.microsoft.com/office/drawing/2014/main" id="{33CB0FE0-74B5-4A12-BB4E-7D539CE39B85}"/>
                </a:ext>
              </a:extLst>
            </p:cNvPr>
            <p:cNvGrpSpPr/>
            <p:nvPr/>
          </p:nvGrpSpPr>
          <p:grpSpPr>
            <a:xfrm>
              <a:off x="3430980" y="4997548"/>
              <a:ext cx="1580300" cy="491192"/>
              <a:chOff x="535976" y="4223440"/>
              <a:chExt cx="1827188" cy="567929"/>
            </a:xfrm>
          </p:grpSpPr>
          <p:sp>
            <p:nvSpPr>
              <p:cNvPr id="83" name="TextBox 43">
                <a:extLst>
                  <a:ext uri="{FF2B5EF4-FFF2-40B4-BE49-F238E27FC236}">
                    <a16:creationId xmlns:a16="http://schemas.microsoft.com/office/drawing/2014/main" id="{A9703EB7-DDA9-4614-8C19-3225A23F03B9}"/>
                  </a:ext>
                </a:extLst>
              </p:cNvPr>
              <p:cNvSpPr txBox="1"/>
              <p:nvPr/>
            </p:nvSpPr>
            <p:spPr>
              <a:xfrm>
                <a:off x="535976" y="4223440"/>
                <a:ext cx="1809750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87" name="TextBox 44">
                <a:extLst>
                  <a:ext uri="{FF2B5EF4-FFF2-40B4-BE49-F238E27FC236}">
                    <a16:creationId xmlns:a16="http://schemas.microsoft.com/office/drawing/2014/main" id="{AF4664AF-642F-4279-BA5A-3298C54DA504}"/>
                  </a:ext>
                </a:extLst>
              </p:cNvPr>
              <p:cNvSpPr txBox="1"/>
              <p:nvPr/>
            </p:nvSpPr>
            <p:spPr>
              <a:xfrm>
                <a:off x="553414" y="4257579"/>
                <a:ext cx="1809750" cy="53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+mj-lt"/>
                  </a:rPr>
                  <a:t>الإيمان</a:t>
                </a:r>
                <a:endParaRPr lang="en-US" sz="2400" b="1" dirty="0">
                  <a:latin typeface="+mj-lt"/>
                </a:endParaRPr>
              </a:p>
            </p:txBody>
          </p:sp>
        </p:grpSp>
        <p:sp>
          <p:nvSpPr>
            <p:cNvPr id="75" name="Oval 55">
              <a:extLst>
                <a:ext uri="{FF2B5EF4-FFF2-40B4-BE49-F238E27FC236}">
                  <a16:creationId xmlns:a16="http://schemas.microsoft.com/office/drawing/2014/main" id="{1026A3BA-A1D4-4217-A140-C8030FD9DA7E}"/>
                </a:ext>
              </a:extLst>
            </p:cNvPr>
            <p:cNvSpPr/>
            <p:nvPr/>
          </p:nvSpPr>
          <p:spPr>
            <a:xfrm>
              <a:off x="4094962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93">
              <a:extLst>
                <a:ext uri="{FF2B5EF4-FFF2-40B4-BE49-F238E27FC236}">
                  <a16:creationId xmlns:a16="http://schemas.microsoft.com/office/drawing/2014/main" id="{1E1EC99E-F938-4DE7-85D6-BA66E7473077}"/>
                </a:ext>
              </a:extLst>
            </p:cNvPr>
            <p:cNvSpPr/>
            <p:nvPr/>
          </p:nvSpPr>
          <p:spPr>
            <a:xfrm>
              <a:off x="4173843" y="2442131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105">
              <a:extLst>
                <a:ext uri="{FF2B5EF4-FFF2-40B4-BE49-F238E27FC236}">
                  <a16:creationId xmlns:a16="http://schemas.microsoft.com/office/drawing/2014/main" id="{6B21F99F-DFCC-4C37-A1CD-CE72B170B6EC}"/>
                </a:ext>
              </a:extLst>
            </p:cNvPr>
            <p:cNvGrpSpPr/>
            <p:nvPr/>
          </p:nvGrpSpPr>
          <p:grpSpPr>
            <a:xfrm>
              <a:off x="4150185" y="1949633"/>
              <a:ext cx="116356" cy="514780"/>
              <a:chOff x="2784014" y="2127724"/>
              <a:chExt cx="116356" cy="514780"/>
            </a:xfrm>
          </p:grpSpPr>
          <p:cxnSp>
            <p:nvCxnSpPr>
              <p:cNvPr id="79" name="Straight Connector 101">
                <a:extLst>
                  <a:ext uri="{FF2B5EF4-FFF2-40B4-BE49-F238E27FC236}">
                    <a16:creationId xmlns:a16="http://schemas.microsoft.com/office/drawing/2014/main" id="{97712766-356C-4BB0-8090-9D534103EA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2127724"/>
                <a:ext cx="0" cy="490728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102">
                <a:extLst>
                  <a:ext uri="{FF2B5EF4-FFF2-40B4-BE49-F238E27FC236}">
                    <a16:creationId xmlns:a16="http://schemas.microsoft.com/office/drawing/2014/main" id="{5C07D4F0-873A-4A57-A2D8-F114551A7284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103">
                <a:extLst>
                  <a:ext uri="{FF2B5EF4-FFF2-40B4-BE49-F238E27FC236}">
                    <a16:creationId xmlns:a16="http://schemas.microsoft.com/office/drawing/2014/main" id="{18FE561F-7A34-4CE8-AB66-4970167823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Freeform: Shape 104">
                <a:extLst>
                  <a:ext uri="{FF2B5EF4-FFF2-40B4-BE49-F238E27FC236}">
                    <a16:creationId xmlns:a16="http://schemas.microsoft.com/office/drawing/2014/main" id="{8DC5A50C-038F-4303-B7E9-6BCFC43CB7C1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78" name="Picture 57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6EEF51F4-240F-4A1A-9B4F-F42C1D8313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083047" y="1127746"/>
              <a:ext cx="2172294" cy="945516"/>
            </a:xfrm>
            <a:prstGeom prst="rect">
              <a:avLst/>
            </a:prstGeom>
          </p:spPr>
        </p:pic>
      </p:grpSp>
      <p:grpSp>
        <p:nvGrpSpPr>
          <p:cNvPr id="116" name="Group 127">
            <a:extLst>
              <a:ext uri="{FF2B5EF4-FFF2-40B4-BE49-F238E27FC236}">
                <a16:creationId xmlns:a16="http://schemas.microsoft.com/office/drawing/2014/main" id="{76BA92A2-0A9B-4904-9F32-A13252CCA43B}"/>
              </a:ext>
            </a:extLst>
          </p:cNvPr>
          <p:cNvGrpSpPr/>
          <p:nvPr/>
        </p:nvGrpSpPr>
        <p:grpSpPr>
          <a:xfrm>
            <a:off x="7872125" y="459615"/>
            <a:ext cx="2172294" cy="6080093"/>
            <a:chOff x="5136815" y="64631"/>
            <a:chExt cx="2172294" cy="6080093"/>
          </a:xfrm>
        </p:grpSpPr>
        <p:sp>
          <p:nvSpPr>
            <p:cNvPr id="117" name="Freeform: Shape 98">
              <a:extLst>
                <a:ext uri="{FF2B5EF4-FFF2-40B4-BE49-F238E27FC236}">
                  <a16:creationId xmlns:a16="http://schemas.microsoft.com/office/drawing/2014/main" id="{E566F3C2-F980-4DB6-8E8E-3DA572CD62E1}"/>
                </a:ext>
              </a:extLst>
            </p:cNvPr>
            <p:cNvSpPr/>
            <p:nvPr/>
          </p:nvSpPr>
          <p:spPr>
            <a:xfrm flipH="1">
              <a:off x="6155039" y="2411424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9" name="Group 21">
              <a:extLst>
                <a:ext uri="{FF2B5EF4-FFF2-40B4-BE49-F238E27FC236}">
                  <a16:creationId xmlns:a16="http://schemas.microsoft.com/office/drawing/2014/main" id="{67455314-DC05-4737-88F9-4CBD16A78EE4}"/>
                </a:ext>
              </a:extLst>
            </p:cNvPr>
            <p:cNvGrpSpPr/>
            <p:nvPr/>
          </p:nvGrpSpPr>
          <p:grpSpPr>
            <a:xfrm>
              <a:off x="5359367" y="2516205"/>
              <a:ext cx="1727190" cy="3628519"/>
              <a:chOff x="5097487" y="2110153"/>
              <a:chExt cx="1997026" cy="4195397"/>
            </a:xfrm>
          </p:grpSpPr>
          <p:sp>
            <p:nvSpPr>
              <p:cNvPr id="131" name="Rectangle: Rounded Corners 22">
                <a:extLst>
                  <a:ext uri="{FF2B5EF4-FFF2-40B4-BE49-F238E27FC236}">
                    <a16:creationId xmlns:a16="http://schemas.microsoft.com/office/drawing/2014/main" id="{89B48F7A-E19F-4D5E-B589-AFEC30D67FA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5E6BF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Freeform: Shape 23">
                <a:extLst>
                  <a:ext uri="{FF2B5EF4-FFF2-40B4-BE49-F238E27FC236}">
                    <a16:creationId xmlns:a16="http://schemas.microsoft.com/office/drawing/2014/main" id="{EA716450-DDF6-41F4-916F-77456716D21D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Freeform: Shape 24">
                <a:extLst>
                  <a:ext uri="{FF2B5EF4-FFF2-40B4-BE49-F238E27FC236}">
                    <a16:creationId xmlns:a16="http://schemas.microsoft.com/office/drawing/2014/main" id="{B69FD101-E863-45F2-ADCF-81F7B6A2555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25">
                <a:extLst>
                  <a:ext uri="{FF2B5EF4-FFF2-40B4-BE49-F238E27FC236}">
                    <a16:creationId xmlns:a16="http://schemas.microsoft.com/office/drawing/2014/main" id="{693102C9-D6C3-498E-994D-B6ACEB4E109C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5E6BF3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35" name="TextBox 26">
                <a:extLst>
                  <a:ext uri="{FF2B5EF4-FFF2-40B4-BE49-F238E27FC236}">
                    <a16:creationId xmlns:a16="http://schemas.microsoft.com/office/drawing/2014/main" id="{9B264C8D-AA54-4083-98F4-8E7AB9B0DDBC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818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4000" b="1" dirty="0">
                    <a:solidFill>
                      <a:srgbClr val="5E6BF3"/>
                    </a:solidFill>
                    <a:latin typeface="Oswald" panose="02000503000000000000" pitchFamily="2" charset="0"/>
                  </a:rPr>
                  <a:t>3</a:t>
                </a:r>
                <a:endParaRPr lang="en-US" sz="4000" b="1" dirty="0">
                  <a:solidFill>
                    <a:srgbClr val="5E6BF3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120" name="Group 45">
              <a:extLst>
                <a:ext uri="{FF2B5EF4-FFF2-40B4-BE49-F238E27FC236}">
                  <a16:creationId xmlns:a16="http://schemas.microsoft.com/office/drawing/2014/main" id="{98498D1F-EA11-4B14-A18D-A3E6C1FDB23C}"/>
                </a:ext>
              </a:extLst>
            </p:cNvPr>
            <p:cNvGrpSpPr/>
            <p:nvPr/>
          </p:nvGrpSpPr>
          <p:grpSpPr>
            <a:xfrm>
              <a:off x="5425271" y="5007381"/>
              <a:ext cx="1626370" cy="473089"/>
              <a:chOff x="535976" y="4223440"/>
              <a:chExt cx="1880455" cy="546999"/>
            </a:xfrm>
          </p:grpSpPr>
          <p:sp>
            <p:nvSpPr>
              <p:cNvPr id="129" name="TextBox 46">
                <a:extLst>
                  <a:ext uri="{FF2B5EF4-FFF2-40B4-BE49-F238E27FC236}">
                    <a16:creationId xmlns:a16="http://schemas.microsoft.com/office/drawing/2014/main" id="{AFD6457B-527D-49A1-9D67-83492178CE1F}"/>
                  </a:ext>
                </a:extLst>
              </p:cNvPr>
              <p:cNvSpPr txBox="1"/>
              <p:nvPr/>
            </p:nvSpPr>
            <p:spPr>
              <a:xfrm>
                <a:off x="535976" y="4223440"/>
                <a:ext cx="1809750" cy="4270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30" name="TextBox 47">
                <a:extLst>
                  <a:ext uri="{FF2B5EF4-FFF2-40B4-BE49-F238E27FC236}">
                    <a16:creationId xmlns:a16="http://schemas.microsoft.com/office/drawing/2014/main" id="{51066668-BE2F-45C6-9A72-1566AE1C0B19}"/>
                  </a:ext>
                </a:extLst>
              </p:cNvPr>
              <p:cNvSpPr txBox="1"/>
              <p:nvPr/>
            </p:nvSpPr>
            <p:spPr>
              <a:xfrm>
                <a:off x="606681" y="4236649"/>
                <a:ext cx="1809750" cy="53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+mj-lt"/>
                  </a:rPr>
                  <a:t>الإحسان</a:t>
                </a:r>
                <a:endParaRPr lang="en-US" sz="2000" b="1" dirty="0">
                  <a:latin typeface="+mj-lt"/>
                </a:endParaRPr>
              </a:p>
            </p:txBody>
          </p:sp>
        </p:grp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C6FAE4E7-379F-465E-8CCD-4CAC2F047A60}"/>
                </a:ext>
              </a:extLst>
            </p:cNvPr>
            <p:cNvSpPr/>
            <p:nvPr/>
          </p:nvSpPr>
          <p:spPr>
            <a:xfrm>
              <a:off x="6126820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: Shape 94">
              <a:extLst>
                <a:ext uri="{FF2B5EF4-FFF2-40B4-BE49-F238E27FC236}">
                  <a16:creationId xmlns:a16="http://schemas.microsoft.com/office/drawing/2014/main" id="{78CF6F76-41D9-471B-9709-F0D1D74315CF}"/>
                </a:ext>
              </a:extLst>
            </p:cNvPr>
            <p:cNvSpPr/>
            <p:nvPr/>
          </p:nvSpPr>
          <p:spPr>
            <a:xfrm>
              <a:off x="6203252" y="2420264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3" name="Group 107">
              <a:extLst>
                <a:ext uri="{FF2B5EF4-FFF2-40B4-BE49-F238E27FC236}">
                  <a16:creationId xmlns:a16="http://schemas.microsoft.com/office/drawing/2014/main" id="{0AE6D231-D1E5-4ACB-96C9-24ED0F5412EC}"/>
                </a:ext>
              </a:extLst>
            </p:cNvPr>
            <p:cNvGrpSpPr/>
            <p:nvPr/>
          </p:nvGrpSpPr>
          <p:grpSpPr>
            <a:xfrm>
              <a:off x="6169805" y="783771"/>
              <a:ext cx="116356" cy="1653019"/>
              <a:chOff x="2784014" y="989485"/>
              <a:chExt cx="116356" cy="1653019"/>
            </a:xfrm>
          </p:grpSpPr>
          <p:cxnSp>
            <p:nvCxnSpPr>
              <p:cNvPr id="125" name="Straight Connector 108">
                <a:extLst>
                  <a:ext uri="{FF2B5EF4-FFF2-40B4-BE49-F238E27FC236}">
                    <a16:creationId xmlns:a16="http://schemas.microsoft.com/office/drawing/2014/main" id="{4140C876-CBC5-4BFD-B324-E5F122CFC1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989485"/>
                <a:ext cx="0" cy="1628967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09">
                <a:extLst>
                  <a:ext uri="{FF2B5EF4-FFF2-40B4-BE49-F238E27FC236}">
                    <a16:creationId xmlns:a16="http://schemas.microsoft.com/office/drawing/2014/main" id="{48CE08D4-5736-4F76-B753-97F47A7C3651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10">
                <a:extLst>
                  <a:ext uri="{FF2B5EF4-FFF2-40B4-BE49-F238E27FC236}">
                    <a16:creationId xmlns:a16="http://schemas.microsoft.com/office/drawing/2014/main" id="{429B79A2-744B-4A66-BBA0-2410C7C2CA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Freeform: Shape 111">
                <a:extLst>
                  <a:ext uri="{FF2B5EF4-FFF2-40B4-BE49-F238E27FC236}">
                    <a16:creationId xmlns:a16="http://schemas.microsoft.com/office/drawing/2014/main" id="{3189F70A-C3D5-4D79-A1D4-BB94064D38D4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4" name="Picture 6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37AC55D-4B28-49F8-8BC1-9DC254EF00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815" y="64631"/>
              <a:ext cx="2172294" cy="945516"/>
            </a:xfrm>
            <a:prstGeom prst="rect">
              <a:avLst/>
            </a:prstGeom>
          </p:spPr>
        </p:pic>
      </p:grpSp>
      <p:sp>
        <p:nvSpPr>
          <p:cNvPr id="174" name="Oval 131">
            <a:extLst>
              <a:ext uri="{FF2B5EF4-FFF2-40B4-BE49-F238E27FC236}">
                <a16:creationId xmlns:a16="http://schemas.microsoft.com/office/drawing/2014/main" id="{8B1F201E-BDFF-4304-8B7B-28964920D7DD}"/>
              </a:ext>
            </a:extLst>
          </p:cNvPr>
          <p:cNvSpPr/>
          <p:nvPr/>
        </p:nvSpPr>
        <p:spPr>
          <a:xfrm>
            <a:off x="5951908" y="6896372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32">
            <a:extLst>
              <a:ext uri="{FF2B5EF4-FFF2-40B4-BE49-F238E27FC236}">
                <a16:creationId xmlns:a16="http://schemas.microsoft.com/office/drawing/2014/main" id="{2311F8E6-3BC4-4B0C-8855-CDB6B3EB53B9}"/>
              </a:ext>
            </a:extLst>
          </p:cNvPr>
          <p:cNvSpPr/>
          <p:nvPr/>
        </p:nvSpPr>
        <p:spPr>
          <a:xfrm>
            <a:off x="3930078" y="6896372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33">
            <a:extLst>
              <a:ext uri="{FF2B5EF4-FFF2-40B4-BE49-F238E27FC236}">
                <a16:creationId xmlns:a16="http://schemas.microsoft.com/office/drawing/2014/main" id="{4D8E3B15-C926-4E4E-B7BD-061C07740EE2}"/>
              </a:ext>
            </a:extLst>
          </p:cNvPr>
          <p:cNvSpPr/>
          <p:nvPr/>
        </p:nvSpPr>
        <p:spPr>
          <a:xfrm>
            <a:off x="7885817" y="6896372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5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39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40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49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50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61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62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6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6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71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72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7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7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7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  <p:bldP spid="175" grpId="0" animBg="1"/>
          <p:bldP spid="175" grpId="1" animBg="1"/>
          <p:bldP spid="176" grpId="0" animBg="1"/>
          <p:bldP spid="176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6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6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1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2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7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7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7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  <p:bldP spid="175" grpId="0" animBg="1"/>
          <p:bldP spid="175" grpId="1" animBg="1"/>
          <p:bldP spid="176" grpId="0" animBg="1"/>
          <p:bldP spid="176" grpId="1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BC46FC53-38E4-45A1-B437-611B7FB49F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4286BD3F-C7E5-4E7E-970A-E0C2919D5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A144FF54-5E01-4483-A5D1-7BEBBC0CC763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6EC8B62A-E0B0-45C6-822A-6218A8B245D6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E837D0C7-F6B7-419A-A48C-A384185BAE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602746"/>
              <a:chOff x="3563328" y="5466316"/>
              <a:chExt cx="1432743" cy="60274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48866"/>
                <a:ext cx="143274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الإحْسَان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350085" y="-1"/>
            <a:ext cx="908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الأسئلة                  </a:t>
            </a:r>
            <a:r>
              <a:rPr lang="ar-SY" sz="3200" b="1" dirty="0">
                <a:latin typeface="Century Gothic" panose="020B0502020202020204" pitchFamily="34" charset="0"/>
              </a:rPr>
              <a:t> 2-</a:t>
            </a:r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ar-SY" sz="3200" b="1" dirty="0">
                <a:latin typeface="Century Gothic" panose="020B0502020202020204" pitchFamily="34" charset="0"/>
              </a:rPr>
              <a:t>ماذا يعني الإحسان ؟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872647" y="2445585"/>
            <a:ext cx="3869635" cy="102041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672871" y="1939861"/>
            <a:ext cx="3958576" cy="1226820"/>
            <a:chOff x="5413659" y="1364860"/>
            <a:chExt cx="3914383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6308592" y="1421721"/>
              <a:ext cx="2567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&lt; أن تعبد الله كأنك تراه</a:t>
              </a:r>
              <a:endParaRPr lang="en-US" sz="2400" b="1" dirty="0">
                <a:solidFill>
                  <a:srgbClr val="00B0F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5626912" y="1767472"/>
              <a:ext cx="32486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فإن لم تكن تراه فهو يراك &gt;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3432504" y="1801488"/>
            <a:ext cx="4145323" cy="1589648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ماذا يعني الإحسان ؟</a:t>
                </a:r>
                <a:endPara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64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2225</TotalTime>
  <Words>149</Words>
  <Application>Microsoft Office PowerPoint</Application>
  <PresentationFormat>شاشة عريضة</PresentationFormat>
  <Paragraphs>45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1024</cp:revision>
  <dcterms:created xsi:type="dcterms:W3CDTF">2020-10-10T04:32:51Z</dcterms:created>
  <dcterms:modified xsi:type="dcterms:W3CDTF">2021-01-20T13:58:05Z</dcterms:modified>
</cp:coreProperties>
</file>