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440" r:id="rId3"/>
    <p:sldId id="532" r:id="rId4"/>
    <p:sldId id="533" r:id="rId5"/>
    <p:sldId id="335" r:id="rId6"/>
    <p:sldId id="542" r:id="rId7"/>
    <p:sldId id="534" r:id="rId8"/>
    <p:sldId id="520" r:id="rId9"/>
    <p:sldId id="535" r:id="rId10"/>
    <p:sldId id="369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2389">
          <p15:clr>
            <a:srgbClr val="A4A3A4"/>
          </p15:clr>
        </p15:guide>
        <p15:guide id="4" pos="7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446"/>
      </p:cViewPr>
      <p:guideLst>
        <p:guide orient="horz" pos="2183"/>
        <p:guide pos="3863"/>
        <p:guide orient="horz" pos="2389"/>
        <p:guide pos="7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164221" y="3075057"/>
            <a:ext cx="3863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تلوث الغذاء بالحشرات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979766" y="-1"/>
            <a:ext cx="489585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600" b="1" dirty="0">
                <a:solidFill>
                  <a:srgbClr val="002060"/>
                </a:solidFill>
              </a:rPr>
              <a:t>تلوث الغذاء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3979767" y="2310012"/>
            <a:ext cx="7717437" cy="957328"/>
            <a:chOff x="1437353" y="1240017"/>
            <a:chExt cx="3470286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3" y="1240017"/>
              <a:ext cx="347028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670023" y="1557563"/>
              <a:ext cx="3237616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فهو مصدر الطاقة اللازمة لقيام الإنسان بجميع أنشطته المختلفة . 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6248400" y="3285121"/>
            <a:ext cx="5448802" cy="910048"/>
            <a:chOff x="1437353" y="2358628"/>
            <a:chExt cx="2302763" cy="578991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3" y="2358628"/>
              <a:ext cx="2302763" cy="5789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701762" y="2638931"/>
              <a:ext cx="2038354" cy="293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</a:rPr>
                <a:t>و اللازمة لأداء دوره في إعمار الأرض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2468478" y="4241227"/>
            <a:ext cx="9217265" cy="1340422"/>
            <a:chOff x="789851" y="3243398"/>
            <a:chExt cx="4371401" cy="1340422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89851" y="3243398"/>
              <a:ext cx="4371401" cy="13404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086718" y="3752823"/>
              <a:ext cx="4074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و قد يتعرض هذا الغذاء إلى الفساد و التلف بسبب الجراثيم و الفيروسات التي تنقلها الحشرات إليه فتؤدي إلى مرض الإنسان أو موته .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331321" y="769953"/>
            <a:ext cx="3365883" cy="1339854"/>
            <a:chOff x="1426719" y="992349"/>
            <a:chExt cx="1561438" cy="88885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992349"/>
              <a:ext cx="1398340" cy="88885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426719" y="1476633"/>
              <a:ext cx="1561438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التلوث بالحشرات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0723537" y="2171761"/>
            <a:ext cx="140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0828671" y="3166273"/>
            <a:ext cx="125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0636050" y="4091710"/>
            <a:ext cx="1446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3"/>
            <a:ext cx="1892764" cy="2677273"/>
            <a:chOff x="387198" y="4292848"/>
            <a:chExt cx="1892764" cy="2677273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بيئتي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التلوث داخل المنزل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404401" y="541718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6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422345" y="58958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2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44" grpId="0"/>
      <p:bldP spid="49" grpId="0"/>
      <p:bldP spid="81" grpId="0"/>
      <p:bldP spid="8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795348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541150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246458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4202865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987052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7700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418809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267968"/>
            <a:ext cx="4417106" cy="947379"/>
            <a:chOff x="5830771" y="583473"/>
            <a:chExt cx="4417106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302702" y="637730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151997" y="687311"/>
              <a:ext cx="37765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ترك الأغذية مكشوفة و معرضة للحشرات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808954" y="1985325"/>
            <a:ext cx="4552271" cy="947379"/>
            <a:chOff x="1808954" y="1300830"/>
            <a:chExt cx="4552271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808954" y="1357072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281542" y="1430477"/>
              <a:ext cx="3964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ترك النفايات و الفضلات و عدم التخلص منها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339048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691376"/>
            <a:ext cx="4498710" cy="958684"/>
            <a:chOff x="5830771" y="2006881"/>
            <a:chExt cx="4498710" cy="9586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384306" y="2083946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5972453" y="2006881"/>
              <a:ext cx="38844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إهمال نظافة جميع أنحاء المنزل و خاصة المطبخ و دورات المياه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808954" y="3420038"/>
            <a:ext cx="4552271" cy="947379"/>
            <a:chOff x="1808954" y="2735543"/>
            <a:chExt cx="4552271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1808954" y="2788339"/>
              <a:ext cx="9451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3200" b="1" dirty="0">
                <a:solidFill>
                  <a:srgbClr val="3E59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1952101" y="2735543"/>
              <a:ext cx="41493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تربية الحيوانات في المنزل و عدم الاهتمام بنظافة أماكنها و أوعية طعامها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384498" y="452004"/>
            <a:ext cx="5589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أسباب التلوث بالحشرات 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359149" y="424656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377093" y="429442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7947317" y="4174320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5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8965261" y="422218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768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39" grpId="0" animBg="1"/>
      <p:bldP spid="39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276348" y="457195"/>
            <a:ext cx="4418154" cy="1222155"/>
            <a:chOff x="1437354" y="652949"/>
            <a:chExt cx="441815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4322153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88730"/>
              <a:ext cx="3835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أضرار التلوث بالحشرات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191000" y="2188563"/>
            <a:ext cx="6752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تنقل الحشرات بكتيريا الأمراض على شعيرات جسمها و أرجلها إلى طعام الإنسان فتسبب له الكثير من الأمراض مثل التيفوئيد و النزلات المعوية و الدوسنتاريا و الكوليرا و غيرها من الأمراض 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359149" y="4102151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377093" y="415001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7947317" y="4102151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8965261" y="415001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42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4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6" grpId="0" animBg="1"/>
      <p:bldP spid="36" grpId="1" animBg="1"/>
      <p:bldP spid="33" grpId="0" animBg="1"/>
      <p:bldP spid="3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0A69CA6-0AE7-456D-A77C-CF07985CFE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537BE35B-DCBD-4A3C-9F0C-E9F756843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00B127F-4264-4A60-B63B-31FF2DCE9554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7D8BA1D-A6DB-449B-9FD3-73BDC313F2F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E826C6C-1009-4EB8-8424-0CEA89D7B2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1112308" y="2017478"/>
            <a:ext cx="582196" cy="635091"/>
            <a:chOff x="1431941" y="2643418"/>
            <a:chExt cx="58219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702038"/>
              <a:ext cx="3988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908867" y="457190"/>
            <a:ext cx="6785635" cy="1222155"/>
            <a:chOff x="1437354" y="652944"/>
            <a:chExt cx="6785635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4"/>
              <a:ext cx="660815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09403" y="1255974"/>
              <a:ext cx="5913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أذكري أكثر الحشرات المنزلية انتشاراً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876800" y="2206785"/>
            <a:ext cx="6067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الذباب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التلوث داخل المنزل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37653" y="3884644"/>
              <a:ext cx="1174596" cy="147720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011966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550" y="3201273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النمل</a:t>
            </a:r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006454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86550" y="4195761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الصراصير</a:t>
            </a:r>
          </a:p>
        </p:txBody>
      </p:sp>
      <p:grpSp>
        <p:nvGrpSpPr>
          <p:cNvPr id="6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0141" y="4995814"/>
            <a:ext cx="1834212" cy="635091"/>
            <a:chOff x="1431941" y="2643418"/>
            <a:chExt cx="1834212" cy="635091"/>
          </a:xfrm>
        </p:grpSpPr>
        <p:sp>
          <p:nvSpPr>
            <p:cNvPr id="6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66399" y="5185121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العناكب</a:t>
            </a:r>
          </a:p>
        </p:txBody>
      </p:sp>
    </p:spTree>
    <p:extLst>
      <p:ext uri="{BB962C8B-B14F-4D97-AF65-F5344CB8AC3E}">
        <p14:creationId xmlns:p14="http://schemas.microsoft.com/office/powerpoint/2010/main" val="5775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55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79190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537705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24301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02777" y="424529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983607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766614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41536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631837" y="1264523"/>
            <a:ext cx="4562439" cy="947379"/>
            <a:chOff x="5631837" y="583473"/>
            <a:chExt cx="4562439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18544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631837" y="710743"/>
              <a:ext cx="40396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الاهتمام بنظافة جميع أنحاء المنزل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15325" y="1981880"/>
            <a:ext cx="4445900" cy="947379"/>
            <a:chOff x="1915325" y="1300830"/>
            <a:chExt cx="4445900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1915325" y="1306038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2706504" y="1306038"/>
              <a:ext cx="32603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التخلص من النفايات يومياً بصورة صحية و سليمة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306476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699236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185443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838390" y="2038346"/>
              <a:ext cx="24643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حفظ الطعام بصورة صحية و إبعادها عن الحشرات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28180" y="3416593"/>
            <a:ext cx="4433045" cy="947379"/>
            <a:chOff x="1928180" y="2735543"/>
            <a:chExt cx="4433045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1928180" y="2789182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347321" y="2825609"/>
              <a:ext cx="38022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القضاء على مخابئ الحشرات بصورة تامة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1404931" y="646924"/>
            <a:ext cx="39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الوقاية من التلوث بالحشرات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336346" y="4292440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354290" y="434030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8901182" y="4234372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9919126" y="428223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6243987" y="4234371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9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7261931" y="428223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968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6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6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51" grpId="0" animBg="1"/>
      <p:bldP spid="51" grpId="1" animBg="1"/>
      <p:bldP spid="60" grpId="0" animBg="1"/>
      <p:bldP spid="60" grpId="1" animBg="1"/>
      <p:bldP spid="68" grpId="0" animBg="1"/>
      <p:bldP spid="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9162563" cy="1128960"/>
            <a:chOff x="338813" y="22303"/>
            <a:chExt cx="9162563" cy="112896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6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4"/>
              <a:ext cx="7150886" cy="1128959"/>
              <a:chOff x="2350490" y="22304"/>
              <a:chExt cx="7150886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5361453" y="-2988659"/>
                <a:ext cx="1128959" cy="715088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848041" y="165530"/>
                <a:ext cx="6653335" cy="707886"/>
                <a:chOff x="4630392" y="1484950"/>
                <a:chExt cx="6653335" cy="707886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630392" y="1669616"/>
                  <a:ext cx="66533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قتل الذباب بمضرب الذباب : سلبياته و إيجابياته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489916" y="3036085"/>
            <a:ext cx="2446721" cy="2687020"/>
            <a:chOff x="5001591" y="2033712"/>
            <a:chExt cx="2446721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01591" y="2033712"/>
              <a:ext cx="2446721" cy="599707"/>
            </a:xfrm>
            <a:custGeom>
              <a:avLst/>
              <a:gdLst>
                <a:gd name="connsiteX0" fmla="*/ 0 w 2446721"/>
                <a:gd name="connsiteY0" fmla="*/ 523148 h 599707"/>
                <a:gd name="connsiteX1" fmla="*/ 121575 w 2446721"/>
                <a:gd name="connsiteY1" fmla="*/ 0 h 599707"/>
                <a:gd name="connsiteX2" fmla="*/ 639490 w 2446721"/>
                <a:gd name="connsiteY2" fmla="*/ 15312 h 599707"/>
                <a:gd name="connsiteX3" fmla="*/ 1178984 w 2446721"/>
                <a:gd name="connsiteY3" fmla="*/ 31261 h 599707"/>
                <a:gd name="connsiteX4" fmla="*/ 1675319 w 2446721"/>
                <a:gd name="connsiteY4" fmla="*/ 45935 h 599707"/>
                <a:gd name="connsiteX5" fmla="*/ 2279553 w 2446721"/>
                <a:gd name="connsiteY5" fmla="*/ 63798 h 599707"/>
                <a:gd name="connsiteX6" fmla="*/ 2446721 w 2446721"/>
                <a:gd name="connsiteY6" fmla="*/ 599707 h 599707"/>
                <a:gd name="connsiteX7" fmla="*/ 1981844 w 2446721"/>
                <a:gd name="connsiteY7" fmla="*/ 585161 h 599707"/>
                <a:gd name="connsiteX8" fmla="*/ 1541434 w 2446721"/>
                <a:gd name="connsiteY8" fmla="*/ 571380 h 599707"/>
                <a:gd name="connsiteX9" fmla="*/ 1125492 w 2446721"/>
                <a:gd name="connsiteY9" fmla="*/ 558365 h 599707"/>
                <a:gd name="connsiteX10" fmla="*/ 611680 w 2446721"/>
                <a:gd name="connsiteY10" fmla="*/ 542288 h 599707"/>
                <a:gd name="connsiteX11" fmla="*/ 0 w 2446721"/>
                <a:gd name="connsiteY11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6721" h="599707" fill="none" extrusionOk="0">
                  <a:moveTo>
                    <a:pt x="0" y="523148"/>
                  </a:moveTo>
                  <a:cubicBezTo>
                    <a:pt x="-5157" y="304344"/>
                    <a:pt x="100757" y="135765"/>
                    <a:pt x="121575" y="0"/>
                  </a:cubicBezTo>
                  <a:cubicBezTo>
                    <a:pt x="246053" y="-37721"/>
                    <a:pt x="429666" y="53018"/>
                    <a:pt x="639490" y="15312"/>
                  </a:cubicBezTo>
                  <a:cubicBezTo>
                    <a:pt x="849313" y="-22395"/>
                    <a:pt x="964407" y="89103"/>
                    <a:pt x="1178984" y="31261"/>
                  </a:cubicBezTo>
                  <a:cubicBezTo>
                    <a:pt x="1393561" y="-26581"/>
                    <a:pt x="1557244" y="77165"/>
                    <a:pt x="1675319" y="45935"/>
                  </a:cubicBezTo>
                  <a:cubicBezTo>
                    <a:pt x="1793394" y="14704"/>
                    <a:pt x="2000592" y="73384"/>
                    <a:pt x="2279553" y="63798"/>
                  </a:cubicBezTo>
                  <a:cubicBezTo>
                    <a:pt x="2400179" y="252937"/>
                    <a:pt x="2324960" y="351926"/>
                    <a:pt x="2446721" y="599707"/>
                  </a:cubicBezTo>
                  <a:cubicBezTo>
                    <a:pt x="2310730" y="623143"/>
                    <a:pt x="2101799" y="578625"/>
                    <a:pt x="1981844" y="585161"/>
                  </a:cubicBezTo>
                  <a:cubicBezTo>
                    <a:pt x="1861889" y="591697"/>
                    <a:pt x="1715916" y="570009"/>
                    <a:pt x="1541434" y="571380"/>
                  </a:cubicBezTo>
                  <a:cubicBezTo>
                    <a:pt x="1366952" y="572751"/>
                    <a:pt x="1315224" y="528415"/>
                    <a:pt x="1125492" y="558365"/>
                  </a:cubicBezTo>
                  <a:cubicBezTo>
                    <a:pt x="935760" y="588315"/>
                    <a:pt x="827494" y="527828"/>
                    <a:pt x="611680" y="542288"/>
                  </a:cubicBezTo>
                  <a:cubicBezTo>
                    <a:pt x="395866" y="556748"/>
                    <a:pt x="153783" y="506585"/>
                    <a:pt x="0" y="523148"/>
                  </a:cubicBezTo>
                  <a:close/>
                </a:path>
                <a:path w="2446721" h="599707" stroke="0" extrusionOk="0">
                  <a:moveTo>
                    <a:pt x="0" y="523148"/>
                  </a:moveTo>
                  <a:cubicBezTo>
                    <a:pt x="-26721" y="374161"/>
                    <a:pt x="142398" y="176206"/>
                    <a:pt x="121575" y="0"/>
                  </a:cubicBezTo>
                  <a:cubicBezTo>
                    <a:pt x="394521" y="-49138"/>
                    <a:pt x="469104" y="79994"/>
                    <a:pt x="704229" y="17225"/>
                  </a:cubicBezTo>
                  <a:cubicBezTo>
                    <a:pt x="939354" y="-45543"/>
                    <a:pt x="1011035" y="53296"/>
                    <a:pt x="1286883" y="34451"/>
                  </a:cubicBezTo>
                  <a:cubicBezTo>
                    <a:pt x="1562731" y="15606"/>
                    <a:pt x="2061075" y="113234"/>
                    <a:pt x="2279553" y="63798"/>
                  </a:cubicBezTo>
                  <a:cubicBezTo>
                    <a:pt x="2393711" y="274592"/>
                    <a:pt x="2345669" y="405246"/>
                    <a:pt x="2446721" y="599707"/>
                  </a:cubicBezTo>
                  <a:cubicBezTo>
                    <a:pt x="2239307" y="593626"/>
                    <a:pt x="2062265" y="529838"/>
                    <a:pt x="1932910" y="583630"/>
                  </a:cubicBezTo>
                  <a:cubicBezTo>
                    <a:pt x="1803555" y="637422"/>
                    <a:pt x="1684407" y="562327"/>
                    <a:pt x="1468033" y="569083"/>
                  </a:cubicBezTo>
                  <a:cubicBezTo>
                    <a:pt x="1251659" y="575839"/>
                    <a:pt x="1158041" y="524941"/>
                    <a:pt x="1052090" y="556068"/>
                  </a:cubicBezTo>
                  <a:cubicBezTo>
                    <a:pt x="946139" y="587195"/>
                    <a:pt x="669090" y="524101"/>
                    <a:pt x="562746" y="540757"/>
                  </a:cubicBezTo>
                  <a:cubicBezTo>
                    <a:pt x="456402" y="557412"/>
                    <a:pt x="246199" y="528037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000" b="1" dirty="0">
                  <a:solidFill>
                    <a:schemeClr val="tx1"/>
                  </a:solidFill>
                </a:rPr>
                <a:t>كلاهما نقتل به الحشرات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17954"/>
            <a:chOff x="5212079" y="1392702"/>
            <a:chExt cx="2025747" cy="617954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548991"/>
              <a:ext cx="20257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التشابه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26849" y="1397451"/>
            <a:ext cx="2835829" cy="3450294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785844" y="1467921"/>
              <a:ext cx="2706553" cy="1845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</a:rPr>
                <a:t>قتل الذباب بمضرب الذباب: إيجابياته و سلبياته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117858" y="1047914"/>
            <a:ext cx="2865845" cy="2502620"/>
            <a:chOff x="1577287" y="-66891"/>
            <a:chExt cx="2840256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10656" y="1405549"/>
              <a:ext cx="2373516" cy="2470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إيجابيات:</a:t>
              </a:r>
            </a:p>
            <a:p>
              <a:pPr algn="r"/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 آمن على الصحة 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262420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75874" y="2822340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9411" y="3666715"/>
            <a:ext cx="2865844" cy="2629066"/>
            <a:chOff x="1577287" y="-66891"/>
            <a:chExt cx="2840256" cy="5700329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6"/>
              <a:ext cx="2666964" cy="4864236"/>
            </a:xfrm>
            <a:custGeom>
              <a:avLst/>
              <a:gdLst>
                <a:gd name="connsiteX0" fmla="*/ 0 w 2666964"/>
                <a:gd name="connsiteY0" fmla="*/ 444503 h 4864236"/>
                <a:gd name="connsiteX1" fmla="*/ 444503 w 2666964"/>
                <a:gd name="connsiteY1" fmla="*/ 0 h 4864236"/>
                <a:gd name="connsiteX2" fmla="*/ 983817 w 2666964"/>
                <a:gd name="connsiteY2" fmla="*/ 0 h 4864236"/>
                <a:gd name="connsiteX3" fmla="*/ 1612029 w 2666964"/>
                <a:gd name="connsiteY3" fmla="*/ 0 h 4864236"/>
                <a:gd name="connsiteX4" fmla="*/ 2222461 w 2666964"/>
                <a:gd name="connsiteY4" fmla="*/ 0 h 4864236"/>
                <a:gd name="connsiteX5" fmla="*/ 2666964 w 2666964"/>
                <a:gd name="connsiteY5" fmla="*/ 444503 h 4864236"/>
                <a:gd name="connsiteX6" fmla="*/ 2666964 w 2666964"/>
                <a:gd name="connsiteY6" fmla="*/ 972641 h 4864236"/>
                <a:gd name="connsiteX7" fmla="*/ 2666964 w 2666964"/>
                <a:gd name="connsiteY7" fmla="*/ 1461026 h 4864236"/>
                <a:gd name="connsiteX8" fmla="*/ 2666964 w 2666964"/>
                <a:gd name="connsiteY8" fmla="*/ 2108421 h 4864236"/>
                <a:gd name="connsiteX9" fmla="*/ 2666964 w 2666964"/>
                <a:gd name="connsiteY9" fmla="*/ 2557054 h 4864236"/>
                <a:gd name="connsiteX10" fmla="*/ 2666964 w 2666964"/>
                <a:gd name="connsiteY10" fmla="*/ 3164696 h 4864236"/>
                <a:gd name="connsiteX11" fmla="*/ 2666964 w 2666964"/>
                <a:gd name="connsiteY11" fmla="*/ 3692834 h 4864236"/>
                <a:gd name="connsiteX12" fmla="*/ 2666964 w 2666964"/>
                <a:gd name="connsiteY12" fmla="*/ 4419733 h 4864236"/>
                <a:gd name="connsiteX13" fmla="*/ 2222461 w 2666964"/>
                <a:gd name="connsiteY13" fmla="*/ 4864236 h 4864236"/>
                <a:gd name="connsiteX14" fmla="*/ 1683147 w 2666964"/>
                <a:gd name="connsiteY14" fmla="*/ 4864236 h 4864236"/>
                <a:gd name="connsiteX15" fmla="*/ 1090494 w 2666964"/>
                <a:gd name="connsiteY15" fmla="*/ 4864236 h 4864236"/>
                <a:gd name="connsiteX16" fmla="*/ 444503 w 2666964"/>
                <a:gd name="connsiteY16" fmla="*/ 4864236 h 4864236"/>
                <a:gd name="connsiteX17" fmla="*/ 0 w 2666964"/>
                <a:gd name="connsiteY17" fmla="*/ 4419733 h 4864236"/>
                <a:gd name="connsiteX18" fmla="*/ 0 w 2666964"/>
                <a:gd name="connsiteY18" fmla="*/ 3851843 h 4864236"/>
                <a:gd name="connsiteX19" fmla="*/ 0 w 2666964"/>
                <a:gd name="connsiteY19" fmla="*/ 3204448 h 4864236"/>
                <a:gd name="connsiteX20" fmla="*/ 0 w 2666964"/>
                <a:gd name="connsiteY20" fmla="*/ 2636558 h 4864236"/>
                <a:gd name="connsiteX21" fmla="*/ 0 w 2666964"/>
                <a:gd name="connsiteY21" fmla="*/ 2068668 h 4864236"/>
                <a:gd name="connsiteX22" fmla="*/ 0 w 2666964"/>
                <a:gd name="connsiteY22" fmla="*/ 1461026 h 4864236"/>
                <a:gd name="connsiteX23" fmla="*/ 0 w 2666964"/>
                <a:gd name="connsiteY23" fmla="*/ 932888 h 4864236"/>
                <a:gd name="connsiteX24" fmla="*/ 0 w 2666964"/>
                <a:gd name="connsiteY24" fmla="*/ 444503 h 486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66964" h="4864236" fill="none" extrusionOk="0">
                  <a:moveTo>
                    <a:pt x="0" y="444503"/>
                  </a:moveTo>
                  <a:cubicBezTo>
                    <a:pt x="4027" y="179201"/>
                    <a:pt x="172948" y="-41563"/>
                    <a:pt x="444503" y="0"/>
                  </a:cubicBezTo>
                  <a:cubicBezTo>
                    <a:pt x="557975" y="-2243"/>
                    <a:pt x="769766" y="27307"/>
                    <a:pt x="983817" y="0"/>
                  </a:cubicBezTo>
                  <a:cubicBezTo>
                    <a:pt x="1197868" y="-27307"/>
                    <a:pt x="1304908" y="39015"/>
                    <a:pt x="1612029" y="0"/>
                  </a:cubicBezTo>
                  <a:cubicBezTo>
                    <a:pt x="1919150" y="-39015"/>
                    <a:pt x="1947012" y="11291"/>
                    <a:pt x="2222461" y="0"/>
                  </a:cubicBezTo>
                  <a:cubicBezTo>
                    <a:pt x="2482076" y="-11599"/>
                    <a:pt x="2636362" y="220202"/>
                    <a:pt x="2666964" y="444503"/>
                  </a:cubicBezTo>
                  <a:cubicBezTo>
                    <a:pt x="2716613" y="687426"/>
                    <a:pt x="2639829" y="710872"/>
                    <a:pt x="2666964" y="972641"/>
                  </a:cubicBezTo>
                  <a:cubicBezTo>
                    <a:pt x="2694099" y="1234410"/>
                    <a:pt x="2624201" y="1253816"/>
                    <a:pt x="2666964" y="1461026"/>
                  </a:cubicBezTo>
                  <a:cubicBezTo>
                    <a:pt x="2709727" y="1668237"/>
                    <a:pt x="2656837" y="1798152"/>
                    <a:pt x="2666964" y="2108421"/>
                  </a:cubicBezTo>
                  <a:cubicBezTo>
                    <a:pt x="2677091" y="2418690"/>
                    <a:pt x="2635172" y="2344660"/>
                    <a:pt x="2666964" y="2557054"/>
                  </a:cubicBezTo>
                  <a:cubicBezTo>
                    <a:pt x="2698756" y="2769448"/>
                    <a:pt x="2595696" y="2950689"/>
                    <a:pt x="2666964" y="3164696"/>
                  </a:cubicBezTo>
                  <a:cubicBezTo>
                    <a:pt x="2738232" y="3378703"/>
                    <a:pt x="2650642" y="3539711"/>
                    <a:pt x="2666964" y="3692834"/>
                  </a:cubicBezTo>
                  <a:cubicBezTo>
                    <a:pt x="2683286" y="3845957"/>
                    <a:pt x="2652835" y="4109104"/>
                    <a:pt x="2666964" y="4419733"/>
                  </a:cubicBezTo>
                  <a:cubicBezTo>
                    <a:pt x="2670485" y="4658919"/>
                    <a:pt x="2472557" y="4880775"/>
                    <a:pt x="2222461" y="4864236"/>
                  </a:cubicBezTo>
                  <a:cubicBezTo>
                    <a:pt x="1973444" y="4896343"/>
                    <a:pt x="1791532" y="4838515"/>
                    <a:pt x="1683147" y="4864236"/>
                  </a:cubicBezTo>
                  <a:cubicBezTo>
                    <a:pt x="1574762" y="4889957"/>
                    <a:pt x="1303786" y="4814260"/>
                    <a:pt x="1090494" y="4864236"/>
                  </a:cubicBezTo>
                  <a:cubicBezTo>
                    <a:pt x="877202" y="4914212"/>
                    <a:pt x="761871" y="4845645"/>
                    <a:pt x="444503" y="4864236"/>
                  </a:cubicBezTo>
                  <a:cubicBezTo>
                    <a:pt x="201164" y="4826528"/>
                    <a:pt x="21731" y="4659133"/>
                    <a:pt x="0" y="4419733"/>
                  </a:cubicBezTo>
                  <a:cubicBezTo>
                    <a:pt x="-23441" y="4251957"/>
                    <a:pt x="52271" y="4078547"/>
                    <a:pt x="0" y="3851843"/>
                  </a:cubicBezTo>
                  <a:cubicBezTo>
                    <a:pt x="-52271" y="3625139"/>
                    <a:pt x="68300" y="3514539"/>
                    <a:pt x="0" y="3204448"/>
                  </a:cubicBezTo>
                  <a:cubicBezTo>
                    <a:pt x="-68300" y="2894357"/>
                    <a:pt x="36073" y="2873280"/>
                    <a:pt x="0" y="2636558"/>
                  </a:cubicBezTo>
                  <a:cubicBezTo>
                    <a:pt x="-36073" y="2399836"/>
                    <a:pt x="2282" y="2303940"/>
                    <a:pt x="0" y="2068668"/>
                  </a:cubicBezTo>
                  <a:cubicBezTo>
                    <a:pt x="-2282" y="1833396"/>
                    <a:pt x="62545" y="1633406"/>
                    <a:pt x="0" y="1461026"/>
                  </a:cubicBezTo>
                  <a:cubicBezTo>
                    <a:pt x="-62545" y="1288646"/>
                    <a:pt x="63138" y="1115825"/>
                    <a:pt x="0" y="932888"/>
                  </a:cubicBezTo>
                  <a:cubicBezTo>
                    <a:pt x="-63138" y="749951"/>
                    <a:pt x="14982" y="582252"/>
                    <a:pt x="0" y="444503"/>
                  </a:cubicBezTo>
                  <a:close/>
                </a:path>
                <a:path w="2666964" h="486423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84283" y="624339"/>
                    <a:pt x="2612429" y="774152"/>
                    <a:pt x="2666964" y="1052145"/>
                  </a:cubicBezTo>
                  <a:cubicBezTo>
                    <a:pt x="2721499" y="1330138"/>
                    <a:pt x="2630782" y="1381793"/>
                    <a:pt x="2666964" y="1500778"/>
                  </a:cubicBezTo>
                  <a:cubicBezTo>
                    <a:pt x="2703146" y="1619763"/>
                    <a:pt x="2644152" y="1856686"/>
                    <a:pt x="2666964" y="2068668"/>
                  </a:cubicBezTo>
                  <a:cubicBezTo>
                    <a:pt x="2689776" y="2280650"/>
                    <a:pt x="2654713" y="2472856"/>
                    <a:pt x="2666964" y="2636558"/>
                  </a:cubicBezTo>
                  <a:cubicBezTo>
                    <a:pt x="2679215" y="2800260"/>
                    <a:pt x="2635090" y="2992226"/>
                    <a:pt x="2666964" y="3085192"/>
                  </a:cubicBezTo>
                  <a:cubicBezTo>
                    <a:pt x="2698838" y="3178158"/>
                    <a:pt x="2623742" y="3493819"/>
                    <a:pt x="2666964" y="3653082"/>
                  </a:cubicBezTo>
                  <a:cubicBezTo>
                    <a:pt x="2710186" y="3812345"/>
                    <a:pt x="2623701" y="4156143"/>
                    <a:pt x="2666964" y="4419733"/>
                  </a:cubicBezTo>
                  <a:cubicBezTo>
                    <a:pt x="2635450" y="4620209"/>
                    <a:pt x="2440284" y="4909253"/>
                    <a:pt x="2222461" y="4864236"/>
                  </a:cubicBezTo>
                  <a:cubicBezTo>
                    <a:pt x="2073171" y="4878959"/>
                    <a:pt x="1941511" y="4846310"/>
                    <a:pt x="1665367" y="4864236"/>
                  </a:cubicBezTo>
                  <a:cubicBezTo>
                    <a:pt x="1389223" y="4882162"/>
                    <a:pt x="1298404" y="4801501"/>
                    <a:pt x="1054935" y="4864236"/>
                  </a:cubicBezTo>
                  <a:cubicBezTo>
                    <a:pt x="811466" y="4926971"/>
                    <a:pt x="690686" y="4799581"/>
                    <a:pt x="444503" y="4864236"/>
                  </a:cubicBezTo>
                  <a:cubicBezTo>
                    <a:pt x="193094" y="4864883"/>
                    <a:pt x="47770" y="4685724"/>
                    <a:pt x="0" y="4419733"/>
                  </a:cubicBezTo>
                  <a:cubicBezTo>
                    <a:pt x="-39800" y="4214237"/>
                    <a:pt x="1735" y="4102382"/>
                    <a:pt x="0" y="3891595"/>
                  </a:cubicBezTo>
                  <a:cubicBezTo>
                    <a:pt x="-1735" y="3680808"/>
                    <a:pt x="52062" y="3510166"/>
                    <a:pt x="0" y="3283953"/>
                  </a:cubicBezTo>
                  <a:cubicBezTo>
                    <a:pt x="-52062" y="3057740"/>
                    <a:pt x="26782" y="2932607"/>
                    <a:pt x="0" y="2636558"/>
                  </a:cubicBezTo>
                  <a:cubicBezTo>
                    <a:pt x="-26782" y="2340510"/>
                    <a:pt x="29437" y="2301116"/>
                    <a:pt x="0" y="2187925"/>
                  </a:cubicBezTo>
                  <a:cubicBezTo>
                    <a:pt x="-29437" y="2074734"/>
                    <a:pt x="50019" y="1750907"/>
                    <a:pt x="0" y="1580283"/>
                  </a:cubicBezTo>
                  <a:cubicBezTo>
                    <a:pt x="-50019" y="1409659"/>
                    <a:pt x="19391" y="1254479"/>
                    <a:pt x="0" y="932888"/>
                  </a:cubicBezTo>
                  <a:cubicBezTo>
                    <a:pt x="-19391" y="611297"/>
                    <a:pt x="48196" y="639335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7"/>
              <a:ext cx="2840256" cy="5408421"/>
            </a:xfrm>
            <a:custGeom>
              <a:avLst/>
              <a:gdLst>
                <a:gd name="connsiteX0" fmla="*/ 0 w 2840256"/>
                <a:gd name="connsiteY0" fmla="*/ 473385 h 5408421"/>
                <a:gd name="connsiteX1" fmla="*/ 473385 w 2840256"/>
                <a:gd name="connsiteY1" fmla="*/ 0 h 5408421"/>
                <a:gd name="connsiteX2" fmla="*/ 984626 w 2840256"/>
                <a:gd name="connsiteY2" fmla="*/ 0 h 5408421"/>
                <a:gd name="connsiteX3" fmla="*/ 1420128 w 2840256"/>
                <a:gd name="connsiteY3" fmla="*/ 0 h 5408421"/>
                <a:gd name="connsiteX4" fmla="*/ 1874565 w 2840256"/>
                <a:gd name="connsiteY4" fmla="*/ 0 h 5408421"/>
                <a:gd name="connsiteX5" fmla="*/ 2366871 w 2840256"/>
                <a:gd name="connsiteY5" fmla="*/ 0 h 5408421"/>
                <a:gd name="connsiteX6" fmla="*/ 2840256 w 2840256"/>
                <a:gd name="connsiteY6" fmla="*/ 473385 h 5408421"/>
                <a:gd name="connsiteX7" fmla="*/ 2840256 w 2840256"/>
                <a:gd name="connsiteY7" fmla="*/ 1120324 h 5408421"/>
                <a:gd name="connsiteX8" fmla="*/ 2840256 w 2840256"/>
                <a:gd name="connsiteY8" fmla="*/ 1678031 h 5408421"/>
                <a:gd name="connsiteX9" fmla="*/ 2840256 w 2840256"/>
                <a:gd name="connsiteY9" fmla="*/ 2235737 h 5408421"/>
                <a:gd name="connsiteX10" fmla="*/ 2840256 w 2840256"/>
                <a:gd name="connsiteY10" fmla="*/ 2659594 h 5408421"/>
                <a:gd name="connsiteX11" fmla="*/ 2840256 w 2840256"/>
                <a:gd name="connsiteY11" fmla="*/ 3217300 h 5408421"/>
                <a:gd name="connsiteX12" fmla="*/ 2840256 w 2840256"/>
                <a:gd name="connsiteY12" fmla="*/ 3819623 h 5408421"/>
                <a:gd name="connsiteX13" fmla="*/ 2840256 w 2840256"/>
                <a:gd name="connsiteY13" fmla="*/ 4243480 h 5408421"/>
                <a:gd name="connsiteX14" fmla="*/ 2840256 w 2840256"/>
                <a:gd name="connsiteY14" fmla="*/ 4935036 h 5408421"/>
                <a:gd name="connsiteX15" fmla="*/ 2366871 w 2840256"/>
                <a:gd name="connsiteY15" fmla="*/ 5408421 h 5408421"/>
                <a:gd name="connsiteX16" fmla="*/ 1950304 w 2840256"/>
                <a:gd name="connsiteY16" fmla="*/ 5408421 h 5408421"/>
                <a:gd name="connsiteX17" fmla="*/ 1495867 w 2840256"/>
                <a:gd name="connsiteY17" fmla="*/ 5408421 h 5408421"/>
                <a:gd name="connsiteX18" fmla="*/ 1003561 w 2840256"/>
                <a:gd name="connsiteY18" fmla="*/ 5408421 h 5408421"/>
                <a:gd name="connsiteX19" fmla="*/ 473385 w 2840256"/>
                <a:gd name="connsiteY19" fmla="*/ 5408421 h 5408421"/>
                <a:gd name="connsiteX20" fmla="*/ 0 w 2840256"/>
                <a:gd name="connsiteY20" fmla="*/ 4935036 h 5408421"/>
                <a:gd name="connsiteX21" fmla="*/ 0 w 2840256"/>
                <a:gd name="connsiteY21" fmla="*/ 4466563 h 5408421"/>
                <a:gd name="connsiteX22" fmla="*/ 0 w 2840256"/>
                <a:gd name="connsiteY22" fmla="*/ 3864240 h 5408421"/>
                <a:gd name="connsiteX23" fmla="*/ 0 w 2840256"/>
                <a:gd name="connsiteY23" fmla="*/ 3217300 h 5408421"/>
                <a:gd name="connsiteX24" fmla="*/ 0 w 2840256"/>
                <a:gd name="connsiteY24" fmla="*/ 2793444 h 5408421"/>
                <a:gd name="connsiteX25" fmla="*/ 0 w 2840256"/>
                <a:gd name="connsiteY25" fmla="*/ 2146504 h 5408421"/>
                <a:gd name="connsiteX26" fmla="*/ 0 w 2840256"/>
                <a:gd name="connsiteY26" fmla="*/ 1722647 h 5408421"/>
                <a:gd name="connsiteX27" fmla="*/ 0 w 2840256"/>
                <a:gd name="connsiteY27" fmla="*/ 1209557 h 5408421"/>
                <a:gd name="connsiteX28" fmla="*/ 0 w 2840256"/>
                <a:gd name="connsiteY28" fmla="*/ 473385 h 540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256" h="5408421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911083" y="715964"/>
                    <a:pt x="2783896" y="817733"/>
                    <a:pt x="2840256" y="1120324"/>
                  </a:cubicBezTo>
                  <a:cubicBezTo>
                    <a:pt x="2896616" y="1422915"/>
                    <a:pt x="2829271" y="1444996"/>
                    <a:pt x="2840256" y="1678031"/>
                  </a:cubicBezTo>
                  <a:cubicBezTo>
                    <a:pt x="2851241" y="1911066"/>
                    <a:pt x="2820509" y="2104413"/>
                    <a:pt x="2840256" y="2235737"/>
                  </a:cubicBezTo>
                  <a:cubicBezTo>
                    <a:pt x="2860003" y="2367061"/>
                    <a:pt x="2791515" y="2483180"/>
                    <a:pt x="2840256" y="2659594"/>
                  </a:cubicBezTo>
                  <a:cubicBezTo>
                    <a:pt x="2888997" y="2836008"/>
                    <a:pt x="2793268" y="2974229"/>
                    <a:pt x="2840256" y="3217300"/>
                  </a:cubicBezTo>
                  <a:cubicBezTo>
                    <a:pt x="2887244" y="3460371"/>
                    <a:pt x="2788318" y="3634217"/>
                    <a:pt x="2840256" y="3819623"/>
                  </a:cubicBezTo>
                  <a:cubicBezTo>
                    <a:pt x="2892194" y="4005029"/>
                    <a:pt x="2829605" y="4085884"/>
                    <a:pt x="2840256" y="4243480"/>
                  </a:cubicBezTo>
                  <a:cubicBezTo>
                    <a:pt x="2850907" y="4401076"/>
                    <a:pt x="2774397" y="4637348"/>
                    <a:pt x="2840256" y="4935036"/>
                  </a:cubicBezTo>
                  <a:cubicBezTo>
                    <a:pt x="2906215" y="5166311"/>
                    <a:pt x="2670012" y="5388894"/>
                    <a:pt x="2366871" y="5408421"/>
                  </a:cubicBezTo>
                  <a:cubicBezTo>
                    <a:pt x="2282555" y="5455316"/>
                    <a:pt x="2130332" y="5393382"/>
                    <a:pt x="1950304" y="5408421"/>
                  </a:cubicBezTo>
                  <a:cubicBezTo>
                    <a:pt x="1770276" y="5423460"/>
                    <a:pt x="1604012" y="5360475"/>
                    <a:pt x="1495867" y="5408421"/>
                  </a:cubicBezTo>
                  <a:cubicBezTo>
                    <a:pt x="1387722" y="5456367"/>
                    <a:pt x="1236320" y="5350275"/>
                    <a:pt x="1003561" y="5408421"/>
                  </a:cubicBezTo>
                  <a:cubicBezTo>
                    <a:pt x="770802" y="5466567"/>
                    <a:pt x="674189" y="5359544"/>
                    <a:pt x="473385" y="5408421"/>
                  </a:cubicBezTo>
                  <a:cubicBezTo>
                    <a:pt x="201370" y="5410405"/>
                    <a:pt x="-21986" y="5250258"/>
                    <a:pt x="0" y="4935036"/>
                  </a:cubicBezTo>
                  <a:cubicBezTo>
                    <a:pt x="-48127" y="4771062"/>
                    <a:pt x="5052" y="4566098"/>
                    <a:pt x="0" y="4466563"/>
                  </a:cubicBezTo>
                  <a:cubicBezTo>
                    <a:pt x="-5052" y="4367028"/>
                    <a:pt x="51671" y="3995951"/>
                    <a:pt x="0" y="3864240"/>
                  </a:cubicBezTo>
                  <a:cubicBezTo>
                    <a:pt x="-51671" y="3732529"/>
                    <a:pt x="43234" y="3430199"/>
                    <a:pt x="0" y="3217300"/>
                  </a:cubicBezTo>
                  <a:cubicBezTo>
                    <a:pt x="-43234" y="3004401"/>
                    <a:pt x="41969" y="2935565"/>
                    <a:pt x="0" y="2793444"/>
                  </a:cubicBezTo>
                  <a:cubicBezTo>
                    <a:pt x="-41969" y="2651323"/>
                    <a:pt x="35508" y="2405679"/>
                    <a:pt x="0" y="2146504"/>
                  </a:cubicBezTo>
                  <a:cubicBezTo>
                    <a:pt x="-35508" y="1887329"/>
                    <a:pt x="20291" y="1896578"/>
                    <a:pt x="0" y="1722647"/>
                  </a:cubicBezTo>
                  <a:cubicBezTo>
                    <a:pt x="-20291" y="1548716"/>
                    <a:pt x="35158" y="1453464"/>
                    <a:pt x="0" y="1209557"/>
                  </a:cubicBezTo>
                  <a:cubicBezTo>
                    <a:pt x="-35158" y="965650"/>
                    <a:pt x="176" y="720417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43687" y="288290"/>
              <a:ext cx="2462949" cy="2602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سلبياته :</a:t>
              </a:r>
            </a:p>
            <a:p>
              <a:pPr algn="r"/>
              <a:endPara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نحتاج مجهود لنقتل به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65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114953" y="418372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1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9162563" cy="1128960"/>
            <a:chOff x="338813" y="22303"/>
            <a:chExt cx="9162563" cy="112896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6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4"/>
              <a:ext cx="7150886" cy="1128959"/>
              <a:chOff x="2350490" y="22304"/>
              <a:chExt cx="7150886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5361453" y="-2988659"/>
                <a:ext cx="1128959" cy="715088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848041" y="165530"/>
                <a:ext cx="6653335" cy="707886"/>
                <a:chOff x="4630392" y="1484950"/>
                <a:chExt cx="6653335" cy="707886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630392" y="1669616"/>
                  <a:ext cx="665333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قتل الذباب بالمبيد الحشري : سلبياته و إيجابياته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000" b="1" dirty="0">
                  <a:solidFill>
                    <a:schemeClr val="tx1"/>
                  </a:solidFill>
                </a:rPr>
                <a:t>كلاهما نقتل به الحشرات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97243"/>
            <a:chOff x="5212079" y="1392702"/>
            <a:chExt cx="2025747" cy="697243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التشابه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26849" y="1478233"/>
            <a:ext cx="2835829" cy="3450294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733431" y="1467921"/>
              <a:ext cx="2367110" cy="1845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</a:rPr>
                <a:t>قتل الذباب بالمبيد الحشري: إيجابياته و سلبياته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117858" y="1047914"/>
            <a:ext cx="2865845" cy="2502620"/>
            <a:chOff x="1577287" y="-66891"/>
            <a:chExt cx="2840256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10656" y="1405549"/>
              <a:ext cx="2373516" cy="2470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إيجابياته :</a:t>
              </a:r>
            </a:p>
            <a:p>
              <a:pPr algn="r"/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</a:rPr>
                <a:t>يقتل من غير مجهود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262420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75874" y="2822340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9411" y="3666715"/>
            <a:ext cx="2865844" cy="2629066"/>
            <a:chOff x="1577287" y="-66891"/>
            <a:chExt cx="2840256" cy="5700329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6"/>
              <a:ext cx="2666964" cy="4864236"/>
            </a:xfrm>
            <a:custGeom>
              <a:avLst/>
              <a:gdLst>
                <a:gd name="connsiteX0" fmla="*/ 0 w 2666964"/>
                <a:gd name="connsiteY0" fmla="*/ 444503 h 4864236"/>
                <a:gd name="connsiteX1" fmla="*/ 444503 w 2666964"/>
                <a:gd name="connsiteY1" fmla="*/ 0 h 4864236"/>
                <a:gd name="connsiteX2" fmla="*/ 983817 w 2666964"/>
                <a:gd name="connsiteY2" fmla="*/ 0 h 4864236"/>
                <a:gd name="connsiteX3" fmla="*/ 1612029 w 2666964"/>
                <a:gd name="connsiteY3" fmla="*/ 0 h 4864236"/>
                <a:gd name="connsiteX4" fmla="*/ 2222461 w 2666964"/>
                <a:gd name="connsiteY4" fmla="*/ 0 h 4864236"/>
                <a:gd name="connsiteX5" fmla="*/ 2666964 w 2666964"/>
                <a:gd name="connsiteY5" fmla="*/ 444503 h 4864236"/>
                <a:gd name="connsiteX6" fmla="*/ 2666964 w 2666964"/>
                <a:gd name="connsiteY6" fmla="*/ 972641 h 4864236"/>
                <a:gd name="connsiteX7" fmla="*/ 2666964 w 2666964"/>
                <a:gd name="connsiteY7" fmla="*/ 1461026 h 4864236"/>
                <a:gd name="connsiteX8" fmla="*/ 2666964 w 2666964"/>
                <a:gd name="connsiteY8" fmla="*/ 2108421 h 4864236"/>
                <a:gd name="connsiteX9" fmla="*/ 2666964 w 2666964"/>
                <a:gd name="connsiteY9" fmla="*/ 2557054 h 4864236"/>
                <a:gd name="connsiteX10" fmla="*/ 2666964 w 2666964"/>
                <a:gd name="connsiteY10" fmla="*/ 3164696 h 4864236"/>
                <a:gd name="connsiteX11" fmla="*/ 2666964 w 2666964"/>
                <a:gd name="connsiteY11" fmla="*/ 3692834 h 4864236"/>
                <a:gd name="connsiteX12" fmla="*/ 2666964 w 2666964"/>
                <a:gd name="connsiteY12" fmla="*/ 4419733 h 4864236"/>
                <a:gd name="connsiteX13" fmla="*/ 2222461 w 2666964"/>
                <a:gd name="connsiteY13" fmla="*/ 4864236 h 4864236"/>
                <a:gd name="connsiteX14" fmla="*/ 1683147 w 2666964"/>
                <a:gd name="connsiteY14" fmla="*/ 4864236 h 4864236"/>
                <a:gd name="connsiteX15" fmla="*/ 1090494 w 2666964"/>
                <a:gd name="connsiteY15" fmla="*/ 4864236 h 4864236"/>
                <a:gd name="connsiteX16" fmla="*/ 444503 w 2666964"/>
                <a:gd name="connsiteY16" fmla="*/ 4864236 h 4864236"/>
                <a:gd name="connsiteX17" fmla="*/ 0 w 2666964"/>
                <a:gd name="connsiteY17" fmla="*/ 4419733 h 4864236"/>
                <a:gd name="connsiteX18" fmla="*/ 0 w 2666964"/>
                <a:gd name="connsiteY18" fmla="*/ 3851843 h 4864236"/>
                <a:gd name="connsiteX19" fmla="*/ 0 w 2666964"/>
                <a:gd name="connsiteY19" fmla="*/ 3204448 h 4864236"/>
                <a:gd name="connsiteX20" fmla="*/ 0 w 2666964"/>
                <a:gd name="connsiteY20" fmla="*/ 2636558 h 4864236"/>
                <a:gd name="connsiteX21" fmla="*/ 0 w 2666964"/>
                <a:gd name="connsiteY21" fmla="*/ 2068668 h 4864236"/>
                <a:gd name="connsiteX22" fmla="*/ 0 w 2666964"/>
                <a:gd name="connsiteY22" fmla="*/ 1461026 h 4864236"/>
                <a:gd name="connsiteX23" fmla="*/ 0 w 2666964"/>
                <a:gd name="connsiteY23" fmla="*/ 932888 h 4864236"/>
                <a:gd name="connsiteX24" fmla="*/ 0 w 2666964"/>
                <a:gd name="connsiteY24" fmla="*/ 444503 h 486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66964" h="4864236" fill="none" extrusionOk="0">
                  <a:moveTo>
                    <a:pt x="0" y="444503"/>
                  </a:moveTo>
                  <a:cubicBezTo>
                    <a:pt x="4027" y="179201"/>
                    <a:pt x="172948" y="-41563"/>
                    <a:pt x="444503" y="0"/>
                  </a:cubicBezTo>
                  <a:cubicBezTo>
                    <a:pt x="557975" y="-2243"/>
                    <a:pt x="769766" y="27307"/>
                    <a:pt x="983817" y="0"/>
                  </a:cubicBezTo>
                  <a:cubicBezTo>
                    <a:pt x="1197868" y="-27307"/>
                    <a:pt x="1304908" y="39015"/>
                    <a:pt x="1612029" y="0"/>
                  </a:cubicBezTo>
                  <a:cubicBezTo>
                    <a:pt x="1919150" y="-39015"/>
                    <a:pt x="1947012" y="11291"/>
                    <a:pt x="2222461" y="0"/>
                  </a:cubicBezTo>
                  <a:cubicBezTo>
                    <a:pt x="2482076" y="-11599"/>
                    <a:pt x="2636362" y="220202"/>
                    <a:pt x="2666964" y="444503"/>
                  </a:cubicBezTo>
                  <a:cubicBezTo>
                    <a:pt x="2716613" y="687426"/>
                    <a:pt x="2639829" y="710872"/>
                    <a:pt x="2666964" y="972641"/>
                  </a:cubicBezTo>
                  <a:cubicBezTo>
                    <a:pt x="2694099" y="1234410"/>
                    <a:pt x="2624201" y="1253816"/>
                    <a:pt x="2666964" y="1461026"/>
                  </a:cubicBezTo>
                  <a:cubicBezTo>
                    <a:pt x="2709727" y="1668237"/>
                    <a:pt x="2656837" y="1798152"/>
                    <a:pt x="2666964" y="2108421"/>
                  </a:cubicBezTo>
                  <a:cubicBezTo>
                    <a:pt x="2677091" y="2418690"/>
                    <a:pt x="2635172" y="2344660"/>
                    <a:pt x="2666964" y="2557054"/>
                  </a:cubicBezTo>
                  <a:cubicBezTo>
                    <a:pt x="2698756" y="2769448"/>
                    <a:pt x="2595696" y="2950689"/>
                    <a:pt x="2666964" y="3164696"/>
                  </a:cubicBezTo>
                  <a:cubicBezTo>
                    <a:pt x="2738232" y="3378703"/>
                    <a:pt x="2650642" y="3539711"/>
                    <a:pt x="2666964" y="3692834"/>
                  </a:cubicBezTo>
                  <a:cubicBezTo>
                    <a:pt x="2683286" y="3845957"/>
                    <a:pt x="2652835" y="4109104"/>
                    <a:pt x="2666964" y="4419733"/>
                  </a:cubicBezTo>
                  <a:cubicBezTo>
                    <a:pt x="2670485" y="4658919"/>
                    <a:pt x="2472557" y="4880775"/>
                    <a:pt x="2222461" y="4864236"/>
                  </a:cubicBezTo>
                  <a:cubicBezTo>
                    <a:pt x="1973444" y="4896343"/>
                    <a:pt x="1791532" y="4838515"/>
                    <a:pt x="1683147" y="4864236"/>
                  </a:cubicBezTo>
                  <a:cubicBezTo>
                    <a:pt x="1574762" y="4889957"/>
                    <a:pt x="1303786" y="4814260"/>
                    <a:pt x="1090494" y="4864236"/>
                  </a:cubicBezTo>
                  <a:cubicBezTo>
                    <a:pt x="877202" y="4914212"/>
                    <a:pt x="761871" y="4845645"/>
                    <a:pt x="444503" y="4864236"/>
                  </a:cubicBezTo>
                  <a:cubicBezTo>
                    <a:pt x="201164" y="4826528"/>
                    <a:pt x="21731" y="4659133"/>
                    <a:pt x="0" y="4419733"/>
                  </a:cubicBezTo>
                  <a:cubicBezTo>
                    <a:pt x="-23441" y="4251957"/>
                    <a:pt x="52271" y="4078547"/>
                    <a:pt x="0" y="3851843"/>
                  </a:cubicBezTo>
                  <a:cubicBezTo>
                    <a:pt x="-52271" y="3625139"/>
                    <a:pt x="68300" y="3514539"/>
                    <a:pt x="0" y="3204448"/>
                  </a:cubicBezTo>
                  <a:cubicBezTo>
                    <a:pt x="-68300" y="2894357"/>
                    <a:pt x="36073" y="2873280"/>
                    <a:pt x="0" y="2636558"/>
                  </a:cubicBezTo>
                  <a:cubicBezTo>
                    <a:pt x="-36073" y="2399836"/>
                    <a:pt x="2282" y="2303940"/>
                    <a:pt x="0" y="2068668"/>
                  </a:cubicBezTo>
                  <a:cubicBezTo>
                    <a:pt x="-2282" y="1833396"/>
                    <a:pt x="62545" y="1633406"/>
                    <a:pt x="0" y="1461026"/>
                  </a:cubicBezTo>
                  <a:cubicBezTo>
                    <a:pt x="-62545" y="1288646"/>
                    <a:pt x="63138" y="1115825"/>
                    <a:pt x="0" y="932888"/>
                  </a:cubicBezTo>
                  <a:cubicBezTo>
                    <a:pt x="-63138" y="749951"/>
                    <a:pt x="14982" y="582252"/>
                    <a:pt x="0" y="444503"/>
                  </a:cubicBezTo>
                  <a:close/>
                </a:path>
                <a:path w="2666964" h="486423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84283" y="624339"/>
                    <a:pt x="2612429" y="774152"/>
                    <a:pt x="2666964" y="1052145"/>
                  </a:cubicBezTo>
                  <a:cubicBezTo>
                    <a:pt x="2721499" y="1330138"/>
                    <a:pt x="2630782" y="1381793"/>
                    <a:pt x="2666964" y="1500778"/>
                  </a:cubicBezTo>
                  <a:cubicBezTo>
                    <a:pt x="2703146" y="1619763"/>
                    <a:pt x="2644152" y="1856686"/>
                    <a:pt x="2666964" y="2068668"/>
                  </a:cubicBezTo>
                  <a:cubicBezTo>
                    <a:pt x="2689776" y="2280650"/>
                    <a:pt x="2654713" y="2472856"/>
                    <a:pt x="2666964" y="2636558"/>
                  </a:cubicBezTo>
                  <a:cubicBezTo>
                    <a:pt x="2679215" y="2800260"/>
                    <a:pt x="2635090" y="2992226"/>
                    <a:pt x="2666964" y="3085192"/>
                  </a:cubicBezTo>
                  <a:cubicBezTo>
                    <a:pt x="2698838" y="3178158"/>
                    <a:pt x="2623742" y="3493819"/>
                    <a:pt x="2666964" y="3653082"/>
                  </a:cubicBezTo>
                  <a:cubicBezTo>
                    <a:pt x="2710186" y="3812345"/>
                    <a:pt x="2623701" y="4156143"/>
                    <a:pt x="2666964" y="4419733"/>
                  </a:cubicBezTo>
                  <a:cubicBezTo>
                    <a:pt x="2635450" y="4620209"/>
                    <a:pt x="2440284" y="4909253"/>
                    <a:pt x="2222461" y="4864236"/>
                  </a:cubicBezTo>
                  <a:cubicBezTo>
                    <a:pt x="2073171" y="4878959"/>
                    <a:pt x="1941511" y="4846310"/>
                    <a:pt x="1665367" y="4864236"/>
                  </a:cubicBezTo>
                  <a:cubicBezTo>
                    <a:pt x="1389223" y="4882162"/>
                    <a:pt x="1298404" y="4801501"/>
                    <a:pt x="1054935" y="4864236"/>
                  </a:cubicBezTo>
                  <a:cubicBezTo>
                    <a:pt x="811466" y="4926971"/>
                    <a:pt x="690686" y="4799581"/>
                    <a:pt x="444503" y="4864236"/>
                  </a:cubicBezTo>
                  <a:cubicBezTo>
                    <a:pt x="193094" y="4864883"/>
                    <a:pt x="47770" y="4685724"/>
                    <a:pt x="0" y="4419733"/>
                  </a:cubicBezTo>
                  <a:cubicBezTo>
                    <a:pt x="-39800" y="4214237"/>
                    <a:pt x="1735" y="4102382"/>
                    <a:pt x="0" y="3891595"/>
                  </a:cubicBezTo>
                  <a:cubicBezTo>
                    <a:pt x="-1735" y="3680808"/>
                    <a:pt x="52062" y="3510166"/>
                    <a:pt x="0" y="3283953"/>
                  </a:cubicBezTo>
                  <a:cubicBezTo>
                    <a:pt x="-52062" y="3057740"/>
                    <a:pt x="26782" y="2932607"/>
                    <a:pt x="0" y="2636558"/>
                  </a:cubicBezTo>
                  <a:cubicBezTo>
                    <a:pt x="-26782" y="2340510"/>
                    <a:pt x="29437" y="2301116"/>
                    <a:pt x="0" y="2187925"/>
                  </a:cubicBezTo>
                  <a:cubicBezTo>
                    <a:pt x="-29437" y="2074734"/>
                    <a:pt x="50019" y="1750907"/>
                    <a:pt x="0" y="1580283"/>
                  </a:cubicBezTo>
                  <a:cubicBezTo>
                    <a:pt x="-50019" y="1409659"/>
                    <a:pt x="19391" y="1254479"/>
                    <a:pt x="0" y="932888"/>
                  </a:cubicBezTo>
                  <a:cubicBezTo>
                    <a:pt x="-19391" y="611297"/>
                    <a:pt x="48196" y="639335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7"/>
              <a:ext cx="2840256" cy="5408421"/>
            </a:xfrm>
            <a:custGeom>
              <a:avLst/>
              <a:gdLst>
                <a:gd name="connsiteX0" fmla="*/ 0 w 2840256"/>
                <a:gd name="connsiteY0" fmla="*/ 473385 h 5408421"/>
                <a:gd name="connsiteX1" fmla="*/ 473385 w 2840256"/>
                <a:gd name="connsiteY1" fmla="*/ 0 h 5408421"/>
                <a:gd name="connsiteX2" fmla="*/ 984626 w 2840256"/>
                <a:gd name="connsiteY2" fmla="*/ 0 h 5408421"/>
                <a:gd name="connsiteX3" fmla="*/ 1420128 w 2840256"/>
                <a:gd name="connsiteY3" fmla="*/ 0 h 5408421"/>
                <a:gd name="connsiteX4" fmla="*/ 1874565 w 2840256"/>
                <a:gd name="connsiteY4" fmla="*/ 0 h 5408421"/>
                <a:gd name="connsiteX5" fmla="*/ 2366871 w 2840256"/>
                <a:gd name="connsiteY5" fmla="*/ 0 h 5408421"/>
                <a:gd name="connsiteX6" fmla="*/ 2840256 w 2840256"/>
                <a:gd name="connsiteY6" fmla="*/ 473385 h 5408421"/>
                <a:gd name="connsiteX7" fmla="*/ 2840256 w 2840256"/>
                <a:gd name="connsiteY7" fmla="*/ 1120324 h 5408421"/>
                <a:gd name="connsiteX8" fmla="*/ 2840256 w 2840256"/>
                <a:gd name="connsiteY8" fmla="*/ 1678031 h 5408421"/>
                <a:gd name="connsiteX9" fmla="*/ 2840256 w 2840256"/>
                <a:gd name="connsiteY9" fmla="*/ 2235737 h 5408421"/>
                <a:gd name="connsiteX10" fmla="*/ 2840256 w 2840256"/>
                <a:gd name="connsiteY10" fmla="*/ 2659594 h 5408421"/>
                <a:gd name="connsiteX11" fmla="*/ 2840256 w 2840256"/>
                <a:gd name="connsiteY11" fmla="*/ 3217300 h 5408421"/>
                <a:gd name="connsiteX12" fmla="*/ 2840256 w 2840256"/>
                <a:gd name="connsiteY12" fmla="*/ 3819623 h 5408421"/>
                <a:gd name="connsiteX13" fmla="*/ 2840256 w 2840256"/>
                <a:gd name="connsiteY13" fmla="*/ 4243480 h 5408421"/>
                <a:gd name="connsiteX14" fmla="*/ 2840256 w 2840256"/>
                <a:gd name="connsiteY14" fmla="*/ 4935036 h 5408421"/>
                <a:gd name="connsiteX15" fmla="*/ 2366871 w 2840256"/>
                <a:gd name="connsiteY15" fmla="*/ 5408421 h 5408421"/>
                <a:gd name="connsiteX16" fmla="*/ 1950304 w 2840256"/>
                <a:gd name="connsiteY16" fmla="*/ 5408421 h 5408421"/>
                <a:gd name="connsiteX17" fmla="*/ 1495867 w 2840256"/>
                <a:gd name="connsiteY17" fmla="*/ 5408421 h 5408421"/>
                <a:gd name="connsiteX18" fmla="*/ 1003561 w 2840256"/>
                <a:gd name="connsiteY18" fmla="*/ 5408421 h 5408421"/>
                <a:gd name="connsiteX19" fmla="*/ 473385 w 2840256"/>
                <a:gd name="connsiteY19" fmla="*/ 5408421 h 5408421"/>
                <a:gd name="connsiteX20" fmla="*/ 0 w 2840256"/>
                <a:gd name="connsiteY20" fmla="*/ 4935036 h 5408421"/>
                <a:gd name="connsiteX21" fmla="*/ 0 w 2840256"/>
                <a:gd name="connsiteY21" fmla="*/ 4466563 h 5408421"/>
                <a:gd name="connsiteX22" fmla="*/ 0 w 2840256"/>
                <a:gd name="connsiteY22" fmla="*/ 3864240 h 5408421"/>
                <a:gd name="connsiteX23" fmla="*/ 0 w 2840256"/>
                <a:gd name="connsiteY23" fmla="*/ 3217300 h 5408421"/>
                <a:gd name="connsiteX24" fmla="*/ 0 w 2840256"/>
                <a:gd name="connsiteY24" fmla="*/ 2793444 h 5408421"/>
                <a:gd name="connsiteX25" fmla="*/ 0 w 2840256"/>
                <a:gd name="connsiteY25" fmla="*/ 2146504 h 5408421"/>
                <a:gd name="connsiteX26" fmla="*/ 0 w 2840256"/>
                <a:gd name="connsiteY26" fmla="*/ 1722647 h 5408421"/>
                <a:gd name="connsiteX27" fmla="*/ 0 w 2840256"/>
                <a:gd name="connsiteY27" fmla="*/ 1209557 h 5408421"/>
                <a:gd name="connsiteX28" fmla="*/ 0 w 2840256"/>
                <a:gd name="connsiteY28" fmla="*/ 473385 h 540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256" h="5408421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911083" y="715964"/>
                    <a:pt x="2783896" y="817733"/>
                    <a:pt x="2840256" y="1120324"/>
                  </a:cubicBezTo>
                  <a:cubicBezTo>
                    <a:pt x="2896616" y="1422915"/>
                    <a:pt x="2829271" y="1444996"/>
                    <a:pt x="2840256" y="1678031"/>
                  </a:cubicBezTo>
                  <a:cubicBezTo>
                    <a:pt x="2851241" y="1911066"/>
                    <a:pt x="2820509" y="2104413"/>
                    <a:pt x="2840256" y="2235737"/>
                  </a:cubicBezTo>
                  <a:cubicBezTo>
                    <a:pt x="2860003" y="2367061"/>
                    <a:pt x="2791515" y="2483180"/>
                    <a:pt x="2840256" y="2659594"/>
                  </a:cubicBezTo>
                  <a:cubicBezTo>
                    <a:pt x="2888997" y="2836008"/>
                    <a:pt x="2793268" y="2974229"/>
                    <a:pt x="2840256" y="3217300"/>
                  </a:cubicBezTo>
                  <a:cubicBezTo>
                    <a:pt x="2887244" y="3460371"/>
                    <a:pt x="2788318" y="3634217"/>
                    <a:pt x="2840256" y="3819623"/>
                  </a:cubicBezTo>
                  <a:cubicBezTo>
                    <a:pt x="2892194" y="4005029"/>
                    <a:pt x="2829605" y="4085884"/>
                    <a:pt x="2840256" y="4243480"/>
                  </a:cubicBezTo>
                  <a:cubicBezTo>
                    <a:pt x="2850907" y="4401076"/>
                    <a:pt x="2774397" y="4637348"/>
                    <a:pt x="2840256" y="4935036"/>
                  </a:cubicBezTo>
                  <a:cubicBezTo>
                    <a:pt x="2906215" y="5166311"/>
                    <a:pt x="2670012" y="5388894"/>
                    <a:pt x="2366871" y="5408421"/>
                  </a:cubicBezTo>
                  <a:cubicBezTo>
                    <a:pt x="2282555" y="5455316"/>
                    <a:pt x="2130332" y="5393382"/>
                    <a:pt x="1950304" y="5408421"/>
                  </a:cubicBezTo>
                  <a:cubicBezTo>
                    <a:pt x="1770276" y="5423460"/>
                    <a:pt x="1604012" y="5360475"/>
                    <a:pt x="1495867" y="5408421"/>
                  </a:cubicBezTo>
                  <a:cubicBezTo>
                    <a:pt x="1387722" y="5456367"/>
                    <a:pt x="1236320" y="5350275"/>
                    <a:pt x="1003561" y="5408421"/>
                  </a:cubicBezTo>
                  <a:cubicBezTo>
                    <a:pt x="770802" y="5466567"/>
                    <a:pt x="674189" y="5359544"/>
                    <a:pt x="473385" y="5408421"/>
                  </a:cubicBezTo>
                  <a:cubicBezTo>
                    <a:pt x="201370" y="5410405"/>
                    <a:pt x="-21986" y="5250258"/>
                    <a:pt x="0" y="4935036"/>
                  </a:cubicBezTo>
                  <a:cubicBezTo>
                    <a:pt x="-48127" y="4771062"/>
                    <a:pt x="5052" y="4566098"/>
                    <a:pt x="0" y="4466563"/>
                  </a:cubicBezTo>
                  <a:cubicBezTo>
                    <a:pt x="-5052" y="4367028"/>
                    <a:pt x="51671" y="3995951"/>
                    <a:pt x="0" y="3864240"/>
                  </a:cubicBezTo>
                  <a:cubicBezTo>
                    <a:pt x="-51671" y="3732529"/>
                    <a:pt x="43234" y="3430199"/>
                    <a:pt x="0" y="3217300"/>
                  </a:cubicBezTo>
                  <a:cubicBezTo>
                    <a:pt x="-43234" y="3004401"/>
                    <a:pt x="41969" y="2935565"/>
                    <a:pt x="0" y="2793444"/>
                  </a:cubicBezTo>
                  <a:cubicBezTo>
                    <a:pt x="-41969" y="2651323"/>
                    <a:pt x="35508" y="2405679"/>
                    <a:pt x="0" y="2146504"/>
                  </a:cubicBezTo>
                  <a:cubicBezTo>
                    <a:pt x="-35508" y="1887329"/>
                    <a:pt x="20291" y="1896578"/>
                    <a:pt x="0" y="1722647"/>
                  </a:cubicBezTo>
                  <a:cubicBezTo>
                    <a:pt x="-20291" y="1548716"/>
                    <a:pt x="35158" y="1453464"/>
                    <a:pt x="0" y="1209557"/>
                  </a:cubicBezTo>
                  <a:cubicBezTo>
                    <a:pt x="-35158" y="965650"/>
                    <a:pt x="176" y="720417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7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43687" y="288290"/>
              <a:ext cx="2462949" cy="2602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سلبياته :</a:t>
              </a:r>
            </a:p>
            <a:p>
              <a:pPr algn="r"/>
              <a:endPara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غير آمن على الصحة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65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114953" y="4183726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0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277</Words>
  <Application>Microsoft Office PowerPoint</Application>
  <PresentationFormat>شاشة عريضة</PresentationFormat>
  <Paragraphs>93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Economica</vt:lpstr>
      <vt:lpstr>Hand Of Sean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1317</cp:revision>
  <dcterms:created xsi:type="dcterms:W3CDTF">2020-10-10T04:32:51Z</dcterms:created>
  <dcterms:modified xsi:type="dcterms:W3CDTF">2021-01-23T20:53:10Z</dcterms:modified>
</cp:coreProperties>
</file>