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384" r:id="rId3"/>
    <p:sldId id="397" r:id="rId4"/>
    <p:sldId id="398" r:id="rId5"/>
    <p:sldId id="399" r:id="rId6"/>
    <p:sldId id="335" r:id="rId7"/>
    <p:sldId id="400" r:id="rId8"/>
    <p:sldId id="401" r:id="rId9"/>
    <p:sldId id="402" r:id="rId10"/>
    <p:sldId id="403" r:id="rId11"/>
    <p:sldId id="404" r:id="rId12"/>
    <p:sldId id="406" r:id="rId13"/>
    <p:sldId id="407" r:id="rId14"/>
    <p:sldId id="409" r:id="rId15"/>
    <p:sldId id="410" r:id="rId16"/>
    <p:sldId id="411" r:id="rId17"/>
    <p:sldId id="412" r:id="rId18"/>
    <p:sldId id="413" r:id="rId19"/>
    <p:sldId id="269" r:id="rId2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3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84" y="1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3A0D-B48D-4F64-A17C-39919DBF7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87A26-4B77-4461-89DF-F56A13C41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10252-8039-4AC8-A6B8-43289F83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930A1-E8AE-4DCA-9C46-4575C2F0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2FA2-A50B-40C3-A2E7-56D58F96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449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65DE-D598-43F8-9293-94FFA9CD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EA87D-672A-4F7A-8A8C-6A7567DEE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E91D-6A0E-4BEC-8AA5-4DF6F853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5220-721E-489B-85BB-33DBD18D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48850-2CEF-4B7C-81FD-471F40CF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981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5CA8-7C82-4053-BE16-50F3108E3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E2322-4D67-4AD4-94A4-F7F20C109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00F9B-61D6-4EA5-A5E6-1870D5A1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DC9AB-C04D-4C12-8CC1-F6372D76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26653-BDC5-4AA2-ADA0-17835B65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229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AB24-4E8E-4A94-85C1-D5A9ED2D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AA61E-808A-476C-9EB2-B54D5FC5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8884-A403-4D0F-8D5B-D485827C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4D4BF-D6AF-4841-99D1-237AA7BF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0517-CE0B-4824-B698-2DDB73FE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949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AD1D5-245D-4875-9F87-6B1B5554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83B4E-5E4B-4B70-8C34-FCDDFE1D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558AF-8634-41A3-B1C8-A3832A2A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204F2-EC1F-4E4F-ADBC-B2DB592D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5D509-2871-4AFE-A32D-F1542AB7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105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73057-0C91-4501-A0EC-44C38176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24076-B2CC-4BFF-8C8B-339866914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B2A10-9D9A-4F1B-AE84-D9B03EF4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58DF2-8B75-41D7-BAA5-954C0DFB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4891A-CDE6-4A3C-B4B9-19AB6233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25D58-1C47-48A8-8A25-28E08270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4336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323D-7C67-4CA0-8696-A798B363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9C6D9-B0C4-4042-BA22-46EA066C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B8EF0-FD10-4D4B-8F2F-17D3F4C4E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F840B-9503-421F-8D2A-1DD895FFF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2DA90-7F1F-4D2A-9C09-15CF736F1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4657FD-93CC-4A8D-9F5E-63BF6AD6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5E378-A480-45BA-B7DA-2D5D0036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D3B63-74C7-418D-BD23-7E0524A5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1037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5FF9-947A-406E-8895-4A1632C0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401D4-32C6-4DCF-B19A-1915FA7D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74DDF-8F91-4464-9770-02186581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72D68-265D-4CDD-B282-74EC208B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6777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07601-9B59-4C1C-92AA-79465330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B81AE-5BFC-4AD1-8596-30127A7E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CABFD-6770-4C50-B41F-AFAA0B32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3660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270E-7D24-4DD1-9131-9433BACB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8952B-CD89-4EA0-9887-F824DC50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24E29-EDB2-4056-AD3A-D2EFC7DD1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B215F-4109-41DB-A86F-1CF21D45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75B44-3288-4A1F-B5A0-688F3C74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33DBA-3A47-4C6D-9B27-5D5E97FA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8636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D2BD-45BC-4B4E-844A-91DBE0B2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62BEB4-01FB-4C82-AC82-507BCCD22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95F76-E121-4774-B6C7-253B24897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A99A4-50D8-4406-AC84-F4C4ED2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B3A3F-2B49-4C3E-A74C-8939F2EB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EFC22-CEE7-4638-A70A-86A04525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492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82126-0589-4B08-9177-8BB1E9A7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39409-730B-4CF9-A249-09D1D986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56DD-CEDE-42BD-A4D1-602159115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DB44-B60D-4498-963B-2AF8D005F55C}" type="datetimeFigureOut">
              <a:rPr lang="ar-SY" smtClean="0"/>
              <a:t>12/06/1442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2D66-112D-4659-BC1F-A6AE074E5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F410F-E040-40F6-B044-0FCF3F930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638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svg"/><Relationship Id="rId7" Type="http://schemas.openxmlformats.org/officeDocument/2006/relationships/image" Target="../media/image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svg"/><Relationship Id="rId7" Type="http://schemas.openxmlformats.org/officeDocument/2006/relationships/image" Target="../media/image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4.png"/><Relationship Id="rId3" Type="http://schemas.openxmlformats.org/officeDocument/2006/relationships/image" Target="../media/image25.svg"/><Relationship Id="rId7" Type="http://schemas.openxmlformats.org/officeDocument/2006/relationships/image" Target="../media/image3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image" Target="../media/image24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1.svg"/><Relationship Id="rId5" Type="http://schemas.openxmlformats.org/officeDocument/2006/relationships/image" Target="../media/image22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19" Type="http://schemas.openxmlformats.org/officeDocument/2006/relationships/image" Target="../media/image5.svg"/><Relationship Id="rId4" Type="http://schemas.openxmlformats.org/officeDocument/2006/relationships/image" Target="../media/image26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2.svg"/><Relationship Id="rId7" Type="http://schemas.openxmlformats.org/officeDocument/2006/relationships/image" Target="../media/image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0.svg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25.svg"/><Relationship Id="rId5" Type="http://schemas.openxmlformats.org/officeDocument/2006/relationships/image" Target="../media/image8.sv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5.svg"/><Relationship Id="rId1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897132" y="3141995"/>
              <a:ext cx="3175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السلامة ومجالاتها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9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4012581" y="2789483"/>
            <a:ext cx="5084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شخص يجيد السباحة , شخص يجيد الاسعافات الاولية </a:t>
            </a:r>
          </a:p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أدوات الانقاذ و النجاة مثل (اللايف جاكيت ) و طوق النجاة و عصا الانقاذ و الحبال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4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هناك طفل يغرق في أحد المسابح، وحوله أناس لكنهم لم ينتبهوا له.</a:t>
              </a:r>
            </a:p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يحدد الطلبة الأشياء التي نحتاج إليها لإنقاذه.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1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 و العشرون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السلامة ومجالاتها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2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3851816" y="2833784"/>
            <a:ext cx="5084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توفر أدوات الانقاذ و النجاة مثل (اللايف جاكيت ) و طوق النجاة و عصا الانقاذ و الحبال </a:t>
            </a:r>
          </a:p>
          <a:p>
            <a:pPr algn="r"/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0" name="Rectangle 22">
            <a:extLst>
              <a:ext uri="{FF2B5EF4-FFF2-40B4-BE49-F238E27FC236}">
                <a16:creationId xmlns:a16="http://schemas.microsoft.com/office/drawing/2014/main" id="{DE0CE09C-6CC5-403C-90B2-EF8CF0115BCA}"/>
              </a:ext>
            </a:extLst>
          </p:cNvPr>
          <p:cNvSpPr/>
          <p:nvPr/>
        </p:nvSpPr>
        <p:spPr>
          <a:xfrm>
            <a:off x="248289" y="425508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9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5">
            <a:extLst>
              <a:ext uri="{FF2B5EF4-FFF2-40B4-BE49-F238E27FC236}">
                <a16:creationId xmlns:a16="http://schemas.microsoft.com/office/drawing/2014/main" id="{AF7C4FD5-5247-429A-B7F8-CF253498ECCC}"/>
              </a:ext>
            </a:extLst>
          </p:cNvPr>
          <p:cNvSpPr/>
          <p:nvPr/>
        </p:nvSpPr>
        <p:spPr>
          <a:xfrm>
            <a:off x="8985889" y="392851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E0B11AA5-6337-4FA6-BE55-9CD4C14A335E}"/>
              </a:ext>
            </a:extLst>
          </p:cNvPr>
          <p:cNvSpPr/>
          <p:nvPr/>
        </p:nvSpPr>
        <p:spPr>
          <a:xfrm>
            <a:off x="9102003" y="380514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BDBBAA32-B317-4045-894A-A410FA2B857C}"/>
              </a:ext>
            </a:extLst>
          </p:cNvPr>
          <p:cNvSpPr txBox="1"/>
          <p:nvPr/>
        </p:nvSpPr>
        <p:spPr>
          <a:xfrm>
            <a:off x="4017752" y="4475117"/>
            <a:ext cx="508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ضرورة وجود سياج حول المسبح مع وجود باب يغلق بالأقفال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Group 28">
            <a:extLst>
              <a:ext uri="{FF2B5EF4-FFF2-40B4-BE49-F238E27FC236}">
                <a16:creationId xmlns:a16="http://schemas.microsoft.com/office/drawing/2014/main" id="{173475C6-BA7E-4216-8490-91E1532B12AD}"/>
              </a:ext>
            </a:extLst>
          </p:cNvPr>
          <p:cNvGrpSpPr/>
          <p:nvPr/>
        </p:nvGrpSpPr>
        <p:grpSpPr>
          <a:xfrm>
            <a:off x="1103405" y="4037372"/>
            <a:ext cx="1748974" cy="1262744"/>
            <a:chOff x="8011888" y="943428"/>
            <a:chExt cx="1748974" cy="1262744"/>
          </a:xfrm>
        </p:grpSpPr>
        <p:grpSp>
          <p:nvGrpSpPr>
            <p:cNvPr id="27" name="Group 29">
              <a:extLst>
                <a:ext uri="{FF2B5EF4-FFF2-40B4-BE49-F238E27FC236}">
                  <a16:creationId xmlns:a16="http://schemas.microsoft.com/office/drawing/2014/main" id="{D614CFCB-CD6E-4B33-8535-9246243D8624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29" name="Oval 31">
                <a:extLst>
                  <a:ext uri="{FF2B5EF4-FFF2-40B4-BE49-F238E27FC236}">
                    <a16:creationId xmlns:a16="http://schemas.microsoft.com/office/drawing/2014/main" id="{E78DF212-A7FF-4821-AB0C-2AA855B56875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32">
                <a:extLst>
                  <a:ext uri="{FF2B5EF4-FFF2-40B4-BE49-F238E27FC236}">
                    <a16:creationId xmlns:a16="http://schemas.microsoft.com/office/drawing/2014/main" id="{4290868C-D58C-4CFA-B7C1-99F1EA447A3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3">
                <a:extLst>
                  <a:ext uri="{FF2B5EF4-FFF2-40B4-BE49-F238E27FC236}">
                    <a16:creationId xmlns:a16="http://schemas.microsoft.com/office/drawing/2014/main" id="{1E58BA8A-1E23-462F-A081-9D6BC261483E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32" name="Rectangle 34">
                  <a:extLst>
                    <a:ext uri="{FF2B5EF4-FFF2-40B4-BE49-F238E27FC236}">
                      <a16:creationId xmlns:a16="http://schemas.microsoft.com/office/drawing/2014/main" id="{AFA440D4-8F8C-48AC-B3A8-9EE96229AC0A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3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ight Triangle 35">
                  <a:extLst>
                    <a:ext uri="{FF2B5EF4-FFF2-40B4-BE49-F238E27FC236}">
                      <a16:creationId xmlns:a16="http://schemas.microsoft.com/office/drawing/2014/main" id="{76507815-2D66-4AE7-9810-F94D93B11B82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ight Triangle 36">
                  <a:extLst>
                    <a:ext uri="{FF2B5EF4-FFF2-40B4-BE49-F238E27FC236}">
                      <a16:creationId xmlns:a16="http://schemas.microsoft.com/office/drawing/2014/main" id="{679E83ED-ED34-44B3-945C-D83BE85B865F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ight Triangle 37">
                  <a:extLst>
                    <a:ext uri="{FF2B5EF4-FFF2-40B4-BE49-F238E27FC236}">
                      <a16:creationId xmlns:a16="http://schemas.microsoft.com/office/drawing/2014/main" id="{12A0068B-F0C4-4525-92A5-DC27BE957242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ight Triangle 38">
                  <a:extLst>
                    <a:ext uri="{FF2B5EF4-FFF2-40B4-BE49-F238E27FC236}">
                      <a16:creationId xmlns:a16="http://schemas.microsoft.com/office/drawing/2014/main" id="{C079ECB6-59F5-4E89-9C6D-B1419FABC82E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EB0007FE-F716-4575-9653-A29D3C5941AE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Rectangle 39">
            <a:extLst>
              <a:ext uri="{FF2B5EF4-FFF2-40B4-BE49-F238E27FC236}">
                <a16:creationId xmlns:a16="http://schemas.microsoft.com/office/drawing/2014/main" id="{B48C49B7-2CB1-4E64-ABAF-CBA2DA3C4689}"/>
              </a:ext>
            </a:extLst>
          </p:cNvPr>
          <p:cNvSpPr/>
          <p:nvPr/>
        </p:nvSpPr>
        <p:spPr>
          <a:xfrm>
            <a:off x="243118" y="5680557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7000">
                <a:schemeClr val="bg1">
                  <a:lumMod val="75000"/>
                </a:schemeClr>
              </a:gs>
              <a:gs pos="2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42">
            <a:extLst>
              <a:ext uri="{FF2B5EF4-FFF2-40B4-BE49-F238E27FC236}">
                <a16:creationId xmlns:a16="http://schemas.microsoft.com/office/drawing/2014/main" id="{5EF0672A-5A66-4C1E-AF62-846BEAE9CBD9}"/>
              </a:ext>
            </a:extLst>
          </p:cNvPr>
          <p:cNvSpPr/>
          <p:nvPr/>
        </p:nvSpPr>
        <p:spPr>
          <a:xfrm>
            <a:off x="8980718" y="5353986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A8E2F6D9-B913-4F59-B5DB-893AE4D79D73}"/>
              </a:ext>
            </a:extLst>
          </p:cNvPr>
          <p:cNvSpPr/>
          <p:nvPr/>
        </p:nvSpPr>
        <p:spPr>
          <a:xfrm>
            <a:off x="9096832" y="5230616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8A6D25B5-6F80-426E-85AF-25B810D38B5B}"/>
              </a:ext>
            </a:extLst>
          </p:cNvPr>
          <p:cNvSpPr txBox="1"/>
          <p:nvPr/>
        </p:nvSpPr>
        <p:spPr>
          <a:xfrm>
            <a:off x="4012581" y="5959474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مراقبة الأطفال و عدم ترك </a:t>
            </a:r>
            <a:r>
              <a:rPr lang="ar-SY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الأطفال بمفردهم قرب المسابح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B914DEA7-8A5E-4B16-8A5D-7C0CE3E96D12}"/>
              </a:ext>
            </a:extLst>
          </p:cNvPr>
          <p:cNvGrpSpPr/>
          <p:nvPr/>
        </p:nvGrpSpPr>
        <p:grpSpPr>
          <a:xfrm>
            <a:off x="6832606" y="5462842"/>
            <a:ext cx="1748974" cy="1262744"/>
            <a:chOff x="8011888" y="943428"/>
            <a:chExt cx="1748974" cy="1262744"/>
          </a:xfrm>
        </p:grpSpPr>
        <p:grpSp>
          <p:nvGrpSpPr>
            <p:cNvPr id="44" name="Group 46">
              <a:extLst>
                <a:ext uri="{FF2B5EF4-FFF2-40B4-BE49-F238E27FC236}">
                  <a16:creationId xmlns:a16="http://schemas.microsoft.com/office/drawing/2014/main" id="{49E67BD3-4A14-432A-8D74-05CA726CE25B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46" name="Oval 48">
                <a:extLst>
                  <a:ext uri="{FF2B5EF4-FFF2-40B4-BE49-F238E27FC236}">
                    <a16:creationId xmlns:a16="http://schemas.microsoft.com/office/drawing/2014/main" id="{4845EBC0-220F-4E98-9985-A066C6BA14B6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9">
                <a:extLst>
                  <a:ext uri="{FF2B5EF4-FFF2-40B4-BE49-F238E27FC236}">
                    <a16:creationId xmlns:a16="http://schemas.microsoft.com/office/drawing/2014/main" id="{12FC2FEB-075B-4DF5-A2AC-57334F88CA86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50">
                <a:extLst>
                  <a:ext uri="{FF2B5EF4-FFF2-40B4-BE49-F238E27FC236}">
                    <a16:creationId xmlns:a16="http://schemas.microsoft.com/office/drawing/2014/main" id="{6925B8BA-6984-4718-A3FE-A7165D66E83D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49" name="Rectangle 51">
                  <a:extLst>
                    <a:ext uri="{FF2B5EF4-FFF2-40B4-BE49-F238E27FC236}">
                      <a16:creationId xmlns:a16="http://schemas.microsoft.com/office/drawing/2014/main" id="{D2B62ABA-0C8E-47F9-A75C-66541ECC36A6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ight Triangle 52">
                  <a:extLst>
                    <a:ext uri="{FF2B5EF4-FFF2-40B4-BE49-F238E27FC236}">
                      <a16:creationId xmlns:a16="http://schemas.microsoft.com/office/drawing/2014/main" id="{8E0EFADC-324F-490C-9C37-700E577EAD2D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ight Triangle 53">
                  <a:extLst>
                    <a:ext uri="{FF2B5EF4-FFF2-40B4-BE49-F238E27FC236}">
                      <a16:creationId xmlns:a16="http://schemas.microsoft.com/office/drawing/2014/main" id="{6DFBC46A-CA51-42AD-B775-0FCC7481C492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ight Triangle 54">
                  <a:extLst>
                    <a:ext uri="{FF2B5EF4-FFF2-40B4-BE49-F238E27FC236}">
                      <a16:creationId xmlns:a16="http://schemas.microsoft.com/office/drawing/2014/main" id="{907D2A97-0C86-4595-B237-BB37EBDC1FA3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ight Triangle 55">
                  <a:extLst>
                    <a:ext uri="{FF2B5EF4-FFF2-40B4-BE49-F238E27FC236}">
                      <a16:creationId xmlns:a16="http://schemas.microsoft.com/office/drawing/2014/main" id="{D333D639-A3AE-4B7D-A025-B2DE4DA1CED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12645258-D92D-4921-8641-F94DAD553579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4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02420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هناك طفل يغرق في أحد المسابح، وحوله أناس لكنهم لم ينتبهوا له.</a:t>
              </a:r>
            </a:p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يكتب الطلبة قائمة بالشروط التي ينبغي توافرها في مثل هذه المسابح.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1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 و العشرون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السلامة ومجالاتها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6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3" presetClass="path" presetSubtype="0" fill="hold" nodeType="click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3.33333E-6 L 0.47135 3.33333E-6 " pathEditMode="relative" rAng="0" ptsTypes="AA" p14:bounceEnd="41000">
                                          <p:cBhvr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 p14:bounceEnd="33000">
                                          <p:cBhvr>
                                            <p:cTn id="3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5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3.33333E-6 L 0.47135 3.33333E-6 " pathEditMode="relative" rAng="0" ptsTypes="AA">
                                          <p:cBhvr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56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2.96296E-6 L -0.47344 2.96296E-6 " pathEditMode="relative" rAng="0" ptsTypes="AA">
                                          <p:cBhvr>
                                            <p:cTn id="3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5" grpId="0"/>
          <p:bldP spid="4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7A28C4-DC2A-40B3-B132-98BC2F21256D}"/>
              </a:ext>
            </a:extLst>
          </p:cNvPr>
          <p:cNvGrpSpPr/>
          <p:nvPr/>
        </p:nvGrpSpPr>
        <p:grpSpPr>
          <a:xfrm>
            <a:off x="8787826" y="4827446"/>
            <a:ext cx="1905007" cy="1905007"/>
            <a:chOff x="8787826" y="4827446"/>
            <a:chExt cx="1905007" cy="1905007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F851CAA9-6228-46D3-985A-8E5A1F31969B}"/>
                </a:ext>
              </a:extLst>
            </p:cNvPr>
            <p:cNvSpPr/>
            <p:nvPr/>
          </p:nvSpPr>
          <p:spPr>
            <a:xfrm>
              <a:off x="8787826" y="4827446"/>
              <a:ext cx="1905007" cy="1905007"/>
            </a:xfrm>
            <a:prstGeom prst="frame">
              <a:avLst>
                <a:gd name="adj1" fmla="val 14797"/>
              </a:avLst>
            </a:prstGeom>
            <a:solidFill>
              <a:srgbClr val="9900CC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2BB633-214C-4EBC-8362-58E50A6CD731}"/>
                </a:ext>
              </a:extLst>
            </p:cNvPr>
            <p:cNvSpPr/>
            <p:nvPr/>
          </p:nvSpPr>
          <p:spPr>
            <a:xfrm>
              <a:off x="9410132" y="5143435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Head with gears">
              <a:extLst>
                <a:ext uri="{FF2B5EF4-FFF2-40B4-BE49-F238E27FC236}">
                  <a16:creationId xmlns:a16="http://schemas.microsoft.com/office/drawing/2014/main" id="{C41D6AEB-8DBB-4066-9D01-C2AD8FD6B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0961" y="5412625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6473946" y="1803212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حوادث التدفئة: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655023" y="1760499"/>
            <a:ext cx="5709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الناس في مجتمعنا يختلفون في استعمالاتهم للتدفئة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BD120-1237-412F-B5C8-FD3E5C55624C}"/>
              </a:ext>
            </a:extLst>
          </p:cNvPr>
          <p:cNvSpPr txBox="1"/>
          <p:nvPr/>
        </p:nvSpPr>
        <p:spPr>
          <a:xfrm>
            <a:off x="6446688" y="3547150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33CCFF"/>
                </a:solidFill>
                <a:latin typeface="Century Gothic" panose="020B0502020202020204" pitchFamily="34" charset="0"/>
              </a:rPr>
              <a:t>حوادث التدفئة:</a:t>
            </a:r>
            <a:endParaRPr lang="en-US" b="1" dirty="0">
              <a:solidFill>
                <a:srgbClr val="33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1864817" y="3504028"/>
            <a:ext cx="4499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فهناك من يستعمل لذلك الغاز، ومنهم من يستعمل الكَيْرُوسِين، أو الفحم، أو الحطب، ومنهم من يستعمل التدفئة الكهربائية، ومنهم من يستعمل المدفأة الكهربائية التي تعمل بالزيت.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20D5B9-EF7F-4084-B913-E7D025B8A8C7}"/>
              </a:ext>
            </a:extLst>
          </p:cNvPr>
          <p:cNvSpPr txBox="1"/>
          <p:nvPr/>
        </p:nvSpPr>
        <p:spPr>
          <a:xfrm>
            <a:off x="6362698" y="5315629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9900CC"/>
                </a:solidFill>
                <a:latin typeface="Century Gothic" panose="020B0502020202020204" pitchFamily="34" charset="0"/>
              </a:rPr>
              <a:t>حوادث التدفئة:</a:t>
            </a:r>
            <a:endParaRPr lang="en-US" b="1" dirty="0">
              <a:solidFill>
                <a:srgbClr val="9900CC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F4782B-4378-4155-940C-C191C8766443}"/>
              </a:ext>
            </a:extLst>
          </p:cNvPr>
          <p:cNvSpPr txBox="1"/>
          <p:nvPr/>
        </p:nvSpPr>
        <p:spPr>
          <a:xfrm>
            <a:off x="427903" y="5304692"/>
            <a:ext cx="593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وترجع أسباب حوادث هذه الوسائل في فصل الشتاء إلى سوء استعمالها، أو غياب الوعي بشروط السلامة الخاصة بها.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6530678" y="3875654"/>
            <a:ext cx="1965622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A6D044F-F777-428C-AB36-2C7378A58283}"/>
              </a:ext>
            </a:extLst>
          </p:cNvPr>
          <p:cNvCxnSpPr>
            <a:cxnSpLocks/>
          </p:cNvCxnSpPr>
          <p:nvPr/>
        </p:nvCxnSpPr>
        <p:spPr>
          <a:xfrm flipH="1">
            <a:off x="6530678" y="5685722"/>
            <a:ext cx="1812654" cy="0"/>
          </a:xfrm>
          <a:prstGeom prst="straightConnector1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8417715" y="2850074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1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 و العشرون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السلامة ومجالاتها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0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22" grpId="0"/>
          <p:bldP spid="2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7A28C4-DC2A-40B3-B132-98BC2F21256D}"/>
              </a:ext>
            </a:extLst>
          </p:cNvPr>
          <p:cNvGrpSpPr/>
          <p:nvPr/>
        </p:nvGrpSpPr>
        <p:grpSpPr>
          <a:xfrm>
            <a:off x="8787826" y="4827446"/>
            <a:ext cx="1905007" cy="1905007"/>
            <a:chOff x="8787826" y="4827446"/>
            <a:chExt cx="1905007" cy="1905007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F851CAA9-6228-46D3-985A-8E5A1F31969B}"/>
                </a:ext>
              </a:extLst>
            </p:cNvPr>
            <p:cNvSpPr/>
            <p:nvPr/>
          </p:nvSpPr>
          <p:spPr>
            <a:xfrm>
              <a:off x="8787826" y="4827446"/>
              <a:ext cx="1905007" cy="1905007"/>
            </a:xfrm>
            <a:prstGeom prst="frame">
              <a:avLst>
                <a:gd name="adj1" fmla="val 14797"/>
              </a:avLst>
            </a:prstGeom>
            <a:solidFill>
              <a:srgbClr val="9900CC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2BB633-214C-4EBC-8362-58E50A6CD731}"/>
                </a:ext>
              </a:extLst>
            </p:cNvPr>
            <p:cNvSpPr/>
            <p:nvPr/>
          </p:nvSpPr>
          <p:spPr>
            <a:xfrm>
              <a:off x="9410132" y="5143435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Head with gears">
              <a:extLst>
                <a:ext uri="{FF2B5EF4-FFF2-40B4-BE49-F238E27FC236}">
                  <a16:creationId xmlns:a16="http://schemas.microsoft.com/office/drawing/2014/main" id="{C41D6AEB-8DBB-4066-9D01-C2AD8FD6B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0961" y="5412625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731727" y="1803212"/>
            <a:ext cx="287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التدخين من مصادر التلوث: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565815" y="1760499"/>
            <a:ext cx="570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التدخين من أكبر مصادر التلوث داخل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المنازل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BD120-1237-412F-B5C8-FD3E5C55624C}"/>
              </a:ext>
            </a:extLst>
          </p:cNvPr>
          <p:cNvSpPr txBox="1"/>
          <p:nvPr/>
        </p:nvSpPr>
        <p:spPr>
          <a:xfrm>
            <a:off x="5731727" y="3547150"/>
            <a:ext cx="284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33CCFF"/>
                </a:solidFill>
                <a:latin typeface="Century Gothic" panose="020B0502020202020204" pitchFamily="34" charset="0"/>
              </a:rPr>
              <a:t>التدخين من مصادر التلوث:</a:t>
            </a:r>
            <a:endParaRPr lang="en-US" b="1" dirty="0">
              <a:solidFill>
                <a:srgbClr val="33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1864817" y="3504028"/>
            <a:ext cx="4499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وهو من العادات السيئة التي تنتشر بين فئات المجتمع، ودخان التّبْغ يحتوي على عشرات المواد الكيميائية التي تصل إلى أكثر من (400 ) مادة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20D5B9-EF7F-4084-B913-E7D025B8A8C7}"/>
              </a:ext>
            </a:extLst>
          </p:cNvPr>
          <p:cNvSpPr txBox="1"/>
          <p:nvPr/>
        </p:nvSpPr>
        <p:spPr>
          <a:xfrm>
            <a:off x="5445384" y="5315629"/>
            <a:ext cx="305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9900CC"/>
                </a:solidFill>
                <a:latin typeface="Century Gothic" panose="020B0502020202020204" pitchFamily="34" charset="0"/>
              </a:rPr>
              <a:t>التدخين من مصادر التلوث:</a:t>
            </a:r>
            <a:endParaRPr lang="en-US" b="1" dirty="0">
              <a:solidFill>
                <a:srgbClr val="9900CC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F4782B-4378-4155-940C-C191C8766443}"/>
              </a:ext>
            </a:extLst>
          </p:cNvPr>
          <p:cNvSpPr txBox="1"/>
          <p:nvPr/>
        </p:nvSpPr>
        <p:spPr>
          <a:xfrm>
            <a:off x="427903" y="5304692"/>
            <a:ext cx="593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وكلها مواد تؤثر تأثيراً سيّئاً في صحة المدخن، وفي صحة كل من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يجاوره ويعيش معه، ويُعْرَف هذا بالتدخين السَّلْبي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1965622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6530678" y="3875654"/>
            <a:ext cx="1965622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A6D044F-F777-428C-AB36-2C7378A58283}"/>
              </a:ext>
            </a:extLst>
          </p:cNvPr>
          <p:cNvCxnSpPr>
            <a:cxnSpLocks/>
          </p:cNvCxnSpPr>
          <p:nvPr/>
        </p:nvCxnSpPr>
        <p:spPr>
          <a:xfrm flipH="1">
            <a:off x="6530678" y="5685722"/>
            <a:ext cx="1812654" cy="0"/>
          </a:xfrm>
          <a:prstGeom prst="straightConnector1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8417715" y="2850074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1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 و العشرون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السلامة ومجالاتها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02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22" grpId="0"/>
          <p:bldP spid="2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83">
            <a:extLst>
              <a:ext uri="{FF2B5EF4-FFF2-40B4-BE49-F238E27FC236}">
                <a16:creationId xmlns:a16="http://schemas.microsoft.com/office/drawing/2014/main" id="{83B0AEF1-0D84-44DC-8471-B65E40E3B440}"/>
              </a:ext>
            </a:extLst>
          </p:cNvPr>
          <p:cNvGrpSpPr/>
          <p:nvPr/>
        </p:nvGrpSpPr>
        <p:grpSpPr>
          <a:xfrm>
            <a:off x="676026" y="1985228"/>
            <a:ext cx="4076567" cy="1200329"/>
            <a:chOff x="676027" y="1304849"/>
            <a:chExt cx="4076567" cy="120032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5A4F67-987F-4202-BE0C-D2D60FCE3F75}"/>
                </a:ext>
              </a:extLst>
            </p:cNvPr>
            <p:cNvSpPr/>
            <p:nvPr/>
          </p:nvSpPr>
          <p:spPr>
            <a:xfrm flipH="1">
              <a:off x="957834" y="1401946"/>
              <a:ext cx="379476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60">
              <a:extLst>
                <a:ext uri="{FF2B5EF4-FFF2-40B4-BE49-F238E27FC236}">
                  <a16:creationId xmlns:a16="http://schemas.microsoft.com/office/drawing/2014/main" id="{1EE49C3F-C4EA-46EC-8309-9F0EC946ACF7}"/>
                </a:ext>
              </a:extLst>
            </p:cNvPr>
            <p:cNvGrpSpPr/>
            <p:nvPr/>
          </p:nvGrpSpPr>
          <p:grpSpPr>
            <a:xfrm>
              <a:off x="676027" y="1378890"/>
              <a:ext cx="537103" cy="534197"/>
              <a:chOff x="11049987" y="1270856"/>
              <a:chExt cx="537103" cy="534197"/>
            </a:xfrm>
          </p:grpSpPr>
          <p:sp>
            <p:nvSpPr>
              <p:cNvPr id="64" name="Teardrop 61">
                <a:extLst>
                  <a:ext uri="{FF2B5EF4-FFF2-40B4-BE49-F238E27FC236}">
                    <a16:creationId xmlns:a16="http://schemas.microsoft.com/office/drawing/2014/main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2">
                <a:extLst>
                  <a:ext uri="{FF2B5EF4-FFF2-40B4-BE49-F238E27FC236}">
                    <a16:creationId xmlns:a16="http://schemas.microsoft.com/office/drawing/2014/main" id="{E433D3FF-134B-4303-A368-30EF5D1F262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74">
              <a:extLst>
                <a:ext uri="{FF2B5EF4-FFF2-40B4-BE49-F238E27FC236}">
                  <a16:creationId xmlns:a16="http://schemas.microsoft.com/office/drawing/2014/main" id="{DE82C172-7C54-43B8-9C5E-501F35CB54F7}"/>
                </a:ext>
              </a:extLst>
            </p:cNvPr>
            <p:cNvSpPr txBox="1"/>
            <p:nvPr/>
          </p:nvSpPr>
          <p:spPr>
            <a:xfrm>
              <a:off x="1217441" y="1304849"/>
              <a:ext cx="29962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الامتناع عن التدخين تماماً، وخصوصاً داخل المنازل والأماكن المغلقة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6" name="Group 84">
            <a:extLst>
              <a:ext uri="{FF2B5EF4-FFF2-40B4-BE49-F238E27FC236}">
                <a16:creationId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676026" y="3249374"/>
            <a:ext cx="3278057" cy="1300149"/>
            <a:chOff x="676027" y="2568995"/>
            <a:chExt cx="3278057" cy="1300149"/>
          </a:xfrm>
        </p:grpSpPr>
        <p:sp>
          <p:nvSpPr>
            <p:cNvPr id="67" name="Rectangle 39">
              <a:extLst>
                <a:ext uri="{FF2B5EF4-FFF2-40B4-BE49-F238E27FC236}">
                  <a16:creationId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8" y="2583328"/>
              <a:ext cx="290731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57">
              <a:extLst>
                <a:ext uri="{FF2B5EF4-FFF2-40B4-BE49-F238E27FC236}">
                  <a16:creationId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70" name="Teardrop 58">
                <a:extLst>
                  <a:ext uri="{FF2B5EF4-FFF2-40B4-BE49-F238E27FC236}">
                    <a16:creationId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59">
                <a:extLst>
                  <a:ext uri="{FF2B5EF4-FFF2-40B4-BE49-F238E27FC236}">
                    <a16:creationId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TextBox 75">
              <a:extLst>
                <a:ext uri="{FF2B5EF4-FFF2-40B4-BE49-F238E27FC236}">
                  <a16:creationId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957834" y="2668815"/>
              <a:ext cx="29962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الصيانة الدائمة للأدوات والأجهزة المستعملة داخل المنزل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2" name="Group 85">
            <a:extLst>
              <a:ext uri="{FF2B5EF4-FFF2-40B4-BE49-F238E27FC236}">
                <a16:creationId xmlns:a16="http://schemas.microsoft.com/office/drawing/2014/main" id="{B1FB5BF1-24E5-4339-9152-844FA5BECE25}"/>
              </a:ext>
            </a:extLst>
          </p:cNvPr>
          <p:cNvGrpSpPr/>
          <p:nvPr/>
        </p:nvGrpSpPr>
        <p:grpSpPr>
          <a:xfrm>
            <a:off x="676026" y="4570386"/>
            <a:ext cx="3485266" cy="640328"/>
            <a:chOff x="676027" y="3890007"/>
            <a:chExt cx="3485266" cy="640328"/>
          </a:xfrm>
        </p:grpSpPr>
        <p:sp>
          <p:nvSpPr>
            <p:cNvPr id="73" name="Rectangle 40">
              <a:extLst>
                <a:ext uri="{FF2B5EF4-FFF2-40B4-BE49-F238E27FC236}">
                  <a16:creationId xmlns:a16="http://schemas.microsoft.com/office/drawing/2014/main" id="{FBC1A429-7844-4121-AAC3-9BB8D4BFA20C}"/>
                </a:ext>
              </a:extLst>
            </p:cNvPr>
            <p:cNvSpPr/>
            <p:nvPr/>
          </p:nvSpPr>
          <p:spPr>
            <a:xfrm flipH="1">
              <a:off x="951707" y="3907571"/>
              <a:ext cx="299496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54">
              <a:extLst>
                <a:ext uri="{FF2B5EF4-FFF2-40B4-BE49-F238E27FC236}">
                  <a16:creationId xmlns:a16="http://schemas.microsoft.com/office/drawing/2014/main" id="{B3B5D88D-AB1F-4A72-A1DB-AC948698DBA5}"/>
                </a:ext>
              </a:extLst>
            </p:cNvPr>
            <p:cNvGrpSpPr/>
            <p:nvPr/>
          </p:nvGrpSpPr>
          <p:grpSpPr>
            <a:xfrm>
              <a:off x="676027" y="3890007"/>
              <a:ext cx="537103" cy="534197"/>
              <a:chOff x="11049987" y="1270856"/>
              <a:chExt cx="537103" cy="534197"/>
            </a:xfrm>
          </p:grpSpPr>
          <p:sp>
            <p:nvSpPr>
              <p:cNvPr id="76" name="Teardrop 55">
                <a:extLst>
                  <a:ext uri="{FF2B5EF4-FFF2-40B4-BE49-F238E27FC236}">
                    <a16:creationId xmlns:a16="http://schemas.microsoft.com/office/drawing/2014/main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66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56">
                <a:extLst>
                  <a:ext uri="{FF2B5EF4-FFF2-40B4-BE49-F238E27FC236}">
                    <a16:creationId xmlns:a16="http://schemas.microsoft.com/office/drawing/2014/main" id="{B5B5AB39-D481-4AF7-A28E-DAEF9CD8BA04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6">
              <a:extLst>
                <a:ext uri="{FF2B5EF4-FFF2-40B4-BE49-F238E27FC236}">
                  <a16:creationId xmlns:a16="http://schemas.microsoft.com/office/drawing/2014/main" id="{506BF21A-E698-409F-A354-C3FE858D1177}"/>
                </a:ext>
              </a:extLst>
            </p:cNvPr>
            <p:cNvSpPr txBox="1"/>
            <p:nvPr/>
          </p:nvSpPr>
          <p:spPr>
            <a:xfrm>
              <a:off x="1165043" y="4055943"/>
              <a:ext cx="2996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التهوية المستمرة للمنزل</a:t>
              </a:r>
              <a:endParaRPr lang="en-US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8" name="Group 86">
            <a:extLst>
              <a:ext uri="{FF2B5EF4-FFF2-40B4-BE49-F238E27FC236}">
                <a16:creationId xmlns:a16="http://schemas.microsoft.com/office/drawing/2014/main" id="{9B78D6AC-BB74-413A-8F7E-44513CF30CA0}"/>
              </a:ext>
            </a:extLst>
          </p:cNvPr>
          <p:cNvGrpSpPr/>
          <p:nvPr/>
        </p:nvGrpSpPr>
        <p:grpSpPr>
          <a:xfrm>
            <a:off x="676026" y="5744118"/>
            <a:ext cx="4283518" cy="637191"/>
            <a:chOff x="676027" y="5063739"/>
            <a:chExt cx="4283518" cy="637191"/>
          </a:xfrm>
        </p:grpSpPr>
        <p:sp>
          <p:nvSpPr>
            <p:cNvPr id="79" name="Rectangle 41">
              <a:extLst>
                <a:ext uri="{FF2B5EF4-FFF2-40B4-BE49-F238E27FC236}">
                  <a16:creationId xmlns:a16="http://schemas.microsoft.com/office/drawing/2014/main" id="{EDD39EDE-1214-4C0F-BE8A-61B4170D5322}"/>
                </a:ext>
              </a:extLst>
            </p:cNvPr>
            <p:cNvSpPr/>
            <p:nvPr/>
          </p:nvSpPr>
          <p:spPr>
            <a:xfrm flipH="1">
              <a:off x="951706" y="5078166"/>
              <a:ext cx="4007839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51">
              <a:extLst>
                <a:ext uri="{FF2B5EF4-FFF2-40B4-BE49-F238E27FC236}">
                  <a16:creationId xmlns:a16="http://schemas.microsoft.com/office/drawing/2014/main" id="{285533A6-F03C-46CF-865E-54837BAC2305}"/>
                </a:ext>
              </a:extLst>
            </p:cNvPr>
            <p:cNvGrpSpPr/>
            <p:nvPr/>
          </p:nvGrpSpPr>
          <p:grpSpPr>
            <a:xfrm>
              <a:off x="676027" y="5063739"/>
              <a:ext cx="537103" cy="534197"/>
              <a:chOff x="11049987" y="1270856"/>
              <a:chExt cx="537103" cy="534197"/>
            </a:xfrm>
          </p:grpSpPr>
          <p:sp>
            <p:nvSpPr>
              <p:cNvPr id="82" name="Teardrop 52">
                <a:extLst>
                  <a:ext uri="{FF2B5EF4-FFF2-40B4-BE49-F238E27FC236}">
                    <a16:creationId xmlns:a16="http://schemas.microsoft.com/office/drawing/2014/main" id="{9E3E7311-763B-41F4-A3DF-BE24F7DEF333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53">
                <a:extLst>
                  <a:ext uri="{FF2B5EF4-FFF2-40B4-BE49-F238E27FC236}">
                    <a16:creationId xmlns:a16="http://schemas.microsoft.com/office/drawing/2014/main" id="{1C2F196A-F332-4795-A419-A8868FA620BB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TextBox 77">
              <a:extLst>
                <a:ext uri="{FF2B5EF4-FFF2-40B4-BE49-F238E27FC236}">
                  <a16:creationId xmlns:a16="http://schemas.microsoft.com/office/drawing/2014/main" id="{257F20A4-C4EF-4DAC-9500-98B097296CB7}"/>
                </a:ext>
              </a:extLst>
            </p:cNvPr>
            <p:cNvSpPr txBox="1"/>
            <p:nvPr/>
          </p:nvSpPr>
          <p:spPr>
            <a:xfrm>
              <a:off x="1207425" y="5238081"/>
              <a:ext cx="2996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latin typeface="Verdana" panose="020B0604030504040204" pitchFamily="34" charset="0"/>
                  <a:ea typeface="Verdana" panose="020B0604030504040204" pitchFamily="34" charset="0"/>
                </a:rPr>
                <a:t>إزالة مصادر التلوث داخل المنزل</a:t>
              </a:r>
              <a:endParaRPr lang="en-US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84" name="Group 90">
            <a:extLst>
              <a:ext uri="{FF2B5EF4-FFF2-40B4-BE49-F238E27FC236}">
                <a16:creationId xmlns:a16="http://schemas.microsoft.com/office/drawing/2014/main" id="{0D517EB2-01CC-4FE8-9794-803FF58548AE}"/>
              </a:ext>
            </a:extLst>
          </p:cNvPr>
          <p:cNvGrpSpPr/>
          <p:nvPr/>
        </p:nvGrpSpPr>
        <p:grpSpPr>
          <a:xfrm>
            <a:off x="6919863" y="2059269"/>
            <a:ext cx="4102878" cy="1342996"/>
            <a:chOff x="6919864" y="1378890"/>
            <a:chExt cx="4102878" cy="1342996"/>
          </a:xfrm>
        </p:grpSpPr>
        <p:sp>
          <p:nvSpPr>
            <p:cNvPr id="85" name="Rectangle 32">
              <a:extLst>
                <a:ext uri="{FF2B5EF4-FFF2-40B4-BE49-F238E27FC236}">
                  <a16:creationId xmlns:a16="http://schemas.microsoft.com/office/drawing/2014/main" id="{E1661676-CFAC-4FA4-AADD-0BB58B205DEC}"/>
                </a:ext>
              </a:extLst>
            </p:cNvPr>
            <p:cNvSpPr/>
            <p:nvPr/>
          </p:nvSpPr>
          <p:spPr>
            <a:xfrm>
              <a:off x="6919864" y="1401946"/>
              <a:ext cx="3796827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1">
              <a:extLst>
                <a:ext uri="{FF2B5EF4-FFF2-40B4-BE49-F238E27FC236}">
                  <a16:creationId xmlns:a16="http://schemas.microsoft.com/office/drawing/2014/main" id="{6ACC9FA2-EE6B-475E-A2D2-D795F79077F4}"/>
                </a:ext>
              </a:extLst>
            </p:cNvPr>
            <p:cNvGrpSpPr/>
            <p:nvPr/>
          </p:nvGrpSpPr>
          <p:grpSpPr>
            <a:xfrm>
              <a:off x="10485639" y="1378890"/>
              <a:ext cx="537103" cy="534197"/>
              <a:chOff x="11049987" y="1270856"/>
              <a:chExt cx="537103" cy="534197"/>
            </a:xfrm>
          </p:grpSpPr>
          <p:sp>
            <p:nvSpPr>
              <p:cNvPr id="88" name="Teardrop 36">
                <a:extLst>
                  <a:ext uri="{FF2B5EF4-FFF2-40B4-BE49-F238E27FC236}">
                    <a16:creationId xmlns:a16="http://schemas.microsoft.com/office/drawing/2014/main" id="{BD22C72F-0760-4998-BB72-F02C0C1E1CA9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7">
                <a:extLst>
                  <a:ext uri="{FF2B5EF4-FFF2-40B4-BE49-F238E27FC236}">
                    <a16:creationId xmlns:a16="http://schemas.microsoft.com/office/drawing/2014/main" id="{88099A5C-23D3-4F36-8950-1342B9B4D0BD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TextBox 78">
              <a:extLst>
                <a:ext uri="{FF2B5EF4-FFF2-40B4-BE49-F238E27FC236}">
                  <a16:creationId xmlns:a16="http://schemas.microsoft.com/office/drawing/2014/main" id="{BC38886A-A9A0-4A2F-A6BF-F1C0DA7D8DF6}"/>
                </a:ext>
              </a:extLst>
            </p:cNvPr>
            <p:cNvSpPr txBox="1"/>
            <p:nvPr/>
          </p:nvSpPr>
          <p:spPr>
            <a:xfrm>
              <a:off x="7496247" y="1521557"/>
              <a:ext cx="29962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مراعاة الاستعمال المنضبط للمواد الكيميائية داخل المنزل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CA8D11D-A767-4398-8E30-9ABDEDA0A9E9}"/>
              </a:ext>
            </a:extLst>
          </p:cNvPr>
          <p:cNvGrpSpPr/>
          <p:nvPr/>
        </p:nvGrpSpPr>
        <p:grpSpPr>
          <a:xfrm>
            <a:off x="7486865" y="3249374"/>
            <a:ext cx="3535876" cy="990479"/>
            <a:chOff x="7486866" y="2568995"/>
            <a:chExt cx="3535876" cy="990479"/>
          </a:xfrm>
        </p:grpSpPr>
        <p:sp>
          <p:nvSpPr>
            <p:cNvPr id="91" name="Rectangle 33">
              <a:extLst>
                <a:ext uri="{FF2B5EF4-FFF2-40B4-BE49-F238E27FC236}">
                  <a16:creationId xmlns:a16="http://schemas.microsoft.com/office/drawing/2014/main" id="{553F96CE-F6D6-4602-9D85-1EF024B2ABF6}"/>
                </a:ext>
              </a:extLst>
            </p:cNvPr>
            <p:cNvSpPr/>
            <p:nvPr/>
          </p:nvSpPr>
          <p:spPr>
            <a:xfrm>
              <a:off x="8120137" y="2583328"/>
              <a:ext cx="2583566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42">
              <a:extLst>
                <a:ext uri="{FF2B5EF4-FFF2-40B4-BE49-F238E27FC236}">
                  <a16:creationId xmlns:a16="http://schemas.microsoft.com/office/drawing/2014/main" id="{44503852-E1D2-490B-B996-CC3E66DBEFB2}"/>
                </a:ext>
              </a:extLst>
            </p:cNvPr>
            <p:cNvGrpSpPr/>
            <p:nvPr/>
          </p:nvGrpSpPr>
          <p:grpSpPr>
            <a:xfrm>
              <a:off x="10485639" y="2568995"/>
              <a:ext cx="537103" cy="534197"/>
              <a:chOff x="11049987" y="1270856"/>
              <a:chExt cx="537103" cy="534197"/>
            </a:xfrm>
          </p:grpSpPr>
          <p:sp>
            <p:nvSpPr>
              <p:cNvPr id="94" name="Teardrop 43">
                <a:extLst>
                  <a:ext uri="{FF2B5EF4-FFF2-40B4-BE49-F238E27FC236}">
                    <a16:creationId xmlns:a16="http://schemas.microsoft.com/office/drawing/2014/main" id="{3CF776BB-CEA5-4584-9B43-9E24BEDEA4EB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44">
                <a:extLst>
                  <a:ext uri="{FF2B5EF4-FFF2-40B4-BE49-F238E27FC236}">
                    <a16:creationId xmlns:a16="http://schemas.microsoft.com/office/drawing/2014/main" id="{A6414DF3-6DF5-4B0F-848F-F01776EE1EE1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TextBox 79">
              <a:extLst>
                <a:ext uri="{FF2B5EF4-FFF2-40B4-BE49-F238E27FC236}">
                  <a16:creationId xmlns:a16="http://schemas.microsoft.com/office/drawing/2014/main" id="{D05D65E6-F779-4A21-8B0E-F10A7474C23C}"/>
                </a:ext>
              </a:extLst>
            </p:cNvPr>
            <p:cNvSpPr txBox="1"/>
            <p:nvPr/>
          </p:nvSpPr>
          <p:spPr>
            <a:xfrm>
              <a:off x="7486866" y="2728477"/>
              <a:ext cx="2996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تركيب أجهزة كشف الدخان في المطبخ والممرات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96" name="Group 88">
            <a:extLst>
              <a:ext uri="{FF2B5EF4-FFF2-40B4-BE49-F238E27FC236}">
                <a16:creationId xmlns:a16="http://schemas.microsoft.com/office/drawing/2014/main" id="{75841E1E-8B82-467C-8892-9F1C81360E9E}"/>
              </a:ext>
            </a:extLst>
          </p:cNvPr>
          <p:cNvGrpSpPr/>
          <p:nvPr/>
        </p:nvGrpSpPr>
        <p:grpSpPr>
          <a:xfrm>
            <a:off x="8032477" y="4461686"/>
            <a:ext cx="2990264" cy="1200329"/>
            <a:chOff x="8032478" y="3781307"/>
            <a:chExt cx="2990264" cy="1200329"/>
          </a:xfrm>
        </p:grpSpPr>
        <p:sp>
          <p:nvSpPr>
            <p:cNvPr id="97" name="Rectangle 34">
              <a:extLst>
                <a:ext uri="{FF2B5EF4-FFF2-40B4-BE49-F238E27FC236}">
                  <a16:creationId xmlns:a16="http://schemas.microsoft.com/office/drawing/2014/main" id="{F0E9C49C-4506-4E64-B030-24CA0980B403}"/>
                </a:ext>
              </a:extLst>
            </p:cNvPr>
            <p:cNvSpPr/>
            <p:nvPr/>
          </p:nvSpPr>
          <p:spPr>
            <a:xfrm>
              <a:off x="8032478" y="3907571"/>
              <a:ext cx="2671225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45">
              <a:extLst>
                <a:ext uri="{FF2B5EF4-FFF2-40B4-BE49-F238E27FC236}">
                  <a16:creationId xmlns:a16="http://schemas.microsoft.com/office/drawing/2014/main" id="{3B8DA231-9F34-4C5F-B056-12FC47D0C9B1}"/>
                </a:ext>
              </a:extLst>
            </p:cNvPr>
            <p:cNvGrpSpPr/>
            <p:nvPr/>
          </p:nvGrpSpPr>
          <p:grpSpPr>
            <a:xfrm>
              <a:off x="10485639" y="3890007"/>
              <a:ext cx="537103" cy="534197"/>
              <a:chOff x="11049987" y="1270856"/>
              <a:chExt cx="537103" cy="534197"/>
            </a:xfrm>
          </p:grpSpPr>
          <p:sp>
            <p:nvSpPr>
              <p:cNvPr id="100" name="Teardrop 46">
                <a:extLst>
                  <a:ext uri="{FF2B5EF4-FFF2-40B4-BE49-F238E27FC236}">
                    <a16:creationId xmlns:a16="http://schemas.microsoft.com/office/drawing/2014/main" id="{A297CF3D-879C-463E-8C36-87CE0C4B0826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47">
                <a:extLst>
                  <a:ext uri="{FF2B5EF4-FFF2-40B4-BE49-F238E27FC236}">
                    <a16:creationId xmlns:a16="http://schemas.microsoft.com/office/drawing/2014/main" id="{C6330538-F312-4782-A253-A7FEA0CFD897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TextBox 80">
              <a:extLst>
                <a:ext uri="{FF2B5EF4-FFF2-40B4-BE49-F238E27FC236}">
                  <a16:creationId xmlns:a16="http://schemas.microsoft.com/office/drawing/2014/main" id="{468CED4C-DD6C-40A7-8FAC-033705BBAAFB}"/>
                </a:ext>
              </a:extLst>
            </p:cNvPr>
            <p:cNvSpPr txBox="1"/>
            <p:nvPr/>
          </p:nvSpPr>
          <p:spPr>
            <a:xfrm>
              <a:off x="8206433" y="3781307"/>
              <a:ext cx="23233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توفير حقيبة الإسعافات الأولية</a:t>
              </a:r>
            </a:p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 في المنزل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02" name="Group 87">
            <a:extLst>
              <a:ext uri="{FF2B5EF4-FFF2-40B4-BE49-F238E27FC236}">
                <a16:creationId xmlns:a16="http://schemas.microsoft.com/office/drawing/2014/main" id="{C3AD7D9E-3942-4DD4-AC38-B9D1A9AC0FB3}"/>
              </a:ext>
            </a:extLst>
          </p:cNvPr>
          <p:cNvGrpSpPr/>
          <p:nvPr/>
        </p:nvGrpSpPr>
        <p:grpSpPr>
          <a:xfrm>
            <a:off x="7019608" y="5744118"/>
            <a:ext cx="4003133" cy="1007183"/>
            <a:chOff x="7019609" y="5063739"/>
            <a:chExt cx="4003133" cy="1007183"/>
          </a:xfrm>
        </p:grpSpPr>
        <p:sp>
          <p:nvSpPr>
            <p:cNvPr id="103" name="Rectangle 35">
              <a:extLst>
                <a:ext uri="{FF2B5EF4-FFF2-40B4-BE49-F238E27FC236}">
                  <a16:creationId xmlns:a16="http://schemas.microsoft.com/office/drawing/2014/main" id="{75F38BB3-6A51-4C77-8C35-8D3E2454CDEE}"/>
                </a:ext>
              </a:extLst>
            </p:cNvPr>
            <p:cNvSpPr/>
            <p:nvPr/>
          </p:nvSpPr>
          <p:spPr>
            <a:xfrm>
              <a:off x="7019609" y="5078166"/>
              <a:ext cx="3677440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48">
              <a:extLst>
                <a:ext uri="{FF2B5EF4-FFF2-40B4-BE49-F238E27FC236}">
                  <a16:creationId xmlns:a16="http://schemas.microsoft.com/office/drawing/2014/main" id="{B3D166D6-D7E1-4A1F-AA96-B76699AB7892}"/>
                </a:ext>
              </a:extLst>
            </p:cNvPr>
            <p:cNvGrpSpPr/>
            <p:nvPr/>
          </p:nvGrpSpPr>
          <p:grpSpPr>
            <a:xfrm>
              <a:off x="10485639" y="5063739"/>
              <a:ext cx="537103" cy="534197"/>
              <a:chOff x="11049987" y="1270856"/>
              <a:chExt cx="537103" cy="534197"/>
            </a:xfrm>
          </p:grpSpPr>
          <p:sp>
            <p:nvSpPr>
              <p:cNvPr id="106" name="Teardrop 49">
                <a:extLst>
                  <a:ext uri="{FF2B5EF4-FFF2-40B4-BE49-F238E27FC236}">
                    <a16:creationId xmlns:a16="http://schemas.microsoft.com/office/drawing/2014/main" id="{B930088A-1038-4387-B4FF-38D61966927B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50">
                <a:extLst>
                  <a:ext uri="{FF2B5EF4-FFF2-40B4-BE49-F238E27FC236}">
                    <a16:creationId xmlns:a16="http://schemas.microsoft.com/office/drawing/2014/main" id="{672360E4-99B8-4CAB-B355-886793963526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TextBox 81">
              <a:extLst>
                <a:ext uri="{FF2B5EF4-FFF2-40B4-BE49-F238E27FC236}">
                  <a16:creationId xmlns:a16="http://schemas.microsoft.com/office/drawing/2014/main" id="{34C71521-DCCE-468F-BA00-4545E1251D1F}"/>
                </a:ext>
              </a:extLst>
            </p:cNvPr>
            <p:cNvSpPr txBox="1"/>
            <p:nvPr/>
          </p:nvSpPr>
          <p:spPr>
            <a:xfrm>
              <a:off x="7481869" y="5239925"/>
              <a:ext cx="2996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Verdana" panose="020B0604030504040204" pitchFamily="34" charset="0"/>
                  <a:ea typeface="Verdana" panose="020B0604030504040204" pitchFamily="34" charset="0"/>
                </a:rPr>
                <a:t>تعريف أفراد الأسرة برقم هاتف الدفاع المدني</a:t>
              </a:r>
              <a:endParaRPr lang="en-US" sz="24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8" name="Oval 6">
            <a:extLst>
              <a:ext uri="{FF2B5EF4-FFF2-40B4-BE49-F238E27FC236}">
                <a16:creationId xmlns:a16="http://schemas.microsoft.com/office/drawing/2014/main" id="{7DAC9707-105A-4870-BE13-1C864DEFE17D}"/>
              </a:ext>
            </a:extLst>
          </p:cNvPr>
          <p:cNvSpPr/>
          <p:nvPr/>
        </p:nvSpPr>
        <p:spPr>
          <a:xfrm>
            <a:off x="4712676" y="2874939"/>
            <a:ext cx="2700997" cy="2700997"/>
          </a:xfrm>
          <a:prstGeom prst="ellipse">
            <a:avLst/>
          </a:prstGeom>
          <a:gradFill>
            <a:gsLst>
              <a:gs pos="1770">
                <a:srgbClr val="00B0F0">
                  <a:alpha val="41000"/>
                </a:srgbClr>
              </a:gs>
              <a:gs pos="100000">
                <a:srgbClr val="000099">
                  <a:alpha val="68000"/>
                </a:srgbClr>
              </a:gs>
            </a:gsLst>
            <a:lin ang="27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">
            <a:extLst>
              <a:ext uri="{FF2B5EF4-FFF2-40B4-BE49-F238E27FC236}">
                <a16:creationId xmlns:a16="http://schemas.microsoft.com/office/drawing/2014/main" id="{DE99E0F0-7F05-40D8-908D-8686A0CE01A5}"/>
              </a:ext>
            </a:extLst>
          </p:cNvPr>
          <p:cNvGrpSpPr/>
          <p:nvPr/>
        </p:nvGrpSpPr>
        <p:grpSpPr>
          <a:xfrm>
            <a:off x="4383158" y="2000353"/>
            <a:ext cx="822423" cy="822423"/>
            <a:chOff x="3608900" y="1227358"/>
            <a:chExt cx="822423" cy="822423"/>
          </a:xfrm>
        </p:grpSpPr>
        <p:sp>
          <p:nvSpPr>
            <p:cNvPr id="110" name="Oval 9">
              <a:extLst>
                <a:ext uri="{FF2B5EF4-FFF2-40B4-BE49-F238E27FC236}">
                  <a16:creationId xmlns:a16="http://schemas.microsoft.com/office/drawing/2014/main" id="{640DA610-CC57-4026-8B4A-D3357E1BA91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900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8">
              <a:extLst>
                <a:ext uri="{FF2B5EF4-FFF2-40B4-BE49-F238E27FC236}">
                  <a16:creationId xmlns:a16="http://schemas.microsoft.com/office/drawing/2014/main" id="{7A34AEFA-E2BF-4D5B-9364-D6D569C6DC7E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">
            <a:extLst>
              <a:ext uri="{FF2B5EF4-FFF2-40B4-BE49-F238E27FC236}">
                <a16:creationId xmlns:a16="http://schemas.microsoft.com/office/drawing/2014/main" id="{1B670949-E3D2-4A73-B24B-FE24938DD4F9}"/>
              </a:ext>
            </a:extLst>
          </p:cNvPr>
          <p:cNvGrpSpPr/>
          <p:nvPr/>
        </p:nvGrpSpPr>
        <p:grpSpPr>
          <a:xfrm>
            <a:off x="3634043" y="3193489"/>
            <a:ext cx="822423" cy="822423"/>
            <a:chOff x="3608900" y="1227358"/>
            <a:chExt cx="822423" cy="822423"/>
          </a:xfrm>
        </p:grpSpPr>
        <p:sp>
          <p:nvSpPr>
            <p:cNvPr id="113" name="Oval 12">
              <a:extLst>
                <a:ext uri="{FF2B5EF4-FFF2-40B4-BE49-F238E27FC236}">
                  <a16:creationId xmlns:a16="http://schemas.microsoft.com/office/drawing/2014/main" id="{D31F9321-6A88-472C-8934-92E810A68EDB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00336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3">
              <a:extLst>
                <a:ext uri="{FF2B5EF4-FFF2-40B4-BE49-F238E27FC236}">
                  <a16:creationId xmlns:a16="http://schemas.microsoft.com/office/drawing/2014/main" id="{49DD812A-9871-475D-8786-A27C90266A37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4">
            <a:extLst>
              <a:ext uri="{FF2B5EF4-FFF2-40B4-BE49-F238E27FC236}">
                <a16:creationId xmlns:a16="http://schemas.microsoft.com/office/drawing/2014/main" id="{A008B990-FB1F-4306-8CFD-23D407693C0B}"/>
              </a:ext>
            </a:extLst>
          </p:cNvPr>
          <p:cNvGrpSpPr/>
          <p:nvPr/>
        </p:nvGrpSpPr>
        <p:grpSpPr>
          <a:xfrm>
            <a:off x="3700596" y="4493261"/>
            <a:ext cx="822423" cy="822423"/>
            <a:chOff x="3608900" y="1227358"/>
            <a:chExt cx="822423" cy="822423"/>
          </a:xfrm>
        </p:grpSpPr>
        <p:sp>
          <p:nvSpPr>
            <p:cNvPr id="116" name="Oval 15">
              <a:extLst>
                <a:ext uri="{FF2B5EF4-FFF2-40B4-BE49-F238E27FC236}">
                  <a16:creationId xmlns:a16="http://schemas.microsoft.com/office/drawing/2014/main" id="{988704C5-BDD2-4A92-A725-C1B5B04F1D9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6600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6">
              <a:extLst>
                <a:ext uri="{FF2B5EF4-FFF2-40B4-BE49-F238E27FC236}">
                  <a16:creationId xmlns:a16="http://schemas.microsoft.com/office/drawing/2014/main" id="{F96D9C0D-6973-4ADF-98D6-8EC1912AE32A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7">
            <a:extLst>
              <a:ext uri="{FF2B5EF4-FFF2-40B4-BE49-F238E27FC236}">
                <a16:creationId xmlns:a16="http://schemas.microsoft.com/office/drawing/2014/main" id="{F53F6F05-5148-4FC6-99BB-4ED34035D78F}"/>
              </a:ext>
            </a:extLst>
          </p:cNvPr>
          <p:cNvGrpSpPr/>
          <p:nvPr/>
        </p:nvGrpSpPr>
        <p:grpSpPr>
          <a:xfrm>
            <a:off x="4523019" y="5649655"/>
            <a:ext cx="822423" cy="822423"/>
            <a:chOff x="3608900" y="1227358"/>
            <a:chExt cx="822423" cy="822423"/>
          </a:xfrm>
        </p:grpSpPr>
        <p:sp>
          <p:nvSpPr>
            <p:cNvPr id="119" name="Oval 18">
              <a:extLst>
                <a:ext uri="{FF2B5EF4-FFF2-40B4-BE49-F238E27FC236}">
                  <a16:creationId xmlns:a16="http://schemas.microsoft.com/office/drawing/2014/main" id="{72888031-EF61-4A17-96BC-89261CCC177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FF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9">
              <a:extLst>
                <a:ext uri="{FF2B5EF4-FFF2-40B4-BE49-F238E27FC236}">
                  <a16:creationId xmlns:a16="http://schemas.microsoft.com/office/drawing/2014/main" id="{68167DE7-43C4-4940-8D75-AFD905160357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20">
            <a:extLst>
              <a:ext uri="{FF2B5EF4-FFF2-40B4-BE49-F238E27FC236}">
                <a16:creationId xmlns:a16="http://schemas.microsoft.com/office/drawing/2014/main" id="{E83CD384-4E5D-414C-9597-69077999E646}"/>
              </a:ext>
            </a:extLst>
          </p:cNvPr>
          <p:cNvGrpSpPr/>
          <p:nvPr/>
        </p:nvGrpSpPr>
        <p:grpSpPr>
          <a:xfrm>
            <a:off x="6508654" y="2000353"/>
            <a:ext cx="822423" cy="822423"/>
            <a:chOff x="3608900" y="1227358"/>
            <a:chExt cx="822423" cy="822423"/>
          </a:xfrm>
        </p:grpSpPr>
        <p:sp>
          <p:nvSpPr>
            <p:cNvPr id="122" name="Oval 21">
              <a:extLst>
                <a:ext uri="{FF2B5EF4-FFF2-40B4-BE49-F238E27FC236}">
                  <a16:creationId xmlns:a16="http://schemas.microsoft.com/office/drawing/2014/main" id="{46F44D83-FF0D-407A-A3BF-8A4207C5742F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99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22">
              <a:extLst>
                <a:ext uri="{FF2B5EF4-FFF2-40B4-BE49-F238E27FC236}">
                  <a16:creationId xmlns:a16="http://schemas.microsoft.com/office/drawing/2014/main" id="{19DC3F46-B00C-4964-BF5C-C0A592457698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23">
            <a:extLst>
              <a:ext uri="{FF2B5EF4-FFF2-40B4-BE49-F238E27FC236}">
                <a16:creationId xmlns:a16="http://schemas.microsoft.com/office/drawing/2014/main" id="{3D86FA54-C95D-442C-A3CE-05EFCE0C5E97}"/>
              </a:ext>
            </a:extLst>
          </p:cNvPr>
          <p:cNvGrpSpPr/>
          <p:nvPr/>
        </p:nvGrpSpPr>
        <p:grpSpPr>
          <a:xfrm>
            <a:off x="7584555" y="3193489"/>
            <a:ext cx="822423" cy="822423"/>
            <a:chOff x="3608900" y="1227358"/>
            <a:chExt cx="822423" cy="822423"/>
          </a:xfrm>
        </p:grpSpPr>
        <p:sp>
          <p:nvSpPr>
            <p:cNvPr id="125" name="Oval 24">
              <a:extLst>
                <a:ext uri="{FF2B5EF4-FFF2-40B4-BE49-F238E27FC236}">
                  <a16:creationId xmlns:a16="http://schemas.microsoft.com/office/drawing/2014/main" id="{AE80951A-3F18-444F-B0CA-D07B517291A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505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25">
              <a:extLst>
                <a:ext uri="{FF2B5EF4-FFF2-40B4-BE49-F238E27FC236}">
                  <a16:creationId xmlns:a16="http://schemas.microsoft.com/office/drawing/2014/main" id="{5000CC32-420A-446C-AD48-2B3AF6CF07F8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26">
            <a:extLst>
              <a:ext uri="{FF2B5EF4-FFF2-40B4-BE49-F238E27FC236}">
                <a16:creationId xmlns:a16="http://schemas.microsoft.com/office/drawing/2014/main" id="{ED41D5FC-F9E9-4280-9EEF-1921F55A1193}"/>
              </a:ext>
            </a:extLst>
          </p:cNvPr>
          <p:cNvGrpSpPr/>
          <p:nvPr/>
        </p:nvGrpSpPr>
        <p:grpSpPr>
          <a:xfrm>
            <a:off x="7708926" y="4493261"/>
            <a:ext cx="822423" cy="822423"/>
            <a:chOff x="3608900" y="1227358"/>
            <a:chExt cx="822423" cy="822423"/>
          </a:xfrm>
        </p:grpSpPr>
        <p:sp>
          <p:nvSpPr>
            <p:cNvPr id="128" name="Oval 27">
              <a:extLst>
                <a:ext uri="{FF2B5EF4-FFF2-40B4-BE49-F238E27FC236}">
                  <a16:creationId xmlns:a16="http://schemas.microsoft.com/office/drawing/2014/main" id="{5887AA1B-22EA-4C99-B84A-F7A13BC939CE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2D05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28">
              <a:extLst>
                <a:ext uri="{FF2B5EF4-FFF2-40B4-BE49-F238E27FC236}">
                  <a16:creationId xmlns:a16="http://schemas.microsoft.com/office/drawing/2014/main" id="{26397492-06F3-4D4C-BC6E-3279D4D741A1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29">
            <a:extLst>
              <a:ext uri="{FF2B5EF4-FFF2-40B4-BE49-F238E27FC236}">
                <a16:creationId xmlns:a16="http://schemas.microsoft.com/office/drawing/2014/main" id="{196EDE46-1EE4-4A80-82EF-1DCE50FC8BC9}"/>
              </a:ext>
            </a:extLst>
          </p:cNvPr>
          <p:cNvGrpSpPr/>
          <p:nvPr/>
        </p:nvGrpSpPr>
        <p:grpSpPr>
          <a:xfrm>
            <a:off x="6608397" y="5649655"/>
            <a:ext cx="822423" cy="822423"/>
            <a:chOff x="3608900" y="1227358"/>
            <a:chExt cx="822423" cy="822423"/>
          </a:xfrm>
        </p:grpSpPr>
        <p:sp>
          <p:nvSpPr>
            <p:cNvPr id="131" name="Oval 30">
              <a:extLst>
                <a:ext uri="{FF2B5EF4-FFF2-40B4-BE49-F238E27FC236}">
                  <a16:creationId xmlns:a16="http://schemas.microsoft.com/office/drawing/2014/main" id="{DE27BF97-1E58-4FF3-8DA6-D47CA4D4734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33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31">
              <a:extLst>
                <a:ext uri="{FF2B5EF4-FFF2-40B4-BE49-F238E27FC236}">
                  <a16:creationId xmlns:a16="http://schemas.microsoft.com/office/drawing/2014/main" id="{01AF5B98-BE49-4B8A-9DBE-002BBA074021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3" name="Graphic 3" descr="Bar chart">
            <a:extLst>
              <a:ext uri="{FF2B5EF4-FFF2-40B4-BE49-F238E27FC236}">
                <a16:creationId xmlns:a16="http://schemas.microsoft.com/office/drawing/2014/main" id="{850202CA-6720-44F0-A8A0-45C33C1FB1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886" y="3440614"/>
            <a:ext cx="365760" cy="365760"/>
          </a:xfrm>
          <a:prstGeom prst="rect">
            <a:avLst/>
          </a:prstGeom>
        </p:spPr>
      </p:pic>
      <p:pic>
        <p:nvPicPr>
          <p:cNvPr id="134" name="Graphic 5" descr="Upward trend RTL">
            <a:extLst>
              <a:ext uri="{FF2B5EF4-FFF2-40B4-BE49-F238E27FC236}">
                <a16:creationId xmlns:a16="http://schemas.microsoft.com/office/drawing/2014/main" id="{D02DFA87-F48B-4CA9-ABEC-CCD25DCFCD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9785" y="2225736"/>
            <a:ext cx="365760" cy="365760"/>
          </a:xfrm>
          <a:prstGeom prst="rect">
            <a:avLst/>
          </a:prstGeom>
        </p:spPr>
      </p:pic>
      <p:pic>
        <p:nvPicPr>
          <p:cNvPr id="135" name="Graphic 63" descr="Downward trend">
            <a:extLst>
              <a:ext uri="{FF2B5EF4-FFF2-40B4-BE49-F238E27FC236}">
                <a16:creationId xmlns:a16="http://schemas.microsoft.com/office/drawing/2014/main" id="{10EE7362-8878-4BAA-9EA4-701EBEEA59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30257" y="2219633"/>
            <a:ext cx="365760" cy="365760"/>
          </a:xfrm>
          <a:prstGeom prst="rect">
            <a:avLst/>
          </a:prstGeom>
        </p:spPr>
      </p:pic>
      <p:pic>
        <p:nvPicPr>
          <p:cNvPr id="136" name="Graphic 65" descr="Stopwatch">
            <a:extLst>
              <a:ext uri="{FF2B5EF4-FFF2-40B4-BE49-F238E27FC236}">
                <a16:creationId xmlns:a16="http://schemas.microsoft.com/office/drawing/2014/main" id="{EE9572EA-9324-4C50-9320-2DA60B217B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47930" y="3424886"/>
            <a:ext cx="365760" cy="365760"/>
          </a:xfrm>
          <a:prstGeom prst="rect">
            <a:avLst/>
          </a:prstGeom>
        </p:spPr>
      </p:pic>
      <p:pic>
        <p:nvPicPr>
          <p:cNvPr id="137" name="Graphic 67" descr="Hourglass">
            <a:extLst>
              <a:ext uri="{FF2B5EF4-FFF2-40B4-BE49-F238E27FC236}">
                <a16:creationId xmlns:a16="http://schemas.microsoft.com/office/drawing/2014/main" id="{3E3295AC-E987-4C73-A40D-8D36174280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44696" y="5887047"/>
            <a:ext cx="365760" cy="365760"/>
          </a:xfrm>
          <a:prstGeom prst="rect">
            <a:avLst/>
          </a:prstGeom>
        </p:spPr>
      </p:pic>
      <p:pic>
        <p:nvPicPr>
          <p:cNvPr id="138" name="Graphic 69" descr="Research">
            <a:extLst>
              <a:ext uri="{FF2B5EF4-FFF2-40B4-BE49-F238E27FC236}">
                <a16:creationId xmlns:a16="http://schemas.microsoft.com/office/drawing/2014/main" id="{3AE9B385-9339-43CC-A834-9BE8F1A783D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40786" y="4745876"/>
            <a:ext cx="365760" cy="365760"/>
          </a:xfrm>
          <a:prstGeom prst="rect">
            <a:avLst/>
          </a:prstGeom>
        </p:spPr>
      </p:pic>
      <p:pic>
        <p:nvPicPr>
          <p:cNvPr id="139" name="Graphic 71" descr="Eye">
            <a:extLst>
              <a:ext uri="{FF2B5EF4-FFF2-40B4-BE49-F238E27FC236}">
                <a16:creationId xmlns:a16="http://schemas.microsoft.com/office/drawing/2014/main" id="{0E0CADBC-8525-473E-83B1-0FC809F0BC3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40439" y="4740055"/>
            <a:ext cx="365760" cy="365760"/>
          </a:xfrm>
          <a:prstGeom prst="rect">
            <a:avLst/>
          </a:prstGeom>
        </p:spPr>
      </p:pic>
      <p:pic>
        <p:nvPicPr>
          <p:cNvPr id="140" name="Graphic 73" descr="Target">
            <a:extLst>
              <a:ext uri="{FF2B5EF4-FFF2-40B4-BE49-F238E27FC236}">
                <a16:creationId xmlns:a16="http://schemas.microsoft.com/office/drawing/2014/main" id="{B2B6365B-2099-4035-8AA1-576D215B748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36728" y="5881795"/>
            <a:ext cx="365760" cy="365760"/>
          </a:xfrm>
          <a:prstGeom prst="rect">
            <a:avLst/>
          </a:prstGeom>
        </p:spPr>
      </p:pic>
      <p:sp>
        <p:nvSpPr>
          <p:cNvPr id="141" name="TextBox 82">
            <a:extLst>
              <a:ext uri="{FF2B5EF4-FFF2-40B4-BE49-F238E27FC236}">
                <a16:creationId xmlns:a16="http://schemas.microsoft.com/office/drawing/2014/main" id="{2A907E60-359A-4B7B-A8ED-87654F922942}"/>
              </a:ext>
            </a:extLst>
          </p:cNvPr>
          <p:cNvSpPr txBox="1"/>
          <p:nvPr/>
        </p:nvSpPr>
        <p:spPr>
          <a:xfrm>
            <a:off x="4745500" y="3843085"/>
            <a:ext cx="27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dirty="0">
                <a:solidFill>
                  <a:schemeClr val="bg1"/>
                </a:solidFill>
              </a:rPr>
              <a:t>كيف نحافظ على سلامة منازلنا؟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42" name="مجموعة 141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143" name="مجموعة 142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154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4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44" name="مجموعة 143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149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0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151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152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 و العشرون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53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السلامة ومجالاتها</a:t>
                  </a:r>
                </a:p>
              </p:txBody>
            </p:sp>
          </p:grpSp>
        </p:grpSp>
        <p:grpSp>
          <p:nvGrpSpPr>
            <p:cNvPr id="145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146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4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7094898" y="1663670"/>
            <a:ext cx="298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السلامة المرورية: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2039289" y="1632326"/>
            <a:ext cx="570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أصبحت الحوادث المرورية واحدة من أكبر المشكلات التي تواجه سُكّان المملكة العربية السعودية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BD120-1237-412F-B5C8-FD3E5C55624C}"/>
              </a:ext>
            </a:extLst>
          </p:cNvPr>
          <p:cNvSpPr txBox="1"/>
          <p:nvPr/>
        </p:nvSpPr>
        <p:spPr>
          <a:xfrm>
            <a:off x="7457080" y="3407608"/>
            <a:ext cx="27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33CCFF"/>
                </a:solidFill>
                <a:latin typeface="Century Gothic" panose="020B0502020202020204" pitchFamily="34" charset="0"/>
              </a:rPr>
              <a:t>السلامة المرورية: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2115860" y="3210576"/>
            <a:ext cx="5709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فكم خلَّفت هذه الحوادث من مآسٍ إنسانية، وكم نسمع بين مدة وأخرى عن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قصص وأحداث اجتماعية محزنة كانت الحوادث المرورية هي السبب الرئيس فيها! إضافة إلى الخسائر المادية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 الباهظة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7825083" y="2019362"/>
            <a:ext cx="2257148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7825083" y="3736112"/>
            <a:ext cx="2257148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9712120" y="2710532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10082231" y="1011718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4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  و العشرون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السلامة ومجالاتها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55035" y="3824068"/>
            <a:ext cx="2378682" cy="2884837"/>
            <a:chOff x="7749851" y="1424779"/>
            <a:chExt cx="2395978" cy="2905820"/>
          </a:xfrm>
        </p:grpSpPr>
        <p:grpSp>
          <p:nvGrpSpPr>
            <p:cNvPr id="65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75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6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364" y="2946517"/>
              <a:ext cx="1804254" cy="1160176"/>
            </a:xfrm>
            <a:prstGeom prst="rect">
              <a:avLst/>
            </a:prstGeom>
          </p:spPr>
        </p:pic>
        <p:sp>
          <p:nvSpPr>
            <p:cNvPr id="67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7786860" y="1705667"/>
              <a:ext cx="2358969" cy="651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اتباع تعليمات المرور صورة حضارية</a:t>
              </a:r>
            </a:p>
          </p:txBody>
        </p:sp>
      </p:grpSp>
      <p:grpSp>
        <p:nvGrpSpPr>
          <p:cNvPr id="77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3066702" y="3856078"/>
            <a:ext cx="2378682" cy="2884837"/>
            <a:chOff x="7749851" y="1424779"/>
            <a:chExt cx="2395978" cy="2905820"/>
          </a:xfrm>
        </p:grpSpPr>
        <p:grpSp>
          <p:nvGrpSpPr>
            <p:cNvPr id="78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81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9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8966" y="2856296"/>
              <a:ext cx="1954757" cy="1274845"/>
            </a:xfrm>
            <a:prstGeom prst="rect">
              <a:avLst/>
            </a:prstGeom>
          </p:spPr>
        </p:pic>
        <p:sp>
          <p:nvSpPr>
            <p:cNvPr id="80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7786860" y="1705667"/>
              <a:ext cx="2358969" cy="372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من حوادث السيارات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908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69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70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8">
            <a:extLst>
              <a:ext uri="{FF2B5EF4-FFF2-40B4-BE49-F238E27FC236}">
                <a16:creationId xmlns:a16="http://schemas.microsoft.com/office/drawing/2014/main" id="{467937FD-0C2E-4681-A7AD-7AC9945AA36C}"/>
              </a:ext>
            </a:extLst>
          </p:cNvPr>
          <p:cNvSpPr/>
          <p:nvPr/>
        </p:nvSpPr>
        <p:spPr>
          <a:xfrm>
            <a:off x="7402836" y="2319285"/>
            <a:ext cx="1553603" cy="1553603"/>
          </a:xfrm>
          <a:prstGeom prst="ellipse">
            <a:avLst/>
          </a:prstGeom>
          <a:gradFill flip="none" rotWithShape="1">
            <a:gsLst>
              <a:gs pos="0">
                <a:srgbClr val="00CCFF"/>
              </a:gs>
              <a:gs pos="79000">
                <a:srgbClr val="0066CC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val 9">
            <a:extLst>
              <a:ext uri="{FF2B5EF4-FFF2-40B4-BE49-F238E27FC236}">
                <a16:creationId xmlns:a16="http://schemas.microsoft.com/office/drawing/2014/main" id="{2EA633B1-2B7F-4CEE-94FD-0EA3DBD5976D}"/>
              </a:ext>
            </a:extLst>
          </p:cNvPr>
          <p:cNvSpPr/>
          <p:nvPr/>
        </p:nvSpPr>
        <p:spPr>
          <a:xfrm>
            <a:off x="7402836" y="4368999"/>
            <a:ext cx="1553603" cy="1553603"/>
          </a:xfrm>
          <a:prstGeom prst="ellipse">
            <a:avLst/>
          </a:prstGeom>
          <a:gradFill>
            <a:gsLst>
              <a:gs pos="0">
                <a:srgbClr val="FFFF00"/>
              </a:gs>
              <a:gs pos="79000">
                <a:srgbClr val="FF99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Oval 10">
            <a:extLst>
              <a:ext uri="{FF2B5EF4-FFF2-40B4-BE49-F238E27FC236}">
                <a16:creationId xmlns:a16="http://schemas.microsoft.com/office/drawing/2014/main" id="{60E8B6FB-2911-4DD2-AE0E-E306208E9317}"/>
              </a:ext>
            </a:extLst>
          </p:cNvPr>
          <p:cNvSpPr/>
          <p:nvPr/>
        </p:nvSpPr>
        <p:spPr>
          <a:xfrm>
            <a:off x="5409174" y="5306948"/>
            <a:ext cx="1553603" cy="1553603"/>
          </a:xfrm>
          <a:prstGeom prst="ellipse">
            <a:avLst/>
          </a:prstGeom>
          <a:gradFill flip="none" rotWithShape="1">
            <a:gsLst>
              <a:gs pos="0">
                <a:srgbClr val="00CC99"/>
              </a:gs>
              <a:gs pos="79000">
                <a:srgbClr val="008080"/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val 11">
            <a:extLst>
              <a:ext uri="{FF2B5EF4-FFF2-40B4-BE49-F238E27FC236}">
                <a16:creationId xmlns:a16="http://schemas.microsoft.com/office/drawing/2014/main" id="{C94628FD-6DC4-4B9E-A958-3AE23FFAF287}"/>
              </a:ext>
            </a:extLst>
          </p:cNvPr>
          <p:cNvSpPr/>
          <p:nvPr/>
        </p:nvSpPr>
        <p:spPr>
          <a:xfrm>
            <a:off x="3352130" y="4368999"/>
            <a:ext cx="1553603" cy="1553603"/>
          </a:xfrm>
          <a:prstGeom prst="ellipse">
            <a:avLst/>
          </a:prstGeom>
          <a:gradFill flip="none" rotWithShape="1">
            <a:gsLst>
              <a:gs pos="5000">
                <a:srgbClr val="FF6600"/>
              </a:gs>
              <a:gs pos="79000">
                <a:srgbClr val="FF0000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74BAE03B-A45E-4EE8-B76C-59563BF8C45F}"/>
              </a:ext>
            </a:extLst>
          </p:cNvPr>
          <p:cNvSpPr/>
          <p:nvPr/>
        </p:nvSpPr>
        <p:spPr>
          <a:xfrm>
            <a:off x="3352130" y="2319285"/>
            <a:ext cx="1553603" cy="1553603"/>
          </a:xfrm>
          <a:prstGeom prst="ellipse">
            <a:avLst/>
          </a:prstGeom>
          <a:gradFill flip="none" rotWithShape="1">
            <a:gsLst>
              <a:gs pos="11000">
                <a:srgbClr val="0099CC"/>
              </a:gs>
              <a:gs pos="80000">
                <a:srgbClr val="003366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1E24E1C1-48BD-49E6-BA4A-9DE8991F3111}"/>
              </a:ext>
            </a:extLst>
          </p:cNvPr>
          <p:cNvSpPr/>
          <p:nvPr/>
        </p:nvSpPr>
        <p:spPr>
          <a:xfrm>
            <a:off x="5409174" y="1381336"/>
            <a:ext cx="1553603" cy="1553603"/>
          </a:xfrm>
          <a:prstGeom prst="ellipse">
            <a:avLst/>
          </a:prstGeom>
          <a:gradFill>
            <a:gsLst>
              <a:gs pos="0">
                <a:srgbClr val="FF00FF"/>
              </a:gs>
              <a:gs pos="79000">
                <a:srgbClr val="FF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6 Points 3">
            <a:extLst>
              <a:ext uri="{FF2B5EF4-FFF2-40B4-BE49-F238E27FC236}">
                <a16:creationId xmlns:a16="http://schemas.microsoft.com/office/drawing/2014/main" id="{1F764CD9-2FD1-4126-A07B-BCBBB8909ACA}"/>
              </a:ext>
            </a:extLst>
          </p:cNvPr>
          <p:cNvSpPr/>
          <p:nvPr/>
        </p:nvSpPr>
        <p:spPr>
          <a:xfrm>
            <a:off x="4192314" y="2158138"/>
            <a:ext cx="3987324" cy="3925612"/>
          </a:xfrm>
          <a:custGeom>
            <a:avLst/>
            <a:gdLst>
              <a:gd name="connsiteX0" fmla="*/ 1 w 3404381"/>
              <a:gd name="connsiteY0" fmla="*/ 851095 h 3404381"/>
              <a:gd name="connsiteX1" fmla="*/ 1134784 w 3404381"/>
              <a:gd name="connsiteY1" fmla="*/ 851081 h 3404381"/>
              <a:gd name="connsiteX2" fmla="*/ 1702191 w 3404381"/>
              <a:gd name="connsiteY2" fmla="*/ 0 h 3404381"/>
              <a:gd name="connsiteX3" fmla="*/ 2269597 w 3404381"/>
              <a:gd name="connsiteY3" fmla="*/ 851081 h 3404381"/>
              <a:gd name="connsiteX4" fmla="*/ 3404380 w 3404381"/>
              <a:gd name="connsiteY4" fmla="*/ 851095 h 3404381"/>
              <a:gd name="connsiteX5" fmla="*/ 2837003 w 3404381"/>
              <a:gd name="connsiteY5" fmla="*/ 1702191 h 3404381"/>
              <a:gd name="connsiteX6" fmla="*/ 3404380 w 3404381"/>
              <a:gd name="connsiteY6" fmla="*/ 2553286 h 3404381"/>
              <a:gd name="connsiteX7" fmla="*/ 2269597 w 3404381"/>
              <a:gd name="connsiteY7" fmla="*/ 2553300 h 3404381"/>
              <a:gd name="connsiteX8" fmla="*/ 1702191 w 3404381"/>
              <a:gd name="connsiteY8" fmla="*/ 3404381 h 3404381"/>
              <a:gd name="connsiteX9" fmla="*/ 1134784 w 3404381"/>
              <a:gd name="connsiteY9" fmla="*/ 2553300 h 3404381"/>
              <a:gd name="connsiteX10" fmla="*/ 1 w 3404381"/>
              <a:gd name="connsiteY10" fmla="*/ 2553286 h 3404381"/>
              <a:gd name="connsiteX11" fmla="*/ 567378 w 3404381"/>
              <a:gd name="connsiteY11" fmla="*/ 1702191 h 3404381"/>
              <a:gd name="connsiteX12" fmla="*/ 1 w 3404381"/>
              <a:gd name="connsiteY12" fmla="*/ 851095 h 3404381"/>
              <a:gd name="connsiteX0" fmla="*/ 0 w 3404379"/>
              <a:gd name="connsiteY0" fmla="*/ 851095 h 3404381"/>
              <a:gd name="connsiteX1" fmla="*/ 1134783 w 3404379"/>
              <a:gd name="connsiteY1" fmla="*/ 851081 h 3404381"/>
              <a:gd name="connsiteX2" fmla="*/ 1702190 w 3404379"/>
              <a:gd name="connsiteY2" fmla="*/ 0 h 3404381"/>
              <a:gd name="connsiteX3" fmla="*/ 2269596 w 3404379"/>
              <a:gd name="connsiteY3" fmla="*/ 851081 h 3404381"/>
              <a:gd name="connsiteX4" fmla="*/ 3404379 w 3404379"/>
              <a:gd name="connsiteY4" fmla="*/ 851095 h 3404381"/>
              <a:gd name="connsiteX5" fmla="*/ 2837002 w 3404379"/>
              <a:gd name="connsiteY5" fmla="*/ 1702191 h 3404381"/>
              <a:gd name="connsiteX6" fmla="*/ 3404379 w 3404379"/>
              <a:gd name="connsiteY6" fmla="*/ 2553286 h 3404381"/>
              <a:gd name="connsiteX7" fmla="*/ 2269596 w 3404379"/>
              <a:gd name="connsiteY7" fmla="*/ 2553300 h 3404381"/>
              <a:gd name="connsiteX8" fmla="*/ 1702190 w 3404379"/>
              <a:gd name="connsiteY8" fmla="*/ 3404381 h 3404381"/>
              <a:gd name="connsiteX9" fmla="*/ 1134783 w 3404379"/>
              <a:gd name="connsiteY9" fmla="*/ 2553300 h 3404381"/>
              <a:gd name="connsiteX10" fmla="*/ 0 w 3404379"/>
              <a:gd name="connsiteY10" fmla="*/ 2553286 h 3404381"/>
              <a:gd name="connsiteX11" fmla="*/ 567377 w 3404379"/>
              <a:gd name="connsiteY11" fmla="*/ 1702191 h 3404381"/>
              <a:gd name="connsiteX12" fmla="*/ 0 w 3404379"/>
              <a:gd name="connsiteY12" fmla="*/ 851095 h 3404381"/>
              <a:gd name="connsiteX0" fmla="*/ 0 w 3493691"/>
              <a:gd name="connsiteY0" fmla="*/ 851095 h 3404381"/>
              <a:gd name="connsiteX1" fmla="*/ 1134783 w 3493691"/>
              <a:gd name="connsiteY1" fmla="*/ 851081 h 3404381"/>
              <a:gd name="connsiteX2" fmla="*/ 1702190 w 3493691"/>
              <a:gd name="connsiteY2" fmla="*/ 0 h 3404381"/>
              <a:gd name="connsiteX3" fmla="*/ 2269596 w 3493691"/>
              <a:gd name="connsiteY3" fmla="*/ 851081 h 3404381"/>
              <a:gd name="connsiteX4" fmla="*/ 3404379 w 3493691"/>
              <a:gd name="connsiteY4" fmla="*/ 851095 h 3404381"/>
              <a:gd name="connsiteX5" fmla="*/ 2837002 w 3493691"/>
              <a:gd name="connsiteY5" fmla="*/ 1702191 h 3404381"/>
              <a:gd name="connsiteX6" fmla="*/ 3404379 w 3493691"/>
              <a:gd name="connsiteY6" fmla="*/ 2553286 h 3404381"/>
              <a:gd name="connsiteX7" fmla="*/ 2269596 w 3493691"/>
              <a:gd name="connsiteY7" fmla="*/ 2553300 h 3404381"/>
              <a:gd name="connsiteX8" fmla="*/ 1702190 w 3493691"/>
              <a:gd name="connsiteY8" fmla="*/ 3404381 h 3404381"/>
              <a:gd name="connsiteX9" fmla="*/ 1134783 w 3493691"/>
              <a:gd name="connsiteY9" fmla="*/ 2553300 h 3404381"/>
              <a:gd name="connsiteX10" fmla="*/ 0 w 3493691"/>
              <a:gd name="connsiteY10" fmla="*/ 2553286 h 3404381"/>
              <a:gd name="connsiteX11" fmla="*/ 567377 w 3493691"/>
              <a:gd name="connsiteY11" fmla="*/ 1702191 h 3404381"/>
              <a:gd name="connsiteX12" fmla="*/ 0 w 3493691"/>
              <a:gd name="connsiteY12" fmla="*/ 851095 h 3404381"/>
              <a:gd name="connsiteX0" fmla="*/ 0 w 3493691"/>
              <a:gd name="connsiteY0" fmla="*/ 851095 h 3404381"/>
              <a:gd name="connsiteX1" fmla="*/ 1134783 w 3493691"/>
              <a:gd name="connsiteY1" fmla="*/ 851081 h 3404381"/>
              <a:gd name="connsiteX2" fmla="*/ 1702190 w 3493691"/>
              <a:gd name="connsiteY2" fmla="*/ 0 h 3404381"/>
              <a:gd name="connsiteX3" fmla="*/ 2269596 w 3493691"/>
              <a:gd name="connsiteY3" fmla="*/ 851081 h 3404381"/>
              <a:gd name="connsiteX4" fmla="*/ 3404379 w 3493691"/>
              <a:gd name="connsiteY4" fmla="*/ 851095 h 3404381"/>
              <a:gd name="connsiteX5" fmla="*/ 2837002 w 3493691"/>
              <a:gd name="connsiteY5" fmla="*/ 1702191 h 3404381"/>
              <a:gd name="connsiteX6" fmla="*/ 3404379 w 3493691"/>
              <a:gd name="connsiteY6" fmla="*/ 2553286 h 3404381"/>
              <a:gd name="connsiteX7" fmla="*/ 2269596 w 3493691"/>
              <a:gd name="connsiteY7" fmla="*/ 2553300 h 3404381"/>
              <a:gd name="connsiteX8" fmla="*/ 1702190 w 3493691"/>
              <a:gd name="connsiteY8" fmla="*/ 3404381 h 3404381"/>
              <a:gd name="connsiteX9" fmla="*/ 1134783 w 3493691"/>
              <a:gd name="connsiteY9" fmla="*/ 2553300 h 3404381"/>
              <a:gd name="connsiteX10" fmla="*/ 0 w 3493691"/>
              <a:gd name="connsiteY10" fmla="*/ 2553286 h 3404381"/>
              <a:gd name="connsiteX11" fmla="*/ 567377 w 3493691"/>
              <a:gd name="connsiteY11" fmla="*/ 1702191 h 3404381"/>
              <a:gd name="connsiteX12" fmla="*/ 0 w 3493691"/>
              <a:gd name="connsiteY12" fmla="*/ 851095 h 3404381"/>
              <a:gd name="connsiteX0" fmla="*/ 0 w 3493691"/>
              <a:gd name="connsiteY0" fmla="*/ 851095 h 3455083"/>
              <a:gd name="connsiteX1" fmla="*/ 1134783 w 3493691"/>
              <a:gd name="connsiteY1" fmla="*/ 851081 h 3455083"/>
              <a:gd name="connsiteX2" fmla="*/ 1702190 w 3493691"/>
              <a:gd name="connsiteY2" fmla="*/ 0 h 3455083"/>
              <a:gd name="connsiteX3" fmla="*/ 2269596 w 3493691"/>
              <a:gd name="connsiteY3" fmla="*/ 851081 h 3455083"/>
              <a:gd name="connsiteX4" fmla="*/ 3404379 w 3493691"/>
              <a:gd name="connsiteY4" fmla="*/ 851095 h 3455083"/>
              <a:gd name="connsiteX5" fmla="*/ 2837002 w 3493691"/>
              <a:gd name="connsiteY5" fmla="*/ 1702191 h 3455083"/>
              <a:gd name="connsiteX6" fmla="*/ 3404379 w 3493691"/>
              <a:gd name="connsiteY6" fmla="*/ 2553286 h 3455083"/>
              <a:gd name="connsiteX7" fmla="*/ 2269596 w 3493691"/>
              <a:gd name="connsiteY7" fmla="*/ 2553300 h 3455083"/>
              <a:gd name="connsiteX8" fmla="*/ 1702190 w 3493691"/>
              <a:gd name="connsiteY8" fmla="*/ 3404381 h 3455083"/>
              <a:gd name="connsiteX9" fmla="*/ 1134783 w 3493691"/>
              <a:gd name="connsiteY9" fmla="*/ 2553300 h 3455083"/>
              <a:gd name="connsiteX10" fmla="*/ 0 w 3493691"/>
              <a:gd name="connsiteY10" fmla="*/ 2553286 h 3455083"/>
              <a:gd name="connsiteX11" fmla="*/ 567377 w 3493691"/>
              <a:gd name="connsiteY11" fmla="*/ 1702191 h 3455083"/>
              <a:gd name="connsiteX12" fmla="*/ 0 w 3493691"/>
              <a:gd name="connsiteY12" fmla="*/ 851095 h 3455083"/>
              <a:gd name="connsiteX0" fmla="*/ 89312 w 3583003"/>
              <a:gd name="connsiteY0" fmla="*/ 851095 h 3455083"/>
              <a:gd name="connsiteX1" fmla="*/ 1224095 w 3583003"/>
              <a:gd name="connsiteY1" fmla="*/ 851081 h 3455083"/>
              <a:gd name="connsiteX2" fmla="*/ 1791502 w 3583003"/>
              <a:gd name="connsiteY2" fmla="*/ 0 h 3455083"/>
              <a:gd name="connsiteX3" fmla="*/ 2358908 w 3583003"/>
              <a:gd name="connsiteY3" fmla="*/ 851081 h 3455083"/>
              <a:gd name="connsiteX4" fmla="*/ 3493691 w 3583003"/>
              <a:gd name="connsiteY4" fmla="*/ 851095 h 3455083"/>
              <a:gd name="connsiteX5" fmla="*/ 2926314 w 3583003"/>
              <a:gd name="connsiteY5" fmla="*/ 1702191 h 3455083"/>
              <a:gd name="connsiteX6" fmla="*/ 3493691 w 3583003"/>
              <a:gd name="connsiteY6" fmla="*/ 2553286 h 3455083"/>
              <a:gd name="connsiteX7" fmla="*/ 2358908 w 3583003"/>
              <a:gd name="connsiteY7" fmla="*/ 2553300 h 3455083"/>
              <a:gd name="connsiteX8" fmla="*/ 1791502 w 3583003"/>
              <a:gd name="connsiteY8" fmla="*/ 3404381 h 3455083"/>
              <a:gd name="connsiteX9" fmla="*/ 1224095 w 3583003"/>
              <a:gd name="connsiteY9" fmla="*/ 2553300 h 3455083"/>
              <a:gd name="connsiteX10" fmla="*/ 89312 w 3583003"/>
              <a:gd name="connsiteY10" fmla="*/ 2553286 h 3455083"/>
              <a:gd name="connsiteX11" fmla="*/ 656689 w 3583003"/>
              <a:gd name="connsiteY11" fmla="*/ 1702191 h 3455083"/>
              <a:gd name="connsiteX12" fmla="*/ 89312 w 3583003"/>
              <a:gd name="connsiteY12" fmla="*/ 851095 h 3455083"/>
              <a:gd name="connsiteX0" fmla="*/ 89312 w 3583003"/>
              <a:gd name="connsiteY0" fmla="*/ 851095 h 3455083"/>
              <a:gd name="connsiteX1" fmla="*/ 1224095 w 3583003"/>
              <a:gd name="connsiteY1" fmla="*/ 851081 h 3455083"/>
              <a:gd name="connsiteX2" fmla="*/ 1791502 w 3583003"/>
              <a:gd name="connsiteY2" fmla="*/ 0 h 3455083"/>
              <a:gd name="connsiteX3" fmla="*/ 2358908 w 3583003"/>
              <a:gd name="connsiteY3" fmla="*/ 851081 h 3455083"/>
              <a:gd name="connsiteX4" fmla="*/ 3493691 w 3583003"/>
              <a:gd name="connsiteY4" fmla="*/ 851095 h 3455083"/>
              <a:gd name="connsiteX5" fmla="*/ 2926314 w 3583003"/>
              <a:gd name="connsiteY5" fmla="*/ 1702191 h 3455083"/>
              <a:gd name="connsiteX6" fmla="*/ 3493691 w 3583003"/>
              <a:gd name="connsiteY6" fmla="*/ 2553286 h 3455083"/>
              <a:gd name="connsiteX7" fmla="*/ 2358908 w 3583003"/>
              <a:gd name="connsiteY7" fmla="*/ 2553300 h 3455083"/>
              <a:gd name="connsiteX8" fmla="*/ 1791502 w 3583003"/>
              <a:gd name="connsiteY8" fmla="*/ 3404381 h 3455083"/>
              <a:gd name="connsiteX9" fmla="*/ 1224095 w 3583003"/>
              <a:gd name="connsiteY9" fmla="*/ 2553300 h 3455083"/>
              <a:gd name="connsiteX10" fmla="*/ 89312 w 3583003"/>
              <a:gd name="connsiteY10" fmla="*/ 2553286 h 3455083"/>
              <a:gd name="connsiteX11" fmla="*/ 656689 w 3583003"/>
              <a:gd name="connsiteY11" fmla="*/ 1702191 h 3455083"/>
              <a:gd name="connsiteX12" fmla="*/ 89312 w 3583003"/>
              <a:gd name="connsiteY12" fmla="*/ 851095 h 3455083"/>
              <a:gd name="connsiteX0" fmla="*/ 89312 w 3516513"/>
              <a:gd name="connsiteY0" fmla="*/ 851095 h 3455083"/>
              <a:gd name="connsiteX1" fmla="*/ 1224095 w 3516513"/>
              <a:gd name="connsiteY1" fmla="*/ 851081 h 3455083"/>
              <a:gd name="connsiteX2" fmla="*/ 1791502 w 3516513"/>
              <a:gd name="connsiteY2" fmla="*/ 0 h 3455083"/>
              <a:gd name="connsiteX3" fmla="*/ 2358908 w 3516513"/>
              <a:gd name="connsiteY3" fmla="*/ 851081 h 3455083"/>
              <a:gd name="connsiteX4" fmla="*/ 3493691 w 3516513"/>
              <a:gd name="connsiteY4" fmla="*/ 851095 h 3455083"/>
              <a:gd name="connsiteX5" fmla="*/ 2926314 w 3516513"/>
              <a:gd name="connsiteY5" fmla="*/ 1702191 h 3455083"/>
              <a:gd name="connsiteX6" fmla="*/ 3493691 w 3516513"/>
              <a:gd name="connsiteY6" fmla="*/ 2553286 h 3455083"/>
              <a:gd name="connsiteX7" fmla="*/ 2358908 w 3516513"/>
              <a:gd name="connsiteY7" fmla="*/ 2553300 h 3455083"/>
              <a:gd name="connsiteX8" fmla="*/ 1791502 w 3516513"/>
              <a:gd name="connsiteY8" fmla="*/ 3404381 h 3455083"/>
              <a:gd name="connsiteX9" fmla="*/ 1224095 w 3516513"/>
              <a:gd name="connsiteY9" fmla="*/ 2553300 h 3455083"/>
              <a:gd name="connsiteX10" fmla="*/ 89312 w 3516513"/>
              <a:gd name="connsiteY10" fmla="*/ 2553286 h 3455083"/>
              <a:gd name="connsiteX11" fmla="*/ 656689 w 3516513"/>
              <a:gd name="connsiteY11" fmla="*/ 1702191 h 3455083"/>
              <a:gd name="connsiteX12" fmla="*/ 89312 w 3516513"/>
              <a:gd name="connsiteY12" fmla="*/ 851095 h 3455083"/>
              <a:gd name="connsiteX0" fmla="*/ 89312 w 3516513"/>
              <a:gd name="connsiteY0" fmla="*/ 851095 h 3455083"/>
              <a:gd name="connsiteX1" fmla="*/ 1224095 w 3516513"/>
              <a:gd name="connsiteY1" fmla="*/ 851081 h 3455083"/>
              <a:gd name="connsiteX2" fmla="*/ 1791502 w 3516513"/>
              <a:gd name="connsiteY2" fmla="*/ 0 h 3455083"/>
              <a:gd name="connsiteX3" fmla="*/ 2358908 w 3516513"/>
              <a:gd name="connsiteY3" fmla="*/ 851081 h 3455083"/>
              <a:gd name="connsiteX4" fmla="*/ 3493691 w 3516513"/>
              <a:gd name="connsiteY4" fmla="*/ 851095 h 3455083"/>
              <a:gd name="connsiteX5" fmla="*/ 2926314 w 3516513"/>
              <a:gd name="connsiteY5" fmla="*/ 1702191 h 3455083"/>
              <a:gd name="connsiteX6" fmla="*/ 3493691 w 3516513"/>
              <a:gd name="connsiteY6" fmla="*/ 2553286 h 3455083"/>
              <a:gd name="connsiteX7" fmla="*/ 2358908 w 3516513"/>
              <a:gd name="connsiteY7" fmla="*/ 2553300 h 3455083"/>
              <a:gd name="connsiteX8" fmla="*/ 1791502 w 3516513"/>
              <a:gd name="connsiteY8" fmla="*/ 3404381 h 3455083"/>
              <a:gd name="connsiteX9" fmla="*/ 1224095 w 3516513"/>
              <a:gd name="connsiteY9" fmla="*/ 2553300 h 3455083"/>
              <a:gd name="connsiteX10" fmla="*/ 89312 w 3516513"/>
              <a:gd name="connsiteY10" fmla="*/ 2553286 h 3455083"/>
              <a:gd name="connsiteX11" fmla="*/ 656689 w 3516513"/>
              <a:gd name="connsiteY11" fmla="*/ 1702191 h 3455083"/>
              <a:gd name="connsiteX12" fmla="*/ 89312 w 3516513"/>
              <a:gd name="connsiteY12" fmla="*/ 851095 h 3455083"/>
              <a:gd name="connsiteX0" fmla="*/ 89312 w 3519731"/>
              <a:gd name="connsiteY0" fmla="*/ 851095 h 3455083"/>
              <a:gd name="connsiteX1" fmla="*/ 1224095 w 3519731"/>
              <a:gd name="connsiteY1" fmla="*/ 851081 h 3455083"/>
              <a:gd name="connsiteX2" fmla="*/ 1791502 w 3519731"/>
              <a:gd name="connsiteY2" fmla="*/ 0 h 3455083"/>
              <a:gd name="connsiteX3" fmla="*/ 2358908 w 3519731"/>
              <a:gd name="connsiteY3" fmla="*/ 851081 h 3455083"/>
              <a:gd name="connsiteX4" fmla="*/ 3493691 w 3519731"/>
              <a:gd name="connsiteY4" fmla="*/ 851095 h 3455083"/>
              <a:gd name="connsiteX5" fmla="*/ 2926314 w 3519731"/>
              <a:gd name="connsiteY5" fmla="*/ 1702191 h 3455083"/>
              <a:gd name="connsiteX6" fmla="*/ 3493691 w 3519731"/>
              <a:gd name="connsiteY6" fmla="*/ 2553286 h 3455083"/>
              <a:gd name="connsiteX7" fmla="*/ 2358908 w 3519731"/>
              <a:gd name="connsiteY7" fmla="*/ 2553300 h 3455083"/>
              <a:gd name="connsiteX8" fmla="*/ 1791502 w 3519731"/>
              <a:gd name="connsiteY8" fmla="*/ 3404381 h 3455083"/>
              <a:gd name="connsiteX9" fmla="*/ 1224095 w 3519731"/>
              <a:gd name="connsiteY9" fmla="*/ 2553300 h 3455083"/>
              <a:gd name="connsiteX10" fmla="*/ 89312 w 3519731"/>
              <a:gd name="connsiteY10" fmla="*/ 2553286 h 3455083"/>
              <a:gd name="connsiteX11" fmla="*/ 656689 w 3519731"/>
              <a:gd name="connsiteY11" fmla="*/ 1702191 h 3455083"/>
              <a:gd name="connsiteX12" fmla="*/ 89312 w 3519731"/>
              <a:gd name="connsiteY12" fmla="*/ 851095 h 3455083"/>
              <a:gd name="connsiteX0" fmla="*/ 89312 w 3519731"/>
              <a:gd name="connsiteY0" fmla="*/ 851095 h 3404386"/>
              <a:gd name="connsiteX1" fmla="*/ 1224095 w 3519731"/>
              <a:gd name="connsiteY1" fmla="*/ 851081 h 3404386"/>
              <a:gd name="connsiteX2" fmla="*/ 1791502 w 3519731"/>
              <a:gd name="connsiteY2" fmla="*/ 0 h 3404386"/>
              <a:gd name="connsiteX3" fmla="*/ 2358908 w 3519731"/>
              <a:gd name="connsiteY3" fmla="*/ 851081 h 3404386"/>
              <a:gd name="connsiteX4" fmla="*/ 3493691 w 3519731"/>
              <a:gd name="connsiteY4" fmla="*/ 851095 h 3404386"/>
              <a:gd name="connsiteX5" fmla="*/ 2926314 w 3519731"/>
              <a:gd name="connsiteY5" fmla="*/ 1702191 h 3404386"/>
              <a:gd name="connsiteX6" fmla="*/ 3493691 w 3519731"/>
              <a:gd name="connsiteY6" fmla="*/ 2553286 h 3404386"/>
              <a:gd name="connsiteX7" fmla="*/ 2358908 w 3519731"/>
              <a:gd name="connsiteY7" fmla="*/ 2553300 h 3404386"/>
              <a:gd name="connsiteX8" fmla="*/ 1791502 w 3519731"/>
              <a:gd name="connsiteY8" fmla="*/ 3404381 h 3404386"/>
              <a:gd name="connsiteX9" fmla="*/ 1224095 w 3519731"/>
              <a:gd name="connsiteY9" fmla="*/ 2553300 h 3404386"/>
              <a:gd name="connsiteX10" fmla="*/ 89312 w 3519731"/>
              <a:gd name="connsiteY10" fmla="*/ 2553286 h 3404386"/>
              <a:gd name="connsiteX11" fmla="*/ 656689 w 3519731"/>
              <a:gd name="connsiteY11" fmla="*/ 1702191 h 3404386"/>
              <a:gd name="connsiteX12" fmla="*/ 89312 w 3519731"/>
              <a:gd name="connsiteY12" fmla="*/ 851095 h 3404386"/>
              <a:gd name="connsiteX0" fmla="*/ 22823 w 3453242"/>
              <a:gd name="connsiteY0" fmla="*/ 851095 h 3404386"/>
              <a:gd name="connsiteX1" fmla="*/ 1157606 w 3453242"/>
              <a:gd name="connsiteY1" fmla="*/ 851081 h 3404386"/>
              <a:gd name="connsiteX2" fmla="*/ 1725013 w 3453242"/>
              <a:gd name="connsiteY2" fmla="*/ 0 h 3404386"/>
              <a:gd name="connsiteX3" fmla="*/ 2292419 w 3453242"/>
              <a:gd name="connsiteY3" fmla="*/ 851081 h 3404386"/>
              <a:gd name="connsiteX4" fmla="*/ 3427202 w 3453242"/>
              <a:gd name="connsiteY4" fmla="*/ 851095 h 3404386"/>
              <a:gd name="connsiteX5" fmla="*/ 2859825 w 3453242"/>
              <a:gd name="connsiteY5" fmla="*/ 1702191 h 3404386"/>
              <a:gd name="connsiteX6" fmla="*/ 3427202 w 3453242"/>
              <a:gd name="connsiteY6" fmla="*/ 2553286 h 3404386"/>
              <a:gd name="connsiteX7" fmla="*/ 2292419 w 3453242"/>
              <a:gd name="connsiteY7" fmla="*/ 2553300 h 3404386"/>
              <a:gd name="connsiteX8" fmla="*/ 1725013 w 3453242"/>
              <a:gd name="connsiteY8" fmla="*/ 3404381 h 3404386"/>
              <a:gd name="connsiteX9" fmla="*/ 1157606 w 3453242"/>
              <a:gd name="connsiteY9" fmla="*/ 2553300 h 3404386"/>
              <a:gd name="connsiteX10" fmla="*/ 22823 w 3453242"/>
              <a:gd name="connsiteY10" fmla="*/ 2553286 h 3404386"/>
              <a:gd name="connsiteX11" fmla="*/ 590200 w 3453242"/>
              <a:gd name="connsiteY11" fmla="*/ 1702191 h 3404386"/>
              <a:gd name="connsiteX12" fmla="*/ 22823 w 3453242"/>
              <a:gd name="connsiteY12" fmla="*/ 851095 h 3404386"/>
              <a:gd name="connsiteX0" fmla="*/ 18518 w 3448937"/>
              <a:gd name="connsiteY0" fmla="*/ 851095 h 3404386"/>
              <a:gd name="connsiteX1" fmla="*/ 1153301 w 3448937"/>
              <a:gd name="connsiteY1" fmla="*/ 851081 h 3404386"/>
              <a:gd name="connsiteX2" fmla="*/ 1720708 w 3448937"/>
              <a:gd name="connsiteY2" fmla="*/ 0 h 3404386"/>
              <a:gd name="connsiteX3" fmla="*/ 2288114 w 3448937"/>
              <a:gd name="connsiteY3" fmla="*/ 851081 h 3404386"/>
              <a:gd name="connsiteX4" fmla="*/ 3422897 w 3448937"/>
              <a:gd name="connsiteY4" fmla="*/ 851095 h 3404386"/>
              <a:gd name="connsiteX5" fmla="*/ 2855520 w 3448937"/>
              <a:gd name="connsiteY5" fmla="*/ 1702191 h 3404386"/>
              <a:gd name="connsiteX6" fmla="*/ 3422897 w 3448937"/>
              <a:gd name="connsiteY6" fmla="*/ 2553286 h 3404386"/>
              <a:gd name="connsiteX7" fmla="*/ 2288114 w 3448937"/>
              <a:gd name="connsiteY7" fmla="*/ 2553300 h 3404386"/>
              <a:gd name="connsiteX8" fmla="*/ 1720708 w 3448937"/>
              <a:gd name="connsiteY8" fmla="*/ 3404381 h 3404386"/>
              <a:gd name="connsiteX9" fmla="*/ 1153301 w 3448937"/>
              <a:gd name="connsiteY9" fmla="*/ 2553300 h 3404386"/>
              <a:gd name="connsiteX10" fmla="*/ 18518 w 3448937"/>
              <a:gd name="connsiteY10" fmla="*/ 2553286 h 3404386"/>
              <a:gd name="connsiteX11" fmla="*/ 585895 w 3448937"/>
              <a:gd name="connsiteY11" fmla="*/ 1702191 h 3404386"/>
              <a:gd name="connsiteX12" fmla="*/ 18518 w 3448937"/>
              <a:gd name="connsiteY12" fmla="*/ 851095 h 3404386"/>
              <a:gd name="connsiteX0" fmla="*/ 18518 w 3448937"/>
              <a:gd name="connsiteY0" fmla="*/ 851095 h 3404386"/>
              <a:gd name="connsiteX1" fmla="*/ 1153301 w 3448937"/>
              <a:gd name="connsiteY1" fmla="*/ 851081 h 3404386"/>
              <a:gd name="connsiteX2" fmla="*/ 1720708 w 3448937"/>
              <a:gd name="connsiteY2" fmla="*/ 0 h 3404386"/>
              <a:gd name="connsiteX3" fmla="*/ 2288114 w 3448937"/>
              <a:gd name="connsiteY3" fmla="*/ 851081 h 3404386"/>
              <a:gd name="connsiteX4" fmla="*/ 3422897 w 3448937"/>
              <a:gd name="connsiteY4" fmla="*/ 851095 h 3404386"/>
              <a:gd name="connsiteX5" fmla="*/ 2855520 w 3448937"/>
              <a:gd name="connsiteY5" fmla="*/ 1702191 h 3404386"/>
              <a:gd name="connsiteX6" fmla="*/ 3422897 w 3448937"/>
              <a:gd name="connsiteY6" fmla="*/ 2553286 h 3404386"/>
              <a:gd name="connsiteX7" fmla="*/ 2288114 w 3448937"/>
              <a:gd name="connsiteY7" fmla="*/ 2553300 h 3404386"/>
              <a:gd name="connsiteX8" fmla="*/ 1720708 w 3448937"/>
              <a:gd name="connsiteY8" fmla="*/ 3404381 h 3404386"/>
              <a:gd name="connsiteX9" fmla="*/ 1153301 w 3448937"/>
              <a:gd name="connsiteY9" fmla="*/ 2553300 h 3404386"/>
              <a:gd name="connsiteX10" fmla="*/ 18518 w 3448937"/>
              <a:gd name="connsiteY10" fmla="*/ 2553286 h 3404386"/>
              <a:gd name="connsiteX11" fmla="*/ 585895 w 3448937"/>
              <a:gd name="connsiteY11" fmla="*/ 1702191 h 3404386"/>
              <a:gd name="connsiteX12" fmla="*/ 18518 w 3448937"/>
              <a:gd name="connsiteY12" fmla="*/ 851095 h 3404386"/>
              <a:gd name="connsiteX0" fmla="*/ 18518 w 3451179"/>
              <a:gd name="connsiteY0" fmla="*/ 851095 h 3404386"/>
              <a:gd name="connsiteX1" fmla="*/ 1153301 w 3451179"/>
              <a:gd name="connsiteY1" fmla="*/ 851081 h 3404386"/>
              <a:gd name="connsiteX2" fmla="*/ 1720708 w 3451179"/>
              <a:gd name="connsiteY2" fmla="*/ 0 h 3404386"/>
              <a:gd name="connsiteX3" fmla="*/ 2288114 w 3451179"/>
              <a:gd name="connsiteY3" fmla="*/ 851081 h 3404386"/>
              <a:gd name="connsiteX4" fmla="*/ 3422897 w 3451179"/>
              <a:gd name="connsiteY4" fmla="*/ 851095 h 3404386"/>
              <a:gd name="connsiteX5" fmla="*/ 2855520 w 3451179"/>
              <a:gd name="connsiteY5" fmla="*/ 1702191 h 3404386"/>
              <a:gd name="connsiteX6" fmla="*/ 3422897 w 3451179"/>
              <a:gd name="connsiteY6" fmla="*/ 2553286 h 3404386"/>
              <a:gd name="connsiteX7" fmla="*/ 2288114 w 3451179"/>
              <a:gd name="connsiteY7" fmla="*/ 2553300 h 3404386"/>
              <a:gd name="connsiteX8" fmla="*/ 1720708 w 3451179"/>
              <a:gd name="connsiteY8" fmla="*/ 3404381 h 3404386"/>
              <a:gd name="connsiteX9" fmla="*/ 1153301 w 3451179"/>
              <a:gd name="connsiteY9" fmla="*/ 2553300 h 3404386"/>
              <a:gd name="connsiteX10" fmla="*/ 18518 w 3451179"/>
              <a:gd name="connsiteY10" fmla="*/ 2553286 h 3404386"/>
              <a:gd name="connsiteX11" fmla="*/ 585895 w 3451179"/>
              <a:gd name="connsiteY11" fmla="*/ 1702191 h 3404386"/>
              <a:gd name="connsiteX12" fmla="*/ 18518 w 3451179"/>
              <a:gd name="connsiteY12" fmla="*/ 851095 h 3404386"/>
              <a:gd name="connsiteX0" fmla="*/ 18518 w 3471506"/>
              <a:gd name="connsiteY0" fmla="*/ 851095 h 3404386"/>
              <a:gd name="connsiteX1" fmla="*/ 1153301 w 3471506"/>
              <a:gd name="connsiteY1" fmla="*/ 851081 h 3404386"/>
              <a:gd name="connsiteX2" fmla="*/ 1720708 w 3471506"/>
              <a:gd name="connsiteY2" fmla="*/ 0 h 3404386"/>
              <a:gd name="connsiteX3" fmla="*/ 2288114 w 3471506"/>
              <a:gd name="connsiteY3" fmla="*/ 851081 h 3404386"/>
              <a:gd name="connsiteX4" fmla="*/ 3422897 w 3471506"/>
              <a:gd name="connsiteY4" fmla="*/ 851095 h 3404386"/>
              <a:gd name="connsiteX5" fmla="*/ 2855520 w 3471506"/>
              <a:gd name="connsiteY5" fmla="*/ 1702191 h 3404386"/>
              <a:gd name="connsiteX6" fmla="*/ 3422897 w 3471506"/>
              <a:gd name="connsiteY6" fmla="*/ 2553286 h 3404386"/>
              <a:gd name="connsiteX7" fmla="*/ 2288114 w 3471506"/>
              <a:gd name="connsiteY7" fmla="*/ 2553300 h 3404386"/>
              <a:gd name="connsiteX8" fmla="*/ 1720708 w 3471506"/>
              <a:gd name="connsiteY8" fmla="*/ 3404381 h 3404386"/>
              <a:gd name="connsiteX9" fmla="*/ 1153301 w 3471506"/>
              <a:gd name="connsiteY9" fmla="*/ 2553300 h 3404386"/>
              <a:gd name="connsiteX10" fmla="*/ 18518 w 3471506"/>
              <a:gd name="connsiteY10" fmla="*/ 2553286 h 3404386"/>
              <a:gd name="connsiteX11" fmla="*/ 585895 w 3471506"/>
              <a:gd name="connsiteY11" fmla="*/ 1702191 h 3404386"/>
              <a:gd name="connsiteX12" fmla="*/ 18518 w 3471506"/>
              <a:gd name="connsiteY12" fmla="*/ 851095 h 3404386"/>
              <a:gd name="connsiteX0" fmla="*/ 18518 w 3471506"/>
              <a:gd name="connsiteY0" fmla="*/ 851095 h 3404386"/>
              <a:gd name="connsiteX1" fmla="*/ 1153301 w 3471506"/>
              <a:gd name="connsiteY1" fmla="*/ 851081 h 3404386"/>
              <a:gd name="connsiteX2" fmla="*/ 1720708 w 3471506"/>
              <a:gd name="connsiteY2" fmla="*/ 0 h 3404386"/>
              <a:gd name="connsiteX3" fmla="*/ 2288114 w 3471506"/>
              <a:gd name="connsiteY3" fmla="*/ 851081 h 3404386"/>
              <a:gd name="connsiteX4" fmla="*/ 3422897 w 3471506"/>
              <a:gd name="connsiteY4" fmla="*/ 851095 h 3404386"/>
              <a:gd name="connsiteX5" fmla="*/ 2855520 w 3471506"/>
              <a:gd name="connsiteY5" fmla="*/ 1702191 h 3404386"/>
              <a:gd name="connsiteX6" fmla="*/ 3422897 w 3471506"/>
              <a:gd name="connsiteY6" fmla="*/ 2553286 h 3404386"/>
              <a:gd name="connsiteX7" fmla="*/ 2288114 w 3471506"/>
              <a:gd name="connsiteY7" fmla="*/ 2553300 h 3404386"/>
              <a:gd name="connsiteX8" fmla="*/ 1720708 w 3471506"/>
              <a:gd name="connsiteY8" fmla="*/ 3404381 h 3404386"/>
              <a:gd name="connsiteX9" fmla="*/ 1153301 w 3471506"/>
              <a:gd name="connsiteY9" fmla="*/ 2553300 h 3404386"/>
              <a:gd name="connsiteX10" fmla="*/ 18518 w 3471506"/>
              <a:gd name="connsiteY10" fmla="*/ 2553286 h 3404386"/>
              <a:gd name="connsiteX11" fmla="*/ 585895 w 3471506"/>
              <a:gd name="connsiteY11" fmla="*/ 1702191 h 3404386"/>
              <a:gd name="connsiteX12" fmla="*/ 18518 w 3471506"/>
              <a:gd name="connsiteY12" fmla="*/ 851095 h 3404386"/>
              <a:gd name="connsiteX0" fmla="*/ 18518 w 3471506"/>
              <a:gd name="connsiteY0" fmla="*/ 851095 h 3404546"/>
              <a:gd name="connsiteX1" fmla="*/ 1153301 w 3471506"/>
              <a:gd name="connsiteY1" fmla="*/ 851081 h 3404546"/>
              <a:gd name="connsiteX2" fmla="*/ 1720708 w 3471506"/>
              <a:gd name="connsiteY2" fmla="*/ 0 h 3404546"/>
              <a:gd name="connsiteX3" fmla="*/ 2288114 w 3471506"/>
              <a:gd name="connsiteY3" fmla="*/ 851081 h 3404546"/>
              <a:gd name="connsiteX4" fmla="*/ 3422897 w 3471506"/>
              <a:gd name="connsiteY4" fmla="*/ 851095 h 3404546"/>
              <a:gd name="connsiteX5" fmla="*/ 2855520 w 3471506"/>
              <a:gd name="connsiteY5" fmla="*/ 1702191 h 3404546"/>
              <a:gd name="connsiteX6" fmla="*/ 3422897 w 3471506"/>
              <a:gd name="connsiteY6" fmla="*/ 2553286 h 3404546"/>
              <a:gd name="connsiteX7" fmla="*/ 2288114 w 3471506"/>
              <a:gd name="connsiteY7" fmla="*/ 2553300 h 3404546"/>
              <a:gd name="connsiteX8" fmla="*/ 1720708 w 3471506"/>
              <a:gd name="connsiteY8" fmla="*/ 3404381 h 3404546"/>
              <a:gd name="connsiteX9" fmla="*/ 1153301 w 3471506"/>
              <a:gd name="connsiteY9" fmla="*/ 2553300 h 3404546"/>
              <a:gd name="connsiteX10" fmla="*/ 18518 w 3471506"/>
              <a:gd name="connsiteY10" fmla="*/ 2553286 h 3404546"/>
              <a:gd name="connsiteX11" fmla="*/ 585895 w 3471506"/>
              <a:gd name="connsiteY11" fmla="*/ 1702191 h 3404546"/>
              <a:gd name="connsiteX12" fmla="*/ 18518 w 3471506"/>
              <a:gd name="connsiteY12" fmla="*/ 851095 h 3404546"/>
              <a:gd name="connsiteX0" fmla="*/ 25579 w 3478567"/>
              <a:gd name="connsiteY0" fmla="*/ 851095 h 3404546"/>
              <a:gd name="connsiteX1" fmla="*/ 1160362 w 3478567"/>
              <a:gd name="connsiteY1" fmla="*/ 851081 h 3404546"/>
              <a:gd name="connsiteX2" fmla="*/ 1727769 w 3478567"/>
              <a:gd name="connsiteY2" fmla="*/ 0 h 3404546"/>
              <a:gd name="connsiteX3" fmla="*/ 2295175 w 3478567"/>
              <a:gd name="connsiteY3" fmla="*/ 851081 h 3404546"/>
              <a:gd name="connsiteX4" fmla="*/ 3429958 w 3478567"/>
              <a:gd name="connsiteY4" fmla="*/ 851095 h 3404546"/>
              <a:gd name="connsiteX5" fmla="*/ 2862581 w 3478567"/>
              <a:gd name="connsiteY5" fmla="*/ 1702191 h 3404546"/>
              <a:gd name="connsiteX6" fmla="*/ 3429958 w 3478567"/>
              <a:gd name="connsiteY6" fmla="*/ 2553286 h 3404546"/>
              <a:gd name="connsiteX7" fmla="*/ 2295175 w 3478567"/>
              <a:gd name="connsiteY7" fmla="*/ 2553300 h 3404546"/>
              <a:gd name="connsiteX8" fmla="*/ 1727769 w 3478567"/>
              <a:gd name="connsiteY8" fmla="*/ 3404381 h 3404546"/>
              <a:gd name="connsiteX9" fmla="*/ 1160362 w 3478567"/>
              <a:gd name="connsiteY9" fmla="*/ 2553300 h 3404546"/>
              <a:gd name="connsiteX10" fmla="*/ 25579 w 3478567"/>
              <a:gd name="connsiteY10" fmla="*/ 2553286 h 3404546"/>
              <a:gd name="connsiteX11" fmla="*/ 592956 w 3478567"/>
              <a:gd name="connsiteY11" fmla="*/ 1702191 h 3404546"/>
              <a:gd name="connsiteX12" fmla="*/ 25579 w 3478567"/>
              <a:gd name="connsiteY12" fmla="*/ 851095 h 3404546"/>
              <a:gd name="connsiteX0" fmla="*/ 28247 w 3481235"/>
              <a:gd name="connsiteY0" fmla="*/ 851095 h 3404546"/>
              <a:gd name="connsiteX1" fmla="*/ 1163030 w 3481235"/>
              <a:gd name="connsiteY1" fmla="*/ 851081 h 3404546"/>
              <a:gd name="connsiteX2" fmla="*/ 1730437 w 3481235"/>
              <a:gd name="connsiteY2" fmla="*/ 0 h 3404546"/>
              <a:gd name="connsiteX3" fmla="*/ 2297843 w 3481235"/>
              <a:gd name="connsiteY3" fmla="*/ 851081 h 3404546"/>
              <a:gd name="connsiteX4" fmla="*/ 3432626 w 3481235"/>
              <a:gd name="connsiteY4" fmla="*/ 851095 h 3404546"/>
              <a:gd name="connsiteX5" fmla="*/ 2865249 w 3481235"/>
              <a:gd name="connsiteY5" fmla="*/ 1702191 h 3404546"/>
              <a:gd name="connsiteX6" fmla="*/ 3432626 w 3481235"/>
              <a:gd name="connsiteY6" fmla="*/ 2553286 h 3404546"/>
              <a:gd name="connsiteX7" fmla="*/ 2297843 w 3481235"/>
              <a:gd name="connsiteY7" fmla="*/ 2553300 h 3404546"/>
              <a:gd name="connsiteX8" fmla="*/ 1730437 w 3481235"/>
              <a:gd name="connsiteY8" fmla="*/ 3404381 h 3404546"/>
              <a:gd name="connsiteX9" fmla="*/ 1163030 w 3481235"/>
              <a:gd name="connsiteY9" fmla="*/ 2553300 h 3404546"/>
              <a:gd name="connsiteX10" fmla="*/ 28247 w 3481235"/>
              <a:gd name="connsiteY10" fmla="*/ 2553286 h 3404546"/>
              <a:gd name="connsiteX11" fmla="*/ 595624 w 3481235"/>
              <a:gd name="connsiteY11" fmla="*/ 1702191 h 3404546"/>
              <a:gd name="connsiteX12" fmla="*/ 28247 w 3481235"/>
              <a:gd name="connsiteY12" fmla="*/ 851095 h 3404546"/>
              <a:gd name="connsiteX0" fmla="*/ 53234 w 3506222"/>
              <a:gd name="connsiteY0" fmla="*/ 851095 h 3404546"/>
              <a:gd name="connsiteX1" fmla="*/ 1188017 w 3506222"/>
              <a:gd name="connsiteY1" fmla="*/ 851081 h 3404546"/>
              <a:gd name="connsiteX2" fmla="*/ 1755424 w 3506222"/>
              <a:gd name="connsiteY2" fmla="*/ 0 h 3404546"/>
              <a:gd name="connsiteX3" fmla="*/ 2322830 w 3506222"/>
              <a:gd name="connsiteY3" fmla="*/ 851081 h 3404546"/>
              <a:gd name="connsiteX4" fmla="*/ 3457613 w 3506222"/>
              <a:gd name="connsiteY4" fmla="*/ 851095 h 3404546"/>
              <a:gd name="connsiteX5" fmla="*/ 2890236 w 3506222"/>
              <a:gd name="connsiteY5" fmla="*/ 1702191 h 3404546"/>
              <a:gd name="connsiteX6" fmla="*/ 3457613 w 3506222"/>
              <a:gd name="connsiteY6" fmla="*/ 2553286 h 3404546"/>
              <a:gd name="connsiteX7" fmla="*/ 2322830 w 3506222"/>
              <a:gd name="connsiteY7" fmla="*/ 2553300 h 3404546"/>
              <a:gd name="connsiteX8" fmla="*/ 1755424 w 3506222"/>
              <a:gd name="connsiteY8" fmla="*/ 3404381 h 3404546"/>
              <a:gd name="connsiteX9" fmla="*/ 1188017 w 3506222"/>
              <a:gd name="connsiteY9" fmla="*/ 2553300 h 3404546"/>
              <a:gd name="connsiteX10" fmla="*/ 53234 w 3506222"/>
              <a:gd name="connsiteY10" fmla="*/ 2553286 h 3404546"/>
              <a:gd name="connsiteX11" fmla="*/ 620611 w 3506222"/>
              <a:gd name="connsiteY11" fmla="*/ 1702191 h 3404546"/>
              <a:gd name="connsiteX12" fmla="*/ 53234 w 3506222"/>
              <a:gd name="connsiteY12" fmla="*/ 851095 h 3404546"/>
              <a:gd name="connsiteX0" fmla="*/ 53234 w 3506222"/>
              <a:gd name="connsiteY0" fmla="*/ 851095 h 3404546"/>
              <a:gd name="connsiteX1" fmla="*/ 1188017 w 3506222"/>
              <a:gd name="connsiteY1" fmla="*/ 851081 h 3404546"/>
              <a:gd name="connsiteX2" fmla="*/ 1755424 w 3506222"/>
              <a:gd name="connsiteY2" fmla="*/ 0 h 3404546"/>
              <a:gd name="connsiteX3" fmla="*/ 2322830 w 3506222"/>
              <a:gd name="connsiteY3" fmla="*/ 851081 h 3404546"/>
              <a:gd name="connsiteX4" fmla="*/ 3457613 w 3506222"/>
              <a:gd name="connsiteY4" fmla="*/ 851095 h 3404546"/>
              <a:gd name="connsiteX5" fmla="*/ 2890236 w 3506222"/>
              <a:gd name="connsiteY5" fmla="*/ 1702191 h 3404546"/>
              <a:gd name="connsiteX6" fmla="*/ 3457613 w 3506222"/>
              <a:gd name="connsiteY6" fmla="*/ 2553286 h 3404546"/>
              <a:gd name="connsiteX7" fmla="*/ 2322830 w 3506222"/>
              <a:gd name="connsiteY7" fmla="*/ 2553300 h 3404546"/>
              <a:gd name="connsiteX8" fmla="*/ 1755424 w 3506222"/>
              <a:gd name="connsiteY8" fmla="*/ 3404381 h 3404546"/>
              <a:gd name="connsiteX9" fmla="*/ 1188017 w 3506222"/>
              <a:gd name="connsiteY9" fmla="*/ 2553300 h 3404546"/>
              <a:gd name="connsiteX10" fmla="*/ 53234 w 3506222"/>
              <a:gd name="connsiteY10" fmla="*/ 2553286 h 3404546"/>
              <a:gd name="connsiteX11" fmla="*/ 620611 w 3506222"/>
              <a:gd name="connsiteY11" fmla="*/ 1702191 h 3404546"/>
              <a:gd name="connsiteX12" fmla="*/ 53234 w 3506222"/>
              <a:gd name="connsiteY12" fmla="*/ 851095 h 3404546"/>
              <a:gd name="connsiteX0" fmla="*/ 53234 w 3506222"/>
              <a:gd name="connsiteY0" fmla="*/ 851095 h 3404546"/>
              <a:gd name="connsiteX1" fmla="*/ 1188017 w 3506222"/>
              <a:gd name="connsiteY1" fmla="*/ 851081 h 3404546"/>
              <a:gd name="connsiteX2" fmla="*/ 1755424 w 3506222"/>
              <a:gd name="connsiteY2" fmla="*/ 0 h 3404546"/>
              <a:gd name="connsiteX3" fmla="*/ 2322830 w 3506222"/>
              <a:gd name="connsiteY3" fmla="*/ 851081 h 3404546"/>
              <a:gd name="connsiteX4" fmla="*/ 3457613 w 3506222"/>
              <a:gd name="connsiteY4" fmla="*/ 851095 h 3404546"/>
              <a:gd name="connsiteX5" fmla="*/ 2890236 w 3506222"/>
              <a:gd name="connsiteY5" fmla="*/ 1702191 h 3404546"/>
              <a:gd name="connsiteX6" fmla="*/ 3457613 w 3506222"/>
              <a:gd name="connsiteY6" fmla="*/ 2553286 h 3404546"/>
              <a:gd name="connsiteX7" fmla="*/ 2322830 w 3506222"/>
              <a:gd name="connsiteY7" fmla="*/ 2553300 h 3404546"/>
              <a:gd name="connsiteX8" fmla="*/ 1755424 w 3506222"/>
              <a:gd name="connsiteY8" fmla="*/ 3404381 h 3404546"/>
              <a:gd name="connsiteX9" fmla="*/ 1188017 w 3506222"/>
              <a:gd name="connsiteY9" fmla="*/ 2553300 h 3404546"/>
              <a:gd name="connsiteX10" fmla="*/ 53234 w 3506222"/>
              <a:gd name="connsiteY10" fmla="*/ 2553286 h 3404546"/>
              <a:gd name="connsiteX11" fmla="*/ 620611 w 3506222"/>
              <a:gd name="connsiteY11" fmla="*/ 1702191 h 3404546"/>
              <a:gd name="connsiteX12" fmla="*/ 53234 w 3506222"/>
              <a:gd name="connsiteY12" fmla="*/ 851095 h 340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6222" h="3404546">
                <a:moveTo>
                  <a:pt x="53234" y="851095"/>
                </a:moveTo>
                <a:cubicBezTo>
                  <a:pt x="289283" y="481436"/>
                  <a:pt x="904319" y="992930"/>
                  <a:pt x="1188017" y="851081"/>
                </a:cubicBezTo>
                <a:cubicBezTo>
                  <a:pt x="1471715" y="709232"/>
                  <a:pt x="1260893" y="0"/>
                  <a:pt x="1755424" y="0"/>
                </a:cubicBezTo>
                <a:cubicBezTo>
                  <a:pt x="2249955" y="0"/>
                  <a:pt x="2039132" y="709232"/>
                  <a:pt x="2322830" y="851081"/>
                </a:cubicBezTo>
                <a:cubicBezTo>
                  <a:pt x="2701091" y="851086"/>
                  <a:pt x="3276435" y="477097"/>
                  <a:pt x="3457613" y="851095"/>
                </a:cubicBezTo>
                <a:cubicBezTo>
                  <a:pt x="3638791" y="1225093"/>
                  <a:pt x="2890236" y="1418493"/>
                  <a:pt x="2890236" y="1702191"/>
                </a:cubicBezTo>
                <a:cubicBezTo>
                  <a:pt x="3079362" y="1985889"/>
                  <a:pt x="3679729" y="2159187"/>
                  <a:pt x="3457613" y="2553286"/>
                </a:cubicBezTo>
                <a:cubicBezTo>
                  <a:pt x="3235497" y="2947385"/>
                  <a:pt x="2606528" y="2411451"/>
                  <a:pt x="2322830" y="2553300"/>
                </a:cubicBezTo>
                <a:cubicBezTo>
                  <a:pt x="2133695" y="2836994"/>
                  <a:pt x="2249955" y="3391669"/>
                  <a:pt x="1755424" y="3404381"/>
                </a:cubicBezTo>
                <a:cubicBezTo>
                  <a:pt x="1260893" y="3417093"/>
                  <a:pt x="1471715" y="2695149"/>
                  <a:pt x="1188017" y="2553300"/>
                </a:cubicBezTo>
                <a:cubicBezTo>
                  <a:pt x="809756" y="2553295"/>
                  <a:pt x="234275" y="2954705"/>
                  <a:pt x="53234" y="2553286"/>
                </a:cubicBezTo>
                <a:cubicBezTo>
                  <a:pt x="-127807" y="2151867"/>
                  <a:pt x="620611" y="1985889"/>
                  <a:pt x="620611" y="1702191"/>
                </a:cubicBezTo>
                <a:cubicBezTo>
                  <a:pt x="431485" y="1418492"/>
                  <a:pt x="-182815" y="1220754"/>
                  <a:pt x="53234" y="8510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6 Points 3">
            <a:extLst>
              <a:ext uri="{FF2B5EF4-FFF2-40B4-BE49-F238E27FC236}">
                <a16:creationId xmlns:a16="http://schemas.microsoft.com/office/drawing/2014/main" id="{3FB104EF-8CA0-4E32-B019-5EEE54D8E5FE}"/>
              </a:ext>
            </a:extLst>
          </p:cNvPr>
          <p:cNvSpPr/>
          <p:nvPr/>
        </p:nvSpPr>
        <p:spPr>
          <a:xfrm>
            <a:off x="4519677" y="2480434"/>
            <a:ext cx="3332599" cy="3281020"/>
          </a:xfrm>
          <a:custGeom>
            <a:avLst/>
            <a:gdLst>
              <a:gd name="connsiteX0" fmla="*/ 1 w 3404381"/>
              <a:gd name="connsiteY0" fmla="*/ 851095 h 3404381"/>
              <a:gd name="connsiteX1" fmla="*/ 1134784 w 3404381"/>
              <a:gd name="connsiteY1" fmla="*/ 851081 h 3404381"/>
              <a:gd name="connsiteX2" fmla="*/ 1702191 w 3404381"/>
              <a:gd name="connsiteY2" fmla="*/ 0 h 3404381"/>
              <a:gd name="connsiteX3" fmla="*/ 2269597 w 3404381"/>
              <a:gd name="connsiteY3" fmla="*/ 851081 h 3404381"/>
              <a:gd name="connsiteX4" fmla="*/ 3404380 w 3404381"/>
              <a:gd name="connsiteY4" fmla="*/ 851095 h 3404381"/>
              <a:gd name="connsiteX5" fmla="*/ 2837003 w 3404381"/>
              <a:gd name="connsiteY5" fmla="*/ 1702191 h 3404381"/>
              <a:gd name="connsiteX6" fmla="*/ 3404380 w 3404381"/>
              <a:gd name="connsiteY6" fmla="*/ 2553286 h 3404381"/>
              <a:gd name="connsiteX7" fmla="*/ 2269597 w 3404381"/>
              <a:gd name="connsiteY7" fmla="*/ 2553300 h 3404381"/>
              <a:gd name="connsiteX8" fmla="*/ 1702191 w 3404381"/>
              <a:gd name="connsiteY8" fmla="*/ 3404381 h 3404381"/>
              <a:gd name="connsiteX9" fmla="*/ 1134784 w 3404381"/>
              <a:gd name="connsiteY9" fmla="*/ 2553300 h 3404381"/>
              <a:gd name="connsiteX10" fmla="*/ 1 w 3404381"/>
              <a:gd name="connsiteY10" fmla="*/ 2553286 h 3404381"/>
              <a:gd name="connsiteX11" fmla="*/ 567378 w 3404381"/>
              <a:gd name="connsiteY11" fmla="*/ 1702191 h 3404381"/>
              <a:gd name="connsiteX12" fmla="*/ 1 w 3404381"/>
              <a:gd name="connsiteY12" fmla="*/ 851095 h 3404381"/>
              <a:gd name="connsiteX0" fmla="*/ 0 w 3404379"/>
              <a:gd name="connsiteY0" fmla="*/ 851095 h 3404381"/>
              <a:gd name="connsiteX1" fmla="*/ 1134783 w 3404379"/>
              <a:gd name="connsiteY1" fmla="*/ 851081 h 3404381"/>
              <a:gd name="connsiteX2" fmla="*/ 1702190 w 3404379"/>
              <a:gd name="connsiteY2" fmla="*/ 0 h 3404381"/>
              <a:gd name="connsiteX3" fmla="*/ 2269596 w 3404379"/>
              <a:gd name="connsiteY3" fmla="*/ 851081 h 3404381"/>
              <a:gd name="connsiteX4" fmla="*/ 3404379 w 3404379"/>
              <a:gd name="connsiteY4" fmla="*/ 851095 h 3404381"/>
              <a:gd name="connsiteX5" fmla="*/ 2837002 w 3404379"/>
              <a:gd name="connsiteY5" fmla="*/ 1702191 h 3404381"/>
              <a:gd name="connsiteX6" fmla="*/ 3404379 w 3404379"/>
              <a:gd name="connsiteY6" fmla="*/ 2553286 h 3404381"/>
              <a:gd name="connsiteX7" fmla="*/ 2269596 w 3404379"/>
              <a:gd name="connsiteY7" fmla="*/ 2553300 h 3404381"/>
              <a:gd name="connsiteX8" fmla="*/ 1702190 w 3404379"/>
              <a:gd name="connsiteY8" fmla="*/ 3404381 h 3404381"/>
              <a:gd name="connsiteX9" fmla="*/ 1134783 w 3404379"/>
              <a:gd name="connsiteY9" fmla="*/ 2553300 h 3404381"/>
              <a:gd name="connsiteX10" fmla="*/ 0 w 3404379"/>
              <a:gd name="connsiteY10" fmla="*/ 2553286 h 3404381"/>
              <a:gd name="connsiteX11" fmla="*/ 567377 w 3404379"/>
              <a:gd name="connsiteY11" fmla="*/ 1702191 h 3404381"/>
              <a:gd name="connsiteX12" fmla="*/ 0 w 3404379"/>
              <a:gd name="connsiteY12" fmla="*/ 851095 h 3404381"/>
              <a:gd name="connsiteX0" fmla="*/ 0 w 3493691"/>
              <a:gd name="connsiteY0" fmla="*/ 851095 h 3404381"/>
              <a:gd name="connsiteX1" fmla="*/ 1134783 w 3493691"/>
              <a:gd name="connsiteY1" fmla="*/ 851081 h 3404381"/>
              <a:gd name="connsiteX2" fmla="*/ 1702190 w 3493691"/>
              <a:gd name="connsiteY2" fmla="*/ 0 h 3404381"/>
              <a:gd name="connsiteX3" fmla="*/ 2269596 w 3493691"/>
              <a:gd name="connsiteY3" fmla="*/ 851081 h 3404381"/>
              <a:gd name="connsiteX4" fmla="*/ 3404379 w 3493691"/>
              <a:gd name="connsiteY4" fmla="*/ 851095 h 3404381"/>
              <a:gd name="connsiteX5" fmla="*/ 2837002 w 3493691"/>
              <a:gd name="connsiteY5" fmla="*/ 1702191 h 3404381"/>
              <a:gd name="connsiteX6" fmla="*/ 3404379 w 3493691"/>
              <a:gd name="connsiteY6" fmla="*/ 2553286 h 3404381"/>
              <a:gd name="connsiteX7" fmla="*/ 2269596 w 3493691"/>
              <a:gd name="connsiteY7" fmla="*/ 2553300 h 3404381"/>
              <a:gd name="connsiteX8" fmla="*/ 1702190 w 3493691"/>
              <a:gd name="connsiteY8" fmla="*/ 3404381 h 3404381"/>
              <a:gd name="connsiteX9" fmla="*/ 1134783 w 3493691"/>
              <a:gd name="connsiteY9" fmla="*/ 2553300 h 3404381"/>
              <a:gd name="connsiteX10" fmla="*/ 0 w 3493691"/>
              <a:gd name="connsiteY10" fmla="*/ 2553286 h 3404381"/>
              <a:gd name="connsiteX11" fmla="*/ 567377 w 3493691"/>
              <a:gd name="connsiteY11" fmla="*/ 1702191 h 3404381"/>
              <a:gd name="connsiteX12" fmla="*/ 0 w 3493691"/>
              <a:gd name="connsiteY12" fmla="*/ 851095 h 3404381"/>
              <a:gd name="connsiteX0" fmla="*/ 0 w 3493691"/>
              <a:gd name="connsiteY0" fmla="*/ 851095 h 3404381"/>
              <a:gd name="connsiteX1" fmla="*/ 1134783 w 3493691"/>
              <a:gd name="connsiteY1" fmla="*/ 851081 h 3404381"/>
              <a:gd name="connsiteX2" fmla="*/ 1702190 w 3493691"/>
              <a:gd name="connsiteY2" fmla="*/ 0 h 3404381"/>
              <a:gd name="connsiteX3" fmla="*/ 2269596 w 3493691"/>
              <a:gd name="connsiteY3" fmla="*/ 851081 h 3404381"/>
              <a:gd name="connsiteX4" fmla="*/ 3404379 w 3493691"/>
              <a:gd name="connsiteY4" fmla="*/ 851095 h 3404381"/>
              <a:gd name="connsiteX5" fmla="*/ 2837002 w 3493691"/>
              <a:gd name="connsiteY5" fmla="*/ 1702191 h 3404381"/>
              <a:gd name="connsiteX6" fmla="*/ 3404379 w 3493691"/>
              <a:gd name="connsiteY6" fmla="*/ 2553286 h 3404381"/>
              <a:gd name="connsiteX7" fmla="*/ 2269596 w 3493691"/>
              <a:gd name="connsiteY7" fmla="*/ 2553300 h 3404381"/>
              <a:gd name="connsiteX8" fmla="*/ 1702190 w 3493691"/>
              <a:gd name="connsiteY8" fmla="*/ 3404381 h 3404381"/>
              <a:gd name="connsiteX9" fmla="*/ 1134783 w 3493691"/>
              <a:gd name="connsiteY9" fmla="*/ 2553300 h 3404381"/>
              <a:gd name="connsiteX10" fmla="*/ 0 w 3493691"/>
              <a:gd name="connsiteY10" fmla="*/ 2553286 h 3404381"/>
              <a:gd name="connsiteX11" fmla="*/ 567377 w 3493691"/>
              <a:gd name="connsiteY11" fmla="*/ 1702191 h 3404381"/>
              <a:gd name="connsiteX12" fmla="*/ 0 w 3493691"/>
              <a:gd name="connsiteY12" fmla="*/ 851095 h 3404381"/>
              <a:gd name="connsiteX0" fmla="*/ 0 w 3493691"/>
              <a:gd name="connsiteY0" fmla="*/ 851095 h 3455083"/>
              <a:gd name="connsiteX1" fmla="*/ 1134783 w 3493691"/>
              <a:gd name="connsiteY1" fmla="*/ 851081 h 3455083"/>
              <a:gd name="connsiteX2" fmla="*/ 1702190 w 3493691"/>
              <a:gd name="connsiteY2" fmla="*/ 0 h 3455083"/>
              <a:gd name="connsiteX3" fmla="*/ 2269596 w 3493691"/>
              <a:gd name="connsiteY3" fmla="*/ 851081 h 3455083"/>
              <a:gd name="connsiteX4" fmla="*/ 3404379 w 3493691"/>
              <a:gd name="connsiteY4" fmla="*/ 851095 h 3455083"/>
              <a:gd name="connsiteX5" fmla="*/ 2837002 w 3493691"/>
              <a:gd name="connsiteY5" fmla="*/ 1702191 h 3455083"/>
              <a:gd name="connsiteX6" fmla="*/ 3404379 w 3493691"/>
              <a:gd name="connsiteY6" fmla="*/ 2553286 h 3455083"/>
              <a:gd name="connsiteX7" fmla="*/ 2269596 w 3493691"/>
              <a:gd name="connsiteY7" fmla="*/ 2553300 h 3455083"/>
              <a:gd name="connsiteX8" fmla="*/ 1702190 w 3493691"/>
              <a:gd name="connsiteY8" fmla="*/ 3404381 h 3455083"/>
              <a:gd name="connsiteX9" fmla="*/ 1134783 w 3493691"/>
              <a:gd name="connsiteY9" fmla="*/ 2553300 h 3455083"/>
              <a:gd name="connsiteX10" fmla="*/ 0 w 3493691"/>
              <a:gd name="connsiteY10" fmla="*/ 2553286 h 3455083"/>
              <a:gd name="connsiteX11" fmla="*/ 567377 w 3493691"/>
              <a:gd name="connsiteY11" fmla="*/ 1702191 h 3455083"/>
              <a:gd name="connsiteX12" fmla="*/ 0 w 3493691"/>
              <a:gd name="connsiteY12" fmla="*/ 851095 h 3455083"/>
              <a:gd name="connsiteX0" fmla="*/ 89312 w 3583003"/>
              <a:gd name="connsiteY0" fmla="*/ 851095 h 3455083"/>
              <a:gd name="connsiteX1" fmla="*/ 1224095 w 3583003"/>
              <a:gd name="connsiteY1" fmla="*/ 851081 h 3455083"/>
              <a:gd name="connsiteX2" fmla="*/ 1791502 w 3583003"/>
              <a:gd name="connsiteY2" fmla="*/ 0 h 3455083"/>
              <a:gd name="connsiteX3" fmla="*/ 2358908 w 3583003"/>
              <a:gd name="connsiteY3" fmla="*/ 851081 h 3455083"/>
              <a:gd name="connsiteX4" fmla="*/ 3493691 w 3583003"/>
              <a:gd name="connsiteY4" fmla="*/ 851095 h 3455083"/>
              <a:gd name="connsiteX5" fmla="*/ 2926314 w 3583003"/>
              <a:gd name="connsiteY5" fmla="*/ 1702191 h 3455083"/>
              <a:gd name="connsiteX6" fmla="*/ 3493691 w 3583003"/>
              <a:gd name="connsiteY6" fmla="*/ 2553286 h 3455083"/>
              <a:gd name="connsiteX7" fmla="*/ 2358908 w 3583003"/>
              <a:gd name="connsiteY7" fmla="*/ 2553300 h 3455083"/>
              <a:gd name="connsiteX8" fmla="*/ 1791502 w 3583003"/>
              <a:gd name="connsiteY8" fmla="*/ 3404381 h 3455083"/>
              <a:gd name="connsiteX9" fmla="*/ 1224095 w 3583003"/>
              <a:gd name="connsiteY9" fmla="*/ 2553300 h 3455083"/>
              <a:gd name="connsiteX10" fmla="*/ 89312 w 3583003"/>
              <a:gd name="connsiteY10" fmla="*/ 2553286 h 3455083"/>
              <a:gd name="connsiteX11" fmla="*/ 656689 w 3583003"/>
              <a:gd name="connsiteY11" fmla="*/ 1702191 h 3455083"/>
              <a:gd name="connsiteX12" fmla="*/ 89312 w 3583003"/>
              <a:gd name="connsiteY12" fmla="*/ 851095 h 3455083"/>
              <a:gd name="connsiteX0" fmla="*/ 89312 w 3583003"/>
              <a:gd name="connsiteY0" fmla="*/ 851095 h 3455083"/>
              <a:gd name="connsiteX1" fmla="*/ 1224095 w 3583003"/>
              <a:gd name="connsiteY1" fmla="*/ 851081 h 3455083"/>
              <a:gd name="connsiteX2" fmla="*/ 1791502 w 3583003"/>
              <a:gd name="connsiteY2" fmla="*/ 0 h 3455083"/>
              <a:gd name="connsiteX3" fmla="*/ 2358908 w 3583003"/>
              <a:gd name="connsiteY3" fmla="*/ 851081 h 3455083"/>
              <a:gd name="connsiteX4" fmla="*/ 3493691 w 3583003"/>
              <a:gd name="connsiteY4" fmla="*/ 851095 h 3455083"/>
              <a:gd name="connsiteX5" fmla="*/ 2926314 w 3583003"/>
              <a:gd name="connsiteY5" fmla="*/ 1702191 h 3455083"/>
              <a:gd name="connsiteX6" fmla="*/ 3493691 w 3583003"/>
              <a:gd name="connsiteY6" fmla="*/ 2553286 h 3455083"/>
              <a:gd name="connsiteX7" fmla="*/ 2358908 w 3583003"/>
              <a:gd name="connsiteY7" fmla="*/ 2553300 h 3455083"/>
              <a:gd name="connsiteX8" fmla="*/ 1791502 w 3583003"/>
              <a:gd name="connsiteY8" fmla="*/ 3404381 h 3455083"/>
              <a:gd name="connsiteX9" fmla="*/ 1224095 w 3583003"/>
              <a:gd name="connsiteY9" fmla="*/ 2553300 h 3455083"/>
              <a:gd name="connsiteX10" fmla="*/ 89312 w 3583003"/>
              <a:gd name="connsiteY10" fmla="*/ 2553286 h 3455083"/>
              <a:gd name="connsiteX11" fmla="*/ 656689 w 3583003"/>
              <a:gd name="connsiteY11" fmla="*/ 1702191 h 3455083"/>
              <a:gd name="connsiteX12" fmla="*/ 89312 w 3583003"/>
              <a:gd name="connsiteY12" fmla="*/ 851095 h 3455083"/>
              <a:gd name="connsiteX0" fmla="*/ 89312 w 3516513"/>
              <a:gd name="connsiteY0" fmla="*/ 851095 h 3455083"/>
              <a:gd name="connsiteX1" fmla="*/ 1224095 w 3516513"/>
              <a:gd name="connsiteY1" fmla="*/ 851081 h 3455083"/>
              <a:gd name="connsiteX2" fmla="*/ 1791502 w 3516513"/>
              <a:gd name="connsiteY2" fmla="*/ 0 h 3455083"/>
              <a:gd name="connsiteX3" fmla="*/ 2358908 w 3516513"/>
              <a:gd name="connsiteY3" fmla="*/ 851081 h 3455083"/>
              <a:gd name="connsiteX4" fmla="*/ 3493691 w 3516513"/>
              <a:gd name="connsiteY4" fmla="*/ 851095 h 3455083"/>
              <a:gd name="connsiteX5" fmla="*/ 2926314 w 3516513"/>
              <a:gd name="connsiteY5" fmla="*/ 1702191 h 3455083"/>
              <a:gd name="connsiteX6" fmla="*/ 3493691 w 3516513"/>
              <a:gd name="connsiteY6" fmla="*/ 2553286 h 3455083"/>
              <a:gd name="connsiteX7" fmla="*/ 2358908 w 3516513"/>
              <a:gd name="connsiteY7" fmla="*/ 2553300 h 3455083"/>
              <a:gd name="connsiteX8" fmla="*/ 1791502 w 3516513"/>
              <a:gd name="connsiteY8" fmla="*/ 3404381 h 3455083"/>
              <a:gd name="connsiteX9" fmla="*/ 1224095 w 3516513"/>
              <a:gd name="connsiteY9" fmla="*/ 2553300 h 3455083"/>
              <a:gd name="connsiteX10" fmla="*/ 89312 w 3516513"/>
              <a:gd name="connsiteY10" fmla="*/ 2553286 h 3455083"/>
              <a:gd name="connsiteX11" fmla="*/ 656689 w 3516513"/>
              <a:gd name="connsiteY11" fmla="*/ 1702191 h 3455083"/>
              <a:gd name="connsiteX12" fmla="*/ 89312 w 3516513"/>
              <a:gd name="connsiteY12" fmla="*/ 851095 h 3455083"/>
              <a:gd name="connsiteX0" fmla="*/ 89312 w 3516513"/>
              <a:gd name="connsiteY0" fmla="*/ 851095 h 3455083"/>
              <a:gd name="connsiteX1" fmla="*/ 1224095 w 3516513"/>
              <a:gd name="connsiteY1" fmla="*/ 851081 h 3455083"/>
              <a:gd name="connsiteX2" fmla="*/ 1791502 w 3516513"/>
              <a:gd name="connsiteY2" fmla="*/ 0 h 3455083"/>
              <a:gd name="connsiteX3" fmla="*/ 2358908 w 3516513"/>
              <a:gd name="connsiteY3" fmla="*/ 851081 h 3455083"/>
              <a:gd name="connsiteX4" fmla="*/ 3493691 w 3516513"/>
              <a:gd name="connsiteY4" fmla="*/ 851095 h 3455083"/>
              <a:gd name="connsiteX5" fmla="*/ 2926314 w 3516513"/>
              <a:gd name="connsiteY5" fmla="*/ 1702191 h 3455083"/>
              <a:gd name="connsiteX6" fmla="*/ 3493691 w 3516513"/>
              <a:gd name="connsiteY6" fmla="*/ 2553286 h 3455083"/>
              <a:gd name="connsiteX7" fmla="*/ 2358908 w 3516513"/>
              <a:gd name="connsiteY7" fmla="*/ 2553300 h 3455083"/>
              <a:gd name="connsiteX8" fmla="*/ 1791502 w 3516513"/>
              <a:gd name="connsiteY8" fmla="*/ 3404381 h 3455083"/>
              <a:gd name="connsiteX9" fmla="*/ 1224095 w 3516513"/>
              <a:gd name="connsiteY9" fmla="*/ 2553300 h 3455083"/>
              <a:gd name="connsiteX10" fmla="*/ 89312 w 3516513"/>
              <a:gd name="connsiteY10" fmla="*/ 2553286 h 3455083"/>
              <a:gd name="connsiteX11" fmla="*/ 656689 w 3516513"/>
              <a:gd name="connsiteY11" fmla="*/ 1702191 h 3455083"/>
              <a:gd name="connsiteX12" fmla="*/ 89312 w 3516513"/>
              <a:gd name="connsiteY12" fmla="*/ 851095 h 3455083"/>
              <a:gd name="connsiteX0" fmla="*/ 89312 w 3519731"/>
              <a:gd name="connsiteY0" fmla="*/ 851095 h 3455083"/>
              <a:gd name="connsiteX1" fmla="*/ 1224095 w 3519731"/>
              <a:gd name="connsiteY1" fmla="*/ 851081 h 3455083"/>
              <a:gd name="connsiteX2" fmla="*/ 1791502 w 3519731"/>
              <a:gd name="connsiteY2" fmla="*/ 0 h 3455083"/>
              <a:gd name="connsiteX3" fmla="*/ 2358908 w 3519731"/>
              <a:gd name="connsiteY3" fmla="*/ 851081 h 3455083"/>
              <a:gd name="connsiteX4" fmla="*/ 3493691 w 3519731"/>
              <a:gd name="connsiteY4" fmla="*/ 851095 h 3455083"/>
              <a:gd name="connsiteX5" fmla="*/ 2926314 w 3519731"/>
              <a:gd name="connsiteY5" fmla="*/ 1702191 h 3455083"/>
              <a:gd name="connsiteX6" fmla="*/ 3493691 w 3519731"/>
              <a:gd name="connsiteY6" fmla="*/ 2553286 h 3455083"/>
              <a:gd name="connsiteX7" fmla="*/ 2358908 w 3519731"/>
              <a:gd name="connsiteY7" fmla="*/ 2553300 h 3455083"/>
              <a:gd name="connsiteX8" fmla="*/ 1791502 w 3519731"/>
              <a:gd name="connsiteY8" fmla="*/ 3404381 h 3455083"/>
              <a:gd name="connsiteX9" fmla="*/ 1224095 w 3519731"/>
              <a:gd name="connsiteY9" fmla="*/ 2553300 h 3455083"/>
              <a:gd name="connsiteX10" fmla="*/ 89312 w 3519731"/>
              <a:gd name="connsiteY10" fmla="*/ 2553286 h 3455083"/>
              <a:gd name="connsiteX11" fmla="*/ 656689 w 3519731"/>
              <a:gd name="connsiteY11" fmla="*/ 1702191 h 3455083"/>
              <a:gd name="connsiteX12" fmla="*/ 89312 w 3519731"/>
              <a:gd name="connsiteY12" fmla="*/ 851095 h 3455083"/>
              <a:gd name="connsiteX0" fmla="*/ 89312 w 3519731"/>
              <a:gd name="connsiteY0" fmla="*/ 851095 h 3404386"/>
              <a:gd name="connsiteX1" fmla="*/ 1224095 w 3519731"/>
              <a:gd name="connsiteY1" fmla="*/ 851081 h 3404386"/>
              <a:gd name="connsiteX2" fmla="*/ 1791502 w 3519731"/>
              <a:gd name="connsiteY2" fmla="*/ 0 h 3404386"/>
              <a:gd name="connsiteX3" fmla="*/ 2358908 w 3519731"/>
              <a:gd name="connsiteY3" fmla="*/ 851081 h 3404386"/>
              <a:gd name="connsiteX4" fmla="*/ 3493691 w 3519731"/>
              <a:gd name="connsiteY4" fmla="*/ 851095 h 3404386"/>
              <a:gd name="connsiteX5" fmla="*/ 2926314 w 3519731"/>
              <a:gd name="connsiteY5" fmla="*/ 1702191 h 3404386"/>
              <a:gd name="connsiteX6" fmla="*/ 3493691 w 3519731"/>
              <a:gd name="connsiteY6" fmla="*/ 2553286 h 3404386"/>
              <a:gd name="connsiteX7" fmla="*/ 2358908 w 3519731"/>
              <a:gd name="connsiteY7" fmla="*/ 2553300 h 3404386"/>
              <a:gd name="connsiteX8" fmla="*/ 1791502 w 3519731"/>
              <a:gd name="connsiteY8" fmla="*/ 3404381 h 3404386"/>
              <a:gd name="connsiteX9" fmla="*/ 1224095 w 3519731"/>
              <a:gd name="connsiteY9" fmla="*/ 2553300 h 3404386"/>
              <a:gd name="connsiteX10" fmla="*/ 89312 w 3519731"/>
              <a:gd name="connsiteY10" fmla="*/ 2553286 h 3404386"/>
              <a:gd name="connsiteX11" fmla="*/ 656689 w 3519731"/>
              <a:gd name="connsiteY11" fmla="*/ 1702191 h 3404386"/>
              <a:gd name="connsiteX12" fmla="*/ 89312 w 3519731"/>
              <a:gd name="connsiteY12" fmla="*/ 851095 h 3404386"/>
              <a:gd name="connsiteX0" fmla="*/ 22823 w 3453242"/>
              <a:gd name="connsiteY0" fmla="*/ 851095 h 3404386"/>
              <a:gd name="connsiteX1" fmla="*/ 1157606 w 3453242"/>
              <a:gd name="connsiteY1" fmla="*/ 851081 h 3404386"/>
              <a:gd name="connsiteX2" fmla="*/ 1725013 w 3453242"/>
              <a:gd name="connsiteY2" fmla="*/ 0 h 3404386"/>
              <a:gd name="connsiteX3" fmla="*/ 2292419 w 3453242"/>
              <a:gd name="connsiteY3" fmla="*/ 851081 h 3404386"/>
              <a:gd name="connsiteX4" fmla="*/ 3427202 w 3453242"/>
              <a:gd name="connsiteY4" fmla="*/ 851095 h 3404386"/>
              <a:gd name="connsiteX5" fmla="*/ 2859825 w 3453242"/>
              <a:gd name="connsiteY5" fmla="*/ 1702191 h 3404386"/>
              <a:gd name="connsiteX6" fmla="*/ 3427202 w 3453242"/>
              <a:gd name="connsiteY6" fmla="*/ 2553286 h 3404386"/>
              <a:gd name="connsiteX7" fmla="*/ 2292419 w 3453242"/>
              <a:gd name="connsiteY7" fmla="*/ 2553300 h 3404386"/>
              <a:gd name="connsiteX8" fmla="*/ 1725013 w 3453242"/>
              <a:gd name="connsiteY8" fmla="*/ 3404381 h 3404386"/>
              <a:gd name="connsiteX9" fmla="*/ 1157606 w 3453242"/>
              <a:gd name="connsiteY9" fmla="*/ 2553300 h 3404386"/>
              <a:gd name="connsiteX10" fmla="*/ 22823 w 3453242"/>
              <a:gd name="connsiteY10" fmla="*/ 2553286 h 3404386"/>
              <a:gd name="connsiteX11" fmla="*/ 590200 w 3453242"/>
              <a:gd name="connsiteY11" fmla="*/ 1702191 h 3404386"/>
              <a:gd name="connsiteX12" fmla="*/ 22823 w 3453242"/>
              <a:gd name="connsiteY12" fmla="*/ 851095 h 3404386"/>
              <a:gd name="connsiteX0" fmla="*/ 18518 w 3448937"/>
              <a:gd name="connsiteY0" fmla="*/ 851095 h 3404386"/>
              <a:gd name="connsiteX1" fmla="*/ 1153301 w 3448937"/>
              <a:gd name="connsiteY1" fmla="*/ 851081 h 3404386"/>
              <a:gd name="connsiteX2" fmla="*/ 1720708 w 3448937"/>
              <a:gd name="connsiteY2" fmla="*/ 0 h 3404386"/>
              <a:gd name="connsiteX3" fmla="*/ 2288114 w 3448937"/>
              <a:gd name="connsiteY3" fmla="*/ 851081 h 3404386"/>
              <a:gd name="connsiteX4" fmla="*/ 3422897 w 3448937"/>
              <a:gd name="connsiteY4" fmla="*/ 851095 h 3404386"/>
              <a:gd name="connsiteX5" fmla="*/ 2855520 w 3448937"/>
              <a:gd name="connsiteY5" fmla="*/ 1702191 h 3404386"/>
              <a:gd name="connsiteX6" fmla="*/ 3422897 w 3448937"/>
              <a:gd name="connsiteY6" fmla="*/ 2553286 h 3404386"/>
              <a:gd name="connsiteX7" fmla="*/ 2288114 w 3448937"/>
              <a:gd name="connsiteY7" fmla="*/ 2553300 h 3404386"/>
              <a:gd name="connsiteX8" fmla="*/ 1720708 w 3448937"/>
              <a:gd name="connsiteY8" fmla="*/ 3404381 h 3404386"/>
              <a:gd name="connsiteX9" fmla="*/ 1153301 w 3448937"/>
              <a:gd name="connsiteY9" fmla="*/ 2553300 h 3404386"/>
              <a:gd name="connsiteX10" fmla="*/ 18518 w 3448937"/>
              <a:gd name="connsiteY10" fmla="*/ 2553286 h 3404386"/>
              <a:gd name="connsiteX11" fmla="*/ 585895 w 3448937"/>
              <a:gd name="connsiteY11" fmla="*/ 1702191 h 3404386"/>
              <a:gd name="connsiteX12" fmla="*/ 18518 w 3448937"/>
              <a:gd name="connsiteY12" fmla="*/ 851095 h 3404386"/>
              <a:gd name="connsiteX0" fmla="*/ 18518 w 3448937"/>
              <a:gd name="connsiteY0" fmla="*/ 851095 h 3404386"/>
              <a:gd name="connsiteX1" fmla="*/ 1153301 w 3448937"/>
              <a:gd name="connsiteY1" fmla="*/ 851081 h 3404386"/>
              <a:gd name="connsiteX2" fmla="*/ 1720708 w 3448937"/>
              <a:gd name="connsiteY2" fmla="*/ 0 h 3404386"/>
              <a:gd name="connsiteX3" fmla="*/ 2288114 w 3448937"/>
              <a:gd name="connsiteY3" fmla="*/ 851081 h 3404386"/>
              <a:gd name="connsiteX4" fmla="*/ 3422897 w 3448937"/>
              <a:gd name="connsiteY4" fmla="*/ 851095 h 3404386"/>
              <a:gd name="connsiteX5" fmla="*/ 2855520 w 3448937"/>
              <a:gd name="connsiteY5" fmla="*/ 1702191 h 3404386"/>
              <a:gd name="connsiteX6" fmla="*/ 3422897 w 3448937"/>
              <a:gd name="connsiteY6" fmla="*/ 2553286 h 3404386"/>
              <a:gd name="connsiteX7" fmla="*/ 2288114 w 3448937"/>
              <a:gd name="connsiteY7" fmla="*/ 2553300 h 3404386"/>
              <a:gd name="connsiteX8" fmla="*/ 1720708 w 3448937"/>
              <a:gd name="connsiteY8" fmla="*/ 3404381 h 3404386"/>
              <a:gd name="connsiteX9" fmla="*/ 1153301 w 3448937"/>
              <a:gd name="connsiteY9" fmla="*/ 2553300 h 3404386"/>
              <a:gd name="connsiteX10" fmla="*/ 18518 w 3448937"/>
              <a:gd name="connsiteY10" fmla="*/ 2553286 h 3404386"/>
              <a:gd name="connsiteX11" fmla="*/ 585895 w 3448937"/>
              <a:gd name="connsiteY11" fmla="*/ 1702191 h 3404386"/>
              <a:gd name="connsiteX12" fmla="*/ 18518 w 3448937"/>
              <a:gd name="connsiteY12" fmla="*/ 851095 h 3404386"/>
              <a:gd name="connsiteX0" fmla="*/ 18518 w 3451179"/>
              <a:gd name="connsiteY0" fmla="*/ 851095 h 3404386"/>
              <a:gd name="connsiteX1" fmla="*/ 1153301 w 3451179"/>
              <a:gd name="connsiteY1" fmla="*/ 851081 h 3404386"/>
              <a:gd name="connsiteX2" fmla="*/ 1720708 w 3451179"/>
              <a:gd name="connsiteY2" fmla="*/ 0 h 3404386"/>
              <a:gd name="connsiteX3" fmla="*/ 2288114 w 3451179"/>
              <a:gd name="connsiteY3" fmla="*/ 851081 h 3404386"/>
              <a:gd name="connsiteX4" fmla="*/ 3422897 w 3451179"/>
              <a:gd name="connsiteY4" fmla="*/ 851095 h 3404386"/>
              <a:gd name="connsiteX5" fmla="*/ 2855520 w 3451179"/>
              <a:gd name="connsiteY5" fmla="*/ 1702191 h 3404386"/>
              <a:gd name="connsiteX6" fmla="*/ 3422897 w 3451179"/>
              <a:gd name="connsiteY6" fmla="*/ 2553286 h 3404386"/>
              <a:gd name="connsiteX7" fmla="*/ 2288114 w 3451179"/>
              <a:gd name="connsiteY7" fmla="*/ 2553300 h 3404386"/>
              <a:gd name="connsiteX8" fmla="*/ 1720708 w 3451179"/>
              <a:gd name="connsiteY8" fmla="*/ 3404381 h 3404386"/>
              <a:gd name="connsiteX9" fmla="*/ 1153301 w 3451179"/>
              <a:gd name="connsiteY9" fmla="*/ 2553300 h 3404386"/>
              <a:gd name="connsiteX10" fmla="*/ 18518 w 3451179"/>
              <a:gd name="connsiteY10" fmla="*/ 2553286 h 3404386"/>
              <a:gd name="connsiteX11" fmla="*/ 585895 w 3451179"/>
              <a:gd name="connsiteY11" fmla="*/ 1702191 h 3404386"/>
              <a:gd name="connsiteX12" fmla="*/ 18518 w 3451179"/>
              <a:gd name="connsiteY12" fmla="*/ 851095 h 3404386"/>
              <a:gd name="connsiteX0" fmla="*/ 18518 w 3471506"/>
              <a:gd name="connsiteY0" fmla="*/ 851095 h 3404386"/>
              <a:gd name="connsiteX1" fmla="*/ 1153301 w 3471506"/>
              <a:gd name="connsiteY1" fmla="*/ 851081 h 3404386"/>
              <a:gd name="connsiteX2" fmla="*/ 1720708 w 3471506"/>
              <a:gd name="connsiteY2" fmla="*/ 0 h 3404386"/>
              <a:gd name="connsiteX3" fmla="*/ 2288114 w 3471506"/>
              <a:gd name="connsiteY3" fmla="*/ 851081 h 3404386"/>
              <a:gd name="connsiteX4" fmla="*/ 3422897 w 3471506"/>
              <a:gd name="connsiteY4" fmla="*/ 851095 h 3404386"/>
              <a:gd name="connsiteX5" fmla="*/ 2855520 w 3471506"/>
              <a:gd name="connsiteY5" fmla="*/ 1702191 h 3404386"/>
              <a:gd name="connsiteX6" fmla="*/ 3422897 w 3471506"/>
              <a:gd name="connsiteY6" fmla="*/ 2553286 h 3404386"/>
              <a:gd name="connsiteX7" fmla="*/ 2288114 w 3471506"/>
              <a:gd name="connsiteY7" fmla="*/ 2553300 h 3404386"/>
              <a:gd name="connsiteX8" fmla="*/ 1720708 w 3471506"/>
              <a:gd name="connsiteY8" fmla="*/ 3404381 h 3404386"/>
              <a:gd name="connsiteX9" fmla="*/ 1153301 w 3471506"/>
              <a:gd name="connsiteY9" fmla="*/ 2553300 h 3404386"/>
              <a:gd name="connsiteX10" fmla="*/ 18518 w 3471506"/>
              <a:gd name="connsiteY10" fmla="*/ 2553286 h 3404386"/>
              <a:gd name="connsiteX11" fmla="*/ 585895 w 3471506"/>
              <a:gd name="connsiteY11" fmla="*/ 1702191 h 3404386"/>
              <a:gd name="connsiteX12" fmla="*/ 18518 w 3471506"/>
              <a:gd name="connsiteY12" fmla="*/ 851095 h 3404386"/>
              <a:gd name="connsiteX0" fmla="*/ 18518 w 3471506"/>
              <a:gd name="connsiteY0" fmla="*/ 851095 h 3404386"/>
              <a:gd name="connsiteX1" fmla="*/ 1153301 w 3471506"/>
              <a:gd name="connsiteY1" fmla="*/ 851081 h 3404386"/>
              <a:gd name="connsiteX2" fmla="*/ 1720708 w 3471506"/>
              <a:gd name="connsiteY2" fmla="*/ 0 h 3404386"/>
              <a:gd name="connsiteX3" fmla="*/ 2288114 w 3471506"/>
              <a:gd name="connsiteY3" fmla="*/ 851081 h 3404386"/>
              <a:gd name="connsiteX4" fmla="*/ 3422897 w 3471506"/>
              <a:gd name="connsiteY4" fmla="*/ 851095 h 3404386"/>
              <a:gd name="connsiteX5" fmla="*/ 2855520 w 3471506"/>
              <a:gd name="connsiteY5" fmla="*/ 1702191 h 3404386"/>
              <a:gd name="connsiteX6" fmla="*/ 3422897 w 3471506"/>
              <a:gd name="connsiteY6" fmla="*/ 2553286 h 3404386"/>
              <a:gd name="connsiteX7" fmla="*/ 2288114 w 3471506"/>
              <a:gd name="connsiteY7" fmla="*/ 2553300 h 3404386"/>
              <a:gd name="connsiteX8" fmla="*/ 1720708 w 3471506"/>
              <a:gd name="connsiteY8" fmla="*/ 3404381 h 3404386"/>
              <a:gd name="connsiteX9" fmla="*/ 1153301 w 3471506"/>
              <a:gd name="connsiteY9" fmla="*/ 2553300 h 3404386"/>
              <a:gd name="connsiteX10" fmla="*/ 18518 w 3471506"/>
              <a:gd name="connsiteY10" fmla="*/ 2553286 h 3404386"/>
              <a:gd name="connsiteX11" fmla="*/ 585895 w 3471506"/>
              <a:gd name="connsiteY11" fmla="*/ 1702191 h 3404386"/>
              <a:gd name="connsiteX12" fmla="*/ 18518 w 3471506"/>
              <a:gd name="connsiteY12" fmla="*/ 851095 h 3404386"/>
              <a:gd name="connsiteX0" fmla="*/ 18518 w 3471506"/>
              <a:gd name="connsiteY0" fmla="*/ 851095 h 3404546"/>
              <a:gd name="connsiteX1" fmla="*/ 1153301 w 3471506"/>
              <a:gd name="connsiteY1" fmla="*/ 851081 h 3404546"/>
              <a:gd name="connsiteX2" fmla="*/ 1720708 w 3471506"/>
              <a:gd name="connsiteY2" fmla="*/ 0 h 3404546"/>
              <a:gd name="connsiteX3" fmla="*/ 2288114 w 3471506"/>
              <a:gd name="connsiteY3" fmla="*/ 851081 h 3404546"/>
              <a:gd name="connsiteX4" fmla="*/ 3422897 w 3471506"/>
              <a:gd name="connsiteY4" fmla="*/ 851095 h 3404546"/>
              <a:gd name="connsiteX5" fmla="*/ 2855520 w 3471506"/>
              <a:gd name="connsiteY5" fmla="*/ 1702191 h 3404546"/>
              <a:gd name="connsiteX6" fmla="*/ 3422897 w 3471506"/>
              <a:gd name="connsiteY6" fmla="*/ 2553286 h 3404546"/>
              <a:gd name="connsiteX7" fmla="*/ 2288114 w 3471506"/>
              <a:gd name="connsiteY7" fmla="*/ 2553300 h 3404546"/>
              <a:gd name="connsiteX8" fmla="*/ 1720708 w 3471506"/>
              <a:gd name="connsiteY8" fmla="*/ 3404381 h 3404546"/>
              <a:gd name="connsiteX9" fmla="*/ 1153301 w 3471506"/>
              <a:gd name="connsiteY9" fmla="*/ 2553300 h 3404546"/>
              <a:gd name="connsiteX10" fmla="*/ 18518 w 3471506"/>
              <a:gd name="connsiteY10" fmla="*/ 2553286 h 3404546"/>
              <a:gd name="connsiteX11" fmla="*/ 585895 w 3471506"/>
              <a:gd name="connsiteY11" fmla="*/ 1702191 h 3404546"/>
              <a:gd name="connsiteX12" fmla="*/ 18518 w 3471506"/>
              <a:gd name="connsiteY12" fmla="*/ 851095 h 3404546"/>
              <a:gd name="connsiteX0" fmla="*/ 25579 w 3478567"/>
              <a:gd name="connsiteY0" fmla="*/ 851095 h 3404546"/>
              <a:gd name="connsiteX1" fmla="*/ 1160362 w 3478567"/>
              <a:gd name="connsiteY1" fmla="*/ 851081 h 3404546"/>
              <a:gd name="connsiteX2" fmla="*/ 1727769 w 3478567"/>
              <a:gd name="connsiteY2" fmla="*/ 0 h 3404546"/>
              <a:gd name="connsiteX3" fmla="*/ 2295175 w 3478567"/>
              <a:gd name="connsiteY3" fmla="*/ 851081 h 3404546"/>
              <a:gd name="connsiteX4" fmla="*/ 3429958 w 3478567"/>
              <a:gd name="connsiteY4" fmla="*/ 851095 h 3404546"/>
              <a:gd name="connsiteX5" fmla="*/ 2862581 w 3478567"/>
              <a:gd name="connsiteY5" fmla="*/ 1702191 h 3404546"/>
              <a:gd name="connsiteX6" fmla="*/ 3429958 w 3478567"/>
              <a:gd name="connsiteY6" fmla="*/ 2553286 h 3404546"/>
              <a:gd name="connsiteX7" fmla="*/ 2295175 w 3478567"/>
              <a:gd name="connsiteY7" fmla="*/ 2553300 h 3404546"/>
              <a:gd name="connsiteX8" fmla="*/ 1727769 w 3478567"/>
              <a:gd name="connsiteY8" fmla="*/ 3404381 h 3404546"/>
              <a:gd name="connsiteX9" fmla="*/ 1160362 w 3478567"/>
              <a:gd name="connsiteY9" fmla="*/ 2553300 h 3404546"/>
              <a:gd name="connsiteX10" fmla="*/ 25579 w 3478567"/>
              <a:gd name="connsiteY10" fmla="*/ 2553286 h 3404546"/>
              <a:gd name="connsiteX11" fmla="*/ 592956 w 3478567"/>
              <a:gd name="connsiteY11" fmla="*/ 1702191 h 3404546"/>
              <a:gd name="connsiteX12" fmla="*/ 25579 w 3478567"/>
              <a:gd name="connsiteY12" fmla="*/ 851095 h 3404546"/>
              <a:gd name="connsiteX0" fmla="*/ 28247 w 3481235"/>
              <a:gd name="connsiteY0" fmla="*/ 851095 h 3404546"/>
              <a:gd name="connsiteX1" fmla="*/ 1163030 w 3481235"/>
              <a:gd name="connsiteY1" fmla="*/ 851081 h 3404546"/>
              <a:gd name="connsiteX2" fmla="*/ 1730437 w 3481235"/>
              <a:gd name="connsiteY2" fmla="*/ 0 h 3404546"/>
              <a:gd name="connsiteX3" fmla="*/ 2297843 w 3481235"/>
              <a:gd name="connsiteY3" fmla="*/ 851081 h 3404546"/>
              <a:gd name="connsiteX4" fmla="*/ 3432626 w 3481235"/>
              <a:gd name="connsiteY4" fmla="*/ 851095 h 3404546"/>
              <a:gd name="connsiteX5" fmla="*/ 2865249 w 3481235"/>
              <a:gd name="connsiteY5" fmla="*/ 1702191 h 3404546"/>
              <a:gd name="connsiteX6" fmla="*/ 3432626 w 3481235"/>
              <a:gd name="connsiteY6" fmla="*/ 2553286 h 3404546"/>
              <a:gd name="connsiteX7" fmla="*/ 2297843 w 3481235"/>
              <a:gd name="connsiteY7" fmla="*/ 2553300 h 3404546"/>
              <a:gd name="connsiteX8" fmla="*/ 1730437 w 3481235"/>
              <a:gd name="connsiteY8" fmla="*/ 3404381 h 3404546"/>
              <a:gd name="connsiteX9" fmla="*/ 1163030 w 3481235"/>
              <a:gd name="connsiteY9" fmla="*/ 2553300 h 3404546"/>
              <a:gd name="connsiteX10" fmla="*/ 28247 w 3481235"/>
              <a:gd name="connsiteY10" fmla="*/ 2553286 h 3404546"/>
              <a:gd name="connsiteX11" fmla="*/ 595624 w 3481235"/>
              <a:gd name="connsiteY11" fmla="*/ 1702191 h 3404546"/>
              <a:gd name="connsiteX12" fmla="*/ 28247 w 3481235"/>
              <a:gd name="connsiteY12" fmla="*/ 851095 h 3404546"/>
              <a:gd name="connsiteX0" fmla="*/ 53234 w 3506222"/>
              <a:gd name="connsiteY0" fmla="*/ 851095 h 3404546"/>
              <a:gd name="connsiteX1" fmla="*/ 1188017 w 3506222"/>
              <a:gd name="connsiteY1" fmla="*/ 851081 h 3404546"/>
              <a:gd name="connsiteX2" fmla="*/ 1755424 w 3506222"/>
              <a:gd name="connsiteY2" fmla="*/ 0 h 3404546"/>
              <a:gd name="connsiteX3" fmla="*/ 2322830 w 3506222"/>
              <a:gd name="connsiteY3" fmla="*/ 851081 h 3404546"/>
              <a:gd name="connsiteX4" fmla="*/ 3457613 w 3506222"/>
              <a:gd name="connsiteY4" fmla="*/ 851095 h 3404546"/>
              <a:gd name="connsiteX5" fmla="*/ 2890236 w 3506222"/>
              <a:gd name="connsiteY5" fmla="*/ 1702191 h 3404546"/>
              <a:gd name="connsiteX6" fmla="*/ 3457613 w 3506222"/>
              <a:gd name="connsiteY6" fmla="*/ 2553286 h 3404546"/>
              <a:gd name="connsiteX7" fmla="*/ 2322830 w 3506222"/>
              <a:gd name="connsiteY7" fmla="*/ 2553300 h 3404546"/>
              <a:gd name="connsiteX8" fmla="*/ 1755424 w 3506222"/>
              <a:gd name="connsiteY8" fmla="*/ 3404381 h 3404546"/>
              <a:gd name="connsiteX9" fmla="*/ 1188017 w 3506222"/>
              <a:gd name="connsiteY9" fmla="*/ 2553300 h 3404546"/>
              <a:gd name="connsiteX10" fmla="*/ 53234 w 3506222"/>
              <a:gd name="connsiteY10" fmla="*/ 2553286 h 3404546"/>
              <a:gd name="connsiteX11" fmla="*/ 620611 w 3506222"/>
              <a:gd name="connsiteY11" fmla="*/ 1702191 h 3404546"/>
              <a:gd name="connsiteX12" fmla="*/ 53234 w 3506222"/>
              <a:gd name="connsiteY12" fmla="*/ 851095 h 3404546"/>
              <a:gd name="connsiteX0" fmla="*/ 53234 w 3506222"/>
              <a:gd name="connsiteY0" fmla="*/ 851095 h 3404546"/>
              <a:gd name="connsiteX1" fmla="*/ 1188017 w 3506222"/>
              <a:gd name="connsiteY1" fmla="*/ 851081 h 3404546"/>
              <a:gd name="connsiteX2" fmla="*/ 1755424 w 3506222"/>
              <a:gd name="connsiteY2" fmla="*/ 0 h 3404546"/>
              <a:gd name="connsiteX3" fmla="*/ 2322830 w 3506222"/>
              <a:gd name="connsiteY3" fmla="*/ 851081 h 3404546"/>
              <a:gd name="connsiteX4" fmla="*/ 3457613 w 3506222"/>
              <a:gd name="connsiteY4" fmla="*/ 851095 h 3404546"/>
              <a:gd name="connsiteX5" fmla="*/ 2890236 w 3506222"/>
              <a:gd name="connsiteY5" fmla="*/ 1702191 h 3404546"/>
              <a:gd name="connsiteX6" fmla="*/ 3457613 w 3506222"/>
              <a:gd name="connsiteY6" fmla="*/ 2553286 h 3404546"/>
              <a:gd name="connsiteX7" fmla="*/ 2322830 w 3506222"/>
              <a:gd name="connsiteY7" fmla="*/ 2553300 h 3404546"/>
              <a:gd name="connsiteX8" fmla="*/ 1755424 w 3506222"/>
              <a:gd name="connsiteY8" fmla="*/ 3404381 h 3404546"/>
              <a:gd name="connsiteX9" fmla="*/ 1188017 w 3506222"/>
              <a:gd name="connsiteY9" fmla="*/ 2553300 h 3404546"/>
              <a:gd name="connsiteX10" fmla="*/ 53234 w 3506222"/>
              <a:gd name="connsiteY10" fmla="*/ 2553286 h 3404546"/>
              <a:gd name="connsiteX11" fmla="*/ 620611 w 3506222"/>
              <a:gd name="connsiteY11" fmla="*/ 1702191 h 3404546"/>
              <a:gd name="connsiteX12" fmla="*/ 53234 w 3506222"/>
              <a:gd name="connsiteY12" fmla="*/ 851095 h 3404546"/>
              <a:gd name="connsiteX0" fmla="*/ 53234 w 3506222"/>
              <a:gd name="connsiteY0" fmla="*/ 851095 h 3404546"/>
              <a:gd name="connsiteX1" fmla="*/ 1188017 w 3506222"/>
              <a:gd name="connsiteY1" fmla="*/ 851081 h 3404546"/>
              <a:gd name="connsiteX2" fmla="*/ 1755424 w 3506222"/>
              <a:gd name="connsiteY2" fmla="*/ 0 h 3404546"/>
              <a:gd name="connsiteX3" fmla="*/ 2322830 w 3506222"/>
              <a:gd name="connsiteY3" fmla="*/ 851081 h 3404546"/>
              <a:gd name="connsiteX4" fmla="*/ 3457613 w 3506222"/>
              <a:gd name="connsiteY4" fmla="*/ 851095 h 3404546"/>
              <a:gd name="connsiteX5" fmla="*/ 2890236 w 3506222"/>
              <a:gd name="connsiteY5" fmla="*/ 1702191 h 3404546"/>
              <a:gd name="connsiteX6" fmla="*/ 3457613 w 3506222"/>
              <a:gd name="connsiteY6" fmla="*/ 2553286 h 3404546"/>
              <a:gd name="connsiteX7" fmla="*/ 2322830 w 3506222"/>
              <a:gd name="connsiteY7" fmla="*/ 2553300 h 3404546"/>
              <a:gd name="connsiteX8" fmla="*/ 1755424 w 3506222"/>
              <a:gd name="connsiteY8" fmla="*/ 3404381 h 3404546"/>
              <a:gd name="connsiteX9" fmla="*/ 1188017 w 3506222"/>
              <a:gd name="connsiteY9" fmla="*/ 2553300 h 3404546"/>
              <a:gd name="connsiteX10" fmla="*/ 53234 w 3506222"/>
              <a:gd name="connsiteY10" fmla="*/ 2553286 h 3404546"/>
              <a:gd name="connsiteX11" fmla="*/ 620611 w 3506222"/>
              <a:gd name="connsiteY11" fmla="*/ 1702191 h 3404546"/>
              <a:gd name="connsiteX12" fmla="*/ 53234 w 3506222"/>
              <a:gd name="connsiteY12" fmla="*/ 851095 h 340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6222" h="3404546">
                <a:moveTo>
                  <a:pt x="53234" y="851095"/>
                </a:moveTo>
                <a:cubicBezTo>
                  <a:pt x="289283" y="481436"/>
                  <a:pt x="904319" y="992930"/>
                  <a:pt x="1188017" y="851081"/>
                </a:cubicBezTo>
                <a:cubicBezTo>
                  <a:pt x="1471715" y="709232"/>
                  <a:pt x="1260893" y="0"/>
                  <a:pt x="1755424" y="0"/>
                </a:cubicBezTo>
                <a:cubicBezTo>
                  <a:pt x="2249955" y="0"/>
                  <a:pt x="2039132" y="709232"/>
                  <a:pt x="2322830" y="851081"/>
                </a:cubicBezTo>
                <a:cubicBezTo>
                  <a:pt x="2701091" y="851086"/>
                  <a:pt x="3276435" y="477097"/>
                  <a:pt x="3457613" y="851095"/>
                </a:cubicBezTo>
                <a:cubicBezTo>
                  <a:pt x="3638791" y="1225093"/>
                  <a:pt x="2890236" y="1418493"/>
                  <a:pt x="2890236" y="1702191"/>
                </a:cubicBezTo>
                <a:cubicBezTo>
                  <a:pt x="3079362" y="1985889"/>
                  <a:pt x="3679729" y="2159187"/>
                  <a:pt x="3457613" y="2553286"/>
                </a:cubicBezTo>
                <a:cubicBezTo>
                  <a:pt x="3235497" y="2947385"/>
                  <a:pt x="2606528" y="2411451"/>
                  <a:pt x="2322830" y="2553300"/>
                </a:cubicBezTo>
                <a:cubicBezTo>
                  <a:pt x="2133695" y="2836994"/>
                  <a:pt x="2249955" y="3391669"/>
                  <a:pt x="1755424" y="3404381"/>
                </a:cubicBezTo>
                <a:cubicBezTo>
                  <a:pt x="1260893" y="3417093"/>
                  <a:pt x="1471715" y="2695149"/>
                  <a:pt x="1188017" y="2553300"/>
                </a:cubicBezTo>
                <a:cubicBezTo>
                  <a:pt x="809756" y="2553295"/>
                  <a:pt x="234275" y="2954705"/>
                  <a:pt x="53234" y="2553286"/>
                </a:cubicBezTo>
                <a:cubicBezTo>
                  <a:pt x="-127807" y="2151867"/>
                  <a:pt x="620611" y="1985889"/>
                  <a:pt x="620611" y="1702191"/>
                </a:cubicBezTo>
                <a:cubicBezTo>
                  <a:pt x="431485" y="1418492"/>
                  <a:pt x="-182815" y="1220754"/>
                  <a:pt x="53234" y="85109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E0EE28EC-1F92-4F9E-9D0D-26CC672B0A09}"/>
              </a:ext>
            </a:extLst>
          </p:cNvPr>
          <p:cNvSpPr txBox="1"/>
          <p:nvPr/>
        </p:nvSpPr>
        <p:spPr>
          <a:xfrm>
            <a:off x="5295566" y="3625465"/>
            <a:ext cx="1730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dirty="0">
                <a:solidFill>
                  <a:schemeClr val="tx2">
                    <a:lumMod val="50000"/>
                  </a:schemeClr>
                </a:solidFill>
                <a:latin typeface="Oswald" panose="02000503000000000000" pitchFamily="2" charset="0"/>
              </a:rPr>
              <a:t>أسباب</a:t>
            </a:r>
          </a:p>
          <a:p>
            <a:pPr algn="ctr"/>
            <a:r>
              <a:rPr lang="ar-SY" sz="2400" dirty="0">
                <a:solidFill>
                  <a:schemeClr val="tx2">
                    <a:lumMod val="50000"/>
                  </a:schemeClr>
                </a:solidFill>
                <a:latin typeface="Oswald" panose="02000503000000000000" pitchFamily="2" charset="0"/>
              </a:rPr>
              <a:t> الحوادث في بلادنا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Oswald" panose="02000503000000000000" pitchFamily="2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184C8024-0B98-4E06-91CF-D4E140922670}"/>
              </a:ext>
            </a:extLst>
          </p:cNvPr>
          <p:cNvSpPr txBox="1"/>
          <p:nvPr/>
        </p:nvSpPr>
        <p:spPr>
          <a:xfrm>
            <a:off x="5907195" y="2495245"/>
            <a:ext cx="57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Oswald" panose="02000503000000000000" pitchFamily="2" charset="0"/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30A5C8C6-56B7-4F33-82D7-304B82CFFE2D}"/>
              </a:ext>
            </a:extLst>
          </p:cNvPr>
          <p:cNvSpPr txBox="1"/>
          <p:nvPr/>
        </p:nvSpPr>
        <p:spPr>
          <a:xfrm>
            <a:off x="7273520" y="3171305"/>
            <a:ext cx="57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8D5"/>
                </a:solidFill>
                <a:latin typeface="Oswald" panose="02000503000000000000" pitchFamily="2" charset="0"/>
              </a:rPr>
              <a:t>2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F865F675-C08F-47ED-BA18-A18884315200}"/>
              </a:ext>
            </a:extLst>
          </p:cNvPr>
          <p:cNvSpPr txBox="1"/>
          <p:nvPr/>
        </p:nvSpPr>
        <p:spPr>
          <a:xfrm>
            <a:off x="7171980" y="4516997"/>
            <a:ext cx="57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9900"/>
                </a:solidFill>
                <a:latin typeface="Oswald" panose="02000503000000000000" pitchFamily="2" charset="0"/>
              </a:rPr>
              <a:t>3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0AFFFC75-9074-4F96-B71F-19FF155700A2}"/>
              </a:ext>
            </a:extLst>
          </p:cNvPr>
          <p:cNvSpPr txBox="1"/>
          <p:nvPr/>
        </p:nvSpPr>
        <p:spPr>
          <a:xfrm>
            <a:off x="5907195" y="5196037"/>
            <a:ext cx="57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983"/>
                </a:solidFill>
                <a:latin typeface="Oswald" panose="02000503000000000000" pitchFamily="2" charset="0"/>
              </a:rPr>
              <a:t>4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D27788A6-7D99-4FD0-8775-8114B6B63A40}"/>
              </a:ext>
            </a:extLst>
          </p:cNvPr>
          <p:cNvSpPr txBox="1"/>
          <p:nvPr/>
        </p:nvSpPr>
        <p:spPr>
          <a:xfrm>
            <a:off x="4580095" y="4564184"/>
            <a:ext cx="57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Oswald" panose="02000503000000000000" pitchFamily="2" charset="0"/>
              </a:rPr>
              <a:t>5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F7C99133-5BAF-4378-BEAE-4E38FCDCAA41}"/>
              </a:ext>
            </a:extLst>
          </p:cNvPr>
          <p:cNvSpPr txBox="1"/>
          <p:nvPr/>
        </p:nvSpPr>
        <p:spPr>
          <a:xfrm>
            <a:off x="4596721" y="3214193"/>
            <a:ext cx="57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66"/>
                </a:solidFill>
                <a:latin typeface="Oswald" panose="02000503000000000000" pitchFamily="2" charset="0"/>
              </a:rPr>
              <a:t>6</a:t>
            </a:r>
          </a:p>
        </p:txBody>
      </p:sp>
      <p:pic>
        <p:nvPicPr>
          <p:cNvPr id="17" name="Graphic 26" descr="Podium">
            <a:extLst>
              <a:ext uri="{FF2B5EF4-FFF2-40B4-BE49-F238E27FC236}">
                <a16:creationId xmlns:a16="http://schemas.microsoft.com/office/drawing/2014/main" id="{780F94FC-7906-469D-8CA4-47F74E816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8873" y="2768967"/>
            <a:ext cx="457200" cy="457200"/>
          </a:xfrm>
          <a:prstGeom prst="rect">
            <a:avLst/>
          </a:prstGeom>
        </p:spPr>
      </p:pic>
      <p:pic>
        <p:nvPicPr>
          <p:cNvPr id="18" name="Graphic 28" descr="Trophy">
            <a:extLst>
              <a:ext uri="{FF2B5EF4-FFF2-40B4-BE49-F238E27FC236}">
                <a16:creationId xmlns:a16="http://schemas.microsoft.com/office/drawing/2014/main" id="{39F58813-9387-4566-B729-767932614E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5890" y="5081463"/>
            <a:ext cx="457200" cy="457200"/>
          </a:xfrm>
          <a:prstGeom prst="rect">
            <a:avLst/>
          </a:prstGeom>
        </p:spPr>
      </p:pic>
      <p:sp>
        <p:nvSpPr>
          <p:cNvPr id="19" name="TextBox 29">
            <a:extLst>
              <a:ext uri="{FF2B5EF4-FFF2-40B4-BE49-F238E27FC236}">
                <a16:creationId xmlns:a16="http://schemas.microsoft.com/office/drawing/2014/main" id="{876BBE47-DC92-41DD-9AC4-D55DA2ADC1CA}"/>
              </a:ext>
            </a:extLst>
          </p:cNvPr>
          <p:cNvSpPr txBox="1"/>
          <p:nvPr/>
        </p:nvSpPr>
        <p:spPr>
          <a:xfrm>
            <a:off x="6867371" y="1232255"/>
            <a:ext cx="1756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تجاوز الإشارة الحمراء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30">
            <a:extLst>
              <a:ext uri="{FF2B5EF4-FFF2-40B4-BE49-F238E27FC236}">
                <a16:creationId xmlns:a16="http://schemas.microsoft.com/office/drawing/2014/main" id="{EBC96144-1DFF-41D4-AA5F-9A3D49D81B8C}"/>
              </a:ext>
            </a:extLst>
          </p:cNvPr>
          <p:cNvSpPr txBox="1"/>
          <p:nvPr/>
        </p:nvSpPr>
        <p:spPr>
          <a:xfrm>
            <a:off x="8850776" y="2634857"/>
            <a:ext cx="175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السرعة الزائدة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68880DE5-2A62-4161-99DA-4315B8E4512F}"/>
              </a:ext>
            </a:extLst>
          </p:cNvPr>
          <p:cNvSpPr txBox="1"/>
          <p:nvPr/>
        </p:nvSpPr>
        <p:spPr>
          <a:xfrm>
            <a:off x="8956439" y="5145800"/>
            <a:ext cx="175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التفحيط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32">
            <a:extLst>
              <a:ext uri="{FF2B5EF4-FFF2-40B4-BE49-F238E27FC236}">
                <a16:creationId xmlns:a16="http://schemas.microsoft.com/office/drawing/2014/main" id="{A05A21C0-4FEC-4A85-88B6-D971437C7625}"/>
              </a:ext>
            </a:extLst>
          </p:cNvPr>
          <p:cNvSpPr txBox="1"/>
          <p:nvPr/>
        </p:nvSpPr>
        <p:spPr>
          <a:xfrm>
            <a:off x="2443722" y="6225977"/>
            <a:ext cx="2877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استعمال الهواتف الجوالة في أثناء القيادة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33">
            <a:extLst>
              <a:ext uri="{FF2B5EF4-FFF2-40B4-BE49-F238E27FC236}">
                <a16:creationId xmlns:a16="http://schemas.microsoft.com/office/drawing/2014/main" id="{9BB90DE7-6925-463F-A6B8-9D8C2B31D233}"/>
              </a:ext>
            </a:extLst>
          </p:cNvPr>
          <p:cNvSpPr txBox="1"/>
          <p:nvPr/>
        </p:nvSpPr>
        <p:spPr>
          <a:xfrm>
            <a:off x="1565607" y="5145800"/>
            <a:ext cx="175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الإطارات المهترئة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id="{285A5C85-CFC4-44C3-A8B4-2EC233ED69AE}"/>
              </a:ext>
            </a:extLst>
          </p:cNvPr>
          <p:cNvSpPr txBox="1"/>
          <p:nvPr/>
        </p:nvSpPr>
        <p:spPr>
          <a:xfrm>
            <a:off x="1537125" y="2634857"/>
            <a:ext cx="175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الحيوانات السائبة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" name="Graphic 5" descr="Pie chart">
            <a:extLst>
              <a:ext uri="{FF2B5EF4-FFF2-40B4-BE49-F238E27FC236}">
                <a16:creationId xmlns:a16="http://schemas.microsoft.com/office/drawing/2014/main" id="{7B86ECBE-CD4A-4BF2-9985-A7838EE57C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57373" y="1633486"/>
            <a:ext cx="457200" cy="457200"/>
          </a:xfrm>
          <a:prstGeom prst="rect">
            <a:avLst/>
          </a:prstGeom>
        </p:spPr>
      </p:pic>
      <p:grpSp>
        <p:nvGrpSpPr>
          <p:cNvPr id="26" name="Group 41">
            <a:extLst>
              <a:ext uri="{FF2B5EF4-FFF2-40B4-BE49-F238E27FC236}">
                <a16:creationId xmlns:a16="http://schemas.microsoft.com/office/drawing/2014/main" id="{98A74191-935E-42F0-8D87-CC8CD310FF7A}"/>
              </a:ext>
            </a:extLst>
          </p:cNvPr>
          <p:cNvGrpSpPr/>
          <p:nvPr/>
        </p:nvGrpSpPr>
        <p:grpSpPr>
          <a:xfrm>
            <a:off x="5525773" y="1045674"/>
            <a:ext cx="1341598" cy="1409572"/>
            <a:chOff x="5467488" y="353730"/>
            <a:chExt cx="1341598" cy="1409572"/>
          </a:xfrm>
        </p:grpSpPr>
        <p:sp>
          <p:nvSpPr>
            <p:cNvPr id="27" name="Freeform: Shape 38">
              <a:extLst>
                <a:ext uri="{FF2B5EF4-FFF2-40B4-BE49-F238E27FC236}">
                  <a16:creationId xmlns:a16="http://schemas.microsoft.com/office/drawing/2014/main" id="{74B46D1C-B204-47FC-A80B-CADF84E2E3F0}"/>
                </a:ext>
              </a:extLst>
            </p:cNvPr>
            <p:cNvSpPr/>
            <p:nvPr/>
          </p:nvSpPr>
          <p:spPr>
            <a:xfrm rot="18636019">
              <a:off x="5051606" y="848453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39">
              <a:extLst>
                <a:ext uri="{FF2B5EF4-FFF2-40B4-BE49-F238E27FC236}">
                  <a16:creationId xmlns:a16="http://schemas.microsoft.com/office/drawing/2014/main" id="{18F6BB8E-E491-4910-B700-C1F3F8259DDA}"/>
                </a:ext>
              </a:extLst>
            </p:cNvPr>
            <p:cNvSpPr/>
            <p:nvPr/>
          </p:nvSpPr>
          <p:spPr>
            <a:xfrm>
              <a:off x="5467488" y="652375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40">
              <a:extLst>
                <a:ext uri="{FF2B5EF4-FFF2-40B4-BE49-F238E27FC236}">
                  <a16:creationId xmlns:a16="http://schemas.microsoft.com/office/drawing/2014/main" id="{F93F0F3F-521F-4463-88FA-0630FD1455E3}"/>
                </a:ext>
              </a:extLst>
            </p:cNvPr>
            <p:cNvSpPr/>
            <p:nvPr/>
          </p:nvSpPr>
          <p:spPr>
            <a:xfrm rot="2776460">
              <a:off x="5858705" y="780479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42">
            <a:extLst>
              <a:ext uri="{FF2B5EF4-FFF2-40B4-BE49-F238E27FC236}">
                <a16:creationId xmlns:a16="http://schemas.microsoft.com/office/drawing/2014/main" id="{1A1EA138-E918-4036-A59A-7F165C2C3B2B}"/>
              </a:ext>
            </a:extLst>
          </p:cNvPr>
          <p:cNvGrpSpPr/>
          <p:nvPr/>
        </p:nvGrpSpPr>
        <p:grpSpPr>
          <a:xfrm rot="4318574">
            <a:off x="7852614" y="2260707"/>
            <a:ext cx="1341598" cy="1409572"/>
            <a:chOff x="5467488" y="353730"/>
            <a:chExt cx="1341598" cy="1409572"/>
          </a:xfrm>
        </p:grpSpPr>
        <p:sp>
          <p:nvSpPr>
            <p:cNvPr id="31" name="Freeform: Shape 43">
              <a:extLst>
                <a:ext uri="{FF2B5EF4-FFF2-40B4-BE49-F238E27FC236}">
                  <a16:creationId xmlns:a16="http://schemas.microsoft.com/office/drawing/2014/main" id="{3051CCA9-EE82-4F27-A2B8-A3D1431DA2B0}"/>
                </a:ext>
              </a:extLst>
            </p:cNvPr>
            <p:cNvSpPr/>
            <p:nvPr/>
          </p:nvSpPr>
          <p:spPr>
            <a:xfrm rot="18636019">
              <a:off x="5051606" y="848453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44">
              <a:extLst>
                <a:ext uri="{FF2B5EF4-FFF2-40B4-BE49-F238E27FC236}">
                  <a16:creationId xmlns:a16="http://schemas.microsoft.com/office/drawing/2014/main" id="{00BC2C7A-6AF6-4F9E-B1BC-74ED86480454}"/>
                </a:ext>
              </a:extLst>
            </p:cNvPr>
            <p:cNvSpPr/>
            <p:nvPr/>
          </p:nvSpPr>
          <p:spPr>
            <a:xfrm>
              <a:off x="5467488" y="652375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45">
              <a:extLst>
                <a:ext uri="{FF2B5EF4-FFF2-40B4-BE49-F238E27FC236}">
                  <a16:creationId xmlns:a16="http://schemas.microsoft.com/office/drawing/2014/main" id="{B34BF9AB-8244-4AA5-840D-486C439A0AE9}"/>
                </a:ext>
              </a:extLst>
            </p:cNvPr>
            <p:cNvSpPr/>
            <p:nvPr/>
          </p:nvSpPr>
          <p:spPr>
            <a:xfrm rot="2776460">
              <a:off x="5858705" y="780479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Graphic 20" descr="Head with gears">
            <a:extLst>
              <a:ext uri="{FF2B5EF4-FFF2-40B4-BE49-F238E27FC236}">
                <a16:creationId xmlns:a16="http://schemas.microsoft.com/office/drawing/2014/main" id="{57E242E5-76CB-4241-B61F-334FA72DBA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88197" y="2824230"/>
            <a:ext cx="457200" cy="457200"/>
          </a:xfrm>
          <a:prstGeom prst="rect">
            <a:avLst/>
          </a:prstGeom>
        </p:spPr>
      </p:pic>
      <p:grpSp>
        <p:nvGrpSpPr>
          <p:cNvPr id="35" name="Group 46">
            <a:extLst>
              <a:ext uri="{FF2B5EF4-FFF2-40B4-BE49-F238E27FC236}">
                <a16:creationId xmlns:a16="http://schemas.microsoft.com/office/drawing/2014/main" id="{C6B56FC4-D13D-42F6-BE2F-0CFD0A48455B}"/>
              </a:ext>
            </a:extLst>
          </p:cNvPr>
          <p:cNvGrpSpPr/>
          <p:nvPr/>
        </p:nvGrpSpPr>
        <p:grpSpPr>
          <a:xfrm rot="7061852">
            <a:off x="7836202" y="4618589"/>
            <a:ext cx="1341598" cy="1409572"/>
            <a:chOff x="5467488" y="353730"/>
            <a:chExt cx="1341598" cy="1409572"/>
          </a:xfrm>
        </p:grpSpPr>
        <p:sp>
          <p:nvSpPr>
            <p:cNvPr id="36" name="Freeform: Shape 47">
              <a:extLst>
                <a:ext uri="{FF2B5EF4-FFF2-40B4-BE49-F238E27FC236}">
                  <a16:creationId xmlns:a16="http://schemas.microsoft.com/office/drawing/2014/main" id="{912D363B-32C8-484B-8091-715420ABDB09}"/>
                </a:ext>
              </a:extLst>
            </p:cNvPr>
            <p:cNvSpPr/>
            <p:nvPr/>
          </p:nvSpPr>
          <p:spPr>
            <a:xfrm rot="18636019">
              <a:off x="5051606" y="848453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48">
              <a:extLst>
                <a:ext uri="{FF2B5EF4-FFF2-40B4-BE49-F238E27FC236}">
                  <a16:creationId xmlns:a16="http://schemas.microsoft.com/office/drawing/2014/main" id="{67601BDF-2DE7-4285-8252-DB86E2250FE8}"/>
                </a:ext>
              </a:extLst>
            </p:cNvPr>
            <p:cNvSpPr/>
            <p:nvPr/>
          </p:nvSpPr>
          <p:spPr>
            <a:xfrm>
              <a:off x="5467488" y="652375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49">
              <a:extLst>
                <a:ext uri="{FF2B5EF4-FFF2-40B4-BE49-F238E27FC236}">
                  <a16:creationId xmlns:a16="http://schemas.microsoft.com/office/drawing/2014/main" id="{023480A8-8044-48C7-BB03-59E2C2FF048D}"/>
                </a:ext>
              </a:extLst>
            </p:cNvPr>
            <p:cNvSpPr/>
            <p:nvPr/>
          </p:nvSpPr>
          <p:spPr>
            <a:xfrm rot="2776460">
              <a:off x="5858705" y="780479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50">
            <a:extLst>
              <a:ext uri="{FF2B5EF4-FFF2-40B4-BE49-F238E27FC236}">
                <a16:creationId xmlns:a16="http://schemas.microsoft.com/office/drawing/2014/main" id="{849C2742-650F-4691-B1FF-BC730468DB88}"/>
              </a:ext>
            </a:extLst>
          </p:cNvPr>
          <p:cNvGrpSpPr/>
          <p:nvPr/>
        </p:nvGrpSpPr>
        <p:grpSpPr>
          <a:xfrm rot="10321634">
            <a:off x="5564379" y="5761507"/>
            <a:ext cx="1341598" cy="1409572"/>
            <a:chOff x="5467488" y="353730"/>
            <a:chExt cx="1341598" cy="1409572"/>
          </a:xfrm>
        </p:grpSpPr>
        <p:sp>
          <p:nvSpPr>
            <p:cNvPr id="40" name="Freeform: Shape 51">
              <a:extLst>
                <a:ext uri="{FF2B5EF4-FFF2-40B4-BE49-F238E27FC236}">
                  <a16:creationId xmlns:a16="http://schemas.microsoft.com/office/drawing/2014/main" id="{43AB9343-D8F3-4775-82BD-F79B05CEB9D1}"/>
                </a:ext>
              </a:extLst>
            </p:cNvPr>
            <p:cNvSpPr/>
            <p:nvPr/>
          </p:nvSpPr>
          <p:spPr>
            <a:xfrm rot="18636019">
              <a:off x="5051606" y="848453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52">
              <a:extLst>
                <a:ext uri="{FF2B5EF4-FFF2-40B4-BE49-F238E27FC236}">
                  <a16:creationId xmlns:a16="http://schemas.microsoft.com/office/drawing/2014/main" id="{9E565677-41D0-43A8-9A55-CBFEEF3CD91E}"/>
                </a:ext>
              </a:extLst>
            </p:cNvPr>
            <p:cNvSpPr/>
            <p:nvPr/>
          </p:nvSpPr>
          <p:spPr>
            <a:xfrm>
              <a:off x="5467488" y="652375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53">
              <a:extLst>
                <a:ext uri="{FF2B5EF4-FFF2-40B4-BE49-F238E27FC236}">
                  <a16:creationId xmlns:a16="http://schemas.microsoft.com/office/drawing/2014/main" id="{B18BF717-E322-4628-8529-EE20554B1F63}"/>
                </a:ext>
              </a:extLst>
            </p:cNvPr>
            <p:cNvSpPr/>
            <p:nvPr/>
          </p:nvSpPr>
          <p:spPr>
            <a:xfrm rot="2776460">
              <a:off x="5858705" y="780479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Graphic 24" descr="Business Growth">
            <a:extLst>
              <a:ext uri="{FF2B5EF4-FFF2-40B4-BE49-F238E27FC236}">
                <a16:creationId xmlns:a16="http://schemas.microsoft.com/office/drawing/2014/main" id="{3A088D35-A021-4ABB-83FB-BC4A13D28B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28750" y="6159123"/>
            <a:ext cx="457200" cy="457200"/>
          </a:xfrm>
          <a:prstGeom prst="rect">
            <a:avLst/>
          </a:prstGeom>
        </p:spPr>
      </p:pic>
      <p:grpSp>
        <p:nvGrpSpPr>
          <p:cNvPr id="44" name="Group 54">
            <a:extLst>
              <a:ext uri="{FF2B5EF4-FFF2-40B4-BE49-F238E27FC236}">
                <a16:creationId xmlns:a16="http://schemas.microsoft.com/office/drawing/2014/main" id="{9028B1B5-5F91-4B38-97BC-C7825F9BAEF1}"/>
              </a:ext>
            </a:extLst>
          </p:cNvPr>
          <p:cNvGrpSpPr/>
          <p:nvPr/>
        </p:nvGrpSpPr>
        <p:grpSpPr>
          <a:xfrm rot="13374909">
            <a:off x="3194915" y="4715168"/>
            <a:ext cx="1341598" cy="1409572"/>
            <a:chOff x="5467488" y="353730"/>
            <a:chExt cx="1341598" cy="1409572"/>
          </a:xfrm>
        </p:grpSpPr>
        <p:sp>
          <p:nvSpPr>
            <p:cNvPr id="45" name="Freeform: Shape 55">
              <a:extLst>
                <a:ext uri="{FF2B5EF4-FFF2-40B4-BE49-F238E27FC236}">
                  <a16:creationId xmlns:a16="http://schemas.microsoft.com/office/drawing/2014/main" id="{79F35235-6D20-4A00-A8DB-275611BEE31E}"/>
                </a:ext>
              </a:extLst>
            </p:cNvPr>
            <p:cNvSpPr/>
            <p:nvPr/>
          </p:nvSpPr>
          <p:spPr>
            <a:xfrm rot="18636019">
              <a:off x="5051606" y="848453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56">
              <a:extLst>
                <a:ext uri="{FF2B5EF4-FFF2-40B4-BE49-F238E27FC236}">
                  <a16:creationId xmlns:a16="http://schemas.microsoft.com/office/drawing/2014/main" id="{7D3BD97D-61F0-4F52-94E0-B665AB478F1B}"/>
                </a:ext>
              </a:extLst>
            </p:cNvPr>
            <p:cNvSpPr/>
            <p:nvPr/>
          </p:nvSpPr>
          <p:spPr>
            <a:xfrm>
              <a:off x="5467488" y="652375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57">
              <a:extLst>
                <a:ext uri="{FF2B5EF4-FFF2-40B4-BE49-F238E27FC236}">
                  <a16:creationId xmlns:a16="http://schemas.microsoft.com/office/drawing/2014/main" id="{44726018-CF55-4B75-8C3C-4B1406BC0529}"/>
                </a:ext>
              </a:extLst>
            </p:cNvPr>
            <p:cNvSpPr/>
            <p:nvPr/>
          </p:nvSpPr>
          <p:spPr>
            <a:xfrm rot="2776460">
              <a:off x="5858705" y="780479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58">
            <a:extLst>
              <a:ext uri="{FF2B5EF4-FFF2-40B4-BE49-F238E27FC236}">
                <a16:creationId xmlns:a16="http://schemas.microsoft.com/office/drawing/2014/main" id="{F695BA9C-CD1E-4DDC-84C9-ACFFB10D8416}"/>
              </a:ext>
            </a:extLst>
          </p:cNvPr>
          <p:cNvGrpSpPr/>
          <p:nvPr/>
        </p:nvGrpSpPr>
        <p:grpSpPr>
          <a:xfrm rot="17599361">
            <a:off x="3102112" y="2243490"/>
            <a:ext cx="1341598" cy="1409572"/>
            <a:chOff x="5467488" y="353730"/>
            <a:chExt cx="1341598" cy="1409572"/>
          </a:xfrm>
        </p:grpSpPr>
        <p:sp>
          <p:nvSpPr>
            <p:cNvPr id="49" name="Freeform: Shape 59">
              <a:extLst>
                <a:ext uri="{FF2B5EF4-FFF2-40B4-BE49-F238E27FC236}">
                  <a16:creationId xmlns:a16="http://schemas.microsoft.com/office/drawing/2014/main" id="{9EA56F03-1FA4-480D-81D2-7CF5B793AAB4}"/>
                </a:ext>
              </a:extLst>
            </p:cNvPr>
            <p:cNvSpPr/>
            <p:nvPr/>
          </p:nvSpPr>
          <p:spPr>
            <a:xfrm rot="18636019">
              <a:off x="5051606" y="848453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60">
              <a:extLst>
                <a:ext uri="{FF2B5EF4-FFF2-40B4-BE49-F238E27FC236}">
                  <a16:creationId xmlns:a16="http://schemas.microsoft.com/office/drawing/2014/main" id="{F33C00D0-A6A3-4113-905C-74E999093C93}"/>
                </a:ext>
              </a:extLst>
            </p:cNvPr>
            <p:cNvSpPr/>
            <p:nvPr/>
          </p:nvSpPr>
          <p:spPr>
            <a:xfrm>
              <a:off x="5467488" y="652375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61">
              <a:extLst>
                <a:ext uri="{FF2B5EF4-FFF2-40B4-BE49-F238E27FC236}">
                  <a16:creationId xmlns:a16="http://schemas.microsoft.com/office/drawing/2014/main" id="{F448632D-4985-4AA2-BB92-F0B1195A38F2}"/>
                </a:ext>
              </a:extLst>
            </p:cNvPr>
            <p:cNvSpPr/>
            <p:nvPr/>
          </p:nvSpPr>
          <p:spPr>
            <a:xfrm rot="2776460">
              <a:off x="5858705" y="780479"/>
              <a:ext cx="1341598" cy="488100"/>
            </a:xfrm>
            <a:custGeom>
              <a:avLst/>
              <a:gdLst>
                <a:gd name="connsiteX0" fmla="*/ 670799 w 1341598"/>
                <a:gd name="connsiteY0" fmla="*/ 0 h 488100"/>
                <a:gd name="connsiteX1" fmla="*/ 1314935 w 1341598"/>
                <a:gd name="connsiteY1" fmla="*/ 342485 h 488100"/>
                <a:gd name="connsiteX2" fmla="*/ 1341598 w 1341598"/>
                <a:gd name="connsiteY2" fmla="*/ 391607 h 488100"/>
                <a:gd name="connsiteX3" fmla="*/ 1173209 w 1341598"/>
                <a:gd name="connsiteY3" fmla="*/ 437343 h 488100"/>
                <a:gd name="connsiteX4" fmla="*/ 670798 w 1341598"/>
                <a:gd name="connsiteY4" fmla="*/ 488100 h 488100"/>
                <a:gd name="connsiteX5" fmla="*/ 168387 w 1341598"/>
                <a:gd name="connsiteY5" fmla="*/ 437343 h 488100"/>
                <a:gd name="connsiteX6" fmla="*/ 0 w 1341598"/>
                <a:gd name="connsiteY6" fmla="*/ 391608 h 488100"/>
                <a:gd name="connsiteX7" fmla="*/ 26663 w 1341598"/>
                <a:gd name="connsiteY7" fmla="*/ 342485 h 488100"/>
                <a:gd name="connsiteX8" fmla="*/ 670799 w 1341598"/>
                <a:gd name="connsiteY8" fmla="*/ 0 h 4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598" h="488100">
                  <a:moveTo>
                    <a:pt x="670799" y="0"/>
                  </a:moveTo>
                  <a:cubicBezTo>
                    <a:pt x="938934" y="0"/>
                    <a:pt x="1175339" y="135854"/>
                    <a:pt x="1314935" y="342485"/>
                  </a:cubicBezTo>
                  <a:lnTo>
                    <a:pt x="1341598" y="391607"/>
                  </a:lnTo>
                  <a:lnTo>
                    <a:pt x="1173209" y="437343"/>
                  </a:lnTo>
                  <a:cubicBezTo>
                    <a:pt x="1018788" y="470027"/>
                    <a:pt x="849011" y="488100"/>
                    <a:pt x="670798" y="488100"/>
                  </a:cubicBezTo>
                  <a:cubicBezTo>
                    <a:pt x="492585" y="488100"/>
                    <a:pt x="322808" y="470027"/>
                    <a:pt x="168387" y="437343"/>
                  </a:cubicBezTo>
                  <a:lnTo>
                    <a:pt x="0" y="391608"/>
                  </a:lnTo>
                  <a:lnTo>
                    <a:pt x="26663" y="342485"/>
                  </a:lnTo>
                  <a:cubicBezTo>
                    <a:pt x="166259" y="135854"/>
                    <a:pt x="402664" y="0"/>
                    <a:pt x="670799" y="0"/>
                  </a:cubicBezTo>
                  <a:close/>
                </a:path>
              </a:pathLst>
            </a:cu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2" name="Graphic 22" descr="Bank">
            <a:extLst>
              <a:ext uri="{FF2B5EF4-FFF2-40B4-BE49-F238E27FC236}">
                <a16:creationId xmlns:a16="http://schemas.microsoft.com/office/drawing/2014/main" id="{2672593F-D6BA-4220-A391-E912F81387C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66299" y="5016600"/>
            <a:ext cx="457200" cy="457200"/>
          </a:xfrm>
          <a:prstGeom prst="rect">
            <a:avLst/>
          </a:prstGeom>
        </p:spPr>
      </p:pic>
      <p:grpSp>
        <p:nvGrpSpPr>
          <p:cNvPr id="53" name="مجموعة 52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54" name="مجموعة 53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65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4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5" name="مجموعة 54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60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1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62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63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  و العشرون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4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السلامة ومجالاتها</a:t>
                  </a:r>
                </a:p>
              </p:txBody>
            </p:sp>
          </p:grpSp>
        </p:grpSp>
        <p:grpSp>
          <p:nvGrpSpPr>
            <p:cNvPr id="56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57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7094898" y="1663670"/>
            <a:ext cx="298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التوعية المرورية: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2039289" y="1632326"/>
            <a:ext cx="570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إن ترسيخ مبدأ السلامة المرورية ونشر ثقافتها واجب شرعي، ومطلب وطني وإنساني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BD120-1237-412F-B5C8-FD3E5C55624C}"/>
              </a:ext>
            </a:extLst>
          </p:cNvPr>
          <p:cNvSpPr txBox="1"/>
          <p:nvPr/>
        </p:nvSpPr>
        <p:spPr>
          <a:xfrm>
            <a:off x="7457080" y="3407608"/>
            <a:ext cx="27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33CCFF"/>
                </a:solidFill>
                <a:latin typeface="Century Gothic" panose="020B0502020202020204" pitchFamily="34" charset="0"/>
              </a:rPr>
              <a:t>التوعية المرورية: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2115860" y="3210576"/>
            <a:ext cx="570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لذلك تنظِّم الجهات المختصة في بلادنا حملات مرورية تتنوع في موضوعاتها ووسائلها، وتهدف هذه الحملات إلى زيادة وعي الأفراد بأنظمة المرور وقواعده لضمان سلامة المجتمع بإذن الله.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7825083" y="2019362"/>
            <a:ext cx="2257148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7825083" y="3736112"/>
            <a:ext cx="2257148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9712120" y="2710532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10082231" y="1011718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4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  و العشرون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السلامة ومجالاتها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9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7094898" y="1663670"/>
            <a:ext cx="298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جريمة التفحيط: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2039289" y="1632326"/>
            <a:ext cx="570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تعد ظاهرة التفحيط ظاهرة اجتماعية خطيرة، ومخالَفةً مرورية يُعاقب النظام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مرتكبيه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2BD120-1237-412F-B5C8-FD3E5C55624C}"/>
              </a:ext>
            </a:extLst>
          </p:cNvPr>
          <p:cNvSpPr txBox="1"/>
          <p:nvPr/>
        </p:nvSpPr>
        <p:spPr>
          <a:xfrm>
            <a:off x="7457080" y="3407608"/>
            <a:ext cx="27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33CCFF"/>
                </a:solidFill>
                <a:latin typeface="Century Gothic" panose="020B0502020202020204" pitchFamily="34" charset="0"/>
              </a:rPr>
              <a:t>جريمة التفحيط: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B251C-D149-4081-842A-8B8570BBE91C}"/>
              </a:ext>
            </a:extLst>
          </p:cNvPr>
          <p:cNvSpPr txBox="1"/>
          <p:nvPr/>
        </p:nvSpPr>
        <p:spPr>
          <a:xfrm>
            <a:off x="2115860" y="3210576"/>
            <a:ext cx="5709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ومع هذا لا يزال في المجتمع مَنْ يرتكبها، وهو ما يُسبب إزعاجاً للناس ويُعرِّض أرواحهم وممتلكاتهم للخطر.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وهناك عدد من العقوبات التي تضمَّنَها نظام المرور في وطني المملكة العربية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السعودية ضد من يمارس التفحيط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7825083" y="2019362"/>
            <a:ext cx="2257148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8FD9BF-2A3A-443A-83CA-4A679E6E1689}"/>
              </a:ext>
            </a:extLst>
          </p:cNvPr>
          <p:cNvCxnSpPr>
            <a:cxnSpLocks/>
          </p:cNvCxnSpPr>
          <p:nvPr/>
        </p:nvCxnSpPr>
        <p:spPr>
          <a:xfrm flipH="1">
            <a:off x="7825083" y="3736112"/>
            <a:ext cx="2257148" cy="0"/>
          </a:xfrm>
          <a:prstGeom prst="straightConnector1">
            <a:avLst/>
          </a:prstGeom>
          <a:ln>
            <a:solidFill>
              <a:srgbClr val="33C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6C46D03-C357-4DE3-862A-D1357C985C1B}"/>
              </a:ext>
            </a:extLst>
          </p:cNvPr>
          <p:cNvGrpSpPr/>
          <p:nvPr/>
        </p:nvGrpSpPr>
        <p:grpSpPr>
          <a:xfrm>
            <a:off x="9712120" y="2710532"/>
            <a:ext cx="1763485" cy="1763485"/>
            <a:chOff x="8417715" y="2850074"/>
            <a:chExt cx="1763485" cy="1763485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3C41DED4-FC13-4971-A445-8A4EFB6A1617}"/>
                </a:ext>
              </a:extLst>
            </p:cNvPr>
            <p:cNvSpPr/>
            <p:nvPr/>
          </p:nvSpPr>
          <p:spPr>
            <a:xfrm>
              <a:off x="8417715" y="2850074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33CCFF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941E4-D955-45AB-BDB8-30EE2932D449}"/>
                </a:ext>
              </a:extLst>
            </p:cNvPr>
            <p:cNvSpPr/>
            <p:nvPr/>
          </p:nvSpPr>
          <p:spPr>
            <a:xfrm>
              <a:off x="8678875" y="3117124"/>
              <a:ext cx="1232036" cy="12293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Presentation with pie chart">
              <a:extLst>
                <a:ext uri="{FF2B5EF4-FFF2-40B4-BE49-F238E27FC236}">
                  <a16:creationId xmlns:a16="http://schemas.microsoft.com/office/drawing/2014/main" id="{1A2E6B73-2A70-4F37-82AF-5172C954C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68503" y="3504028"/>
              <a:ext cx="640080" cy="640080"/>
            </a:xfrm>
            <a:prstGeom prst="rect">
              <a:avLst/>
            </a:prstGeom>
            <a:scene3d>
              <a:camera prst="isometricOffAxis1Left"/>
              <a:lightRig rig="threePt" dir="t"/>
            </a:scene3d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10082231" y="1011718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4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  و العشرون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السلامة ومجالاتها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8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1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800493" y="1803212"/>
            <a:ext cx="298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السلامة: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655023" y="1760499"/>
            <a:ext cx="570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هي مجموعة من الإجراءات والوسائل التي تُتَّخَذ للوقاية من وقوع الأخطار والحوادث والإصابات في الأرواح والممتلكات، وهناك مجالات متعددة للسلامة و منها :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2257148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4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 و العشرون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السلامة ومجالاتها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43">
            <a:extLst>
              <a:ext uri="{FF2B5EF4-FFF2-40B4-BE49-F238E27FC236}">
                <a16:creationId xmlns:a16="http://schemas.microsoft.com/office/drawing/2014/main" id="{5AA5AFE2-545A-4C7C-A0A7-C1716FEFFC97}"/>
              </a:ext>
            </a:extLst>
          </p:cNvPr>
          <p:cNvGrpSpPr/>
          <p:nvPr/>
        </p:nvGrpSpPr>
        <p:grpSpPr>
          <a:xfrm>
            <a:off x="4214269" y="2682844"/>
            <a:ext cx="1349827" cy="2091875"/>
            <a:chOff x="673500" y="1740804"/>
            <a:chExt cx="1349827" cy="2091875"/>
          </a:xfrm>
        </p:grpSpPr>
        <p:sp>
          <p:nvSpPr>
            <p:cNvPr id="39" name="Rectangle: Rounded Corners 7">
              <a:extLst>
                <a:ext uri="{FF2B5EF4-FFF2-40B4-BE49-F238E27FC236}">
                  <a16:creationId xmlns:a16="http://schemas.microsoft.com/office/drawing/2014/main" id="{915589CC-AC0A-4688-9DC1-691613216F59}"/>
                </a:ext>
              </a:extLst>
            </p:cNvPr>
            <p:cNvSpPr/>
            <p:nvPr/>
          </p:nvSpPr>
          <p:spPr>
            <a:xfrm>
              <a:off x="67350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CC3300"/>
                </a:gs>
                <a:gs pos="100000">
                  <a:srgbClr val="FF9900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8">
              <a:extLst>
                <a:ext uri="{FF2B5EF4-FFF2-40B4-BE49-F238E27FC236}">
                  <a16:creationId xmlns:a16="http://schemas.microsoft.com/office/drawing/2014/main" id="{6CD40279-21B7-4B22-9E92-01D428DBF946}"/>
                </a:ext>
              </a:extLst>
            </p:cNvPr>
            <p:cNvSpPr txBox="1"/>
            <p:nvPr/>
          </p:nvSpPr>
          <p:spPr>
            <a:xfrm>
              <a:off x="776573" y="1993198"/>
              <a:ext cx="11436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Oswald" panose="02000503000000000000" pitchFamily="2" charset="0"/>
                </a:rPr>
                <a:t>1</a:t>
              </a:r>
            </a:p>
          </p:txBody>
        </p:sp>
      </p:grpSp>
      <p:sp>
        <p:nvSpPr>
          <p:cNvPr id="41" name="Freeform: Shape 6">
            <a:extLst>
              <a:ext uri="{FF2B5EF4-FFF2-40B4-BE49-F238E27FC236}">
                <a16:creationId xmlns:a16="http://schemas.microsoft.com/office/drawing/2014/main" id="{5A9001C2-5BA0-46D1-A468-CF95AE8BAD70}"/>
              </a:ext>
            </a:extLst>
          </p:cNvPr>
          <p:cNvSpPr/>
          <p:nvPr/>
        </p:nvSpPr>
        <p:spPr>
          <a:xfrm>
            <a:off x="4047355" y="3728782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EE5F8F42-327D-4AF1-BEC1-8435B9BD4115}"/>
              </a:ext>
            </a:extLst>
          </p:cNvPr>
          <p:cNvSpPr txBox="1"/>
          <p:nvPr/>
        </p:nvSpPr>
        <p:spPr>
          <a:xfrm>
            <a:off x="4642435" y="5252780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FF9900"/>
                    </a:gs>
                    <a:gs pos="68000">
                      <a:srgbClr val="CC3300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pic>
        <p:nvPicPr>
          <p:cNvPr id="65" name="Graphic 11" descr="Bullseye">
            <a:extLst>
              <a:ext uri="{FF2B5EF4-FFF2-40B4-BE49-F238E27FC236}">
                <a16:creationId xmlns:a16="http://schemas.microsoft.com/office/drawing/2014/main" id="{51037562-57DB-411D-AE37-6525158F88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9695" y="4025425"/>
            <a:ext cx="478971" cy="478971"/>
          </a:xfrm>
          <a:prstGeom prst="rect">
            <a:avLst/>
          </a:prstGeom>
        </p:spPr>
      </p:pic>
      <p:sp>
        <p:nvSpPr>
          <p:cNvPr id="66" name="TextBox 12">
            <a:extLst>
              <a:ext uri="{FF2B5EF4-FFF2-40B4-BE49-F238E27FC236}">
                <a16:creationId xmlns:a16="http://schemas.microsoft.com/office/drawing/2014/main" id="{E0BECEF6-96B6-471A-8D35-AF75977B27CA}"/>
              </a:ext>
            </a:extLst>
          </p:cNvPr>
          <p:cNvSpPr txBox="1"/>
          <p:nvPr/>
        </p:nvSpPr>
        <p:spPr>
          <a:xfrm>
            <a:off x="4047355" y="4553310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/>
              <a:t>السلامة المنزلية </a:t>
            </a:r>
            <a:endParaRPr lang="en-US" sz="2000" b="1" dirty="0"/>
          </a:p>
        </p:txBody>
      </p:sp>
      <p:grpSp>
        <p:nvGrpSpPr>
          <p:cNvPr id="67" name="Group 44">
            <a:extLst>
              <a:ext uri="{FF2B5EF4-FFF2-40B4-BE49-F238E27FC236}">
                <a16:creationId xmlns:a16="http://schemas.microsoft.com/office/drawing/2014/main" id="{78375AD4-012F-453A-9555-72FD0E8186C8}"/>
              </a:ext>
            </a:extLst>
          </p:cNvPr>
          <p:cNvGrpSpPr/>
          <p:nvPr/>
        </p:nvGrpSpPr>
        <p:grpSpPr>
          <a:xfrm>
            <a:off x="6619244" y="2682844"/>
            <a:ext cx="1349827" cy="2091875"/>
            <a:chOff x="3078475" y="1740804"/>
            <a:chExt cx="1349827" cy="2091875"/>
          </a:xfrm>
        </p:grpSpPr>
        <p:sp>
          <p:nvSpPr>
            <p:cNvPr id="68" name="Rectangle: Rounded Corners 15">
              <a:extLst>
                <a:ext uri="{FF2B5EF4-FFF2-40B4-BE49-F238E27FC236}">
                  <a16:creationId xmlns:a16="http://schemas.microsoft.com/office/drawing/2014/main" id="{71650F66-50ED-4A97-A090-C56D0970CCE0}"/>
                </a:ext>
              </a:extLst>
            </p:cNvPr>
            <p:cNvSpPr/>
            <p:nvPr/>
          </p:nvSpPr>
          <p:spPr>
            <a:xfrm>
              <a:off x="307847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FF0066"/>
                </a:gs>
                <a:gs pos="100000">
                  <a:srgbClr val="CC00CC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17">
              <a:extLst>
                <a:ext uri="{FF2B5EF4-FFF2-40B4-BE49-F238E27FC236}">
                  <a16:creationId xmlns:a16="http://schemas.microsoft.com/office/drawing/2014/main" id="{847B8F15-9B0E-4494-A392-779F95C3957E}"/>
                </a:ext>
              </a:extLst>
            </p:cNvPr>
            <p:cNvSpPr txBox="1"/>
            <p:nvPr/>
          </p:nvSpPr>
          <p:spPr>
            <a:xfrm>
              <a:off x="3181548" y="1993198"/>
              <a:ext cx="11436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Oswald" panose="02000503000000000000" pitchFamily="2" charset="0"/>
                </a:rPr>
                <a:t>2</a:t>
              </a:r>
            </a:p>
          </p:txBody>
        </p:sp>
      </p:grpSp>
      <p:sp>
        <p:nvSpPr>
          <p:cNvPr id="70" name="Freeform: Shape 16">
            <a:extLst>
              <a:ext uri="{FF2B5EF4-FFF2-40B4-BE49-F238E27FC236}">
                <a16:creationId xmlns:a16="http://schemas.microsoft.com/office/drawing/2014/main" id="{6EAABEFB-F56D-4877-834E-B3295D64FE78}"/>
              </a:ext>
            </a:extLst>
          </p:cNvPr>
          <p:cNvSpPr/>
          <p:nvPr/>
        </p:nvSpPr>
        <p:spPr>
          <a:xfrm>
            <a:off x="6452330" y="3728782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18">
            <a:extLst>
              <a:ext uri="{FF2B5EF4-FFF2-40B4-BE49-F238E27FC236}">
                <a16:creationId xmlns:a16="http://schemas.microsoft.com/office/drawing/2014/main" id="{6834140B-B33D-49CD-855D-873B5DB5BF2F}"/>
              </a:ext>
            </a:extLst>
          </p:cNvPr>
          <p:cNvSpPr txBox="1"/>
          <p:nvPr/>
        </p:nvSpPr>
        <p:spPr>
          <a:xfrm>
            <a:off x="7047410" y="5252780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CC00CC"/>
                    </a:gs>
                    <a:gs pos="68000">
                      <a:srgbClr val="FF00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  <p:pic>
        <p:nvPicPr>
          <p:cNvPr id="72" name="Graphic 19" descr="Presentation with bar chart">
            <a:extLst>
              <a:ext uri="{FF2B5EF4-FFF2-40B4-BE49-F238E27FC236}">
                <a16:creationId xmlns:a16="http://schemas.microsoft.com/office/drawing/2014/main" id="{56496E00-8FBF-4FC2-848D-B807DAF538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054670" y="4025425"/>
            <a:ext cx="478971" cy="478971"/>
          </a:xfrm>
          <a:prstGeom prst="rect">
            <a:avLst/>
          </a:prstGeom>
        </p:spPr>
      </p:pic>
      <p:sp>
        <p:nvSpPr>
          <p:cNvPr id="73" name="TextBox 20">
            <a:extLst>
              <a:ext uri="{FF2B5EF4-FFF2-40B4-BE49-F238E27FC236}">
                <a16:creationId xmlns:a16="http://schemas.microsoft.com/office/drawing/2014/main" id="{E2F3681D-BEEB-4604-85D5-BD7F30F28C1E}"/>
              </a:ext>
            </a:extLst>
          </p:cNvPr>
          <p:cNvSpPr txBox="1"/>
          <p:nvPr/>
        </p:nvSpPr>
        <p:spPr>
          <a:xfrm>
            <a:off x="6452330" y="4553310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/>
              <a:t>السلامة المرورية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227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3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64" grpId="0"/>
          <p:bldP spid="66" grpId="0"/>
          <p:bldP spid="71" grpId="0"/>
          <p:bldP spid="7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3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64" grpId="0"/>
          <p:bldP spid="66" grpId="0"/>
          <p:bldP spid="71" grpId="0"/>
          <p:bldP spid="7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CCA3FD4-4C1C-4525-AE8F-FE90ABF7E611}"/>
              </a:ext>
            </a:extLst>
          </p:cNvPr>
          <p:cNvSpPr txBox="1"/>
          <p:nvPr/>
        </p:nvSpPr>
        <p:spPr>
          <a:xfrm>
            <a:off x="5800493" y="1803212"/>
            <a:ext cx="298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>
                <a:solidFill>
                  <a:srgbClr val="FF9900"/>
                </a:solidFill>
                <a:latin typeface="Century Gothic" panose="020B0502020202020204" pitchFamily="34" charset="0"/>
              </a:rPr>
              <a:t>الحوادث المنزلية:</a:t>
            </a:r>
            <a:endParaRPr lang="en-US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FEDA-B927-4D92-89D5-75761265E707}"/>
              </a:ext>
            </a:extLst>
          </p:cNvPr>
          <p:cNvSpPr txBox="1"/>
          <p:nvPr/>
        </p:nvSpPr>
        <p:spPr>
          <a:xfrm>
            <a:off x="655023" y="1760499"/>
            <a:ext cx="5709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dirty="0">
                <a:latin typeface="Century Gothic" panose="020B0502020202020204" pitchFamily="34" charset="0"/>
              </a:rPr>
              <a:t>هناك عدد من الحوادث المنزلية تحدث حدوثاً دوريّاً داخل كثير من منازلنا، ومن أكثرها: الحرائق، وحوادث الغاز، والحوادث الكهربائية، وحوادث</a:t>
            </a:r>
          </a:p>
          <a:p>
            <a:pPr algn="r"/>
            <a:r>
              <a:rPr lang="ar-SY" dirty="0">
                <a:latin typeface="Century Gothic" panose="020B0502020202020204" pitchFamily="34" charset="0"/>
              </a:rPr>
              <a:t>الاختناق والتسمم، وحوادث الغرق، وغيرها.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36FBB6-A4FC-4544-AA7E-6247BF07CF75}"/>
              </a:ext>
            </a:extLst>
          </p:cNvPr>
          <p:cNvCxnSpPr>
            <a:cxnSpLocks/>
          </p:cNvCxnSpPr>
          <p:nvPr/>
        </p:nvCxnSpPr>
        <p:spPr>
          <a:xfrm flipH="1">
            <a:off x="6530678" y="2158904"/>
            <a:ext cx="2257148" cy="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9BA398D-206E-40B1-BB46-14B90BDEFFBD}"/>
              </a:ext>
            </a:extLst>
          </p:cNvPr>
          <p:cNvGrpSpPr/>
          <p:nvPr/>
        </p:nvGrpSpPr>
        <p:grpSpPr>
          <a:xfrm>
            <a:off x="8787826" y="1151260"/>
            <a:ext cx="1763485" cy="1763485"/>
            <a:chOff x="8787826" y="1151260"/>
            <a:chExt cx="1763485" cy="1763485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7A3644DF-E6C8-4304-BE91-06A0F31E0384}"/>
                </a:ext>
              </a:extLst>
            </p:cNvPr>
            <p:cNvSpPr/>
            <p:nvPr/>
          </p:nvSpPr>
          <p:spPr>
            <a:xfrm>
              <a:off x="8787826" y="1151260"/>
              <a:ext cx="1763485" cy="1763485"/>
            </a:xfrm>
            <a:prstGeom prst="frame">
              <a:avLst>
                <a:gd name="adj1" fmla="val 14797"/>
              </a:avLst>
            </a:prstGeom>
            <a:solidFill>
              <a:srgbClr val="FF9900"/>
            </a:solidFill>
            <a:ln>
              <a:noFill/>
            </a:ln>
            <a:scene3d>
              <a:camera prst="isometricOffAxis2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F46122-0DBC-4741-A1A5-B97C0B3ED2D1}"/>
                </a:ext>
              </a:extLst>
            </p:cNvPr>
            <p:cNvSpPr/>
            <p:nvPr/>
          </p:nvSpPr>
          <p:spPr>
            <a:xfrm>
              <a:off x="9280405" y="1437242"/>
              <a:ext cx="986972" cy="11012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2Lef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Bullseye">
              <a:extLst>
                <a:ext uri="{FF2B5EF4-FFF2-40B4-BE49-F238E27FC236}">
                  <a16:creationId xmlns:a16="http://schemas.microsoft.com/office/drawing/2014/main" id="{886DF49D-724C-4249-8131-2D71C9A7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151" y="1711848"/>
              <a:ext cx="640080" cy="640080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</p:grpSp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4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 و العشرون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السلامة ومجالاتها</a:t>
                  </a: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2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أتأمل :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4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 و العشرون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السلامة ومجالاتها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7" y="2641523"/>
            <a:ext cx="11187112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8" r="16093"/>
          <a:stretch/>
        </p:blipFill>
        <p:spPr bwMode="auto">
          <a:xfrm>
            <a:off x="654457" y="3369524"/>
            <a:ext cx="9386792" cy="346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67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3953194" y="2921429"/>
            <a:ext cx="508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التأكد من سلامتها , التأكد من عدم وجود أي تسريبا , التأكد من أنها مغلقة </a:t>
            </a:r>
            <a:r>
              <a:rPr lang="ar-SY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باحكام</a:t>
            </a:r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, التأكد من سلامة و عمل مفتاح الغاز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652089"/>
            <a:chOff x="3411081" y="3294128"/>
            <a:chExt cx="8607149" cy="1652089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ar-SY" sz="2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نشاط 2</a:t>
              </a:r>
              <a:endParaRPr lang="en-US" sz="28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endParaRPr lang="en-US" sz="4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ما الواجب علينا حتى نتحقق من السلامة عند شراء أسطوانة غاز جديدة؟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1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 و العشرون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السلامة ومجالاتها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55035" y="3824068"/>
            <a:ext cx="2378682" cy="2884837"/>
            <a:chOff x="7749851" y="1424779"/>
            <a:chExt cx="2395978" cy="2905820"/>
          </a:xfrm>
        </p:grpSpPr>
        <p:grpSp>
          <p:nvGrpSpPr>
            <p:cNvPr id="100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103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1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736" y="2658271"/>
              <a:ext cx="2054157" cy="1574392"/>
            </a:xfrm>
            <a:prstGeom prst="rect">
              <a:avLst/>
            </a:prstGeom>
          </p:spPr>
        </p:pic>
        <p:sp>
          <p:nvSpPr>
            <p:cNvPr id="102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7786860" y="1705667"/>
              <a:ext cx="2358969" cy="372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ar-SY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105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3416768" y="3820354"/>
            <a:ext cx="2378681" cy="2884837"/>
            <a:chOff x="7749851" y="1424779"/>
            <a:chExt cx="2395978" cy="2905820"/>
          </a:xfrm>
        </p:grpSpPr>
        <p:grpSp>
          <p:nvGrpSpPr>
            <p:cNvPr id="106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109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7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929" y="2662011"/>
              <a:ext cx="2054158" cy="1574392"/>
            </a:xfrm>
            <a:prstGeom prst="rect">
              <a:avLst/>
            </a:prstGeom>
          </p:spPr>
        </p:pic>
        <p:sp>
          <p:nvSpPr>
            <p:cNvPr id="108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7786860" y="1705667"/>
              <a:ext cx="2358969" cy="372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ar-SY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25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6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2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3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4658BB8-903D-4091-BB49-E0A7BC631F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7C34DFD6-0CC0-422E-9D3F-99E43EEB3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6C4EEB60-DCE8-4D34-BAB8-97F708A8E9E7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87465315-A0CB-44E4-BB71-E39CDDC014FE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AE6DCB4D-8673-41DB-818D-B51A847054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2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أتأمل :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4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 و العشرون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السلامة ومجالاتها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52" y="2660815"/>
            <a:ext cx="946785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r="18874"/>
          <a:stretch/>
        </p:blipFill>
        <p:spPr bwMode="auto">
          <a:xfrm>
            <a:off x="2439698" y="3270338"/>
            <a:ext cx="7645438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21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3962749" y="2819906"/>
            <a:ext cx="5084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تجنب فصل الأجهزة عن قابس الكهرباء عن طريق جر الأسلاك , تجنب وضع الوصلات الكهربائية بالقرب من مصادر الحرارة كالأفران و المدافئ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652089"/>
            <a:chOff x="3411081" y="3294128"/>
            <a:chExt cx="8607149" cy="1652089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ar-SY" sz="2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نشاط </a:t>
              </a:r>
              <a:r>
                <a:rPr lang="en-US" sz="28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</a:t>
              </a:r>
            </a:p>
            <a:p>
              <a:endParaRPr lang="en-US" sz="4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يذكر الطلبة تعليمات وقائية أخرى لتجنب حدوث الصعق الكهربائي في المنزل أو المدرسة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1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 و العشرون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السلامة ومجالاتها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655035" y="3824068"/>
            <a:ext cx="2378682" cy="2884837"/>
            <a:chOff x="7749851" y="1424779"/>
            <a:chExt cx="2395978" cy="2905820"/>
          </a:xfrm>
        </p:grpSpPr>
        <p:grpSp>
          <p:nvGrpSpPr>
            <p:cNvPr id="100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103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1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736" y="2658271"/>
              <a:ext cx="2054156" cy="1574392"/>
            </a:xfrm>
            <a:prstGeom prst="rect">
              <a:avLst/>
            </a:prstGeom>
          </p:spPr>
        </p:pic>
        <p:sp>
          <p:nvSpPr>
            <p:cNvPr id="102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7786860" y="1705667"/>
              <a:ext cx="2358969" cy="372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ar-SY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105" name="Group 26">
            <a:extLst>
              <a:ext uri="{FF2B5EF4-FFF2-40B4-BE49-F238E27FC236}">
                <a16:creationId xmlns:a16="http://schemas.microsoft.com/office/drawing/2014/main" id="{2AC1D5D3-5F91-471B-8D64-41C3AFEB8EA0}"/>
              </a:ext>
            </a:extLst>
          </p:cNvPr>
          <p:cNvGrpSpPr/>
          <p:nvPr/>
        </p:nvGrpSpPr>
        <p:grpSpPr>
          <a:xfrm>
            <a:off x="3416768" y="3820354"/>
            <a:ext cx="2378681" cy="2884837"/>
            <a:chOff x="7749851" y="1424779"/>
            <a:chExt cx="2395978" cy="2905820"/>
          </a:xfrm>
        </p:grpSpPr>
        <p:grpSp>
          <p:nvGrpSpPr>
            <p:cNvPr id="106" name="Group 17">
              <a:extLst>
                <a:ext uri="{FF2B5EF4-FFF2-40B4-BE49-F238E27FC236}">
                  <a16:creationId xmlns:a16="http://schemas.microsoft.com/office/drawing/2014/main" id="{53137BCD-AB69-43BC-ACDF-D10660BCA645}"/>
                </a:ext>
              </a:extLst>
            </p:cNvPr>
            <p:cNvGrpSpPr/>
            <p:nvPr/>
          </p:nvGrpSpPr>
          <p:grpSpPr>
            <a:xfrm>
              <a:off x="7749851" y="1424779"/>
              <a:ext cx="2358969" cy="2905820"/>
              <a:chOff x="4570017" y="917773"/>
              <a:chExt cx="3010843" cy="3708809"/>
            </a:xfrm>
            <a:effectLst>
              <a:reflection blurRad="6350" stA="51000" endPos="14000" dir="5400000" sy="-100000" algn="bl" rotWithShape="0"/>
            </a:effectLst>
          </p:grpSpPr>
          <p:sp>
            <p:nvSpPr>
              <p:cNvPr id="109" name="Rectangle 18">
                <a:extLst>
                  <a:ext uri="{FF2B5EF4-FFF2-40B4-BE49-F238E27FC236}">
                    <a16:creationId xmlns:a16="http://schemas.microsoft.com/office/drawing/2014/main" id="{FCBD6FA9-07F9-4D1E-8F2A-B5AA8C77D81F}"/>
                  </a:ext>
                </a:extLst>
              </p:cNvPr>
              <p:cNvSpPr/>
              <p:nvPr/>
            </p:nvSpPr>
            <p:spPr>
              <a:xfrm>
                <a:off x="4570375" y="921436"/>
                <a:ext cx="3010485" cy="3705146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: Shape 19">
                <a:extLst>
                  <a:ext uri="{FF2B5EF4-FFF2-40B4-BE49-F238E27FC236}">
                    <a16:creationId xmlns:a16="http://schemas.microsoft.com/office/drawing/2014/main" id="{41D7193C-94B5-4C66-A4CF-3DB8A9019A8E}"/>
                  </a:ext>
                </a:extLst>
              </p:cNvPr>
              <p:cNvSpPr/>
              <p:nvPr/>
            </p:nvSpPr>
            <p:spPr>
              <a:xfrm flipV="1">
                <a:off x="4570017" y="917773"/>
                <a:ext cx="3010486" cy="1453310"/>
              </a:xfrm>
              <a:custGeom>
                <a:avLst/>
                <a:gdLst>
                  <a:gd name="connsiteX0" fmla="*/ 0 w 3010485"/>
                  <a:gd name="connsiteY0" fmla="*/ 1051704 h 1051704"/>
                  <a:gd name="connsiteX1" fmla="*/ 3010485 w 3010485"/>
                  <a:gd name="connsiteY1" fmla="*/ 1051704 h 1051704"/>
                  <a:gd name="connsiteX2" fmla="*/ 3010485 w 3010485"/>
                  <a:gd name="connsiteY2" fmla="*/ 281356 h 1051704"/>
                  <a:gd name="connsiteX3" fmla="*/ 1668429 w 3010485"/>
                  <a:gd name="connsiteY3" fmla="*/ 281356 h 1051704"/>
                  <a:gd name="connsiteX4" fmla="*/ 1505243 w 3010485"/>
                  <a:gd name="connsiteY4" fmla="*/ 0 h 1051704"/>
                  <a:gd name="connsiteX5" fmla="*/ 1342056 w 3010485"/>
                  <a:gd name="connsiteY5" fmla="*/ 281356 h 1051704"/>
                  <a:gd name="connsiteX6" fmla="*/ 0 w 3010485"/>
                  <a:gd name="connsiteY6" fmla="*/ 281356 h 10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0485" h="1051704">
                    <a:moveTo>
                      <a:pt x="0" y="1051704"/>
                    </a:moveTo>
                    <a:lnTo>
                      <a:pt x="3010485" y="1051704"/>
                    </a:lnTo>
                    <a:lnTo>
                      <a:pt x="3010485" y="281356"/>
                    </a:lnTo>
                    <a:lnTo>
                      <a:pt x="1668429" y="281356"/>
                    </a:lnTo>
                    <a:lnTo>
                      <a:pt x="1505243" y="0"/>
                    </a:lnTo>
                    <a:lnTo>
                      <a:pt x="1342056" y="281356"/>
                    </a:lnTo>
                    <a:lnTo>
                      <a:pt x="0" y="281356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7" name="Picture 12">
              <a:extLst>
                <a:ext uri="{FF2B5EF4-FFF2-40B4-BE49-F238E27FC236}">
                  <a16:creationId xmlns:a16="http://schemas.microsoft.com/office/drawing/2014/main" id="{039FBA9A-A698-4B3C-979A-FA7C649A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124" y="2662011"/>
              <a:ext cx="1999767" cy="1574392"/>
            </a:xfrm>
            <a:prstGeom prst="rect">
              <a:avLst/>
            </a:prstGeom>
          </p:spPr>
        </p:pic>
        <p:sp>
          <p:nvSpPr>
            <p:cNvPr id="108" name="TextBox 21">
              <a:extLst>
                <a:ext uri="{FF2B5EF4-FFF2-40B4-BE49-F238E27FC236}">
                  <a16:creationId xmlns:a16="http://schemas.microsoft.com/office/drawing/2014/main" id="{3FFEC7E5-9AAA-420D-9D59-9AD5230E6B3C}"/>
                </a:ext>
              </a:extLst>
            </p:cNvPr>
            <p:cNvSpPr txBox="1"/>
            <p:nvPr/>
          </p:nvSpPr>
          <p:spPr>
            <a:xfrm>
              <a:off x="7786860" y="1705667"/>
              <a:ext cx="2358969" cy="372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ar-SY" b="1" dirty="0">
                <a:solidFill>
                  <a:schemeClr val="bg1"/>
                </a:solidFill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4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6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accel="38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2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3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1" accel="3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4E1852D-5C35-41A2-B03E-79D9B0427BA1}"/>
              </a:ext>
            </a:extLst>
          </p:cNvPr>
          <p:cNvSpPr/>
          <p:nvPr/>
        </p:nvSpPr>
        <p:spPr>
          <a:xfrm>
            <a:off x="248289" y="2861715"/>
            <a:ext cx="9245600" cy="8273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85000">
                <a:schemeClr val="bg1">
                  <a:lumMod val="75000"/>
                </a:schemeClr>
              </a:gs>
              <a:gs pos="15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F32075F2-15C2-43D2-8239-5CA3C5EC0DCB}"/>
              </a:ext>
            </a:extLst>
          </p:cNvPr>
          <p:cNvSpPr/>
          <p:nvPr/>
        </p:nvSpPr>
        <p:spPr>
          <a:xfrm>
            <a:off x="8985889" y="2535144"/>
            <a:ext cx="232228" cy="161108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34000"/>
                </a:schemeClr>
              </a:gs>
              <a:gs pos="100000">
                <a:srgbClr val="878787">
                  <a:alpha val="6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7D1CF6-942F-4DE8-B7F3-3AC2B7696B43}"/>
              </a:ext>
            </a:extLst>
          </p:cNvPr>
          <p:cNvSpPr/>
          <p:nvPr/>
        </p:nvSpPr>
        <p:spPr>
          <a:xfrm>
            <a:off x="9102003" y="2411774"/>
            <a:ext cx="391886" cy="1611086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43CE94DE-2CE8-4848-81A3-95FFB929C055}"/>
              </a:ext>
            </a:extLst>
          </p:cNvPr>
          <p:cNvSpPr txBox="1"/>
          <p:nvPr/>
        </p:nvSpPr>
        <p:spPr>
          <a:xfrm>
            <a:off x="3857849" y="3017262"/>
            <a:ext cx="508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تنبيه الناس و طلب المساعدة منهم 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Group 20">
            <a:extLst>
              <a:ext uri="{FF2B5EF4-FFF2-40B4-BE49-F238E27FC236}">
                <a16:creationId xmlns:a16="http://schemas.microsoft.com/office/drawing/2014/main" id="{C1D8BB61-99F3-4AC6-BC79-F3D5833B19E8}"/>
              </a:ext>
            </a:extLst>
          </p:cNvPr>
          <p:cNvGrpSpPr/>
          <p:nvPr/>
        </p:nvGrpSpPr>
        <p:grpSpPr>
          <a:xfrm>
            <a:off x="6837777" y="2644000"/>
            <a:ext cx="1748974" cy="1262744"/>
            <a:chOff x="8011888" y="943428"/>
            <a:chExt cx="1748974" cy="1262744"/>
          </a:xfrm>
        </p:grpSpPr>
        <p:grpSp>
          <p:nvGrpSpPr>
            <p:cNvPr id="10" name="Group 18">
              <a:extLst>
                <a:ext uri="{FF2B5EF4-FFF2-40B4-BE49-F238E27FC236}">
                  <a16:creationId xmlns:a16="http://schemas.microsoft.com/office/drawing/2014/main" id="{A2608565-3C13-4A8E-BD72-EC2272F263E9}"/>
                </a:ext>
              </a:extLst>
            </p:cNvPr>
            <p:cNvGrpSpPr/>
            <p:nvPr/>
          </p:nvGrpSpPr>
          <p:grpSpPr>
            <a:xfrm>
              <a:off x="8011888" y="943428"/>
              <a:ext cx="1748974" cy="1262744"/>
              <a:chOff x="2235198" y="943428"/>
              <a:chExt cx="1748974" cy="1262744"/>
            </a:xfrm>
          </p:grpSpPr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DD92C5C5-2846-4FED-B9F7-9B38219785DF}"/>
                  </a:ext>
                </a:extLst>
              </p:cNvPr>
              <p:cNvSpPr/>
              <p:nvPr/>
            </p:nvSpPr>
            <p:spPr>
              <a:xfrm>
                <a:off x="2308500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7">
                <a:extLst>
                  <a:ext uri="{FF2B5EF4-FFF2-40B4-BE49-F238E27FC236}">
                    <a16:creationId xmlns:a16="http://schemas.microsoft.com/office/drawing/2014/main" id="{BA6A509E-8E09-49DC-B2A6-97AD222ABDCA}"/>
                  </a:ext>
                </a:extLst>
              </p:cNvPr>
              <p:cNvSpPr/>
              <p:nvPr/>
            </p:nvSpPr>
            <p:spPr>
              <a:xfrm>
                <a:off x="3661228" y="1047404"/>
                <a:ext cx="232228" cy="1008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34000"/>
                    </a:schemeClr>
                  </a:gs>
                  <a:gs pos="100000">
                    <a:srgbClr val="878787">
                      <a:alpha val="69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5">
                <a:extLst>
                  <a:ext uri="{FF2B5EF4-FFF2-40B4-BE49-F238E27FC236}">
                    <a16:creationId xmlns:a16="http://schemas.microsoft.com/office/drawing/2014/main" id="{37436205-230F-4BF1-B932-8A19F8113D5F}"/>
                  </a:ext>
                </a:extLst>
              </p:cNvPr>
              <p:cNvGrpSpPr/>
              <p:nvPr/>
            </p:nvGrpSpPr>
            <p:grpSpPr>
              <a:xfrm>
                <a:off x="2235198" y="943428"/>
                <a:ext cx="1748974" cy="1262744"/>
                <a:chOff x="2235198" y="943428"/>
                <a:chExt cx="1748974" cy="1262744"/>
              </a:xfrm>
            </p:grpSpPr>
            <p:sp>
              <p:nvSpPr>
                <p:cNvPr id="15" name="Rectangle 10">
                  <a:extLst>
                    <a:ext uri="{FF2B5EF4-FFF2-40B4-BE49-F238E27FC236}">
                      <a16:creationId xmlns:a16="http://schemas.microsoft.com/office/drawing/2014/main" id="{3DDC3049-26A8-4FF1-936F-AC4189FC7B83}"/>
                    </a:ext>
                  </a:extLst>
                </p:cNvPr>
                <p:cNvSpPr/>
                <p:nvPr/>
              </p:nvSpPr>
              <p:spPr>
                <a:xfrm>
                  <a:off x="2416629" y="943428"/>
                  <a:ext cx="1386114" cy="1262744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Triangle 11">
                  <a:extLst>
                    <a:ext uri="{FF2B5EF4-FFF2-40B4-BE49-F238E27FC236}">
                      <a16:creationId xmlns:a16="http://schemas.microsoft.com/office/drawing/2014/main" id="{6A0E2978-4D9A-4D40-8C3B-DC04EFB6752B}"/>
                    </a:ext>
                  </a:extLst>
                </p:cNvPr>
                <p:cNvSpPr/>
                <p:nvPr/>
              </p:nvSpPr>
              <p:spPr>
                <a:xfrm flipH="1">
                  <a:off x="2235199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Triangle 12">
                  <a:extLst>
                    <a:ext uri="{FF2B5EF4-FFF2-40B4-BE49-F238E27FC236}">
                      <a16:creationId xmlns:a16="http://schemas.microsoft.com/office/drawing/2014/main" id="{362B5D2F-1DB7-463D-8DD0-3020F3B08670}"/>
                    </a:ext>
                  </a:extLst>
                </p:cNvPr>
                <p:cNvSpPr/>
                <p:nvPr/>
              </p:nvSpPr>
              <p:spPr>
                <a:xfrm>
                  <a:off x="3802743" y="943428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3">
                  <a:extLst>
                    <a:ext uri="{FF2B5EF4-FFF2-40B4-BE49-F238E27FC236}">
                      <a16:creationId xmlns:a16="http://schemas.microsoft.com/office/drawing/2014/main" id="{5A800E60-E9D7-438E-865B-899BAF828454}"/>
                    </a:ext>
                  </a:extLst>
                </p:cNvPr>
                <p:cNvSpPr/>
                <p:nvPr/>
              </p:nvSpPr>
              <p:spPr>
                <a:xfrm flipV="1">
                  <a:off x="3802742" y="1988456"/>
                  <a:ext cx="181429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Triangle 14">
                  <a:extLst>
                    <a:ext uri="{FF2B5EF4-FFF2-40B4-BE49-F238E27FC236}">
                      <a16:creationId xmlns:a16="http://schemas.microsoft.com/office/drawing/2014/main" id="{F57FFF6C-F88E-4F9B-9998-DA6BF76FEDED}"/>
                    </a:ext>
                  </a:extLst>
                </p:cNvPr>
                <p:cNvSpPr/>
                <p:nvPr/>
              </p:nvSpPr>
              <p:spPr>
                <a:xfrm flipH="1" flipV="1">
                  <a:off x="2235198" y="1988454"/>
                  <a:ext cx="181428" cy="217715"/>
                </a:xfrm>
                <a:prstGeom prst="rtTriangle">
                  <a:avLst/>
                </a:prstGeom>
                <a:solidFill>
                  <a:srgbClr val="CC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CFB2769-B8F0-4B6A-8C58-7D555447AC43}"/>
                </a:ext>
              </a:extLst>
            </p:cNvPr>
            <p:cNvSpPr txBox="1"/>
            <p:nvPr/>
          </p:nvSpPr>
          <p:spPr>
            <a:xfrm>
              <a:off x="8278596" y="1119334"/>
              <a:ext cx="1273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1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 flipH="1">
            <a:off x="11644442" y="1177559"/>
            <a:ext cx="260442" cy="5680441"/>
          </a:xfrm>
          <a:prstGeom prst="rect">
            <a:avLst/>
          </a:prstGeom>
          <a:solidFill>
            <a:schemeClr val="tx1">
              <a:lumMod val="75000"/>
              <a:lumOff val="25000"/>
              <a:alpha val="44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مجموعة 70"/>
          <p:cNvGrpSpPr/>
          <p:nvPr/>
        </p:nvGrpSpPr>
        <p:grpSpPr>
          <a:xfrm>
            <a:off x="3297735" y="1379603"/>
            <a:ext cx="8607149" cy="1193405"/>
            <a:chOff x="3411081" y="3294128"/>
            <a:chExt cx="8607149" cy="1193405"/>
          </a:xfrm>
        </p:grpSpPr>
        <p:sp>
          <p:nvSpPr>
            <p:cNvPr id="72" name="Rectangle: Top Corners Rounded 17">
              <a:extLst>
                <a:ext uri="{FF2B5EF4-FFF2-40B4-BE49-F238E27FC236}">
                  <a16:creationId xmlns:a16="http://schemas.microsoft.com/office/drawing/2014/main" id="{75907753-DC44-442D-88C1-1FC79701AD74}"/>
                </a:ext>
              </a:extLst>
            </p:cNvPr>
            <p:cNvSpPr/>
            <p:nvPr/>
          </p:nvSpPr>
          <p:spPr>
            <a:xfrm rot="16200000" flipH="1">
              <a:off x="10569259" y="3038562"/>
              <a:ext cx="1193405" cy="1704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Top Corners Rounded 16">
              <a:extLst>
                <a:ext uri="{FF2B5EF4-FFF2-40B4-BE49-F238E27FC236}">
                  <a16:creationId xmlns:a16="http://schemas.microsoft.com/office/drawing/2014/main" id="{863C240A-B417-46DD-B05E-E0B3A922C38A}"/>
                </a:ext>
              </a:extLst>
            </p:cNvPr>
            <p:cNvSpPr/>
            <p:nvPr/>
          </p:nvSpPr>
          <p:spPr>
            <a:xfrm rot="5400000">
              <a:off x="6112114" y="593097"/>
              <a:ext cx="1193403" cy="65954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C8CE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93E7D62B-1455-4AFF-B195-F9AA155326E3}"/>
                </a:ext>
              </a:extLst>
            </p:cNvPr>
            <p:cNvSpPr txBox="1"/>
            <p:nvPr/>
          </p:nvSpPr>
          <p:spPr>
            <a:xfrm>
              <a:off x="10804718" y="3376557"/>
              <a:ext cx="8397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نشاط 4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5" name="Graphic 10" descr="Marketing">
              <a:extLst>
                <a:ext uri="{FF2B5EF4-FFF2-40B4-BE49-F238E27FC236}">
                  <a16:creationId xmlns:a16="http://schemas.microsoft.com/office/drawing/2014/main" id="{D4556F2B-2510-47EB-BADC-D28A80042CD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8957163" y="3625531"/>
              <a:ext cx="640080" cy="640080"/>
            </a:xfrm>
            <a:prstGeom prst="rect">
              <a:avLst/>
            </a:prstGeom>
          </p:spPr>
        </p:pic>
        <p:sp>
          <p:nvSpPr>
            <p:cNvPr id="76" name="TextBox 47">
              <a:extLst>
                <a:ext uri="{FF2B5EF4-FFF2-40B4-BE49-F238E27FC236}">
                  <a16:creationId xmlns:a16="http://schemas.microsoft.com/office/drawing/2014/main" id="{ED665529-B0D7-41B7-B7D6-AC371B427BAB}"/>
                </a:ext>
              </a:extLst>
            </p:cNvPr>
            <p:cNvSpPr txBox="1"/>
            <p:nvPr/>
          </p:nvSpPr>
          <p:spPr>
            <a:xfrm>
              <a:off x="3411081" y="3591628"/>
              <a:ext cx="5638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هناك طفل يغرق في أحد المسابح، وحوله أناس لكنهم لم ينتبهوا له.</a:t>
              </a:r>
            </a:p>
            <a:p>
              <a:pPr algn="r"/>
              <a:r>
                <a:rPr lang="ar-SY" sz="2000" dirty="0">
                  <a:latin typeface="Century Gothic" panose="020B0502020202020204" pitchFamily="34" charset="0"/>
                </a:rPr>
                <a:t>ما الذي ينبغي لنا فعله؟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oup 55">
              <a:extLst>
                <a:ext uri="{FF2B5EF4-FFF2-40B4-BE49-F238E27FC236}">
                  <a16:creationId xmlns:a16="http://schemas.microsoft.com/office/drawing/2014/main" id="{72DC2FF5-03A5-42EB-A968-12DB7158EBBF}"/>
                </a:ext>
              </a:extLst>
            </p:cNvPr>
            <p:cNvGrpSpPr/>
            <p:nvPr/>
          </p:nvGrpSpPr>
          <p:grpSpPr>
            <a:xfrm flipH="1">
              <a:off x="9646089" y="3700169"/>
              <a:ext cx="1074076" cy="327224"/>
              <a:chOff x="3454205" y="1667025"/>
              <a:chExt cx="1074076" cy="239151"/>
            </a:xfrm>
          </p:grpSpPr>
          <p:sp>
            <p:nvSpPr>
              <p:cNvPr id="78" name="Oval 56">
                <a:extLst>
                  <a:ext uri="{FF2B5EF4-FFF2-40B4-BE49-F238E27FC236}">
                    <a16:creationId xmlns:a16="http://schemas.microsoft.com/office/drawing/2014/main" id="{02196C78-AF48-41D4-AE94-7A2F663F982E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57">
                <a:extLst>
                  <a:ext uri="{FF2B5EF4-FFF2-40B4-BE49-F238E27FC236}">
                    <a16:creationId xmlns:a16="http://schemas.microsoft.com/office/drawing/2014/main" id="{6260C326-6B60-41E4-8130-D5EEE4B037E3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Terminator 58">
                <a:extLst>
                  <a:ext uri="{FF2B5EF4-FFF2-40B4-BE49-F238E27FC236}">
                    <a16:creationId xmlns:a16="http://schemas.microsoft.com/office/drawing/2014/main" id="{C5905C52-3E88-48CD-938B-C70264AC17C8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2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 flipH="1">
            <a:off x="11835858" y="1177559"/>
            <a:ext cx="356141" cy="5680441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مجموعة 83"/>
          <p:cNvGrpSpPr/>
          <p:nvPr/>
        </p:nvGrpSpPr>
        <p:grpSpPr>
          <a:xfrm>
            <a:off x="338813" y="22303"/>
            <a:ext cx="8201466" cy="1128959"/>
            <a:chOff x="338813" y="22303"/>
            <a:chExt cx="8201466" cy="1128959"/>
          </a:xfrm>
        </p:grpSpPr>
        <p:grpSp>
          <p:nvGrpSpPr>
            <p:cNvPr id="85" name="مجموعة 8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9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الوحدة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1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6" name="مجموعة 85"/>
            <p:cNvGrpSpPr/>
            <p:nvPr/>
          </p:nvGrpSpPr>
          <p:grpSpPr>
            <a:xfrm>
              <a:off x="2350491" y="22303"/>
              <a:ext cx="6189788" cy="1128959"/>
              <a:chOff x="2350491" y="22303"/>
              <a:chExt cx="6189788" cy="1128959"/>
            </a:xfrm>
          </p:grpSpPr>
          <p:sp>
            <p:nvSpPr>
              <p:cNvPr id="9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4880905" y="-2508111"/>
                <a:ext cx="1128959" cy="618978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2" descr="Thought bubble">
                <a:extLst>
                  <a:ext uri="{FF2B5EF4-FFF2-40B4-BE49-F238E27FC236}">
                    <a16:creationId xmlns:a16="http://schemas.microsoft.com/office/drawing/2014/main" id="{1BC5C56D-BC9C-4A5D-9ACC-9B354DB227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771001" y="356747"/>
                <a:ext cx="640080" cy="640080"/>
              </a:xfrm>
              <a:prstGeom prst="rect">
                <a:avLst/>
              </a:prstGeom>
            </p:spPr>
          </p:pic>
          <p:grpSp>
            <p:nvGrpSpPr>
              <p:cNvPr id="9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3380210" y="165530"/>
                <a:ext cx="5116090" cy="912112"/>
                <a:chOff x="5162561" y="1484950"/>
                <a:chExt cx="5116090" cy="912112"/>
              </a:xfrm>
            </p:grpSpPr>
            <p:sp>
              <p:nvSpPr>
                <p:cNvPr id="9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b="1" dirty="0">
                      <a:latin typeface="Century Gothic" panose="020B0502020202020204" pitchFamily="34" charset="0"/>
                    </a:rPr>
                    <a:t>الدرس الثاني و العشرون </a:t>
                  </a:r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9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5162561" y="1812287"/>
                  <a:ext cx="511609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Y" sz="3200" dirty="0">
                      <a:latin typeface="Century Gothic" panose="020B0502020202020204" pitchFamily="34" charset="0"/>
                    </a:rPr>
                    <a:t>السلامة ومجالاتها</a:t>
                  </a:r>
                </a:p>
              </p:txBody>
            </p:sp>
          </p:grpSp>
        </p:grpSp>
        <p:grpSp>
          <p:nvGrpSpPr>
            <p:cNvPr id="8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8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472431" y="0"/>
            <a:ext cx="897991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9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 p14:bounceEnd="33000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5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4.07407E-6 L -0.47343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6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822</Words>
  <Application>Microsoft Office PowerPoint</Application>
  <PresentationFormat>شاشة عريضة</PresentationFormat>
  <Paragraphs>167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Cooper Black</vt:lpstr>
      <vt:lpstr>Helvetica</vt:lpstr>
      <vt:lpstr>Open Sans</vt:lpstr>
      <vt:lpstr>Oswald</vt:lpstr>
      <vt:lpstr>Verdana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655</cp:revision>
  <dcterms:created xsi:type="dcterms:W3CDTF">2020-11-11T11:02:52Z</dcterms:created>
  <dcterms:modified xsi:type="dcterms:W3CDTF">2021-01-24T23:21:42Z</dcterms:modified>
</cp:coreProperties>
</file>