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C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00D8-1B2F-4FB9-BC71-9568FECFF5B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6259-A341-4548-BD02-1B76B9F3B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4980" t="17647" r="36289" b="18015"/>
          <a:stretch/>
        </p:blipFill>
        <p:spPr>
          <a:xfrm>
            <a:off x="3361765" y="80395"/>
            <a:ext cx="5217459" cy="656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4" y="1690900"/>
            <a:ext cx="3409576" cy="3787989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882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8096" t="25944" r="51116" b="26239"/>
          <a:stretch/>
        </p:blipFill>
        <p:spPr>
          <a:xfrm>
            <a:off x="1464910" y="2175327"/>
            <a:ext cx="4816929" cy="420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99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9275" t="27828" r="18542" b="23462"/>
          <a:stretch/>
        </p:blipFill>
        <p:spPr>
          <a:xfrm>
            <a:off x="6754638" y="1933691"/>
            <a:ext cx="5226755" cy="4447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99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CC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>
                <a:solidFill>
                  <a:sysClr val="windowText" lastClr="000000"/>
                </a:solidFill>
              </a:rPr>
              <a:t>مم تتكون الذرات و الجزيئات؟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74" y="-694117"/>
            <a:ext cx="3143250" cy="359584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0878"/>
          <a:stretch/>
        </p:blipFill>
        <p:spPr>
          <a:xfrm>
            <a:off x="811836" y="106033"/>
            <a:ext cx="3159047" cy="1995540"/>
          </a:xfrm>
          <a:prstGeom prst="rect">
            <a:avLst/>
          </a:prstGeom>
          <a:ln w="76200">
            <a:solidFill>
              <a:srgbClr val="FF99FF"/>
            </a:solidFill>
          </a:ln>
        </p:spPr>
      </p:pic>
    </p:spTree>
    <p:extLst>
      <p:ext uri="{BB962C8B-B14F-4D97-AF65-F5344CB8AC3E}">
        <p14:creationId xmlns:p14="http://schemas.microsoft.com/office/powerpoint/2010/main" val="15308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777" t="23760" r="23004" b="9177"/>
          <a:stretch/>
        </p:blipFill>
        <p:spPr>
          <a:xfrm>
            <a:off x="7290379" y="1465943"/>
            <a:ext cx="4016249" cy="514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7910286" y="580571"/>
            <a:ext cx="2656114" cy="6966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ysClr val="windowText" lastClr="000000"/>
                </a:solidFill>
              </a:rPr>
              <a:t>الجزيئات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482"/>
            <a:ext cx="1676400" cy="28479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49" y="3554811"/>
            <a:ext cx="3852451" cy="2979887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/>
          <a:srcRect l="52733" t="36632" r="26964" b="32118"/>
          <a:stretch/>
        </p:blipFill>
        <p:spPr>
          <a:xfrm>
            <a:off x="2913177" y="990004"/>
            <a:ext cx="2641601" cy="2286000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9099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08700" y="393700"/>
            <a:ext cx="5397500" cy="123189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ysClr val="windowText" lastClr="000000"/>
                </a:solidFill>
              </a:rPr>
              <a:t>كيف تصنف العناصر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3754840" y="-112335"/>
            <a:ext cx="2353860" cy="379861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7657" t="36996" r="49244" b="32359"/>
          <a:stretch/>
        </p:blipFill>
        <p:spPr>
          <a:xfrm>
            <a:off x="2740741" y="4192317"/>
            <a:ext cx="4306529" cy="2241756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50038" t="36996" r="15692" b="32359"/>
          <a:stretch/>
        </p:blipFill>
        <p:spPr>
          <a:xfrm>
            <a:off x="7047270" y="2131634"/>
            <a:ext cx="4458930" cy="2241756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7845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8715" t="27318" r="19320" b="30343"/>
          <a:stretch/>
        </p:blipFill>
        <p:spPr>
          <a:xfrm>
            <a:off x="7972732" y="550030"/>
            <a:ext cx="4219268" cy="2207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4" y="231058"/>
            <a:ext cx="7518068" cy="5052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2519" t="32813" r="51317" b="15364"/>
          <a:stretch/>
        </p:blipFill>
        <p:spPr>
          <a:xfrm>
            <a:off x="7972732" y="3086100"/>
            <a:ext cx="3830486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99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99" b="85938" l="25476" r="54100"/>
                    </a14:imgEffect>
                  </a14:imgLayer>
                </a14:imgProps>
              </a:ext>
            </a:extLst>
          </a:blip>
          <a:srcRect l="25256" t="44271" r="45461" b="14844"/>
          <a:stretch/>
        </p:blipFill>
        <p:spPr>
          <a:xfrm>
            <a:off x="0" y="-38101"/>
            <a:ext cx="4552950" cy="357406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52782" t="44271" r="29210" b="25000"/>
          <a:stretch/>
        </p:blipFill>
        <p:spPr>
          <a:xfrm>
            <a:off x="7962900" y="481360"/>
            <a:ext cx="3848100" cy="3390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51610" t="20312" r="29795" b="15104"/>
          <a:stretch/>
        </p:blipFill>
        <p:spPr>
          <a:xfrm>
            <a:off x="4676011" y="481360"/>
            <a:ext cx="2963039" cy="578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26427" t="32291" r="49561" b="32292"/>
          <a:stretch/>
        </p:blipFill>
        <p:spPr>
          <a:xfrm>
            <a:off x="152398" y="3657599"/>
            <a:ext cx="3733801" cy="30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4773" t="24479" r="36237" b="5468"/>
          <a:stretch/>
        </p:blipFill>
        <p:spPr>
          <a:xfrm>
            <a:off x="6629400" y="304799"/>
            <a:ext cx="4705349" cy="639261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4627" t="20573" r="35944" b="10416"/>
          <a:stretch/>
        </p:blipFill>
        <p:spPr>
          <a:xfrm>
            <a:off x="1859180" y="304800"/>
            <a:ext cx="4770221" cy="628909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51"/>
            <a:ext cx="22098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4271" t="16022" r="36391" b="12550"/>
          <a:stretch/>
        </p:blipFill>
        <p:spPr>
          <a:xfrm>
            <a:off x="3599542" y="287692"/>
            <a:ext cx="4978401" cy="625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28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092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944" t="25348" r="36837" b="11557"/>
          <a:stretch/>
        </p:blipFill>
        <p:spPr>
          <a:xfrm>
            <a:off x="1944914" y="462644"/>
            <a:ext cx="4276513" cy="602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28" y="1059543"/>
            <a:ext cx="4310108" cy="492034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55889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940" t="21379" r="35944" b="18700"/>
          <a:stretch/>
        </p:blipFill>
        <p:spPr>
          <a:xfrm>
            <a:off x="3207657" y="260480"/>
            <a:ext cx="5457372" cy="631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558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143" t="18204" r="31482" b="4612"/>
          <a:stretch/>
        </p:blipFill>
        <p:spPr>
          <a:xfrm>
            <a:off x="2909201" y="420914"/>
            <a:ext cx="5596171" cy="632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62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مم تتكون المادة؟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50" y="-630617"/>
            <a:ext cx="3143250" cy="359584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5681" t="37252" r="46207" b="4812"/>
          <a:stretch/>
        </p:blipFill>
        <p:spPr>
          <a:xfrm>
            <a:off x="6605076" y="1615235"/>
            <a:ext cx="4266124" cy="4843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1" y="2406650"/>
            <a:ext cx="4757959" cy="22669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871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8996" t="38244" r="30590" b="38343"/>
          <a:stretch/>
        </p:blipFill>
        <p:spPr>
          <a:xfrm>
            <a:off x="6752957" y="1857828"/>
            <a:ext cx="4974587" cy="3207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7910286" y="580571"/>
            <a:ext cx="2656114" cy="6966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ysClr val="windowText" lastClr="000000"/>
                </a:solidFill>
              </a:rPr>
              <a:t>الفلزات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1" y="1857828"/>
            <a:ext cx="5969709" cy="341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3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910286" y="580571"/>
            <a:ext cx="2656114" cy="6966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ysClr val="windowText" lastClr="000000"/>
                </a:solidFill>
              </a:rPr>
              <a:t>الذرة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5181601" y="2757714"/>
            <a:ext cx="5776686" cy="2206172"/>
          </a:xfrm>
          <a:prstGeom prst="flowChartAlternateProcess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هي أصغر وحدة في العنصر تحمل صفاته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98" y="3138834"/>
            <a:ext cx="3188273" cy="206453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499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</Words>
  <Application>Microsoft Office PowerPoint</Application>
  <PresentationFormat>شاشة عريضة</PresentationFormat>
  <Paragraphs>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2021-01-17T10:03:31Z</dcterms:created>
  <dcterms:modified xsi:type="dcterms:W3CDTF">2021-01-19T21:20:09Z</dcterms:modified>
</cp:coreProperties>
</file>