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0" r:id="rId4"/>
    <p:sldId id="291" r:id="rId5"/>
    <p:sldId id="335" r:id="rId6"/>
    <p:sldId id="289" r:id="rId7"/>
    <p:sldId id="293" r:id="rId8"/>
    <p:sldId id="294" r:id="rId9"/>
    <p:sldId id="295" r:id="rId10"/>
    <p:sldId id="296" r:id="rId11"/>
    <p:sldId id="287" r:id="rId12"/>
    <p:sldId id="281" r:id="rId13"/>
    <p:sldId id="319" r:id="rId14"/>
    <p:sldId id="334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71" autoAdjust="0"/>
  </p:normalViewPr>
  <p:slideViewPr>
    <p:cSldViewPr snapToGrid="0">
      <p:cViewPr varScale="1">
        <p:scale>
          <a:sx n="56" d="100"/>
          <a:sy n="56" d="100"/>
        </p:scale>
        <p:origin x="102" y="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03F6-6E51-47EF-9883-4461AA83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17AA-117A-473A-80B8-2404F5E1D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5AB3-6A67-48DA-8CF5-FD60C83A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08CF3-3C73-4A95-A4CF-47C3873B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1C3C-51CC-4F9B-A9E7-623B6210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90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BA75-5DCE-41B4-9A02-CB0F185C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D115F-E385-4E20-A9CE-661AADF8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48E5-592D-4D67-8AB0-42500F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69AA-B6D6-487A-BAD5-0F6E8BF1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5271-C154-497D-847F-9BD0245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65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1B88D-2290-4AEB-8566-4266114E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D31C6-F5CE-4EFA-AD4A-9ADE3258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4AE8-7C9A-400B-B71D-A704117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634-1760-4C3F-B02F-5FEDC6B1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6A05-4BEC-4858-943E-17479D1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753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69B4-353E-497A-BA87-61B2CE6E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610D-0B0E-47DF-9247-967B2DE2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98E4-023F-4CF2-8193-C2638161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5D12-4740-44EE-BE4B-1BF9479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39E4-B113-41CC-BFA8-938FE9F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92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1CDB-2325-4700-A4B6-DD52574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96163-25D7-42AA-9157-0E6773B9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D66B-0C6D-49A1-92F6-48AA663D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7BDD-6C53-4936-8515-25781E45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41AB-BD14-43ED-A7F6-D673E5C0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667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CF44-E709-4790-923E-78329931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DE7C-9ABB-43AE-BAE3-6B10E8F4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89AE0-85DC-4929-9271-434F023D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F430F-A047-4470-92D2-7F6CD994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AF6-FB63-402C-BD90-5679D4B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49C7-EF7C-4E67-AE92-72C73980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68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6B10-4CC1-4B04-ADEA-28693299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1BB16-EAEF-4CF6-9717-ACA31EEE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C1050-1BB8-47BD-A7EC-A05C3F58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30B9B-7296-4CA0-B63C-CF07B731B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F9277-FF9C-4FF4-B295-42F681A3B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24BFB-247E-4078-A808-A3502734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48DD-72F6-48AA-88D8-B4C93F1E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07DD1-A233-456A-9D4B-8AE3C41F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998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D502-D68F-4637-B654-6E071999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FC443-9800-42FC-AB0E-5D5EE5A9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4BF9D-8415-485C-86A4-3072567C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A98D9-378B-4633-B124-E1498A37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891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A4331-AF49-4B67-B963-178BBAF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B54D6-821C-4E5D-8CA3-049566EA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5FD0-101B-4D77-A283-8F0F489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C2A7-A5E5-4F8B-8FBA-CCDE5CB5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909E-1690-431E-A970-DFFC0F30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F684D-073F-465C-9DB7-A52ACB3B5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C6D6B-6CAB-4C7E-914D-04F5CA57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88C7-DA99-4194-8D0F-D9020CA0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B81F-3236-4E0B-9F70-B0E9C142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123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B3B4-E777-4E1B-B2C2-9356D3A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7CCA2-CD35-462A-95FD-31CCBD1FD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E7E9F-D422-4FB4-86E2-3F57B3ACD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811A-37D0-4CD7-B7EF-064EBE26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BC91-E7A0-4710-A4B6-8522148D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3909C-605B-405C-BEF6-A0F677C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71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B9B05-ABCD-4E31-9987-0032A201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157C8-7CC1-4478-9C25-1B322403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2E0F-5DA8-40F4-B789-15C8D2C14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8FCA-EE64-430F-B77B-9D8CE8D4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0981-8BFD-4958-A738-FA75F83A0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5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svg"/><Relationship Id="rId7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332387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solidFill>
                  <a:schemeClr val="bg1"/>
                </a:solidFill>
                <a:latin typeface="Oswald" panose="02000503000000000000" pitchFamily="2" charset="0"/>
              </a:rPr>
              <a:t>الخريطة</a:t>
            </a:r>
            <a:endParaRPr lang="en-US" sz="48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712489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607742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87253 -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87253 -4.07407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الخريطة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الأرض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840337" y="2519910"/>
            <a:ext cx="940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5 - الاطار : هو ما يحيط بالخريطة من الخارج 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9B2382-AC13-49B9-B6D8-65CF9DBEB0E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4840A9-3736-4315-8A82-BDCD50E3E2C9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C8523E-2D46-4A35-8E8C-DB0586473F2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Deciduous tree">
            <a:extLst>
              <a:ext uri="{FF2B5EF4-FFF2-40B4-BE49-F238E27FC236}">
                <a16:creationId xmlns:a16="http://schemas.microsoft.com/office/drawing/2014/main" id="{B68D75FB-3B60-4BB0-B098-99C09B0D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5AF12A4-40B2-48D6-B0D9-D49C8649D0F4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287D36-8105-462D-8C86-0BE3A4CA7A1B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B469D96D-E03A-4C09-ACCD-F0F6542A0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5839E-0D95-40CB-967D-B360939747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" t="-333" r="909" b="313"/>
          <a:stretch/>
        </p:blipFill>
        <p:spPr>
          <a:xfrm>
            <a:off x="4505324" y="3665421"/>
            <a:ext cx="3625279" cy="3027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376191-BE7B-4CC6-AD16-4180AD75F1DD}"/>
              </a:ext>
            </a:extLst>
          </p:cNvPr>
          <p:cNvSpPr/>
          <p:nvPr/>
        </p:nvSpPr>
        <p:spPr>
          <a:xfrm>
            <a:off x="4505324" y="3628792"/>
            <a:ext cx="3625278" cy="3064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15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4" grpId="0"/>
      <p:bldP spid="36" grpId="0" animBg="1"/>
      <p:bldP spid="37" grpId="0" animBg="1"/>
      <p:bldP spid="39" grpId="0" animBg="1"/>
      <p:bldP spid="4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3125816" y="818647"/>
            <a:ext cx="697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نشاط </a:t>
            </a:r>
            <a:r>
              <a:rPr lang="ar-SY" sz="2400" dirty="0"/>
              <a:t>: </a:t>
            </a:r>
            <a:r>
              <a:rPr lang="ar-SY" sz="3200" dirty="0"/>
              <a:t>حدد عناصر الخريطة كما في الشكل السابق :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الخريطة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72" y="1955712"/>
            <a:ext cx="5353622" cy="461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FB95803-A5DB-4DFE-B5A8-0D717D261217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20C9CA-6AF8-45FB-A183-B13402A72735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1C6F04-D2EB-4935-946A-D13497159EE3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Deciduous tree">
            <a:extLst>
              <a:ext uri="{FF2B5EF4-FFF2-40B4-BE49-F238E27FC236}">
                <a16:creationId xmlns:a16="http://schemas.microsoft.com/office/drawing/2014/main" id="{32B48A69-B3EE-43E5-AE23-45EF4165B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666735" y="4221690"/>
            <a:ext cx="7709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الخريطة الرقمية :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هي خريطة الكترونية , ويمكن الحصول</a:t>
            </a: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عليها من التطبيقات الحاسوبية , مثل جوجل ايرث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2725482" y="2403505"/>
            <a:ext cx="7192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تطورت الخريطة لتصبح رقمية .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EDCB3C1-FD3A-4016-ABCB-E6BAB6A2A0B2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2695FB-38C7-4B20-AE6A-C88207415167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78BCE2-CD1C-4C35-895B-5814C9BD57E6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Deciduous tree">
            <a:extLst>
              <a:ext uri="{FF2B5EF4-FFF2-40B4-BE49-F238E27FC236}">
                <a16:creationId xmlns:a16="http://schemas.microsoft.com/office/drawing/2014/main" id="{BEACBED3-CA75-44ED-BDA8-8F38F5CC9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395A6A8A-CA44-44F3-B6F6-0C274DC3E5D6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17B28F-2E16-413D-BBCB-E3695EBF5CC5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107">
            <a:extLst>
              <a:ext uri="{FF2B5EF4-FFF2-40B4-BE49-F238E27FC236}">
                <a16:creationId xmlns:a16="http://schemas.microsoft.com/office/drawing/2014/main" id="{34CFAB6A-4FFA-42DF-9357-C00D1D46E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6CF75AA9-AE89-465F-A258-2883B3EE7AA6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8DDD-951C-4BC3-AB00-3B01CECABBEA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110">
            <a:extLst>
              <a:ext uri="{FF2B5EF4-FFF2-40B4-BE49-F238E27FC236}">
                <a16:creationId xmlns:a16="http://schemas.microsoft.com/office/drawing/2014/main" id="{241F1BE6-18E7-46F6-B82B-1E20749D8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9971" y="4047717"/>
            <a:ext cx="552538" cy="649193"/>
          </a:xfrm>
          <a:prstGeom prst="rect">
            <a:avLst/>
          </a:prstGeom>
        </p:spPr>
      </p:pic>
      <p:sp>
        <p:nvSpPr>
          <p:cNvPr id="43" name="Rectangle 114">
            <a:extLst>
              <a:ext uri="{FF2B5EF4-FFF2-40B4-BE49-F238E27FC236}">
                <a16:creationId xmlns:a16="http://schemas.microsoft.com/office/drawing/2014/main" id="{C6E65A84-782E-4FBF-802E-3D1B7808559C}"/>
              </a:ext>
            </a:extLst>
          </p:cNvPr>
          <p:cNvSpPr/>
          <p:nvPr/>
        </p:nvSpPr>
        <p:spPr>
          <a:xfrm>
            <a:off x="2852947" y="611216"/>
            <a:ext cx="7192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نظم المعلومات الجغرافية :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9625E57-CCE8-420D-8317-C7BC86A09985}"/>
              </a:ext>
            </a:extLst>
          </p:cNvPr>
          <p:cNvSpPr/>
          <p:nvPr/>
        </p:nvSpPr>
        <p:spPr>
          <a:xfrm rot="5400000">
            <a:off x="739172" y="411883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6509" b="16509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422F63-F291-468B-9358-696E327AC83D}"/>
              </a:ext>
            </a:extLst>
          </p:cNvPr>
          <p:cNvGrpSpPr/>
          <p:nvPr/>
        </p:nvGrpSpPr>
        <p:grpSpPr>
          <a:xfrm>
            <a:off x="1779918" y="415849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6511F88-D5FF-4BDF-A64E-34791B9A45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DCF32C8C-5D50-4B02-81EC-D0EF92572F6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C656CE-BC99-4F18-936C-E871D089B34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6809504-9D41-49AD-BD30-3A94E4378245}"/>
              </a:ext>
            </a:extLst>
          </p:cNvPr>
          <p:cNvSpPr/>
          <p:nvPr/>
        </p:nvSpPr>
        <p:spPr>
          <a:xfrm rot="5400000">
            <a:off x="2103977" y="215515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F72297-2BB4-48C2-A122-C10D187F6202}"/>
              </a:ext>
            </a:extLst>
          </p:cNvPr>
          <p:cNvGrpSpPr/>
          <p:nvPr/>
        </p:nvGrpSpPr>
        <p:grpSpPr>
          <a:xfrm>
            <a:off x="3144723" y="219481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55F61F-E907-4DA4-96E9-20CFA3A521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FBFD1A65-FDD2-438D-B845-B0BF6C9605B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F0EBD2-F3E6-4DCA-A06E-F406E2CA93C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DA1F31C-34E9-45A2-990F-D1B38117A414}"/>
              </a:ext>
            </a:extLst>
          </p:cNvPr>
          <p:cNvSpPr/>
          <p:nvPr/>
        </p:nvSpPr>
        <p:spPr>
          <a:xfrm rot="5400000">
            <a:off x="4050189" y="53838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489" t="8770" r="2489" b="877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ADE8BF-FEB7-44D2-BE47-F958BF19F581}"/>
              </a:ext>
            </a:extLst>
          </p:cNvPr>
          <p:cNvGrpSpPr/>
          <p:nvPr/>
        </p:nvGrpSpPr>
        <p:grpSpPr>
          <a:xfrm>
            <a:off x="5090935" y="57803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54434B0-0818-4243-A34E-288F118174B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3BE9481-2282-4AA4-9ADA-D709E589AAF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38911A-E621-4AF2-B2EB-128C40E108D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09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7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4" grpId="0"/>
      <p:bldP spid="30" grpId="0" animBg="1"/>
      <p:bldP spid="31" grpId="0" animBg="1"/>
      <p:bldP spid="33" grpId="0" animBg="1"/>
      <p:bldP spid="35" grpId="0" animBg="1"/>
      <p:bldP spid="37" grpId="0" animBg="1"/>
      <p:bldP spid="38" grpId="0" animBg="1"/>
      <p:bldP spid="43" grpId="0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solidFill>
                  <a:schemeClr val="bg1"/>
                </a:solidFill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2625666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2294502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416804" y="854858"/>
            <a:ext cx="5587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الخريطة :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4C0F47-F496-4078-8E03-AB60DAEA64E9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48A837-B5FF-49A6-B6A8-DED4191E32C5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F3A61D-C88C-4CBA-80FB-D2CF15ABD1C8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Deciduous tree">
            <a:extLst>
              <a:ext uri="{FF2B5EF4-FFF2-40B4-BE49-F238E27FC236}">
                <a16:creationId xmlns:a16="http://schemas.microsoft.com/office/drawing/2014/main" id="{4D599374-6C93-4D25-A6C9-6C8804908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240" name="Oval 239">
            <a:extLst>
              <a:ext uri="{FF2B5EF4-FFF2-40B4-BE49-F238E27FC236}">
                <a16:creationId xmlns:a16="http://schemas.microsoft.com/office/drawing/2014/main" id="{D84FCCF9-60A3-4547-9908-09C1E4961D0F}"/>
              </a:ext>
            </a:extLst>
          </p:cNvPr>
          <p:cNvSpPr/>
          <p:nvPr/>
        </p:nvSpPr>
        <p:spPr>
          <a:xfrm>
            <a:off x="1480245" y="1058841"/>
            <a:ext cx="9882953" cy="58389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B75F67A-91CD-4740-A1B3-4504E8BE4BCA}"/>
              </a:ext>
            </a:extLst>
          </p:cNvPr>
          <p:cNvGrpSpPr/>
          <p:nvPr/>
        </p:nvGrpSpPr>
        <p:grpSpPr>
          <a:xfrm>
            <a:off x="6781647" y="1972324"/>
            <a:ext cx="4293092" cy="3263186"/>
            <a:chOff x="6781647" y="1972324"/>
            <a:chExt cx="4293092" cy="3263186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11CE959B-79BF-4C84-A72B-BE1A24535DBA}"/>
                </a:ext>
              </a:extLst>
            </p:cNvPr>
            <p:cNvGrpSpPr/>
            <p:nvPr/>
          </p:nvGrpSpPr>
          <p:grpSpPr>
            <a:xfrm>
              <a:off x="6781647" y="1972324"/>
              <a:ext cx="4293092" cy="3263186"/>
              <a:chOff x="6781647" y="1972324"/>
              <a:chExt cx="4293092" cy="3263186"/>
            </a:xfrm>
          </p:grpSpPr>
          <p:sp>
            <p:nvSpPr>
              <p:cNvPr id="244" name="Freeform 13">
                <a:extLst>
                  <a:ext uri="{FF2B5EF4-FFF2-40B4-BE49-F238E27FC236}">
                    <a16:creationId xmlns:a16="http://schemas.microsoft.com/office/drawing/2014/main" id="{FF81E804-0B75-4153-909D-09B7F5FDF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100" y="3722987"/>
                <a:ext cx="938723" cy="87855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4">
                <a:extLst>
                  <a:ext uri="{FF2B5EF4-FFF2-40B4-BE49-F238E27FC236}">
                    <a16:creationId xmlns:a16="http://schemas.microsoft.com/office/drawing/2014/main" id="{74C4E2D7-FC4A-44C3-A740-000FBB2B0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8297" y="4678772"/>
                <a:ext cx="50065" cy="104590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5">
                <a:extLst>
                  <a:ext uri="{FF2B5EF4-FFF2-40B4-BE49-F238E27FC236}">
                    <a16:creationId xmlns:a16="http://schemas.microsoft.com/office/drawing/2014/main" id="{F974655A-F4B2-45B5-B367-681C0924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1113" y="3832404"/>
                <a:ext cx="1023207" cy="889814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6">
                <a:extLst>
                  <a:ext uri="{FF2B5EF4-FFF2-40B4-BE49-F238E27FC236}">
                    <a16:creationId xmlns:a16="http://schemas.microsoft.com/office/drawing/2014/main" id="{1A4EABFE-F2E7-442C-AA88-EAE19D1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4789799"/>
                <a:ext cx="267536" cy="312158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7">
                <a:extLst>
                  <a:ext uri="{FF2B5EF4-FFF2-40B4-BE49-F238E27FC236}">
                    <a16:creationId xmlns:a16="http://schemas.microsoft.com/office/drawing/2014/main" id="{E5EA2B21-B2E9-4ECE-9C61-2A3EAED5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323" y="4751181"/>
                <a:ext cx="256584" cy="305723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8">
                <a:extLst>
                  <a:ext uri="{FF2B5EF4-FFF2-40B4-BE49-F238E27FC236}">
                    <a16:creationId xmlns:a16="http://schemas.microsoft.com/office/drawing/2014/main" id="{0F1CD092-61C5-4E47-9FC8-37D5CDF6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521" y="4895997"/>
                <a:ext cx="159583" cy="202743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26">
                <a:extLst>
                  <a:ext uri="{FF2B5EF4-FFF2-40B4-BE49-F238E27FC236}">
                    <a16:creationId xmlns:a16="http://schemas.microsoft.com/office/drawing/2014/main" id="{4442D394-9357-43D1-BB4B-F499B2F8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0136" y="5019895"/>
                <a:ext cx="25033" cy="28964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27">
                <a:extLst>
                  <a:ext uri="{FF2B5EF4-FFF2-40B4-BE49-F238E27FC236}">
                    <a16:creationId xmlns:a16="http://schemas.microsoft.com/office/drawing/2014/main" id="{B503532B-6052-4E26-B536-F1B0AFA1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5507" y="5023112"/>
                <a:ext cx="73534" cy="20918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28">
                <a:extLst>
                  <a:ext uri="{FF2B5EF4-FFF2-40B4-BE49-F238E27FC236}">
                    <a16:creationId xmlns:a16="http://schemas.microsoft.com/office/drawing/2014/main" id="{7AFCCB01-11BA-4FD2-BAE3-D07BBC160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555" y="4879906"/>
                <a:ext cx="31291" cy="75626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30">
                <a:extLst>
                  <a:ext uri="{FF2B5EF4-FFF2-40B4-BE49-F238E27FC236}">
                    <a16:creationId xmlns:a16="http://schemas.microsoft.com/office/drawing/2014/main" id="{4C70C87E-AD4C-42F3-B226-7D518AB29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7477" y="4949096"/>
                <a:ext cx="513168" cy="286414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31">
                <a:extLst>
                  <a:ext uri="{FF2B5EF4-FFF2-40B4-BE49-F238E27FC236}">
                    <a16:creationId xmlns:a16="http://schemas.microsoft.com/office/drawing/2014/main" id="{99BA9FD5-9ACF-4C6F-8433-359E9DC6E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8467" y="5011849"/>
                <a:ext cx="50065" cy="54708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47">
                <a:extLst>
                  <a:ext uri="{FF2B5EF4-FFF2-40B4-BE49-F238E27FC236}">
                    <a16:creationId xmlns:a16="http://schemas.microsoft.com/office/drawing/2014/main" id="{C34C74CD-85C2-4859-9179-CF3A882A8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570" y="4673945"/>
                <a:ext cx="115776" cy="115853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48">
                <a:extLst>
                  <a:ext uri="{FF2B5EF4-FFF2-40B4-BE49-F238E27FC236}">
                    <a16:creationId xmlns:a16="http://schemas.microsoft.com/office/drawing/2014/main" id="{C29FCB0C-A207-42B1-9BEA-8F284626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81" y="4643373"/>
                <a:ext cx="57888" cy="62754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49">
                <a:extLst>
                  <a:ext uri="{FF2B5EF4-FFF2-40B4-BE49-F238E27FC236}">
                    <a16:creationId xmlns:a16="http://schemas.microsoft.com/office/drawing/2014/main" id="{7FB0B21A-4289-487D-9E7A-E328307BF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424" y="4432585"/>
                <a:ext cx="109518" cy="167343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50">
                <a:extLst>
                  <a:ext uri="{FF2B5EF4-FFF2-40B4-BE49-F238E27FC236}">
                    <a16:creationId xmlns:a16="http://schemas.microsoft.com/office/drawing/2014/main" id="{FED41673-5F43-43EC-984A-E99C9940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635" y="4601537"/>
                <a:ext cx="35984" cy="65971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51">
                <a:extLst>
                  <a:ext uri="{FF2B5EF4-FFF2-40B4-BE49-F238E27FC236}">
                    <a16:creationId xmlns:a16="http://schemas.microsoft.com/office/drawing/2014/main" id="{E4426E58-506E-433D-9EA9-8116BABC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441" y="4619238"/>
                <a:ext cx="29726" cy="41836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52">
                <a:extLst>
                  <a:ext uri="{FF2B5EF4-FFF2-40B4-BE49-F238E27FC236}">
                    <a16:creationId xmlns:a16="http://schemas.microsoft.com/office/drawing/2014/main" id="{4C7E3365-B9D7-4002-9F17-BAFFBABC5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651" y="4643373"/>
                <a:ext cx="26597" cy="53099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53">
                <a:extLst>
                  <a:ext uri="{FF2B5EF4-FFF2-40B4-BE49-F238E27FC236}">
                    <a16:creationId xmlns:a16="http://schemas.microsoft.com/office/drawing/2014/main" id="{DA197D5D-DC5B-42E2-8503-435AF4DCB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7554" y="4646591"/>
                <a:ext cx="15645" cy="32181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54">
                <a:extLst>
                  <a:ext uri="{FF2B5EF4-FFF2-40B4-BE49-F238E27FC236}">
                    <a16:creationId xmlns:a16="http://schemas.microsoft.com/office/drawing/2014/main" id="{2CF72FA7-34D4-4BE5-B1FB-07DAAC4A3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377" y="4669118"/>
                <a:ext cx="18774" cy="16090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55">
                <a:extLst>
                  <a:ext uri="{FF2B5EF4-FFF2-40B4-BE49-F238E27FC236}">
                    <a16:creationId xmlns:a16="http://schemas.microsoft.com/office/drawing/2014/main" id="{CB0DFE25-1F4A-46B7-8F8F-E2ECBB730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6603" y="4601537"/>
                <a:ext cx="20339" cy="25745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56">
                <a:extLst>
                  <a:ext uri="{FF2B5EF4-FFF2-40B4-BE49-F238E27FC236}">
                    <a16:creationId xmlns:a16="http://schemas.microsoft.com/office/drawing/2014/main" id="{C657D6BF-59A7-4423-9D35-16AC523D6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9327" y="4575792"/>
                <a:ext cx="31291" cy="32181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57">
                <a:extLst>
                  <a:ext uri="{FF2B5EF4-FFF2-40B4-BE49-F238E27FC236}">
                    <a16:creationId xmlns:a16="http://schemas.microsoft.com/office/drawing/2014/main" id="{44064C0C-E059-441B-8DF7-11DE534B1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618" y="4579011"/>
                <a:ext cx="7822" cy="3218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eform 58">
                <a:extLst>
                  <a:ext uri="{FF2B5EF4-FFF2-40B4-BE49-F238E27FC236}">
                    <a16:creationId xmlns:a16="http://schemas.microsoft.com/office/drawing/2014/main" id="{986AC900-AD5A-4633-8AB4-60E798FF7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246" y="4234670"/>
                <a:ext cx="56324" cy="83671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eform 59">
                <a:extLst>
                  <a:ext uri="{FF2B5EF4-FFF2-40B4-BE49-F238E27FC236}">
                    <a16:creationId xmlns:a16="http://schemas.microsoft.com/office/drawing/2014/main" id="{59FB1F60-AD89-4742-A7B4-3A8319B8B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4242" y="4382704"/>
                <a:ext cx="64146" cy="57926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eform 60">
                <a:extLst>
                  <a:ext uri="{FF2B5EF4-FFF2-40B4-BE49-F238E27FC236}">
                    <a16:creationId xmlns:a16="http://schemas.microsoft.com/office/drawing/2014/main" id="{63EBAA14-5A41-4517-B176-AFD23D97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142" y="4290988"/>
                <a:ext cx="294134" cy="613054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2CDD81F1-E3CC-45CA-A094-197311E6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451" y="4979668"/>
                <a:ext cx="42243" cy="43444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62">
                <a:extLst>
                  <a:ext uri="{FF2B5EF4-FFF2-40B4-BE49-F238E27FC236}">
                    <a16:creationId xmlns:a16="http://schemas.microsoft.com/office/drawing/2014/main" id="{76EB681D-983E-4CAE-8C34-766ABC14F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7033" y="5011849"/>
                <a:ext cx="17210" cy="16090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Freeform 63">
                <a:extLst>
                  <a:ext uri="{FF2B5EF4-FFF2-40B4-BE49-F238E27FC236}">
                    <a16:creationId xmlns:a16="http://schemas.microsoft.com/office/drawing/2014/main" id="{1BDA0189-B3BE-4B12-90E8-6C91944D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304" y="4970013"/>
                <a:ext cx="17210" cy="27354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64">
                <a:extLst>
                  <a:ext uri="{FF2B5EF4-FFF2-40B4-BE49-F238E27FC236}">
                    <a16:creationId xmlns:a16="http://schemas.microsoft.com/office/drawing/2014/main" id="{E2B47C6E-E3C2-4902-931A-DB70A315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449" y="4912087"/>
                <a:ext cx="25033" cy="22527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65">
                <a:extLst>
                  <a:ext uri="{FF2B5EF4-FFF2-40B4-BE49-F238E27FC236}">
                    <a16:creationId xmlns:a16="http://schemas.microsoft.com/office/drawing/2014/main" id="{4A3C313B-EB1F-4BD6-A0A1-CCCC5D03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0879" y="3978829"/>
                <a:ext cx="57888" cy="80453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66">
                <a:extLst>
                  <a:ext uri="{FF2B5EF4-FFF2-40B4-BE49-F238E27FC236}">
                    <a16:creationId xmlns:a16="http://schemas.microsoft.com/office/drawing/2014/main" id="{DA4BF042-3D1B-436A-90B4-FCD93ABF1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718" y="3959521"/>
                <a:ext cx="65710" cy="49881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67">
                <a:extLst>
                  <a:ext uri="{FF2B5EF4-FFF2-40B4-BE49-F238E27FC236}">
                    <a16:creationId xmlns:a16="http://schemas.microsoft.com/office/drawing/2014/main" id="{C313C987-8FAB-417C-A717-534076008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3734" y="3740688"/>
                <a:ext cx="281617" cy="247796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68">
                <a:extLst>
                  <a:ext uri="{FF2B5EF4-FFF2-40B4-BE49-F238E27FC236}">
                    <a16:creationId xmlns:a16="http://schemas.microsoft.com/office/drawing/2014/main" id="{F7BAD64B-78E8-4958-81C1-392A8B3E3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592" y="3602307"/>
                <a:ext cx="145502" cy="133552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69">
                <a:extLst>
                  <a:ext uri="{FF2B5EF4-FFF2-40B4-BE49-F238E27FC236}">
                    <a16:creationId xmlns:a16="http://schemas.microsoft.com/office/drawing/2014/main" id="{1369222B-11B4-4576-B4C1-97E782A8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965" y="3636098"/>
                <a:ext cx="23468" cy="2413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70">
                <a:extLst>
                  <a:ext uri="{FF2B5EF4-FFF2-40B4-BE49-F238E27FC236}">
                    <a16:creationId xmlns:a16="http://schemas.microsoft.com/office/drawing/2014/main" id="{22EB1382-05B1-4581-A14F-8F54DB11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466" y="3602307"/>
                <a:ext cx="34420" cy="2413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71">
                <a:extLst>
                  <a:ext uri="{FF2B5EF4-FFF2-40B4-BE49-F238E27FC236}">
                    <a16:creationId xmlns:a16="http://schemas.microsoft.com/office/drawing/2014/main" id="{40259EBE-46E7-4D4F-9C80-56D61C63C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0918" y="3573345"/>
                <a:ext cx="17210" cy="19309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72">
                <a:extLst>
                  <a:ext uri="{FF2B5EF4-FFF2-40B4-BE49-F238E27FC236}">
                    <a16:creationId xmlns:a16="http://schemas.microsoft.com/office/drawing/2014/main" id="{D4E8CF57-1638-4B30-AB18-8BFCC5F5E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5964" y="3282104"/>
                <a:ext cx="71969" cy="299286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73">
                <a:extLst>
                  <a:ext uri="{FF2B5EF4-FFF2-40B4-BE49-F238E27FC236}">
                    <a16:creationId xmlns:a16="http://schemas.microsoft.com/office/drawing/2014/main" id="{4978219C-BCB8-49CE-9262-81110A334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432" y="2242647"/>
                <a:ext cx="442764" cy="352385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76">
                <a:extLst>
                  <a:ext uri="{FF2B5EF4-FFF2-40B4-BE49-F238E27FC236}">
                    <a16:creationId xmlns:a16="http://schemas.microsoft.com/office/drawing/2014/main" id="{5AAB885B-1167-4966-8B8C-285EC6ACE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647" y="2210466"/>
                <a:ext cx="4293092" cy="1723310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77">
                <a:extLst>
                  <a:ext uri="{FF2B5EF4-FFF2-40B4-BE49-F238E27FC236}">
                    <a16:creationId xmlns:a16="http://schemas.microsoft.com/office/drawing/2014/main" id="{B9788966-EE71-42A4-913B-E1088CBDE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666" y="3319113"/>
                <a:ext cx="1545763" cy="105393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78">
                <a:extLst>
                  <a:ext uri="{FF2B5EF4-FFF2-40B4-BE49-F238E27FC236}">
                    <a16:creationId xmlns:a16="http://schemas.microsoft.com/office/drawing/2014/main" id="{C7FE048F-E631-4750-B397-B5E9EF1D4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300" y="2532279"/>
                <a:ext cx="89179" cy="40227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79">
                <a:extLst>
                  <a:ext uri="{FF2B5EF4-FFF2-40B4-BE49-F238E27FC236}">
                    <a16:creationId xmlns:a16="http://schemas.microsoft.com/office/drawing/2014/main" id="{65D4AFC9-C5B0-4FF0-9664-00529121B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764" y="2611124"/>
                <a:ext cx="34420" cy="22527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80">
                <a:extLst>
                  <a:ext uri="{FF2B5EF4-FFF2-40B4-BE49-F238E27FC236}">
                    <a16:creationId xmlns:a16="http://schemas.microsoft.com/office/drawing/2014/main" id="{97C904F0-3505-49BF-926A-E7785D10E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252" y="2307009"/>
                <a:ext cx="15645" cy="22527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81">
                <a:extLst>
                  <a:ext uri="{FF2B5EF4-FFF2-40B4-BE49-F238E27FC236}">
                    <a16:creationId xmlns:a16="http://schemas.microsoft.com/office/drawing/2014/main" id="{ECB1B965-E7D4-4393-8C51-B9FD9A0D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8727" y="2376200"/>
                <a:ext cx="40678" cy="27354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82">
                <a:extLst>
                  <a:ext uri="{FF2B5EF4-FFF2-40B4-BE49-F238E27FC236}">
                    <a16:creationId xmlns:a16="http://schemas.microsoft.com/office/drawing/2014/main" id="{166D6856-0CE4-4B39-906A-72A1C1EEA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820" y="2099441"/>
                <a:ext cx="153325" cy="93326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83">
                <a:extLst>
                  <a:ext uri="{FF2B5EF4-FFF2-40B4-BE49-F238E27FC236}">
                    <a16:creationId xmlns:a16="http://schemas.microsoft.com/office/drawing/2014/main" id="{38EED182-9903-4A00-821D-C8135D2C0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1478" y="2054387"/>
                <a:ext cx="59453" cy="32181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84">
                <a:extLst>
                  <a:ext uri="{FF2B5EF4-FFF2-40B4-BE49-F238E27FC236}">
                    <a16:creationId xmlns:a16="http://schemas.microsoft.com/office/drawing/2014/main" id="{1CA3E0EB-E677-453C-902D-587ED9300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1817" y="1981979"/>
                <a:ext cx="209648" cy="160906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85">
                <a:extLst>
                  <a:ext uri="{FF2B5EF4-FFF2-40B4-BE49-F238E27FC236}">
                    <a16:creationId xmlns:a16="http://schemas.microsoft.com/office/drawing/2014/main" id="{D5AFF1C3-FB48-4879-B255-1BFE97C00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2236211"/>
                <a:ext cx="26597" cy="19309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86">
                <a:extLst>
                  <a:ext uri="{FF2B5EF4-FFF2-40B4-BE49-F238E27FC236}">
                    <a16:creationId xmlns:a16="http://schemas.microsoft.com/office/drawing/2014/main" id="{19483B79-35D3-49F2-9B8D-4F1F23BE5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575" y="1986806"/>
                <a:ext cx="34420" cy="12872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87">
                <a:extLst>
                  <a:ext uri="{FF2B5EF4-FFF2-40B4-BE49-F238E27FC236}">
                    <a16:creationId xmlns:a16="http://schemas.microsoft.com/office/drawing/2014/main" id="{B5FFFAD0-81CC-4D06-A709-D60BFE1E0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306" y="2171848"/>
                <a:ext cx="28162" cy="14482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89">
                <a:extLst>
                  <a:ext uri="{FF2B5EF4-FFF2-40B4-BE49-F238E27FC236}">
                    <a16:creationId xmlns:a16="http://schemas.microsoft.com/office/drawing/2014/main" id="{B36FE5B8-AD0C-4346-96B8-908ED47EB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049" y="1972324"/>
                <a:ext cx="62582" cy="43444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90">
                <a:extLst>
                  <a:ext uri="{FF2B5EF4-FFF2-40B4-BE49-F238E27FC236}">
                    <a16:creationId xmlns:a16="http://schemas.microsoft.com/office/drawing/2014/main" id="{CE993E31-3F14-4581-B5C6-9F2B2B96B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93" y="2001288"/>
                <a:ext cx="65710" cy="43444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57">
                <a:extLst>
                  <a:ext uri="{FF2B5EF4-FFF2-40B4-BE49-F238E27FC236}">
                    <a16:creationId xmlns:a16="http://schemas.microsoft.com/office/drawing/2014/main" id="{8E248EF7-D9D6-4F7E-BD3B-FA393870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0188" y="2286092"/>
                <a:ext cx="195567" cy="80453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173">
                <a:extLst>
                  <a:ext uri="{FF2B5EF4-FFF2-40B4-BE49-F238E27FC236}">
                    <a16:creationId xmlns:a16="http://schemas.microsoft.com/office/drawing/2014/main" id="{817143F4-C902-4A67-AC75-1D82AF460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933" y="4603147"/>
                <a:ext cx="25033" cy="1126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C16873CD-1456-440E-90CF-8BC1D41E6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665" y="2438953"/>
                <a:ext cx="37549" cy="28964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3BC1B440-8261-4672-9C7A-7C5912A45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8415" y="2409990"/>
                <a:ext cx="82920" cy="38617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F2552B56-64A8-49AB-87E3-8DBB9322F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6434" y="2321491"/>
                <a:ext cx="114211" cy="43444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02DCC3B7-ACD7-4634-99F6-1566312C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5286" y="2382635"/>
                <a:ext cx="23468" cy="27354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3AE7BAA-9713-4178-B076-2422A3CFC97A}"/>
                </a:ext>
              </a:extLst>
            </p:cNvPr>
            <p:cNvSpPr txBox="1"/>
            <p:nvPr/>
          </p:nvSpPr>
          <p:spPr>
            <a:xfrm>
              <a:off x="7169818" y="2900038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آسيا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DC62DC5-8605-40E9-834F-4B912FCB6D04}"/>
              </a:ext>
            </a:extLst>
          </p:cNvPr>
          <p:cNvGrpSpPr/>
          <p:nvPr/>
        </p:nvGrpSpPr>
        <p:grpSpPr>
          <a:xfrm>
            <a:off x="5841357" y="3871021"/>
            <a:ext cx="2056071" cy="2075695"/>
            <a:chOff x="5841357" y="3871021"/>
            <a:chExt cx="2056071" cy="2075695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FD1EA6C-84C7-423D-82D2-85BF7D2C3E96}"/>
                </a:ext>
              </a:extLst>
            </p:cNvPr>
            <p:cNvGrpSpPr/>
            <p:nvPr/>
          </p:nvGrpSpPr>
          <p:grpSpPr>
            <a:xfrm>
              <a:off x="5852312" y="3871021"/>
              <a:ext cx="1720991" cy="2075695"/>
              <a:chOff x="5852312" y="3871021"/>
              <a:chExt cx="1720991" cy="2075695"/>
            </a:xfrm>
          </p:grpSpPr>
          <p:sp>
            <p:nvSpPr>
              <p:cNvPr id="305" name="Freeform 11">
                <a:extLst>
                  <a:ext uri="{FF2B5EF4-FFF2-40B4-BE49-F238E27FC236}">
                    <a16:creationId xmlns:a16="http://schemas.microsoft.com/office/drawing/2014/main" id="{5DB17534-4CE9-4086-B118-40FA846C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784" y="5285391"/>
                <a:ext cx="184616" cy="379739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12">
                <a:extLst>
                  <a:ext uri="{FF2B5EF4-FFF2-40B4-BE49-F238E27FC236}">
                    <a16:creationId xmlns:a16="http://schemas.microsoft.com/office/drawing/2014/main" id="{FAA941D5-61FB-4133-81D9-BD60BBB57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312" y="3871021"/>
                <a:ext cx="1720991" cy="2075695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7FE8EAE-7CC1-4A62-9498-B3A5FDFEEAF7}"/>
                </a:ext>
              </a:extLst>
            </p:cNvPr>
            <p:cNvSpPr txBox="1"/>
            <p:nvPr/>
          </p:nvSpPr>
          <p:spPr>
            <a:xfrm>
              <a:off x="5841357" y="4519233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إفريقيا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8479C1B-E98A-470D-9E9E-B87FA078AD92}"/>
              </a:ext>
            </a:extLst>
          </p:cNvPr>
          <p:cNvGrpSpPr/>
          <p:nvPr/>
        </p:nvGrpSpPr>
        <p:grpSpPr>
          <a:xfrm>
            <a:off x="3816161" y="4617628"/>
            <a:ext cx="2056071" cy="2048341"/>
            <a:chOff x="3816161" y="4617628"/>
            <a:chExt cx="2056071" cy="2048341"/>
          </a:xfrm>
        </p:grpSpPr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0BD0E75E-ECED-4A1E-917A-8197167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402" y="4617628"/>
              <a:ext cx="1176532" cy="2048341"/>
            </a:xfrm>
            <a:custGeom>
              <a:avLst/>
              <a:gdLst>
                <a:gd name="T0" fmla="*/ 80 w 1007"/>
                <a:gd name="T1" fmla="*/ 163 h 1703"/>
                <a:gd name="T2" fmla="*/ 89 w 1007"/>
                <a:gd name="T3" fmla="*/ 91 h 1703"/>
                <a:gd name="T4" fmla="*/ 102 w 1007"/>
                <a:gd name="T5" fmla="*/ 83 h 1703"/>
                <a:gd name="T6" fmla="*/ 142 w 1007"/>
                <a:gd name="T7" fmla="*/ 31 h 1703"/>
                <a:gd name="T8" fmla="*/ 220 w 1007"/>
                <a:gd name="T9" fmla="*/ 10 h 1703"/>
                <a:gd name="T10" fmla="*/ 218 w 1007"/>
                <a:gd name="T11" fmla="*/ 76 h 1703"/>
                <a:gd name="T12" fmla="*/ 235 w 1007"/>
                <a:gd name="T13" fmla="*/ 23 h 1703"/>
                <a:gd name="T14" fmla="*/ 252 w 1007"/>
                <a:gd name="T15" fmla="*/ 8 h 1703"/>
                <a:gd name="T16" fmla="*/ 333 w 1007"/>
                <a:gd name="T17" fmla="*/ 42 h 1703"/>
                <a:gd name="T18" fmla="*/ 391 w 1007"/>
                <a:gd name="T19" fmla="*/ 36 h 1703"/>
                <a:gd name="T20" fmla="*/ 401 w 1007"/>
                <a:gd name="T21" fmla="*/ 46 h 1703"/>
                <a:gd name="T22" fmla="*/ 465 w 1007"/>
                <a:gd name="T23" fmla="*/ 89 h 1703"/>
                <a:gd name="T24" fmla="*/ 564 w 1007"/>
                <a:gd name="T25" fmla="*/ 150 h 1703"/>
                <a:gd name="T26" fmla="*/ 609 w 1007"/>
                <a:gd name="T27" fmla="*/ 161 h 1703"/>
                <a:gd name="T28" fmla="*/ 668 w 1007"/>
                <a:gd name="T29" fmla="*/ 234 h 1703"/>
                <a:gd name="T30" fmla="*/ 658 w 1007"/>
                <a:gd name="T31" fmla="*/ 306 h 1703"/>
                <a:gd name="T32" fmla="*/ 693 w 1007"/>
                <a:gd name="T33" fmla="*/ 333 h 1703"/>
                <a:gd name="T34" fmla="*/ 781 w 1007"/>
                <a:gd name="T35" fmla="*/ 316 h 1703"/>
                <a:gd name="T36" fmla="*/ 802 w 1007"/>
                <a:gd name="T37" fmla="*/ 344 h 1703"/>
                <a:gd name="T38" fmla="*/ 882 w 1007"/>
                <a:gd name="T39" fmla="*/ 344 h 1703"/>
                <a:gd name="T40" fmla="*/ 988 w 1007"/>
                <a:gd name="T41" fmla="*/ 397 h 1703"/>
                <a:gd name="T42" fmla="*/ 943 w 1007"/>
                <a:gd name="T43" fmla="*/ 558 h 1703"/>
                <a:gd name="T44" fmla="*/ 914 w 1007"/>
                <a:gd name="T45" fmla="*/ 674 h 1703"/>
                <a:gd name="T46" fmla="*/ 897 w 1007"/>
                <a:gd name="T47" fmla="*/ 729 h 1703"/>
                <a:gd name="T48" fmla="*/ 833 w 1007"/>
                <a:gd name="T49" fmla="*/ 809 h 1703"/>
                <a:gd name="T50" fmla="*/ 738 w 1007"/>
                <a:gd name="T51" fmla="*/ 853 h 1703"/>
                <a:gd name="T52" fmla="*/ 708 w 1007"/>
                <a:gd name="T53" fmla="*/ 944 h 1703"/>
                <a:gd name="T54" fmla="*/ 667 w 1007"/>
                <a:gd name="T55" fmla="*/ 1007 h 1703"/>
                <a:gd name="T56" fmla="*/ 535 w 1007"/>
                <a:gd name="T57" fmla="*/ 1107 h 1703"/>
                <a:gd name="T58" fmla="*/ 511 w 1007"/>
                <a:gd name="T59" fmla="*/ 1115 h 1703"/>
                <a:gd name="T60" fmla="*/ 530 w 1007"/>
                <a:gd name="T61" fmla="*/ 1178 h 1703"/>
                <a:gd name="T62" fmla="*/ 420 w 1007"/>
                <a:gd name="T63" fmla="*/ 1220 h 1703"/>
                <a:gd name="T64" fmla="*/ 412 w 1007"/>
                <a:gd name="T65" fmla="*/ 1274 h 1703"/>
                <a:gd name="T66" fmla="*/ 353 w 1007"/>
                <a:gd name="T67" fmla="*/ 1282 h 1703"/>
                <a:gd name="T68" fmla="*/ 386 w 1007"/>
                <a:gd name="T69" fmla="*/ 1316 h 1703"/>
                <a:gd name="T70" fmla="*/ 368 w 1007"/>
                <a:gd name="T71" fmla="*/ 1331 h 1703"/>
                <a:gd name="T72" fmla="*/ 306 w 1007"/>
                <a:gd name="T73" fmla="*/ 1418 h 1703"/>
                <a:gd name="T74" fmla="*/ 302 w 1007"/>
                <a:gd name="T75" fmla="*/ 1525 h 1703"/>
                <a:gd name="T76" fmla="*/ 277 w 1007"/>
                <a:gd name="T77" fmla="*/ 1592 h 1703"/>
                <a:gd name="T78" fmla="*/ 345 w 1007"/>
                <a:gd name="T79" fmla="*/ 1685 h 1703"/>
                <a:gd name="T80" fmla="*/ 292 w 1007"/>
                <a:gd name="T81" fmla="*/ 1703 h 1703"/>
                <a:gd name="T82" fmla="*/ 219 w 1007"/>
                <a:gd name="T83" fmla="*/ 1659 h 1703"/>
                <a:gd name="T84" fmla="*/ 159 w 1007"/>
                <a:gd name="T85" fmla="*/ 1627 h 1703"/>
                <a:gd name="T86" fmla="*/ 161 w 1007"/>
                <a:gd name="T87" fmla="*/ 1602 h 1703"/>
                <a:gd name="T88" fmla="*/ 146 w 1007"/>
                <a:gd name="T89" fmla="*/ 1545 h 1703"/>
                <a:gd name="T90" fmla="*/ 141 w 1007"/>
                <a:gd name="T91" fmla="*/ 1425 h 1703"/>
                <a:gd name="T92" fmla="*/ 149 w 1007"/>
                <a:gd name="T93" fmla="*/ 1409 h 1703"/>
                <a:gd name="T94" fmla="*/ 193 w 1007"/>
                <a:gd name="T95" fmla="*/ 1293 h 1703"/>
                <a:gd name="T96" fmla="*/ 165 w 1007"/>
                <a:gd name="T97" fmla="*/ 1275 h 1703"/>
                <a:gd name="T98" fmla="*/ 175 w 1007"/>
                <a:gd name="T99" fmla="*/ 1226 h 1703"/>
                <a:gd name="T100" fmla="*/ 197 w 1007"/>
                <a:gd name="T101" fmla="*/ 1128 h 1703"/>
                <a:gd name="T102" fmla="*/ 213 w 1007"/>
                <a:gd name="T103" fmla="*/ 1012 h 1703"/>
                <a:gd name="T104" fmla="*/ 234 w 1007"/>
                <a:gd name="T105" fmla="*/ 890 h 1703"/>
                <a:gd name="T106" fmla="*/ 246 w 1007"/>
                <a:gd name="T107" fmla="*/ 782 h 1703"/>
                <a:gd name="T108" fmla="*/ 180 w 1007"/>
                <a:gd name="T109" fmla="*/ 667 h 1703"/>
                <a:gd name="T110" fmla="*/ 107 w 1007"/>
                <a:gd name="T111" fmla="*/ 594 h 1703"/>
                <a:gd name="T112" fmla="*/ 49 w 1007"/>
                <a:gd name="T113" fmla="*/ 469 h 1703"/>
                <a:gd name="T114" fmla="*/ 19 w 1007"/>
                <a:gd name="T115" fmla="*/ 435 h 1703"/>
                <a:gd name="T116" fmla="*/ 32 w 1007"/>
                <a:gd name="T117" fmla="*/ 344 h 1703"/>
                <a:gd name="T118" fmla="*/ 24 w 1007"/>
                <a:gd name="T119" fmla="*/ 266 h 1703"/>
                <a:gd name="T120" fmla="*/ 81 w 1007"/>
                <a:gd name="T121" fmla="*/ 191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7" h="1703">
                  <a:moveTo>
                    <a:pt x="84" y="185"/>
                  </a:moveTo>
                  <a:cubicBezTo>
                    <a:pt x="84" y="184"/>
                    <a:pt x="84" y="182"/>
                    <a:pt x="84" y="181"/>
                  </a:cubicBezTo>
                  <a:cubicBezTo>
                    <a:pt x="84" y="174"/>
                    <a:pt x="80" y="169"/>
                    <a:pt x="80" y="163"/>
                  </a:cubicBezTo>
                  <a:cubicBezTo>
                    <a:pt x="80" y="153"/>
                    <a:pt x="84" y="150"/>
                    <a:pt x="84" y="142"/>
                  </a:cubicBezTo>
                  <a:cubicBezTo>
                    <a:pt x="84" y="126"/>
                    <a:pt x="70" y="128"/>
                    <a:pt x="70" y="114"/>
                  </a:cubicBezTo>
                  <a:cubicBezTo>
                    <a:pt x="70" y="103"/>
                    <a:pt x="85" y="98"/>
                    <a:pt x="89" y="91"/>
                  </a:cubicBezTo>
                  <a:cubicBezTo>
                    <a:pt x="95" y="93"/>
                    <a:pt x="93" y="93"/>
                    <a:pt x="98" y="91"/>
                  </a:cubicBezTo>
                  <a:cubicBezTo>
                    <a:pt x="98" y="90"/>
                    <a:pt x="98" y="88"/>
                    <a:pt x="98" y="87"/>
                  </a:cubicBezTo>
                  <a:cubicBezTo>
                    <a:pt x="98" y="85"/>
                    <a:pt x="101" y="83"/>
                    <a:pt x="102" y="83"/>
                  </a:cubicBezTo>
                  <a:cubicBezTo>
                    <a:pt x="102" y="75"/>
                    <a:pt x="110" y="72"/>
                    <a:pt x="115" y="69"/>
                  </a:cubicBezTo>
                  <a:cubicBezTo>
                    <a:pt x="119" y="66"/>
                    <a:pt x="120" y="56"/>
                    <a:pt x="121" y="49"/>
                  </a:cubicBezTo>
                  <a:cubicBezTo>
                    <a:pt x="125" y="37"/>
                    <a:pt x="132" y="34"/>
                    <a:pt x="142" y="31"/>
                  </a:cubicBezTo>
                  <a:cubicBezTo>
                    <a:pt x="160" y="25"/>
                    <a:pt x="172" y="22"/>
                    <a:pt x="191" y="15"/>
                  </a:cubicBezTo>
                  <a:cubicBezTo>
                    <a:pt x="201" y="12"/>
                    <a:pt x="203" y="0"/>
                    <a:pt x="213" y="0"/>
                  </a:cubicBezTo>
                  <a:cubicBezTo>
                    <a:pt x="217" y="0"/>
                    <a:pt x="220" y="9"/>
                    <a:pt x="220" y="10"/>
                  </a:cubicBezTo>
                  <a:cubicBezTo>
                    <a:pt x="220" y="16"/>
                    <a:pt x="215" y="19"/>
                    <a:pt x="212" y="19"/>
                  </a:cubicBezTo>
                  <a:cubicBezTo>
                    <a:pt x="210" y="31"/>
                    <a:pt x="205" y="45"/>
                    <a:pt x="205" y="52"/>
                  </a:cubicBezTo>
                  <a:cubicBezTo>
                    <a:pt x="205" y="60"/>
                    <a:pt x="210" y="76"/>
                    <a:pt x="218" y="76"/>
                  </a:cubicBezTo>
                  <a:cubicBezTo>
                    <a:pt x="221" y="76"/>
                    <a:pt x="225" y="66"/>
                    <a:pt x="225" y="63"/>
                  </a:cubicBezTo>
                  <a:cubicBezTo>
                    <a:pt x="225" y="53"/>
                    <a:pt x="216" y="48"/>
                    <a:pt x="216" y="38"/>
                  </a:cubicBezTo>
                  <a:cubicBezTo>
                    <a:pt x="216" y="26"/>
                    <a:pt x="228" y="28"/>
                    <a:pt x="235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0" y="14"/>
                    <a:pt x="239" y="18"/>
                    <a:pt x="239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5" y="21"/>
                    <a:pt x="272" y="25"/>
                    <a:pt x="283" y="28"/>
                  </a:cubicBezTo>
                  <a:cubicBezTo>
                    <a:pt x="283" y="36"/>
                    <a:pt x="288" y="41"/>
                    <a:pt x="293" y="42"/>
                  </a:cubicBezTo>
                  <a:cubicBezTo>
                    <a:pt x="305" y="42"/>
                    <a:pt x="327" y="42"/>
                    <a:pt x="333" y="42"/>
                  </a:cubicBezTo>
                  <a:cubicBezTo>
                    <a:pt x="333" y="49"/>
                    <a:pt x="343" y="51"/>
                    <a:pt x="349" y="51"/>
                  </a:cubicBezTo>
                  <a:cubicBezTo>
                    <a:pt x="360" y="49"/>
                    <a:pt x="368" y="49"/>
                    <a:pt x="372" y="40"/>
                  </a:cubicBezTo>
                  <a:cubicBezTo>
                    <a:pt x="373" y="37"/>
                    <a:pt x="389" y="37"/>
                    <a:pt x="391" y="36"/>
                  </a:cubicBezTo>
                  <a:cubicBezTo>
                    <a:pt x="399" y="36"/>
                    <a:pt x="412" y="38"/>
                    <a:pt x="412" y="38"/>
                  </a:cubicBezTo>
                  <a:cubicBezTo>
                    <a:pt x="409" y="41"/>
                    <a:pt x="403" y="41"/>
                    <a:pt x="401" y="40"/>
                  </a:cubicBezTo>
                  <a:cubicBezTo>
                    <a:pt x="401" y="46"/>
                    <a:pt x="401" y="46"/>
                    <a:pt x="401" y="46"/>
                  </a:cubicBezTo>
                  <a:cubicBezTo>
                    <a:pt x="406" y="57"/>
                    <a:pt x="422" y="60"/>
                    <a:pt x="433" y="64"/>
                  </a:cubicBezTo>
                  <a:cubicBezTo>
                    <a:pt x="443" y="67"/>
                    <a:pt x="441" y="79"/>
                    <a:pt x="444" y="89"/>
                  </a:cubicBezTo>
                  <a:cubicBezTo>
                    <a:pt x="465" y="89"/>
                    <a:pt x="465" y="89"/>
                    <a:pt x="465" y="89"/>
                  </a:cubicBezTo>
                  <a:cubicBezTo>
                    <a:pt x="480" y="104"/>
                    <a:pt x="486" y="102"/>
                    <a:pt x="496" y="122"/>
                  </a:cubicBezTo>
                  <a:cubicBezTo>
                    <a:pt x="497" y="125"/>
                    <a:pt x="503" y="126"/>
                    <a:pt x="507" y="126"/>
                  </a:cubicBezTo>
                  <a:cubicBezTo>
                    <a:pt x="512" y="149"/>
                    <a:pt x="544" y="146"/>
                    <a:pt x="564" y="150"/>
                  </a:cubicBezTo>
                  <a:cubicBezTo>
                    <a:pt x="584" y="150"/>
                    <a:pt x="584" y="150"/>
                    <a:pt x="584" y="150"/>
                  </a:cubicBezTo>
                  <a:cubicBezTo>
                    <a:pt x="589" y="153"/>
                    <a:pt x="602" y="159"/>
                    <a:pt x="609" y="159"/>
                  </a:cubicBezTo>
                  <a:cubicBezTo>
                    <a:pt x="609" y="161"/>
                    <a:pt x="609" y="161"/>
                    <a:pt x="609" y="161"/>
                  </a:cubicBezTo>
                  <a:cubicBezTo>
                    <a:pt x="611" y="161"/>
                    <a:pt x="612" y="161"/>
                    <a:pt x="614" y="161"/>
                  </a:cubicBezTo>
                  <a:cubicBezTo>
                    <a:pt x="626" y="161"/>
                    <a:pt x="642" y="187"/>
                    <a:pt x="655" y="190"/>
                  </a:cubicBezTo>
                  <a:cubicBezTo>
                    <a:pt x="655" y="200"/>
                    <a:pt x="664" y="225"/>
                    <a:pt x="668" y="234"/>
                  </a:cubicBezTo>
                  <a:cubicBezTo>
                    <a:pt x="672" y="242"/>
                    <a:pt x="682" y="242"/>
                    <a:pt x="682" y="250"/>
                  </a:cubicBezTo>
                  <a:cubicBezTo>
                    <a:pt x="670" y="266"/>
                    <a:pt x="648" y="274"/>
                    <a:pt x="648" y="297"/>
                  </a:cubicBezTo>
                  <a:cubicBezTo>
                    <a:pt x="648" y="305"/>
                    <a:pt x="655" y="305"/>
                    <a:pt x="658" y="306"/>
                  </a:cubicBezTo>
                  <a:cubicBezTo>
                    <a:pt x="666" y="310"/>
                    <a:pt x="670" y="316"/>
                    <a:pt x="671" y="324"/>
                  </a:cubicBezTo>
                  <a:cubicBezTo>
                    <a:pt x="689" y="324"/>
                    <a:pt x="689" y="324"/>
                    <a:pt x="689" y="324"/>
                  </a:cubicBezTo>
                  <a:cubicBezTo>
                    <a:pt x="689" y="327"/>
                    <a:pt x="691" y="333"/>
                    <a:pt x="693" y="333"/>
                  </a:cubicBezTo>
                  <a:cubicBezTo>
                    <a:pt x="696" y="333"/>
                    <a:pt x="699" y="328"/>
                    <a:pt x="702" y="324"/>
                  </a:cubicBezTo>
                  <a:cubicBezTo>
                    <a:pt x="709" y="311"/>
                    <a:pt x="718" y="294"/>
                    <a:pt x="730" y="294"/>
                  </a:cubicBezTo>
                  <a:cubicBezTo>
                    <a:pt x="744" y="294"/>
                    <a:pt x="771" y="309"/>
                    <a:pt x="781" y="316"/>
                  </a:cubicBezTo>
                  <a:cubicBezTo>
                    <a:pt x="787" y="320"/>
                    <a:pt x="794" y="318"/>
                    <a:pt x="795" y="324"/>
                  </a:cubicBezTo>
                  <a:cubicBezTo>
                    <a:pt x="798" y="332"/>
                    <a:pt x="797" y="337"/>
                    <a:pt x="797" y="344"/>
                  </a:cubicBezTo>
                  <a:cubicBezTo>
                    <a:pt x="802" y="344"/>
                    <a:pt x="802" y="344"/>
                    <a:pt x="802" y="344"/>
                  </a:cubicBezTo>
                  <a:cubicBezTo>
                    <a:pt x="809" y="341"/>
                    <a:pt x="812" y="336"/>
                    <a:pt x="819" y="336"/>
                  </a:cubicBezTo>
                  <a:cubicBezTo>
                    <a:pt x="835" y="336"/>
                    <a:pt x="838" y="348"/>
                    <a:pt x="853" y="348"/>
                  </a:cubicBezTo>
                  <a:cubicBezTo>
                    <a:pt x="882" y="344"/>
                    <a:pt x="882" y="344"/>
                    <a:pt x="882" y="344"/>
                  </a:cubicBezTo>
                  <a:cubicBezTo>
                    <a:pt x="896" y="347"/>
                    <a:pt x="909" y="353"/>
                    <a:pt x="917" y="357"/>
                  </a:cubicBezTo>
                  <a:cubicBezTo>
                    <a:pt x="924" y="369"/>
                    <a:pt x="948" y="391"/>
                    <a:pt x="960" y="395"/>
                  </a:cubicBezTo>
                  <a:cubicBezTo>
                    <a:pt x="970" y="398"/>
                    <a:pt x="977" y="394"/>
                    <a:pt x="988" y="397"/>
                  </a:cubicBezTo>
                  <a:cubicBezTo>
                    <a:pt x="1003" y="402"/>
                    <a:pt x="1007" y="418"/>
                    <a:pt x="1007" y="435"/>
                  </a:cubicBezTo>
                  <a:cubicBezTo>
                    <a:pt x="1007" y="494"/>
                    <a:pt x="976" y="509"/>
                    <a:pt x="956" y="542"/>
                  </a:cubicBezTo>
                  <a:cubicBezTo>
                    <a:pt x="951" y="549"/>
                    <a:pt x="948" y="551"/>
                    <a:pt x="943" y="558"/>
                  </a:cubicBezTo>
                  <a:cubicBezTo>
                    <a:pt x="936" y="570"/>
                    <a:pt x="927" y="572"/>
                    <a:pt x="920" y="580"/>
                  </a:cubicBezTo>
                  <a:cubicBezTo>
                    <a:pt x="908" y="592"/>
                    <a:pt x="920" y="617"/>
                    <a:pt x="920" y="636"/>
                  </a:cubicBezTo>
                  <a:cubicBezTo>
                    <a:pt x="920" y="651"/>
                    <a:pt x="914" y="664"/>
                    <a:pt x="914" y="674"/>
                  </a:cubicBezTo>
                  <a:cubicBezTo>
                    <a:pt x="914" y="678"/>
                    <a:pt x="911" y="681"/>
                    <a:pt x="911" y="684"/>
                  </a:cubicBezTo>
                  <a:cubicBezTo>
                    <a:pt x="908" y="688"/>
                    <a:pt x="901" y="696"/>
                    <a:pt x="901" y="702"/>
                  </a:cubicBezTo>
                  <a:cubicBezTo>
                    <a:pt x="901" y="710"/>
                    <a:pt x="898" y="726"/>
                    <a:pt x="897" y="729"/>
                  </a:cubicBezTo>
                  <a:cubicBezTo>
                    <a:pt x="886" y="747"/>
                    <a:pt x="882" y="755"/>
                    <a:pt x="870" y="771"/>
                  </a:cubicBezTo>
                  <a:cubicBezTo>
                    <a:pt x="867" y="776"/>
                    <a:pt x="868" y="786"/>
                    <a:pt x="867" y="789"/>
                  </a:cubicBezTo>
                  <a:cubicBezTo>
                    <a:pt x="862" y="798"/>
                    <a:pt x="846" y="809"/>
                    <a:pt x="833" y="809"/>
                  </a:cubicBezTo>
                  <a:cubicBezTo>
                    <a:pt x="819" y="809"/>
                    <a:pt x="808" y="809"/>
                    <a:pt x="796" y="814"/>
                  </a:cubicBezTo>
                  <a:cubicBezTo>
                    <a:pt x="792" y="817"/>
                    <a:pt x="791" y="820"/>
                    <a:pt x="789" y="823"/>
                  </a:cubicBezTo>
                  <a:cubicBezTo>
                    <a:pt x="770" y="842"/>
                    <a:pt x="752" y="831"/>
                    <a:pt x="738" y="853"/>
                  </a:cubicBezTo>
                  <a:cubicBezTo>
                    <a:pt x="732" y="863"/>
                    <a:pt x="722" y="863"/>
                    <a:pt x="716" y="870"/>
                  </a:cubicBezTo>
                  <a:cubicBezTo>
                    <a:pt x="706" y="880"/>
                    <a:pt x="708" y="891"/>
                    <a:pt x="708" y="906"/>
                  </a:cubicBezTo>
                  <a:cubicBezTo>
                    <a:pt x="708" y="944"/>
                    <a:pt x="708" y="944"/>
                    <a:pt x="708" y="944"/>
                  </a:cubicBezTo>
                  <a:cubicBezTo>
                    <a:pt x="692" y="952"/>
                    <a:pt x="685" y="965"/>
                    <a:pt x="677" y="982"/>
                  </a:cubicBezTo>
                  <a:cubicBezTo>
                    <a:pt x="677" y="981"/>
                    <a:pt x="677" y="981"/>
                    <a:pt x="677" y="981"/>
                  </a:cubicBezTo>
                  <a:cubicBezTo>
                    <a:pt x="672" y="991"/>
                    <a:pt x="673" y="997"/>
                    <a:pt x="667" y="1007"/>
                  </a:cubicBezTo>
                  <a:cubicBezTo>
                    <a:pt x="653" y="1029"/>
                    <a:pt x="638" y="1031"/>
                    <a:pt x="625" y="1052"/>
                  </a:cubicBezTo>
                  <a:cubicBezTo>
                    <a:pt x="610" y="1076"/>
                    <a:pt x="604" y="1115"/>
                    <a:pt x="569" y="1115"/>
                  </a:cubicBezTo>
                  <a:cubicBezTo>
                    <a:pt x="557" y="1115"/>
                    <a:pt x="540" y="1107"/>
                    <a:pt x="535" y="1107"/>
                  </a:cubicBezTo>
                  <a:cubicBezTo>
                    <a:pt x="524" y="1107"/>
                    <a:pt x="514" y="1097"/>
                    <a:pt x="503" y="1097"/>
                  </a:cubicBezTo>
                  <a:cubicBezTo>
                    <a:pt x="501" y="1097"/>
                    <a:pt x="497" y="1099"/>
                    <a:pt x="497" y="1101"/>
                  </a:cubicBezTo>
                  <a:cubicBezTo>
                    <a:pt x="497" y="1108"/>
                    <a:pt x="508" y="1112"/>
                    <a:pt x="511" y="1115"/>
                  </a:cubicBezTo>
                  <a:cubicBezTo>
                    <a:pt x="517" y="1121"/>
                    <a:pt x="517" y="1130"/>
                    <a:pt x="520" y="1139"/>
                  </a:cubicBezTo>
                  <a:cubicBezTo>
                    <a:pt x="522" y="1148"/>
                    <a:pt x="534" y="1148"/>
                    <a:pt x="534" y="1157"/>
                  </a:cubicBezTo>
                  <a:cubicBezTo>
                    <a:pt x="534" y="1166"/>
                    <a:pt x="534" y="1172"/>
                    <a:pt x="530" y="1178"/>
                  </a:cubicBezTo>
                  <a:cubicBezTo>
                    <a:pt x="524" y="1189"/>
                    <a:pt x="518" y="1194"/>
                    <a:pt x="511" y="1202"/>
                  </a:cubicBezTo>
                  <a:cubicBezTo>
                    <a:pt x="498" y="1216"/>
                    <a:pt x="482" y="1212"/>
                    <a:pt x="464" y="1218"/>
                  </a:cubicBezTo>
                  <a:cubicBezTo>
                    <a:pt x="452" y="1222"/>
                    <a:pt x="427" y="1213"/>
                    <a:pt x="420" y="1220"/>
                  </a:cubicBezTo>
                  <a:cubicBezTo>
                    <a:pt x="410" y="1231"/>
                    <a:pt x="418" y="1255"/>
                    <a:pt x="412" y="1266"/>
                  </a:cubicBezTo>
                  <a:cubicBezTo>
                    <a:pt x="412" y="1264"/>
                    <a:pt x="412" y="1264"/>
                    <a:pt x="412" y="1264"/>
                  </a:cubicBezTo>
                  <a:cubicBezTo>
                    <a:pt x="412" y="1266"/>
                    <a:pt x="412" y="1271"/>
                    <a:pt x="412" y="1274"/>
                  </a:cubicBezTo>
                  <a:cubicBezTo>
                    <a:pt x="412" y="1278"/>
                    <a:pt x="400" y="1283"/>
                    <a:pt x="395" y="1283"/>
                  </a:cubicBezTo>
                  <a:cubicBezTo>
                    <a:pt x="379" y="1283"/>
                    <a:pt x="376" y="1272"/>
                    <a:pt x="361" y="1272"/>
                  </a:cubicBezTo>
                  <a:cubicBezTo>
                    <a:pt x="355" y="1272"/>
                    <a:pt x="353" y="1278"/>
                    <a:pt x="353" y="1282"/>
                  </a:cubicBezTo>
                  <a:cubicBezTo>
                    <a:pt x="353" y="1293"/>
                    <a:pt x="362" y="1313"/>
                    <a:pt x="369" y="1313"/>
                  </a:cubicBezTo>
                  <a:cubicBezTo>
                    <a:pt x="373" y="1313"/>
                    <a:pt x="377" y="1309"/>
                    <a:pt x="380" y="1308"/>
                  </a:cubicBezTo>
                  <a:cubicBezTo>
                    <a:pt x="383" y="1311"/>
                    <a:pt x="386" y="1312"/>
                    <a:pt x="386" y="1316"/>
                  </a:cubicBezTo>
                  <a:cubicBezTo>
                    <a:pt x="386" y="1321"/>
                    <a:pt x="380" y="1326"/>
                    <a:pt x="379" y="1326"/>
                  </a:cubicBezTo>
                  <a:cubicBezTo>
                    <a:pt x="370" y="1326"/>
                    <a:pt x="367" y="1319"/>
                    <a:pt x="359" y="1319"/>
                  </a:cubicBezTo>
                  <a:cubicBezTo>
                    <a:pt x="359" y="1328"/>
                    <a:pt x="364" y="1329"/>
                    <a:pt x="368" y="1331"/>
                  </a:cubicBezTo>
                  <a:cubicBezTo>
                    <a:pt x="354" y="1345"/>
                    <a:pt x="354" y="1359"/>
                    <a:pt x="349" y="1379"/>
                  </a:cubicBezTo>
                  <a:cubicBezTo>
                    <a:pt x="348" y="1388"/>
                    <a:pt x="334" y="1389"/>
                    <a:pt x="329" y="1390"/>
                  </a:cubicBezTo>
                  <a:cubicBezTo>
                    <a:pt x="317" y="1393"/>
                    <a:pt x="306" y="1404"/>
                    <a:pt x="306" y="1418"/>
                  </a:cubicBezTo>
                  <a:cubicBezTo>
                    <a:pt x="306" y="1449"/>
                    <a:pt x="340" y="1437"/>
                    <a:pt x="340" y="1462"/>
                  </a:cubicBezTo>
                  <a:cubicBezTo>
                    <a:pt x="340" y="1484"/>
                    <a:pt x="321" y="1487"/>
                    <a:pt x="311" y="1498"/>
                  </a:cubicBezTo>
                  <a:cubicBezTo>
                    <a:pt x="305" y="1504"/>
                    <a:pt x="307" y="1514"/>
                    <a:pt x="302" y="1525"/>
                  </a:cubicBezTo>
                  <a:cubicBezTo>
                    <a:pt x="297" y="1536"/>
                    <a:pt x="285" y="1531"/>
                    <a:pt x="278" y="1538"/>
                  </a:cubicBezTo>
                  <a:cubicBezTo>
                    <a:pt x="269" y="1548"/>
                    <a:pt x="265" y="1559"/>
                    <a:pt x="265" y="1574"/>
                  </a:cubicBezTo>
                  <a:cubicBezTo>
                    <a:pt x="265" y="1582"/>
                    <a:pt x="272" y="1592"/>
                    <a:pt x="277" y="1592"/>
                  </a:cubicBezTo>
                  <a:cubicBezTo>
                    <a:pt x="290" y="1600"/>
                    <a:pt x="290" y="1637"/>
                    <a:pt x="299" y="1647"/>
                  </a:cubicBezTo>
                  <a:cubicBezTo>
                    <a:pt x="316" y="1665"/>
                    <a:pt x="336" y="1672"/>
                    <a:pt x="357" y="1682"/>
                  </a:cubicBezTo>
                  <a:cubicBezTo>
                    <a:pt x="354" y="1687"/>
                    <a:pt x="349" y="1685"/>
                    <a:pt x="345" y="1685"/>
                  </a:cubicBezTo>
                  <a:cubicBezTo>
                    <a:pt x="333" y="1685"/>
                    <a:pt x="315" y="1700"/>
                    <a:pt x="308" y="1700"/>
                  </a:cubicBezTo>
                  <a:cubicBezTo>
                    <a:pt x="302" y="1700"/>
                    <a:pt x="303" y="1700"/>
                    <a:pt x="299" y="1700"/>
                  </a:cubicBezTo>
                  <a:cubicBezTo>
                    <a:pt x="297" y="1700"/>
                    <a:pt x="294" y="1703"/>
                    <a:pt x="292" y="1703"/>
                  </a:cubicBezTo>
                  <a:cubicBezTo>
                    <a:pt x="284" y="1703"/>
                    <a:pt x="278" y="1703"/>
                    <a:pt x="271" y="1703"/>
                  </a:cubicBezTo>
                  <a:cubicBezTo>
                    <a:pt x="253" y="1703"/>
                    <a:pt x="259" y="1681"/>
                    <a:pt x="247" y="1677"/>
                  </a:cubicBezTo>
                  <a:cubicBezTo>
                    <a:pt x="236" y="1673"/>
                    <a:pt x="219" y="1673"/>
                    <a:pt x="219" y="1659"/>
                  </a:cubicBezTo>
                  <a:cubicBezTo>
                    <a:pt x="213" y="1659"/>
                    <a:pt x="210" y="1659"/>
                    <a:pt x="205" y="1659"/>
                  </a:cubicBezTo>
                  <a:cubicBezTo>
                    <a:pt x="199" y="1659"/>
                    <a:pt x="197" y="1653"/>
                    <a:pt x="196" y="1649"/>
                  </a:cubicBezTo>
                  <a:cubicBezTo>
                    <a:pt x="175" y="1649"/>
                    <a:pt x="169" y="1638"/>
                    <a:pt x="159" y="1627"/>
                  </a:cubicBezTo>
                  <a:cubicBezTo>
                    <a:pt x="157" y="1625"/>
                    <a:pt x="152" y="1621"/>
                    <a:pt x="152" y="1619"/>
                  </a:cubicBezTo>
                  <a:cubicBezTo>
                    <a:pt x="152" y="1612"/>
                    <a:pt x="166" y="1613"/>
                    <a:pt x="167" y="1606"/>
                  </a:cubicBezTo>
                  <a:cubicBezTo>
                    <a:pt x="165" y="1605"/>
                    <a:pt x="163" y="1604"/>
                    <a:pt x="161" y="1602"/>
                  </a:cubicBezTo>
                  <a:cubicBezTo>
                    <a:pt x="163" y="1598"/>
                    <a:pt x="166" y="1593"/>
                    <a:pt x="166" y="1588"/>
                  </a:cubicBezTo>
                  <a:cubicBezTo>
                    <a:pt x="166" y="1569"/>
                    <a:pt x="146" y="1573"/>
                    <a:pt x="146" y="1556"/>
                  </a:cubicBezTo>
                  <a:cubicBezTo>
                    <a:pt x="146" y="1550"/>
                    <a:pt x="146" y="1548"/>
                    <a:pt x="146" y="1545"/>
                  </a:cubicBezTo>
                  <a:cubicBezTo>
                    <a:pt x="146" y="1527"/>
                    <a:pt x="134" y="1499"/>
                    <a:pt x="134" y="1486"/>
                  </a:cubicBezTo>
                  <a:cubicBezTo>
                    <a:pt x="134" y="1472"/>
                    <a:pt x="152" y="1466"/>
                    <a:pt x="152" y="1453"/>
                  </a:cubicBezTo>
                  <a:cubicBezTo>
                    <a:pt x="152" y="1447"/>
                    <a:pt x="143" y="1434"/>
                    <a:pt x="141" y="1425"/>
                  </a:cubicBezTo>
                  <a:cubicBezTo>
                    <a:pt x="141" y="1418"/>
                    <a:pt x="141" y="1418"/>
                    <a:pt x="141" y="1418"/>
                  </a:cubicBezTo>
                  <a:cubicBezTo>
                    <a:pt x="142" y="1418"/>
                    <a:pt x="142" y="1418"/>
                    <a:pt x="142" y="1418"/>
                  </a:cubicBezTo>
                  <a:cubicBezTo>
                    <a:pt x="142" y="1413"/>
                    <a:pt x="145" y="1409"/>
                    <a:pt x="149" y="1409"/>
                  </a:cubicBezTo>
                  <a:cubicBezTo>
                    <a:pt x="162" y="1409"/>
                    <a:pt x="157" y="1423"/>
                    <a:pt x="168" y="1423"/>
                  </a:cubicBezTo>
                  <a:cubicBezTo>
                    <a:pt x="193" y="1305"/>
                    <a:pt x="193" y="1305"/>
                    <a:pt x="193" y="1305"/>
                  </a:cubicBezTo>
                  <a:cubicBezTo>
                    <a:pt x="193" y="1293"/>
                    <a:pt x="193" y="1293"/>
                    <a:pt x="193" y="1293"/>
                  </a:cubicBezTo>
                  <a:cubicBezTo>
                    <a:pt x="191" y="1293"/>
                    <a:pt x="189" y="1293"/>
                    <a:pt x="187" y="1293"/>
                  </a:cubicBezTo>
                  <a:cubicBezTo>
                    <a:pt x="181" y="1296"/>
                    <a:pt x="180" y="1302"/>
                    <a:pt x="175" y="1302"/>
                  </a:cubicBezTo>
                  <a:cubicBezTo>
                    <a:pt x="169" y="1302"/>
                    <a:pt x="165" y="1284"/>
                    <a:pt x="165" y="1275"/>
                  </a:cubicBezTo>
                  <a:cubicBezTo>
                    <a:pt x="165" y="1260"/>
                    <a:pt x="170" y="1254"/>
                    <a:pt x="172" y="1239"/>
                  </a:cubicBezTo>
                  <a:cubicBezTo>
                    <a:pt x="177" y="1239"/>
                    <a:pt x="180" y="1237"/>
                    <a:pt x="180" y="1235"/>
                  </a:cubicBezTo>
                  <a:cubicBezTo>
                    <a:pt x="180" y="1230"/>
                    <a:pt x="175" y="1226"/>
                    <a:pt x="175" y="1226"/>
                  </a:cubicBezTo>
                  <a:cubicBezTo>
                    <a:pt x="172" y="1226"/>
                    <a:pt x="171" y="1204"/>
                    <a:pt x="171" y="1198"/>
                  </a:cubicBezTo>
                  <a:cubicBezTo>
                    <a:pt x="171" y="1180"/>
                    <a:pt x="182" y="1162"/>
                    <a:pt x="189" y="1150"/>
                  </a:cubicBezTo>
                  <a:cubicBezTo>
                    <a:pt x="192" y="1145"/>
                    <a:pt x="193" y="1134"/>
                    <a:pt x="197" y="1128"/>
                  </a:cubicBezTo>
                  <a:cubicBezTo>
                    <a:pt x="199" y="1125"/>
                    <a:pt x="203" y="1126"/>
                    <a:pt x="204" y="1123"/>
                  </a:cubicBezTo>
                  <a:cubicBezTo>
                    <a:pt x="209" y="1104"/>
                    <a:pt x="209" y="1091"/>
                    <a:pt x="214" y="1072"/>
                  </a:cubicBezTo>
                  <a:cubicBezTo>
                    <a:pt x="213" y="1012"/>
                    <a:pt x="213" y="1012"/>
                    <a:pt x="213" y="1012"/>
                  </a:cubicBezTo>
                  <a:cubicBezTo>
                    <a:pt x="208" y="998"/>
                    <a:pt x="217" y="987"/>
                    <a:pt x="217" y="974"/>
                  </a:cubicBezTo>
                  <a:cubicBezTo>
                    <a:pt x="217" y="944"/>
                    <a:pt x="234" y="924"/>
                    <a:pt x="234" y="897"/>
                  </a:cubicBezTo>
                  <a:cubicBezTo>
                    <a:pt x="234" y="894"/>
                    <a:pt x="234" y="892"/>
                    <a:pt x="234" y="890"/>
                  </a:cubicBezTo>
                  <a:cubicBezTo>
                    <a:pt x="234" y="884"/>
                    <a:pt x="238" y="870"/>
                    <a:pt x="240" y="862"/>
                  </a:cubicBezTo>
                  <a:cubicBezTo>
                    <a:pt x="240" y="837"/>
                    <a:pt x="240" y="837"/>
                    <a:pt x="240" y="827"/>
                  </a:cubicBezTo>
                  <a:cubicBezTo>
                    <a:pt x="240" y="816"/>
                    <a:pt x="246" y="794"/>
                    <a:pt x="246" y="782"/>
                  </a:cubicBezTo>
                  <a:cubicBezTo>
                    <a:pt x="246" y="774"/>
                    <a:pt x="243" y="727"/>
                    <a:pt x="240" y="718"/>
                  </a:cubicBezTo>
                  <a:cubicBezTo>
                    <a:pt x="233" y="699"/>
                    <a:pt x="221" y="687"/>
                    <a:pt x="208" y="680"/>
                  </a:cubicBezTo>
                  <a:cubicBezTo>
                    <a:pt x="196" y="674"/>
                    <a:pt x="188" y="676"/>
                    <a:pt x="180" y="667"/>
                  </a:cubicBezTo>
                  <a:cubicBezTo>
                    <a:pt x="171" y="658"/>
                    <a:pt x="166" y="654"/>
                    <a:pt x="155" y="651"/>
                  </a:cubicBezTo>
                  <a:cubicBezTo>
                    <a:pt x="134" y="644"/>
                    <a:pt x="124" y="633"/>
                    <a:pt x="110" y="619"/>
                  </a:cubicBezTo>
                  <a:cubicBezTo>
                    <a:pt x="104" y="612"/>
                    <a:pt x="107" y="603"/>
                    <a:pt x="107" y="594"/>
                  </a:cubicBezTo>
                  <a:cubicBezTo>
                    <a:pt x="107" y="581"/>
                    <a:pt x="96" y="575"/>
                    <a:pt x="93" y="564"/>
                  </a:cubicBezTo>
                  <a:cubicBezTo>
                    <a:pt x="87" y="545"/>
                    <a:pt x="71" y="530"/>
                    <a:pt x="66" y="513"/>
                  </a:cubicBezTo>
                  <a:cubicBezTo>
                    <a:pt x="61" y="495"/>
                    <a:pt x="56" y="484"/>
                    <a:pt x="49" y="469"/>
                  </a:cubicBezTo>
                  <a:cubicBezTo>
                    <a:pt x="47" y="464"/>
                    <a:pt x="42" y="466"/>
                    <a:pt x="40" y="464"/>
                  </a:cubicBezTo>
                  <a:cubicBezTo>
                    <a:pt x="34" y="458"/>
                    <a:pt x="33" y="447"/>
                    <a:pt x="30" y="441"/>
                  </a:cubicBezTo>
                  <a:cubicBezTo>
                    <a:pt x="28" y="436"/>
                    <a:pt x="22" y="438"/>
                    <a:pt x="19" y="435"/>
                  </a:cubicBezTo>
                  <a:cubicBezTo>
                    <a:pt x="11" y="426"/>
                    <a:pt x="0" y="410"/>
                    <a:pt x="0" y="396"/>
                  </a:cubicBezTo>
                  <a:cubicBezTo>
                    <a:pt x="0" y="386"/>
                    <a:pt x="6" y="375"/>
                    <a:pt x="9" y="372"/>
                  </a:cubicBezTo>
                  <a:cubicBezTo>
                    <a:pt x="15" y="360"/>
                    <a:pt x="29" y="357"/>
                    <a:pt x="32" y="344"/>
                  </a:cubicBezTo>
                  <a:cubicBezTo>
                    <a:pt x="25" y="340"/>
                    <a:pt x="26" y="343"/>
                    <a:pt x="21" y="343"/>
                  </a:cubicBezTo>
                  <a:cubicBezTo>
                    <a:pt x="10" y="343"/>
                    <a:pt x="9" y="328"/>
                    <a:pt x="9" y="316"/>
                  </a:cubicBezTo>
                  <a:cubicBezTo>
                    <a:pt x="9" y="298"/>
                    <a:pt x="28" y="301"/>
                    <a:pt x="24" y="266"/>
                  </a:cubicBezTo>
                  <a:cubicBezTo>
                    <a:pt x="45" y="266"/>
                    <a:pt x="50" y="245"/>
                    <a:pt x="56" y="232"/>
                  </a:cubicBezTo>
                  <a:cubicBezTo>
                    <a:pt x="65" y="215"/>
                    <a:pt x="84" y="220"/>
                    <a:pt x="89" y="199"/>
                  </a:cubicBezTo>
                  <a:cubicBezTo>
                    <a:pt x="85" y="197"/>
                    <a:pt x="81" y="193"/>
                    <a:pt x="81" y="191"/>
                  </a:cubicBezTo>
                  <a:cubicBezTo>
                    <a:pt x="84" y="185"/>
                    <a:pt x="84" y="185"/>
                    <a:pt x="84" y="1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28038B4F-6E85-45DD-964A-F89165CFBB8C}"/>
                </a:ext>
              </a:extLst>
            </p:cNvPr>
            <p:cNvSpPr txBox="1"/>
            <p:nvPr/>
          </p:nvSpPr>
          <p:spPr>
            <a:xfrm>
              <a:off x="3816161" y="5005789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أمريكا الجنوبية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89C746B2-677B-471B-B7CF-1CB8E3D6D43B}"/>
              </a:ext>
            </a:extLst>
          </p:cNvPr>
          <p:cNvGrpSpPr/>
          <p:nvPr/>
        </p:nvGrpSpPr>
        <p:grpSpPr>
          <a:xfrm>
            <a:off x="2064565" y="1866126"/>
            <a:ext cx="2913170" cy="2896318"/>
            <a:chOff x="2064565" y="1866126"/>
            <a:chExt cx="2913170" cy="2896318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EFEF40AD-5B0C-4DF1-9A1B-1E2F3EC34CAD}"/>
                </a:ext>
              </a:extLst>
            </p:cNvPr>
            <p:cNvGrpSpPr/>
            <p:nvPr/>
          </p:nvGrpSpPr>
          <p:grpSpPr>
            <a:xfrm>
              <a:off x="2064565" y="1866126"/>
              <a:ext cx="2913170" cy="2896318"/>
              <a:chOff x="2064565" y="1866126"/>
              <a:chExt cx="2913170" cy="2896318"/>
            </a:xfrm>
          </p:grpSpPr>
          <p:sp>
            <p:nvSpPr>
              <p:cNvPr id="313" name="Freeform 101">
                <a:extLst>
                  <a:ext uri="{FF2B5EF4-FFF2-40B4-BE49-F238E27FC236}">
                    <a16:creationId xmlns:a16="http://schemas.microsoft.com/office/drawing/2014/main" id="{4D8E0ADE-C093-4958-AD5B-1B9A171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223" y="4311906"/>
                <a:ext cx="262843" cy="96543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02">
                <a:extLst>
                  <a:ext uri="{FF2B5EF4-FFF2-40B4-BE49-F238E27FC236}">
                    <a16:creationId xmlns:a16="http://schemas.microsoft.com/office/drawing/2014/main" id="{B944106B-8895-4E0A-A198-17531D87D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772" y="4347305"/>
                <a:ext cx="14081" cy="17700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03">
                <a:extLst>
                  <a:ext uri="{FF2B5EF4-FFF2-40B4-BE49-F238E27FC236}">
                    <a16:creationId xmlns:a16="http://schemas.microsoft.com/office/drawing/2014/main" id="{042DF3C9-D3AC-40D4-9262-70147E6AC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628" y="4443849"/>
                <a:ext cx="43807" cy="20918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04">
                <a:extLst>
                  <a:ext uri="{FF2B5EF4-FFF2-40B4-BE49-F238E27FC236}">
                    <a16:creationId xmlns:a16="http://schemas.microsoft.com/office/drawing/2014/main" id="{CBBFF809-EFEA-432E-AB9B-35D371F9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681" y="4442240"/>
                <a:ext cx="35984" cy="16090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05">
                <a:extLst>
                  <a:ext uri="{FF2B5EF4-FFF2-40B4-BE49-F238E27FC236}">
                    <a16:creationId xmlns:a16="http://schemas.microsoft.com/office/drawing/2014/main" id="{2B4B337A-50B1-4A27-B3F0-266FD8F1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630" y="4402013"/>
                <a:ext cx="151761" cy="64363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06">
                <a:extLst>
                  <a:ext uri="{FF2B5EF4-FFF2-40B4-BE49-F238E27FC236}">
                    <a16:creationId xmlns:a16="http://schemas.microsoft.com/office/drawing/2014/main" id="{32E131B3-C315-43CA-86B3-62B039D5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795" y="4662682"/>
                <a:ext cx="18774" cy="22527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10">
                <a:extLst>
                  <a:ext uri="{FF2B5EF4-FFF2-40B4-BE49-F238E27FC236}">
                    <a16:creationId xmlns:a16="http://schemas.microsoft.com/office/drawing/2014/main" id="{93A209BD-1CEF-4AE5-AA6F-A267D800E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371" y="4257197"/>
                <a:ext cx="12517" cy="19309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11">
                <a:extLst>
                  <a:ext uri="{FF2B5EF4-FFF2-40B4-BE49-F238E27FC236}">
                    <a16:creationId xmlns:a16="http://schemas.microsoft.com/office/drawing/2014/main" id="{5F9BD2CC-E6D6-45D1-88B0-5D02339BF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290" y="4204098"/>
                <a:ext cx="23468" cy="8045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12">
                <a:extLst>
                  <a:ext uri="{FF2B5EF4-FFF2-40B4-BE49-F238E27FC236}">
                    <a16:creationId xmlns:a16="http://schemas.microsoft.com/office/drawing/2014/main" id="{7E259630-CB3E-468E-A162-1B008FB17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403" y="4215362"/>
                <a:ext cx="4693" cy="8045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113">
                <a:extLst>
                  <a:ext uri="{FF2B5EF4-FFF2-40B4-BE49-F238E27FC236}">
                    <a16:creationId xmlns:a16="http://schemas.microsoft.com/office/drawing/2014/main" id="{F800DFCC-88A6-478C-A404-5D487A71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146" y="4358569"/>
                <a:ext cx="17210" cy="16090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114">
                <a:extLst>
                  <a:ext uri="{FF2B5EF4-FFF2-40B4-BE49-F238E27FC236}">
                    <a16:creationId xmlns:a16="http://schemas.microsoft.com/office/drawing/2014/main" id="{0A40C9BD-F371-45A2-ACE3-8EF54B463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096" y="3481627"/>
                <a:ext cx="1458149" cy="772352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115">
                <a:extLst>
                  <a:ext uri="{FF2B5EF4-FFF2-40B4-BE49-F238E27FC236}">
                    <a16:creationId xmlns:a16="http://schemas.microsoft.com/office/drawing/2014/main" id="{EE99D774-F012-46B2-B037-DE3819E33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751" y="2538716"/>
                <a:ext cx="2149676" cy="1198754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116">
                <a:extLst>
                  <a:ext uri="{FF2B5EF4-FFF2-40B4-BE49-F238E27FC236}">
                    <a16:creationId xmlns:a16="http://schemas.microsoft.com/office/drawing/2014/main" id="{D20D24C1-DD54-483E-84F4-5BDC53F5D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565" y="2570896"/>
                <a:ext cx="941851" cy="741780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117">
                <a:extLst>
                  <a:ext uri="{FF2B5EF4-FFF2-40B4-BE49-F238E27FC236}">
                    <a16:creationId xmlns:a16="http://schemas.microsoft.com/office/drawing/2014/main" id="{6F7E1A11-7670-4F1B-8981-8F339663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544" y="3225786"/>
                <a:ext cx="43807" cy="61144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18">
                <a:extLst>
                  <a:ext uri="{FF2B5EF4-FFF2-40B4-BE49-F238E27FC236}">
                    <a16:creationId xmlns:a16="http://schemas.microsoft.com/office/drawing/2014/main" id="{36F9DE1A-6D19-4D27-90CC-4C792764A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34" y="3151769"/>
                <a:ext cx="46936" cy="77235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119">
                <a:extLst>
                  <a:ext uri="{FF2B5EF4-FFF2-40B4-BE49-F238E27FC236}">
                    <a16:creationId xmlns:a16="http://schemas.microsoft.com/office/drawing/2014/main" id="{683D25CF-479A-4D1C-B09F-0C7D8A986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517" y="2434126"/>
                <a:ext cx="466232" cy="263887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20">
                <a:extLst>
                  <a:ext uri="{FF2B5EF4-FFF2-40B4-BE49-F238E27FC236}">
                    <a16:creationId xmlns:a16="http://schemas.microsoft.com/office/drawing/2014/main" id="{6B7498C8-455E-485D-B1F4-9A382B5AD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983" y="2390682"/>
                <a:ext cx="259713" cy="186651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121">
                <a:extLst>
                  <a:ext uri="{FF2B5EF4-FFF2-40B4-BE49-F238E27FC236}">
                    <a16:creationId xmlns:a16="http://schemas.microsoft.com/office/drawing/2014/main" id="{00D3E5F7-52AD-4D48-A661-08C0DF3CF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02" y="2261956"/>
                <a:ext cx="309779" cy="14159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22">
                <a:extLst>
                  <a:ext uri="{FF2B5EF4-FFF2-40B4-BE49-F238E27FC236}">
                    <a16:creationId xmlns:a16="http://schemas.microsoft.com/office/drawing/2014/main" id="{9A9D8484-21AA-40C0-AA92-21D30F30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130" y="2310228"/>
                <a:ext cx="42243" cy="3539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123">
                <a:extLst>
                  <a:ext uri="{FF2B5EF4-FFF2-40B4-BE49-F238E27FC236}">
                    <a16:creationId xmlns:a16="http://schemas.microsoft.com/office/drawing/2014/main" id="{507D1D1A-34EB-4EA0-AAB8-77A2D8292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341" y="2263565"/>
                <a:ext cx="29726" cy="12872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124">
                <a:extLst>
                  <a:ext uri="{FF2B5EF4-FFF2-40B4-BE49-F238E27FC236}">
                    <a16:creationId xmlns:a16="http://schemas.microsoft.com/office/drawing/2014/main" id="{8FC8F5ED-DC95-46D2-B4B3-23A6F5FC9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516" y="2220120"/>
                <a:ext cx="176793" cy="10619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25">
                <a:extLst>
                  <a:ext uri="{FF2B5EF4-FFF2-40B4-BE49-F238E27FC236}">
                    <a16:creationId xmlns:a16="http://schemas.microsoft.com/office/drawing/2014/main" id="{18E9734A-A86F-4BD2-97A2-75ABF0BFD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61" y="2152540"/>
                <a:ext cx="101695" cy="33790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26">
                <a:extLst>
                  <a:ext uri="{FF2B5EF4-FFF2-40B4-BE49-F238E27FC236}">
                    <a16:creationId xmlns:a16="http://schemas.microsoft.com/office/drawing/2014/main" id="{46E584A5-31CE-4364-90D3-5073089F0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890" y="2191157"/>
                <a:ext cx="89179" cy="49881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27">
                <a:extLst>
                  <a:ext uri="{FF2B5EF4-FFF2-40B4-BE49-F238E27FC236}">
                    <a16:creationId xmlns:a16="http://schemas.microsoft.com/office/drawing/2014/main" id="{7CC79115-13B8-4BAC-B55A-72115D0E5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648" y="2183112"/>
                <a:ext cx="29726" cy="38617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28">
                <a:extLst>
                  <a:ext uri="{FF2B5EF4-FFF2-40B4-BE49-F238E27FC236}">
                    <a16:creationId xmlns:a16="http://schemas.microsoft.com/office/drawing/2014/main" id="{E5CB6351-08A1-470A-AECA-9F6F155D8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636" y="2432517"/>
                <a:ext cx="150195" cy="133552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29">
                <a:extLst>
                  <a:ext uri="{FF2B5EF4-FFF2-40B4-BE49-F238E27FC236}">
                    <a16:creationId xmlns:a16="http://schemas.microsoft.com/office/drawing/2014/main" id="{B9EE1EFA-0CB7-42BA-B15F-4EEB20EE5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878" y="2274829"/>
                <a:ext cx="168970" cy="96543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30">
                <a:extLst>
                  <a:ext uri="{FF2B5EF4-FFF2-40B4-BE49-F238E27FC236}">
                    <a16:creationId xmlns:a16="http://schemas.microsoft.com/office/drawing/2014/main" id="{3E6514BF-724C-4C93-BDD0-30BA4025E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70" y="2640086"/>
                <a:ext cx="100130" cy="64363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31">
                <a:extLst>
                  <a:ext uri="{FF2B5EF4-FFF2-40B4-BE49-F238E27FC236}">
                    <a16:creationId xmlns:a16="http://schemas.microsoft.com/office/drawing/2014/main" id="{16BAB726-C8B4-4B53-A074-2F4D59A3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606" y="2414817"/>
                <a:ext cx="129856" cy="114244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32">
                <a:extLst>
                  <a:ext uri="{FF2B5EF4-FFF2-40B4-BE49-F238E27FC236}">
                    <a16:creationId xmlns:a16="http://schemas.microsoft.com/office/drawing/2014/main" id="{7BE5D8C5-8F0F-445B-8F51-AEF249EAF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635" y="2212074"/>
                <a:ext cx="43807" cy="37009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33">
                <a:extLst>
                  <a:ext uri="{FF2B5EF4-FFF2-40B4-BE49-F238E27FC236}">
                    <a16:creationId xmlns:a16="http://schemas.microsoft.com/office/drawing/2014/main" id="{78844CBA-EF59-44A9-8C61-3F16927DC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68" y="2340800"/>
                <a:ext cx="32855" cy="25745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34">
                <a:extLst>
                  <a:ext uri="{FF2B5EF4-FFF2-40B4-BE49-F238E27FC236}">
                    <a16:creationId xmlns:a16="http://schemas.microsoft.com/office/drawing/2014/main" id="{CD0A4360-E35C-4F41-9547-680CF222F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151" y="2115531"/>
                <a:ext cx="162712" cy="9493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35">
                <a:extLst>
                  <a:ext uri="{FF2B5EF4-FFF2-40B4-BE49-F238E27FC236}">
                    <a16:creationId xmlns:a16="http://schemas.microsoft.com/office/drawing/2014/main" id="{0800B166-0889-403D-BA59-A6F11923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297" y="2197594"/>
                <a:ext cx="43807" cy="14482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36">
                <a:extLst>
                  <a:ext uri="{FF2B5EF4-FFF2-40B4-BE49-F238E27FC236}">
                    <a16:creationId xmlns:a16="http://schemas.microsoft.com/office/drawing/2014/main" id="{C810846B-0DA9-4F35-BA04-7AD3EADEA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444" y="2252302"/>
                <a:ext cx="433377" cy="148034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37">
                <a:extLst>
                  <a:ext uri="{FF2B5EF4-FFF2-40B4-BE49-F238E27FC236}">
                    <a16:creationId xmlns:a16="http://schemas.microsoft.com/office/drawing/2014/main" id="{1495740F-4733-4327-855C-81F0CA847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38" y="2331146"/>
                <a:ext cx="75098" cy="62754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38">
                <a:extLst>
                  <a:ext uri="{FF2B5EF4-FFF2-40B4-BE49-F238E27FC236}">
                    <a16:creationId xmlns:a16="http://schemas.microsoft.com/office/drawing/2014/main" id="{71677704-02EC-45C9-AD09-100FD24E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525" y="2212074"/>
                <a:ext cx="70404" cy="20918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39">
                <a:extLst>
                  <a:ext uri="{FF2B5EF4-FFF2-40B4-BE49-F238E27FC236}">
                    <a16:creationId xmlns:a16="http://schemas.microsoft.com/office/drawing/2014/main" id="{52A1F94F-EA33-41B4-BA2E-1C8B09510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332" y="2139667"/>
                <a:ext cx="82920" cy="72408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40">
                <a:extLst>
                  <a:ext uri="{FF2B5EF4-FFF2-40B4-BE49-F238E27FC236}">
                    <a16:creationId xmlns:a16="http://schemas.microsoft.com/office/drawing/2014/main" id="{2E489735-D945-4893-B95B-448053220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605" y="2075304"/>
                <a:ext cx="29726" cy="19309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41">
                <a:extLst>
                  <a:ext uri="{FF2B5EF4-FFF2-40B4-BE49-F238E27FC236}">
                    <a16:creationId xmlns:a16="http://schemas.microsoft.com/office/drawing/2014/main" id="{FEF4F9E0-8CF7-4D64-9D25-181246C58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219" y="1990024"/>
                <a:ext cx="275358" cy="20113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142">
                <a:extLst>
                  <a:ext uri="{FF2B5EF4-FFF2-40B4-BE49-F238E27FC236}">
                    <a16:creationId xmlns:a16="http://schemas.microsoft.com/office/drawing/2014/main" id="{BF74EE06-1254-4D80-9191-31CEE22A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383" y="2823520"/>
                <a:ext cx="178357" cy="122289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43">
                <a:extLst>
                  <a:ext uri="{FF2B5EF4-FFF2-40B4-BE49-F238E27FC236}">
                    <a16:creationId xmlns:a16="http://schemas.microsoft.com/office/drawing/2014/main" id="{A727CC37-719C-4432-B3F1-553064A2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403" y="2702840"/>
                <a:ext cx="54758" cy="5953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44">
                <a:extLst>
                  <a:ext uri="{FF2B5EF4-FFF2-40B4-BE49-F238E27FC236}">
                    <a16:creationId xmlns:a16="http://schemas.microsoft.com/office/drawing/2014/main" id="{3454079C-672F-4A40-ADEE-3D0F8D8BE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7" y="2952245"/>
                <a:ext cx="43807" cy="37009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45">
                <a:extLst>
                  <a:ext uri="{FF2B5EF4-FFF2-40B4-BE49-F238E27FC236}">
                    <a16:creationId xmlns:a16="http://schemas.microsoft.com/office/drawing/2014/main" id="{B7133E15-A53F-4F4B-8C27-AEC5D32FA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530" y="2437344"/>
                <a:ext cx="118904" cy="54708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46">
                <a:extLst>
                  <a:ext uri="{FF2B5EF4-FFF2-40B4-BE49-F238E27FC236}">
                    <a16:creationId xmlns:a16="http://schemas.microsoft.com/office/drawing/2014/main" id="{05F8A13A-D32F-4656-AFD0-CBBA20781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482" y="2976381"/>
                <a:ext cx="28162" cy="32181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47">
                <a:extLst>
                  <a:ext uri="{FF2B5EF4-FFF2-40B4-BE49-F238E27FC236}">
                    <a16:creationId xmlns:a16="http://schemas.microsoft.com/office/drawing/2014/main" id="{1B5EFA64-1090-41F2-B361-49A25B656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984" y="2718930"/>
                <a:ext cx="29726" cy="17700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48">
                <a:extLst>
                  <a:ext uri="{FF2B5EF4-FFF2-40B4-BE49-F238E27FC236}">
                    <a16:creationId xmlns:a16="http://schemas.microsoft.com/office/drawing/2014/main" id="{64D7EA9A-05F5-428C-A865-EBC5C2AE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821" y="2662613"/>
                <a:ext cx="29726" cy="22527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49">
                <a:extLst>
                  <a:ext uri="{FF2B5EF4-FFF2-40B4-BE49-F238E27FC236}">
                    <a16:creationId xmlns:a16="http://schemas.microsoft.com/office/drawing/2014/main" id="{17877C3C-24EA-4694-90CB-D550A4CE9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851" y="2434126"/>
                <a:ext cx="727510" cy="56800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50">
                <a:extLst>
                  <a:ext uri="{FF2B5EF4-FFF2-40B4-BE49-F238E27FC236}">
                    <a16:creationId xmlns:a16="http://schemas.microsoft.com/office/drawing/2014/main" id="{9AF675D2-41F3-47A8-86D6-6D3F56AE0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677" y="2923282"/>
                <a:ext cx="20339" cy="20918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51">
                <a:extLst>
                  <a:ext uri="{FF2B5EF4-FFF2-40B4-BE49-F238E27FC236}">
                    <a16:creationId xmlns:a16="http://schemas.microsoft.com/office/drawing/2014/main" id="{8AAA272D-79AA-434B-A8A9-383E09466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046" y="2813865"/>
                <a:ext cx="17210" cy="20918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52">
                <a:extLst>
                  <a:ext uri="{FF2B5EF4-FFF2-40B4-BE49-F238E27FC236}">
                    <a16:creationId xmlns:a16="http://schemas.microsoft.com/office/drawing/2014/main" id="{B3349A92-4321-4E7F-8695-17F46F66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043" y="1866126"/>
                <a:ext cx="776011" cy="439275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54">
                <a:extLst>
                  <a:ext uri="{FF2B5EF4-FFF2-40B4-BE49-F238E27FC236}">
                    <a16:creationId xmlns:a16="http://schemas.microsoft.com/office/drawing/2014/main" id="{6F9C0CC2-177F-4949-B13A-540C5C83A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201" y="2609514"/>
                <a:ext cx="73534" cy="51491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56">
                <a:extLst>
                  <a:ext uri="{FF2B5EF4-FFF2-40B4-BE49-F238E27FC236}">
                    <a16:creationId xmlns:a16="http://schemas.microsoft.com/office/drawing/2014/main" id="{22C4BF7C-0C26-48F8-9F80-D25AB1B4F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248" y="3399566"/>
                <a:ext cx="164276" cy="173779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58">
                <a:extLst>
                  <a:ext uri="{FF2B5EF4-FFF2-40B4-BE49-F238E27FC236}">
                    <a16:creationId xmlns:a16="http://schemas.microsoft.com/office/drawing/2014/main" id="{15B0D1B3-36CE-43D0-B424-47828C0A1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405" y="4028710"/>
                <a:ext cx="1010692" cy="733734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59">
                <a:extLst>
                  <a:ext uri="{FF2B5EF4-FFF2-40B4-BE49-F238E27FC236}">
                    <a16:creationId xmlns:a16="http://schemas.microsoft.com/office/drawing/2014/main" id="{DF93E666-F3B6-493A-B646-30C0494FD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063" y="3344857"/>
                <a:ext cx="29726" cy="17700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60">
                <a:extLst>
                  <a:ext uri="{FF2B5EF4-FFF2-40B4-BE49-F238E27FC236}">
                    <a16:creationId xmlns:a16="http://schemas.microsoft.com/office/drawing/2014/main" id="{B42FDD8C-1EDE-4E3D-B0EB-DFC57D76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788" y="3434965"/>
                <a:ext cx="118904" cy="83671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61">
                <a:extLst>
                  <a:ext uri="{FF2B5EF4-FFF2-40B4-BE49-F238E27FC236}">
                    <a16:creationId xmlns:a16="http://schemas.microsoft.com/office/drawing/2014/main" id="{97AD4A6A-4989-46E5-80E3-5D0ECD29B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84" y="3315894"/>
                <a:ext cx="42243" cy="65971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62">
                <a:extLst>
                  <a:ext uri="{FF2B5EF4-FFF2-40B4-BE49-F238E27FC236}">
                    <a16:creationId xmlns:a16="http://schemas.microsoft.com/office/drawing/2014/main" id="{09ACBBA3-5757-457D-A1FE-1C6222A56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554" y="3171078"/>
                <a:ext cx="54758" cy="38617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80">
                <a:extLst>
                  <a:ext uri="{FF2B5EF4-FFF2-40B4-BE49-F238E27FC236}">
                    <a16:creationId xmlns:a16="http://schemas.microsoft.com/office/drawing/2014/main" id="{8FCE4116-87F8-4BD9-8260-BAD5ED8C4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956" y="3457492"/>
                <a:ext cx="62582" cy="3539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81">
                <a:extLst>
                  <a:ext uri="{FF2B5EF4-FFF2-40B4-BE49-F238E27FC236}">
                    <a16:creationId xmlns:a16="http://schemas.microsoft.com/office/drawing/2014/main" id="{25F7CAB0-DC4D-441B-8B39-9A3A7626E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649" y="3566908"/>
                <a:ext cx="48501" cy="30572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82">
                <a:extLst>
                  <a:ext uri="{FF2B5EF4-FFF2-40B4-BE49-F238E27FC236}">
                    <a16:creationId xmlns:a16="http://schemas.microsoft.com/office/drawing/2014/main" id="{2EA9C94B-E0C3-4714-A64D-60EDAB036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054" y="3568517"/>
                <a:ext cx="34420" cy="43444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83">
                <a:extLst>
                  <a:ext uri="{FF2B5EF4-FFF2-40B4-BE49-F238E27FC236}">
                    <a16:creationId xmlns:a16="http://schemas.microsoft.com/office/drawing/2014/main" id="{B99C643E-4316-4C84-A678-4CE6FF90A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517" y="3068098"/>
                <a:ext cx="40678" cy="19309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84">
                <a:extLst>
                  <a:ext uri="{FF2B5EF4-FFF2-40B4-BE49-F238E27FC236}">
                    <a16:creationId xmlns:a16="http://schemas.microsoft.com/office/drawing/2014/main" id="{C4C2562B-9D4A-421E-9794-DA2456F4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085" y="4422931"/>
                <a:ext cx="23468" cy="20918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85">
                <a:extLst>
                  <a:ext uri="{FF2B5EF4-FFF2-40B4-BE49-F238E27FC236}">
                    <a16:creationId xmlns:a16="http://schemas.microsoft.com/office/drawing/2014/main" id="{22D0FEA9-001B-4478-8B75-B3146E7FC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440" y="4390749"/>
                <a:ext cx="10952" cy="9655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86">
                <a:extLst>
                  <a:ext uri="{FF2B5EF4-FFF2-40B4-BE49-F238E27FC236}">
                    <a16:creationId xmlns:a16="http://schemas.microsoft.com/office/drawing/2014/main" id="{CB875412-E8C1-4C79-9DFF-2785A252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37" y="4382704"/>
                <a:ext cx="15645" cy="6437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87">
                <a:extLst>
                  <a:ext uri="{FF2B5EF4-FFF2-40B4-BE49-F238E27FC236}">
                    <a16:creationId xmlns:a16="http://schemas.microsoft.com/office/drawing/2014/main" id="{9A8212CD-35F9-416A-B8F3-A8539146F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633" y="4369832"/>
                <a:ext cx="12517" cy="9655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88">
                <a:extLst>
                  <a:ext uri="{FF2B5EF4-FFF2-40B4-BE49-F238E27FC236}">
                    <a16:creationId xmlns:a16="http://schemas.microsoft.com/office/drawing/2014/main" id="{70F0B73D-B1C7-47D5-B274-37ACFAE7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648" y="4348914"/>
                <a:ext cx="12517" cy="1126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25418C7C-D6AE-4DA5-8809-5792B9C80CAD}"/>
                </a:ext>
              </a:extLst>
            </p:cNvPr>
            <p:cNvSpPr txBox="1"/>
            <p:nvPr/>
          </p:nvSpPr>
          <p:spPr>
            <a:xfrm>
              <a:off x="2677435" y="2981289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أمريكا الشمالية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35B64AD1-1F39-492D-9BCB-C6F61C4AB9AC}"/>
              </a:ext>
            </a:extLst>
          </p:cNvPr>
          <p:cNvGrpSpPr/>
          <p:nvPr/>
        </p:nvGrpSpPr>
        <p:grpSpPr>
          <a:xfrm>
            <a:off x="8664204" y="5055294"/>
            <a:ext cx="2144563" cy="1267944"/>
            <a:chOff x="8664204" y="5055294"/>
            <a:chExt cx="2144563" cy="1267944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5B16F077-84BE-4352-800B-A0691E2A529E}"/>
                </a:ext>
              </a:extLst>
            </p:cNvPr>
            <p:cNvGrpSpPr/>
            <p:nvPr/>
          </p:nvGrpSpPr>
          <p:grpSpPr>
            <a:xfrm>
              <a:off x="8940709" y="5055294"/>
              <a:ext cx="1868058" cy="1267944"/>
              <a:chOff x="8940709" y="5055294"/>
              <a:chExt cx="1868058" cy="1267944"/>
            </a:xfrm>
          </p:grpSpPr>
          <p:sp>
            <p:nvSpPr>
              <p:cNvPr id="381" name="Freeform 19">
                <a:extLst>
                  <a:ext uri="{FF2B5EF4-FFF2-40B4-BE49-F238E27FC236}">
                    <a16:creationId xmlns:a16="http://schemas.microsoft.com/office/drawing/2014/main" id="{94FB3CC2-AD82-43C4-82CE-E55BC2597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709" y="5101957"/>
                <a:ext cx="258148" cy="82063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20">
                <a:extLst>
                  <a:ext uri="{FF2B5EF4-FFF2-40B4-BE49-F238E27FC236}">
                    <a16:creationId xmlns:a16="http://schemas.microsoft.com/office/drawing/2014/main" id="{566102EC-80D6-4F54-ABD6-4ECE215C7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246" y="5166320"/>
                <a:ext cx="76663" cy="20918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21">
                <a:extLst>
                  <a:ext uri="{FF2B5EF4-FFF2-40B4-BE49-F238E27FC236}">
                    <a16:creationId xmlns:a16="http://schemas.microsoft.com/office/drawing/2014/main" id="{FA90F327-EE52-4746-A192-BDEB75B6F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020" y="5171146"/>
                <a:ext cx="54758" cy="19309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22">
                <a:extLst>
                  <a:ext uri="{FF2B5EF4-FFF2-40B4-BE49-F238E27FC236}">
                    <a16:creationId xmlns:a16="http://schemas.microsoft.com/office/drawing/2014/main" id="{5D2119BA-1227-45B8-88A4-0FB96976A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907" y="5195283"/>
                <a:ext cx="39113" cy="32181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23">
                <a:extLst>
                  <a:ext uri="{FF2B5EF4-FFF2-40B4-BE49-F238E27FC236}">
                    <a16:creationId xmlns:a16="http://schemas.microsoft.com/office/drawing/2014/main" id="{0F7EE66E-47E0-4B96-88E8-778E07AD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8245" y="5171146"/>
                <a:ext cx="14081" cy="14482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24">
                <a:extLst>
                  <a:ext uri="{FF2B5EF4-FFF2-40B4-BE49-F238E27FC236}">
                    <a16:creationId xmlns:a16="http://schemas.microsoft.com/office/drawing/2014/main" id="{949023A8-A443-48D6-B6D1-59126632A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990" y="5171146"/>
                <a:ext cx="90743" cy="57926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25">
                <a:extLst>
                  <a:ext uri="{FF2B5EF4-FFF2-40B4-BE49-F238E27FC236}">
                    <a16:creationId xmlns:a16="http://schemas.microsoft.com/office/drawing/2014/main" id="{45C284C5-C708-4B5C-83CA-34B5CEFB7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0397" y="5093912"/>
                <a:ext cx="18774" cy="38617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29">
                <a:extLst>
                  <a:ext uri="{FF2B5EF4-FFF2-40B4-BE49-F238E27FC236}">
                    <a16:creationId xmlns:a16="http://schemas.microsoft.com/office/drawing/2014/main" id="{5FD79AF8-915F-425E-94B7-E5144BCDD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8063" y="5055294"/>
                <a:ext cx="100130" cy="62754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32">
                <a:extLst>
                  <a:ext uri="{FF2B5EF4-FFF2-40B4-BE49-F238E27FC236}">
                    <a16:creationId xmlns:a16="http://schemas.microsoft.com/office/drawing/2014/main" id="{D30C77DE-E911-4256-AA30-899E5D53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9210" y="5090693"/>
                <a:ext cx="25033" cy="3539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33">
                <a:extLst>
                  <a:ext uri="{FF2B5EF4-FFF2-40B4-BE49-F238E27FC236}">
                    <a16:creationId xmlns:a16="http://schemas.microsoft.com/office/drawing/2014/main" id="{DD316CD0-CD62-4E47-9600-530567CF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310" y="5219419"/>
                <a:ext cx="14081" cy="19309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34">
                <a:extLst>
                  <a:ext uri="{FF2B5EF4-FFF2-40B4-BE49-F238E27FC236}">
                    <a16:creationId xmlns:a16="http://schemas.microsoft.com/office/drawing/2014/main" id="{602F103C-B71B-4A5F-8BBC-AB2B51E3E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97" y="5203328"/>
                <a:ext cx="29726" cy="16090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35">
                <a:extLst>
                  <a:ext uri="{FF2B5EF4-FFF2-40B4-BE49-F238E27FC236}">
                    <a16:creationId xmlns:a16="http://schemas.microsoft.com/office/drawing/2014/main" id="{0B6980F9-B541-491D-BC27-8737AAC9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6890" y="5166320"/>
                <a:ext cx="25033" cy="30572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36">
                <a:extLst>
                  <a:ext uri="{FF2B5EF4-FFF2-40B4-BE49-F238E27FC236}">
                    <a16:creationId xmlns:a16="http://schemas.microsoft.com/office/drawing/2014/main" id="{4C201B0C-9409-4E08-8D2C-8F624C279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696" y="5142184"/>
                <a:ext cx="32855" cy="22527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37">
                <a:extLst>
                  <a:ext uri="{FF2B5EF4-FFF2-40B4-BE49-F238E27FC236}">
                    <a16:creationId xmlns:a16="http://schemas.microsoft.com/office/drawing/2014/main" id="{040729A1-0E19-4944-B3A7-BB0AB9A5E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018" y="5118047"/>
                <a:ext cx="21903" cy="1448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38">
                <a:extLst>
                  <a:ext uri="{FF2B5EF4-FFF2-40B4-BE49-F238E27FC236}">
                    <a16:creationId xmlns:a16="http://schemas.microsoft.com/office/drawing/2014/main" id="{D208C5AA-19AD-472E-938F-D5F83B11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7933" y="6112450"/>
                <a:ext cx="97001" cy="107807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39">
                <a:extLst>
                  <a:ext uri="{FF2B5EF4-FFF2-40B4-BE49-F238E27FC236}">
                    <a16:creationId xmlns:a16="http://schemas.microsoft.com/office/drawing/2014/main" id="{0B0796B7-798C-4D7A-AA38-0E6B2EFEB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2418" y="6093142"/>
                <a:ext cx="10952" cy="16090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40">
                <a:extLst>
                  <a:ext uri="{FF2B5EF4-FFF2-40B4-BE49-F238E27FC236}">
                    <a16:creationId xmlns:a16="http://schemas.microsoft.com/office/drawing/2014/main" id="{59AD0C00-BE3A-49B6-B613-F69E4B99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4543" y="5959590"/>
                <a:ext cx="29726" cy="17700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41">
                <a:extLst>
                  <a:ext uri="{FF2B5EF4-FFF2-40B4-BE49-F238E27FC236}">
                    <a16:creationId xmlns:a16="http://schemas.microsoft.com/office/drawing/2014/main" id="{EF2E5652-528A-48CD-9453-11B0FDA1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8701" y="5251601"/>
                <a:ext cx="35984" cy="16090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42">
                <a:extLst>
                  <a:ext uri="{FF2B5EF4-FFF2-40B4-BE49-F238E27FC236}">
                    <a16:creationId xmlns:a16="http://schemas.microsoft.com/office/drawing/2014/main" id="{DD0E3556-D35E-48DC-B0FF-40F30BE7E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712" y="5237119"/>
                <a:ext cx="1020078" cy="831887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43">
                <a:extLst>
                  <a:ext uri="{FF2B5EF4-FFF2-40B4-BE49-F238E27FC236}">
                    <a16:creationId xmlns:a16="http://schemas.microsoft.com/office/drawing/2014/main" id="{C4ABFBB2-0DDD-49A8-9E79-EA9331000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0215" y="6118887"/>
                <a:ext cx="190874" cy="204351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44">
                <a:extLst>
                  <a:ext uri="{FF2B5EF4-FFF2-40B4-BE49-F238E27FC236}">
                    <a16:creationId xmlns:a16="http://schemas.microsoft.com/office/drawing/2014/main" id="{5B2F85E6-6CB5-4B72-93DB-E2C5490AF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668" y="5920971"/>
                <a:ext cx="143937" cy="226878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45">
                <a:extLst>
                  <a:ext uri="{FF2B5EF4-FFF2-40B4-BE49-F238E27FC236}">
                    <a16:creationId xmlns:a16="http://schemas.microsoft.com/office/drawing/2014/main" id="{FE4113B4-AF0B-41F7-9A4B-44A54AE9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4621" y="5418943"/>
                <a:ext cx="32855" cy="27354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46">
                <a:extLst>
                  <a:ext uri="{FF2B5EF4-FFF2-40B4-BE49-F238E27FC236}">
                    <a16:creationId xmlns:a16="http://schemas.microsoft.com/office/drawing/2014/main" id="{360C0746-0F5E-43FD-B6B9-F07D2816D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605" y="5391589"/>
                <a:ext cx="28162" cy="20918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7078EF0F-E407-487A-BD35-90B4A07C5084}"/>
                </a:ext>
              </a:extLst>
            </p:cNvPr>
            <p:cNvSpPr txBox="1"/>
            <p:nvPr/>
          </p:nvSpPr>
          <p:spPr>
            <a:xfrm>
              <a:off x="8664204" y="5413873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أستراليا</a:t>
              </a:r>
            </a:p>
          </p:txBody>
        </p:sp>
      </p:grpSp>
      <p:sp>
        <p:nvSpPr>
          <p:cNvPr id="404" name="TextBox 403">
            <a:extLst>
              <a:ext uri="{FF2B5EF4-FFF2-40B4-BE49-F238E27FC236}">
                <a16:creationId xmlns:a16="http://schemas.microsoft.com/office/drawing/2014/main" id="{0941D1A3-2BCF-436C-AFA2-26838B2662A6}"/>
              </a:ext>
            </a:extLst>
          </p:cNvPr>
          <p:cNvSpPr txBox="1"/>
          <p:nvPr/>
        </p:nvSpPr>
        <p:spPr>
          <a:xfrm>
            <a:off x="4345864" y="3604443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الأطلسي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BA186D92-E885-49AC-8E9C-4DEFD710078B}"/>
              </a:ext>
            </a:extLst>
          </p:cNvPr>
          <p:cNvSpPr txBox="1"/>
          <p:nvPr/>
        </p:nvSpPr>
        <p:spPr>
          <a:xfrm>
            <a:off x="1668190" y="4568503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الهادي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6106EA7F-40AE-493A-8F61-6087237E01D2}"/>
              </a:ext>
            </a:extLst>
          </p:cNvPr>
          <p:cNvSpPr txBox="1"/>
          <p:nvPr/>
        </p:nvSpPr>
        <p:spPr>
          <a:xfrm>
            <a:off x="7191124" y="5024721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الهندي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5EC3D65-06FF-4EF5-A262-C7DD956E0A5B}"/>
              </a:ext>
            </a:extLst>
          </p:cNvPr>
          <p:cNvSpPr txBox="1"/>
          <p:nvPr/>
        </p:nvSpPr>
        <p:spPr>
          <a:xfrm>
            <a:off x="5893503" y="6147849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المتجمد الجنوبي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2219831A-9CAD-4ECF-B9F7-ADE6212FC1E1}"/>
              </a:ext>
            </a:extLst>
          </p:cNvPr>
          <p:cNvSpPr txBox="1"/>
          <p:nvPr/>
        </p:nvSpPr>
        <p:spPr>
          <a:xfrm>
            <a:off x="5698719" y="1380503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المتجمد الشمالي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94748E1-4954-4C58-BD2D-84BA3430789C}"/>
              </a:ext>
            </a:extLst>
          </p:cNvPr>
          <p:cNvSpPr txBox="1"/>
          <p:nvPr/>
        </p:nvSpPr>
        <p:spPr>
          <a:xfrm>
            <a:off x="9362076" y="4100264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الهندي</a:t>
            </a: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B27BC293-2520-4401-A0F3-654051EE4792}"/>
              </a:ext>
            </a:extLst>
          </p:cNvPr>
          <p:cNvGrpSpPr/>
          <p:nvPr/>
        </p:nvGrpSpPr>
        <p:grpSpPr>
          <a:xfrm>
            <a:off x="4316173" y="1824290"/>
            <a:ext cx="3480860" cy="2133623"/>
            <a:chOff x="4316173" y="1824290"/>
            <a:chExt cx="3480860" cy="2133623"/>
          </a:xfrm>
        </p:grpSpPr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9489040A-7719-4743-83FA-FCEBA55C15FE}"/>
                </a:ext>
              </a:extLst>
            </p:cNvPr>
            <p:cNvGrpSpPr/>
            <p:nvPr/>
          </p:nvGrpSpPr>
          <p:grpSpPr>
            <a:xfrm>
              <a:off x="4453615" y="1824290"/>
              <a:ext cx="3343418" cy="2133623"/>
              <a:chOff x="4453615" y="1824290"/>
              <a:chExt cx="3343418" cy="2133623"/>
            </a:xfrm>
            <a:solidFill>
              <a:srgbClr val="FFC000"/>
            </a:solidFill>
          </p:grpSpPr>
          <p:sp>
            <p:nvSpPr>
              <p:cNvPr id="413" name="Freeform 74">
                <a:extLst>
                  <a:ext uri="{FF2B5EF4-FFF2-40B4-BE49-F238E27FC236}">
                    <a16:creationId xmlns:a16="http://schemas.microsoft.com/office/drawing/2014/main" id="{5D89071D-AC98-4BA8-811E-971F14E6D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572" y="3163032"/>
                <a:ext cx="976272" cy="753043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75">
                <a:extLst>
                  <a:ext uri="{FF2B5EF4-FFF2-40B4-BE49-F238E27FC236}">
                    <a16:creationId xmlns:a16="http://schemas.microsoft.com/office/drawing/2014/main" id="{C3327C6B-C517-48FD-A11D-E1FCF8D4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545" y="2566070"/>
                <a:ext cx="657106" cy="688680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88">
                <a:extLst>
                  <a:ext uri="{FF2B5EF4-FFF2-40B4-BE49-F238E27FC236}">
                    <a16:creationId xmlns:a16="http://schemas.microsoft.com/office/drawing/2014/main" id="{20A0900E-03AB-47FC-838D-CF51165E5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4946" y="2010941"/>
                <a:ext cx="178357" cy="57926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91">
                <a:extLst>
                  <a:ext uri="{FF2B5EF4-FFF2-40B4-BE49-F238E27FC236}">
                    <a16:creationId xmlns:a16="http://schemas.microsoft.com/office/drawing/2014/main" id="{86F34F3B-9DBE-41F8-A6DF-D1D843E68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514" y="2038295"/>
                <a:ext cx="68839" cy="25745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92">
                <a:extLst>
                  <a:ext uri="{FF2B5EF4-FFF2-40B4-BE49-F238E27FC236}">
                    <a16:creationId xmlns:a16="http://schemas.microsoft.com/office/drawing/2014/main" id="{0354DA4B-FAD1-4FF7-9C9B-EFF17EF9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401" y="1951407"/>
                <a:ext cx="106389" cy="78844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93">
                <a:extLst>
                  <a:ext uri="{FF2B5EF4-FFF2-40B4-BE49-F238E27FC236}">
                    <a16:creationId xmlns:a16="http://schemas.microsoft.com/office/drawing/2014/main" id="{A7C8B62E-CF14-407C-9211-166CE4AF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96" y="2067259"/>
                <a:ext cx="352021" cy="209178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94">
                <a:extLst>
                  <a:ext uri="{FF2B5EF4-FFF2-40B4-BE49-F238E27FC236}">
                    <a16:creationId xmlns:a16="http://schemas.microsoft.com/office/drawing/2014/main" id="{5E217FF6-42D5-4A68-95ED-A54F110F6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3146" y="2035078"/>
                <a:ext cx="229988" cy="88498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95">
                <a:extLst>
                  <a:ext uri="{FF2B5EF4-FFF2-40B4-BE49-F238E27FC236}">
                    <a16:creationId xmlns:a16="http://schemas.microsoft.com/office/drawing/2014/main" id="{47B48B89-C16C-431B-9E3C-65005FB80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450" y="2134840"/>
                <a:ext cx="45372" cy="41836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96">
                <a:extLst>
                  <a:ext uri="{FF2B5EF4-FFF2-40B4-BE49-F238E27FC236}">
                    <a16:creationId xmlns:a16="http://schemas.microsoft.com/office/drawing/2014/main" id="{AF3B278E-DBD4-4DC8-9690-757502BC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362" y="3257967"/>
                <a:ext cx="111082" cy="143207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97">
                <a:extLst>
                  <a:ext uri="{FF2B5EF4-FFF2-40B4-BE49-F238E27FC236}">
                    <a16:creationId xmlns:a16="http://schemas.microsoft.com/office/drawing/2014/main" id="{6F9361F6-1A2F-4B86-80D9-A5E33053E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896" y="3135678"/>
                <a:ext cx="21903" cy="22527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98">
                <a:extLst>
                  <a:ext uri="{FF2B5EF4-FFF2-40B4-BE49-F238E27FC236}">
                    <a16:creationId xmlns:a16="http://schemas.microsoft.com/office/drawing/2014/main" id="{E6F75008-CF7B-49EC-A3D2-235673216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977" y="3126025"/>
                <a:ext cx="209648" cy="328250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99">
                <a:extLst>
                  <a:ext uri="{FF2B5EF4-FFF2-40B4-BE49-F238E27FC236}">
                    <a16:creationId xmlns:a16="http://schemas.microsoft.com/office/drawing/2014/main" id="{13626BD6-4E3F-4885-AF98-3FA2889F9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348" y="3294976"/>
                <a:ext cx="9388" cy="1126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100">
                <a:extLst>
                  <a:ext uri="{FF2B5EF4-FFF2-40B4-BE49-F238E27FC236}">
                    <a16:creationId xmlns:a16="http://schemas.microsoft.com/office/drawing/2014/main" id="{C9656624-5469-4FFF-A761-340C7791D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789730"/>
                <a:ext cx="256584" cy="125507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153">
                <a:extLst>
                  <a:ext uri="{FF2B5EF4-FFF2-40B4-BE49-F238E27FC236}">
                    <a16:creationId xmlns:a16="http://schemas.microsoft.com/office/drawing/2014/main" id="{D9F00129-1E2A-47A9-A13C-7697A79D9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615" y="1824290"/>
                <a:ext cx="1519167" cy="1247026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155">
                <a:extLst>
                  <a:ext uri="{FF2B5EF4-FFF2-40B4-BE49-F238E27FC236}">
                    <a16:creationId xmlns:a16="http://schemas.microsoft.com/office/drawing/2014/main" id="{578DC56B-97C1-4E27-80F6-A00198E5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069" y="2340800"/>
                <a:ext cx="40678" cy="25745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163">
                <a:extLst>
                  <a:ext uri="{FF2B5EF4-FFF2-40B4-BE49-F238E27FC236}">
                    <a16:creationId xmlns:a16="http://schemas.microsoft.com/office/drawing/2014/main" id="{C3EEAAFB-7998-43BC-B8FB-3758B8CF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596" y="3846886"/>
                <a:ext cx="68839" cy="49881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164">
                <a:extLst>
                  <a:ext uri="{FF2B5EF4-FFF2-40B4-BE49-F238E27FC236}">
                    <a16:creationId xmlns:a16="http://schemas.microsoft.com/office/drawing/2014/main" id="{62383A63-E349-426E-B6C5-E17A1AE10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595" y="3697242"/>
                <a:ext cx="23468" cy="49881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165">
                <a:extLst>
                  <a:ext uri="{FF2B5EF4-FFF2-40B4-BE49-F238E27FC236}">
                    <a16:creationId xmlns:a16="http://schemas.microsoft.com/office/drawing/2014/main" id="{1599ECA2-1B6B-4BCF-9C71-4ECE18B33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01" y="3753560"/>
                <a:ext cx="35984" cy="72408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166">
                <a:extLst>
                  <a:ext uri="{FF2B5EF4-FFF2-40B4-BE49-F238E27FC236}">
                    <a16:creationId xmlns:a16="http://schemas.microsoft.com/office/drawing/2014/main" id="{567CDD18-213E-407D-9CA7-01E8CD80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963" y="3797005"/>
                <a:ext cx="18774" cy="14482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167">
                <a:extLst>
                  <a:ext uri="{FF2B5EF4-FFF2-40B4-BE49-F238E27FC236}">
                    <a16:creationId xmlns:a16="http://schemas.microsoft.com/office/drawing/2014/main" id="{7FF1D00B-3B5C-4880-A5EE-7373FFD2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015" y="3246704"/>
                <a:ext cx="23468" cy="30572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168">
                <a:extLst>
                  <a:ext uri="{FF2B5EF4-FFF2-40B4-BE49-F238E27FC236}">
                    <a16:creationId xmlns:a16="http://schemas.microsoft.com/office/drawing/2014/main" id="{60FFF7D3-57D8-4707-9A2A-602C87E59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176" y="3219350"/>
                <a:ext cx="39113" cy="62754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169">
                <a:extLst>
                  <a:ext uri="{FF2B5EF4-FFF2-40B4-BE49-F238E27FC236}">
                    <a16:creationId xmlns:a16="http://schemas.microsoft.com/office/drawing/2014/main" id="{0E0B6793-2199-476F-8617-BAE496C55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6276" y="3148552"/>
                <a:ext cx="23468" cy="37009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170">
                <a:extLst>
                  <a:ext uri="{FF2B5EF4-FFF2-40B4-BE49-F238E27FC236}">
                    <a16:creationId xmlns:a16="http://schemas.microsoft.com/office/drawing/2014/main" id="{79CB9105-BA04-47B3-9A30-6DFC4CD45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713" y="3101888"/>
                <a:ext cx="29726" cy="41836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171">
                <a:extLst>
                  <a:ext uri="{FF2B5EF4-FFF2-40B4-BE49-F238E27FC236}">
                    <a16:creationId xmlns:a16="http://schemas.microsoft.com/office/drawing/2014/main" id="{0264113F-3376-4118-A6D2-602856B2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6471" y="3935384"/>
                <a:ext cx="54758" cy="17700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172">
                <a:extLst>
                  <a:ext uri="{FF2B5EF4-FFF2-40B4-BE49-F238E27FC236}">
                    <a16:creationId xmlns:a16="http://schemas.microsoft.com/office/drawing/2014/main" id="{4BFA0957-2312-4CDC-AE66-AEA6E4DC4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248" y="3928949"/>
                <a:ext cx="51629" cy="28964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174">
                <a:extLst>
                  <a:ext uri="{FF2B5EF4-FFF2-40B4-BE49-F238E27FC236}">
                    <a16:creationId xmlns:a16="http://schemas.microsoft.com/office/drawing/2014/main" id="{9E5F1159-8A23-49ED-BE06-5064DF90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818" y="2641696"/>
                <a:ext cx="53194" cy="43444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175">
                <a:extLst>
                  <a:ext uri="{FF2B5EF4-FFF2-40B4-BE49-F238E27FC236}">
                    <a16:creationId xmlns:a16="http://schemas.microsoft.com/office/drawing/2014/main" id="{4EC5751D-FCB1-4183-BC0D-3F1531109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4790" y="2591815"/>
                <a:ext cx="42243" cy="45054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A0C7FA5B-2891-463A-8E8B-CE7B90192AE0}"/>
                </a:ext>
              </a:extLst>
            </p:cNvPr>
            <p:cNvSpPr txBox="1"/>
            <p:nvPr/>
          </p:nvSpPr>
          <p:spPr>
            <a:xfrm>
              <a:off x="4316173" y="2166930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اوروبا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الخريطة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07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1" grpId="0" animBg="1"/>
      <p:bldP spid="32" grpId="0" animBg="1"/>
      <p:bldP spid="404" grpId="0"/>
      <p:bldP spid="405" grpId="0"/>
      <p:bldP spid="406" grpId="0"/>
      <p:bldP spid="407" grpId="0"/>
      <p:bldP spid="408" grpId="0"/>
      <p:bldP spid="4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416804" y="854858"/>
            <a:ext cx="5587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الخريطة :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824442" y="4228040"/>
            <a:ext cx="7738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فوائد الخريطة :</a:t>
            </a:r>
          </a:p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1-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تساعد الخريطة على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تحديد الأماكن ومواقعها</a:t>
            </a:r>
          </a:p>
          <a:p>
            <a:pPr algn="r"/>
            <a:endParaRPr lang="ar-SY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2-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تساعد على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معرفة المدن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داخل وطني والمسافات بينها .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r"/>
            <a:endParaRPr lang="ar-SY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الخريطة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99421" y="2529478"/>
            <a:ext cx="9448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الخريطة :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رسم توضيحي لسطح الأرض أو جزء منه وذلك من أجل معرفة</a:t>
            </a: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مظاهر الطبيعة و المكان الذي نعيش فيه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4C0F47-F496-4078-8E03-AB60DAEA64E9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48A837-B5FF-49A6-B6A8-DED4191E32C5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F3A61D-C88C-4CBA-80FB-D2CF15ABD1C8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Deciduous tree">
            <a:extLst>
              <a:ext uri="{FF2B5EF4-FFF2-40B4-BE49-F238E27FC236}">
                <a16:creationId xmlns:a16="http://schemas.microsoft.com/office/drawing/2014/main" id="{4D599374-6C93-4D25-A6C9-6C8804908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A1A5EE0-F45A-40E9-B6D0-D97E378E7886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7410448-D291-4BAA-9FA9-D17EAEF0A65F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107">
            <a:extLst>
              <a:ext uri="{FF2B5EF4-FFF2-40B4-BE49-F238E27FC236}">
                <a16:creationId xmlns:a16="http://schemas.microsoft.com/office/drawing/2014/main" id="{91D889DD-B663-4255-B284-479BB4C48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9F731725-3A00-47F9-8040-41AC043325CD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79091F7-7ABE-4D38-89DA-300CA4D57DA5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110">
            <a:extLst>
              <a:ext uri="{FF2B5EF4-FFF2-40B4-BE49-F238E27FC236}">
                <a16:creationId xmlns:a16="http://schemas.microsoft.com/office/drawing/2014/main" id="{8E4E1965-ACAE-4F7B-961C-E1900264F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9971" y="4047717"/>
            <a:ext cx="552538" cy="64919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6C717AB4-3230-4144-89E8-C14638889631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3A4A0C5-4EB6-4B94-B6BD-8AC47EECCD33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113">
            <a:extLst>
              <a:ext uri="{FF2B5EF4-FFF2-40B4-BE49-F238E27FC236}">
                <a16:creationId xmlns:a16="http://schemas.microsoft.com/office/drawing/2014/main" id="{C0A48C29-CC0C-4D53-B165-C207BEEAF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4768" y="5761159"/>
            <a:ext cx="452714" cy="531906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2746E0C-F9C2-4934-80FA-89BE1E89E3B0}"/>
              </a:ext>
            </a:extLst>
          </p:cNvPr>
          <p:cNvSpPr/>
          <p:nvPr/>
        </p:nvSpPr>
        <p:spPr>
          <a:xfrm rot="5400000">
            <a:off x="1074793" y="389367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BCDCE4-15CB-4FE3-971D-5E296FD8AC52}"/>
              </a:ext>
            </a:extLst>
          </p:cNvPr>
          <p:cNvGrpSpPr/>
          <p:nvPr/>
        </p:nvGrpSpPr>
        <p:grpSpPr>
          <a:xfrm>
            <a:off x="2115539" y="393333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3CC57F9-90DE-406D-8916-397309F7FF7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B6DAC51B-5627-42AB-A81E-7F7614DDC15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7E091B-8112-406D-AD8A-DB9C15F50D3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7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34" grpId="0"/>
      <p:bldP spid="31" grpId="0" animBg="1"/>
      <p:bldP spid="32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الخريطة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الأرض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9B2382-AC13-49B9-B6D8-65CF9DBEB0E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4840A9-3736-4315-8A82-BDCD50E3E2C9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C8523E-2D46-4A35-8E8C-DB0586473F2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Deciduous tree">
            <a:extLst>
              <a:ext uri="{FF2B5EF4-FFF2-40B4-BE49-F238E27FC236}">
                <a16:creationId xmlns:a16="http://schemas.microsoft.com/office/drawing/2014/main" id="{B68D75FB-3B60-4BB0-B098-99C09B0D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2" name="AutoShape 2" descr="خريطة المملكة العربية السعودية">
            <a:extLst>
              <a:ext uri="{FF2B5EF4-FFF2-40B4-BE49-F238E27FC236}">
                <a16:creationId xmlns:a16="http://schemas.microsoft.com/office/drawing/2014/main" id="{6223B29D-E6C3-446F-86B7-EB200480B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880CC-560D-4B25-8587-6E1BCD970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423" y="1748344"/>
            <a:ext cx="6017379" cy="49643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A29EDC-14BE-4E3E-AF00-FD60772FD21A}"/>
              </a:ext>
            </a:extLst>
          </p:cNvPr>
          <p:cNvGrpSpPr/>
          <p:nvPr/>
        </p:nvGrpSpPr>
        <p:grpSpPr>
          <a:xfrm>
            <a:off x="9168802" y="1853663"/>
            <a:ext cx="2048719" cy="400110"/>
            <a:chOff x="9168802" y="1853663"/>
            <a:chExt cx="2048719" cy="4001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567917-2E68-4959-8746-244E7443C1CD}"/>
                </a:ext>
              </a:extLst>
            </p:cNvPr>
            <p:cNvSpPr txBox="1"/>
            <p:nvPr/>
          </p:nvSpPr>
          <p:spPr>
            <a:xfrm>
              <a:off x="9372528" y="1853663"/>
              <a:ext cx="18449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عنوان الخريطة </a:t>
              </a: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75E7E25D-5FBF-4BD7-B8A9-672F437D4FE7}"/>
                </a:ext>
              </a:extLst>
            </p:cNvPr>
            <p:cNvSpPr/>
            <p:nvPr/>
          </p:nvSpPr>
          <p:spPr>
            <a:xfrm>
              <a:off x="9168802" y="2002679"/>
              <a:ext cx="328143" cy="15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A48E79-2803-49AA-A6A9-D422DD11195A}"/>
              </a:ext>
            </a:extLst>
          </p:cNvPr>
          <p:cNvGrpSpPr/>
          <p:nvPr/>
        </p:nvGrpSpPr>
        <p:grpSpPr>
          <a:xfrm>
            <a:off x="9173986" y="2464456"/>
            <a:ext cx="1717123" cy="400110"/>
            <a:chOff x="9173986" y="2464456"/>
            <a:chExt cx="1717123" cy="4001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1AD78B-5101-4056-AF69-03C96B875A31}"/>
                </a:ext>
              </a:extLst>
            </p:cNvPr>
            <p:cNvSpPr txBox="1"/>
            <p:nvPr/>
          </p:nvSpPr>
          <p:spPr>
            <a:xfrm>
              <a:off x="9414001" y="2464456"/>
              <a:ext cx="14771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اتجاه الخريطة</a:t>
              </a:r>
            </a:p>
          </p:txBody>
        </p:sp>
        <p:sp>
          <p:nvSpPr>
            <p:cNvPr id="53" name="Arrow: Left 52">
              <a:extLst>
                <a:ext uri="{FF2B5EF4-FFF2-40B4-BE49-F238E27FC236}">
                  <a16:creationId xmlns:a16="http://schemas.microsoft.com/office/drawing/2014/main" id="{3437C696-D947-4128-B39C-B695FC5228FE}"/>
                </a:ext>
              </a:extLst>
            </p:cNvPr>
            <p:cNvSpPr/>
            <p:nvPr/>
          </p:nvSpPr>
          <p:spPr>
            <a:xfrm>
              <a:off x="9173986" y="2571173"/>
              <a:ext cx="328143" cy="15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D50E08-D022-4B03-9634-6892DA47AD07}"/>
              </a:ext>
            </a:extLst>
          </p:cNvPr>
          <p:cNvGrpSpPr/>
          <p:nvPr/>
        </p:nvGrpSpPr>
        <p:grpSpPr>
          <a:xfrm>
            <a:off x="9168802" y="6052601"/>
            <a:ext cx="1722307" cy="400110"/>
            <a:chOff x="9168802" y="6052601"/>
            <a:chExt cx="1722307" cy="4001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482700-65AE-459B-B9A9-49B43ABB4303}"/>
                </a:ext>
              </a:extLst>
            </p:cNvPr>
            <p:cNvSpPr txBox="1"/>
            <p:nvPr/>
          </p:nvSpPr>
          <p:spPr>
            <a:xfrm>
              <a:off x="9414001" y="6052601"/>
              <a:ext cx="14771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مفتاح الخريطة </a:t>
              </a:r>
            </a:p>
          </p:txBody>
        </p:sp>
        <p:sp>
          <p:nvSpPr>
            <p:cNvPr id="54" name="Arrow: Left 53">
              <a:extLst>
                <a:ext uri="{FF2B5EF4-FFF2-40B4-BE49-F238E27FC236}">
                  <a16:creationId xmlns:a16="http://schemas.microsoft.com/office/drawing/2014/main" id="{C95F5161-8361-4E66-90D3-9F52527A5CFA}"/>
                </a:ext>
              </a:extLst>
            </p:cNvPr>
            <p:cNvSpPr/>
            <p:nvPr/>
          </p:nvSpPr>
          <p:spPr>
            <a:xfrm>
              <a:off x="9168802" y="6191268"/>
              <a:ext cx="328143" cy="15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87C614-4F26-4EFD-B35A-6C17DEEF232B}"/>
              </a:ext>
            </a:extLst>
          </p:cNvPr>
          <p:cNvGrpSpPr/>
          <p:nvPr/>
        </p:nvGrpSpPr>
        <p:grpSpPr>
          <a:xfrm>
            <a:off x="1206754" y="2961570"/>
            <a:ext cx="1936043" cy="400110"/>
            <a:chOff x="1206754" y="2961570"/>
            <a:chExt cx="1936043" cy="4001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CE41AC-3AB7-42F3-AE9F-E5F5F61A8BA2}"/>
                </a:ext>
              </a:extLst>
            </p:cNvPr>
            <p:cNvSpPr txBox="1"/>
            <p:nvPr/>
          </p:nvSpPr>
          <p:spPr>
            <a:xfrm>
              <a:off x="1206754" y="2961570"/>
              <a:ext cx="16793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إطار  الخريطة </a:t>
              </a:r>
            </a:p>
          </p:txBody>
        </p:sp>
        <p:sp>
          <p:nvSpPr>
            <p:cNvPr id="55" name="Arrow: Left 54">
              <a:extLst>
                <a:ext uri="{FF2B5EF4-FFF2-40B4-BE49-F238E27FC236}">
                  <a16:creationId xmlns:a16="http://schemas.microsoft.com/office/drawing/2014/main" id="{9089C570-1B77-46C1-95A4-FCF001982D69}"/>
                </a:ext>
              </a:extLst>
            </p:cNvPr>
            <p:cNvSpPr/>
            <p:nvPr/>
          </p:nvSpPr>
          <p:spPr>
            <a:xfrm flipH="1">
              <a:off x="2814654" y="3068287"/>
              <a:ext cx="328143" cy="15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A2EE9E-5F11-4372-8FBF-E3BA3BF08F6B}"/>
              </a:ext>
            </a:extLst>
          </p:cNvPr>
          <p:cNvGrpSpPr/>
          <p:nvPr/>
        </p:nvGrpSpPr>
        <p:grpSpPr>
          <a:xfrm>
            <a:off x="1183917" y="6015629"/>
            <a:ext cx="1919388" cy="400110"/>
            <a:chOff x="1183917" y="6015629"/>
            <a:chExt cx="1919388" cy="4001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339ABA-9380-46CC-82F2-03863EAAAA6F}"/>
                </a:ext>
              </a:extLst>
            </p:cNvPr>
            <p:cNvSpPr txBox="1"/>
            <p:nvPr/>
          </p:nvSpPr>
          <p:spPr>
            <a:xfrm>
              <a:off x="1183917" y="6015629"/>
              <a:ext cx="16793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مقياس الخريطة </a:t>
              </a:r>
            </a:p>
          </p:txBody>
        </p:sp>
        <p:sp>
          <p:nvSpPr>
            <p:cNvPr id="56" name="Arrow: Left 55">
              <a:extLst>
                <a:ext uri="{FF2B5EF4-FFF2-40B4-BE49-F238E27FC236}">
                  <a16:creationId xmlns:a16="http://schemas.microsoft.com/office/drawing/2014/main" id="{72185A4B-864F-42B7-9CFB-051E076BBABC}"/>
                </a:ext>
              </a:extLst>
            </p:cNvPr>
            <p:cNvSpPr/>
            <p:nvPr/>
          </p:nvSpPr>
          <p:spPr>
            <a:xfrm flipH="1">
              <a:off x="2775162" y="6122346"/>
              <a:ext cx="328143" cy="15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0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5827060" y="9898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الخريطة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الأرض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1969329" y="2519910"/>
            <a:ext cx="827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1- عنوان الخريطة : يقصد به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موضوع الخريطة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ونوعها 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9B2382-AC13-49B9-B6D8-65CF9DBEB0E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4840A9-3736-4315-8A82-BDCD50E3E2C9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C8523E-2D46-4A35-8E8C-DB0586473F2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Deciduous tree">
            <a:extLst>
              <a:ext uri="{FF2B5EF4-FFF2-40B4-BE49-F238E27FC236}">
                <a16:creationId xmlns:a16="http://schemas.microsoft.com/office/drawing/2014/main" id="{B68D75FB-3B60-4BB0-B098-99C09B0D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5AF12A4-40B2-48D6-B0D9-D49C8649D0F4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287D36-8105-462D-8C86-0BE3A4CA7A1B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B469D96D-E03A-4C09-ACCD-F0F6542A0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5839E-0D95-40CB-967D-B36093974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363" y="4718556"/>
            <a:ext cx="6017274" cy="4962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376191-BE7B-4CC6-AD16-4180AD75F1DD}"/>
              </a:ext>
            </a:extLst>
          </p:cNvPr>
          <p:cNvSpPr/>
          <p:nvPr/>
        </p:nvSpPr>
        <p:spPr>
          <a:xfrm>
            <a:off x="6650391" y="3994859"/>
            <a:ext cx="3181350" cy="173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96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4" grpId="0"/>
      <p:bldP spid="36" grpId="0" animBg="1"/>
      <p:bldP spid="37" grpId="0" animBg="1"/>
      <p:bldP spid="39" grpId="0" animBg="1"/>
      <p:bldP spid="4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الخريطة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الأرض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1969329" y="2519910"/>
            <a:ext cx="827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2- مفتاح الخريطة : رموز وألوان تشير الى ما أدرج داخل الخريطة 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9B2382-AC13-49B9-B6D8-65CF9DBEB0E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4840A9-3736-4315-8A82-BDCD50E3E2C9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C8523E-2D46-4A35-8E8C-DB0586473F2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Deciduous tree">
            <a:extLst>
              <a:ext uri="{FF2B5EF4-FFF2-40B4-BE49-F238E27FC236}">
                <a16:creationId xmlns:a16="http://schemas.microsoft.com/office/drawing/2014/main" id="{B68D75FB-3B60-4BB0-B098-99C09B0D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5AF12A4-40B2-48D6-B0D9-D49C8649D0F4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287D36-8105-462D-8C86-0BE3A4CA7A1B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B469D96D-E03A-4C09-ACCD-F0F6542A0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5839E-0D95-40CB-967D-B360939747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506" t="42392" r="-12535" b="1604"/>
          <a:stretch/>
        </p:blipFill>
        <p:spPr>
          <a:xfrm>
            <a:off x="4362366" y="3296345"/>
            <a:ext cx="4514692" cy="2779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376191-BE7B-4CC6-AD16-4180AD75F1DD}"/>
              </a:ext>
            </a:extLst>
          </p:cNvPr>
          <p:cNvSpPr/>
          <p:nvPr/>
        </p:nvSpPr>
        <p:spPr>
          <a:xfrm>
            <a:off x="6736079" y="5242560"/>
            <a:ext cx="1474307" cy="1311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959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4" grpId="0"/>
      <p:bldP spid="36" grpId="0" animBg="1"/>
      <p:bldP spid="37" grpId="0" animBg="1"/>
      <p:bldP spid="39" grpId="0" animBg="1"/>
      <p:bldP spid="4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الخريطة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الأرض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840337" y="2519910"/>
            <a:ext cx="9407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3- مقياس الخريطة : نسبة ما بين الأبعاد على الطبيعة والابعاد على الخريطة من  أجل تسهيل قراءة الخريطة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9B2382-AC13-49B9-B6D8-65CF9DBEB0E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4840A9-3736-4315-8A82-BDCD50E3E2C9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C8523E-2D46-4A35-8E8C-DB0586473F2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Deciduous tree">
            <a:extLst>
              <a:ext uri="{FF2B5EF4-FFF2-40B4-BE49-F238E27FC236}">
                <a16:creationId xmlns:a16="http://schemas.microsoft.com/office/drawing/2014/main" id="{B68D75FB-3B60-4BB0-B098-99C09B0D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5AF12A4-40B2-48D6-B0D9-D49C8649D0F4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287D36-8105-462D-8C86-0BE3A4CA7A1B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B469D96D-E03A-4C09-ACCD-F0F6542A0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5839E-0D95-40CB-967D-B360939747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4092" t="43469" r="49063" b="527"/>
          <a:stretch/>
        </p:blipFill>
        <p:spPr>
          <a:xfrm>
            <a:off x="4101949" y="3401235"/>
            <a:ext cx="4514692" cy="2779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376191-BE7B-4CC6-AD16-4180AD75F1DD}"/>
              </a:ext>
            </a:extLst>
          </p:cNvPr>
          <p:cNvSpPr/>
          <p:nvPr/>
        </p:nvSpPr>
        <p:spPr>
          <a:xfrm>
            <a:off x="5250180" y="5265420"/>
            <a:ext cx="150876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478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4" grpId="0"/>
      <p:bldP spid="36" grpId="0" animBg="1"/>
      <p:bldP spid="37" grpId="0" animBg="1"/>
      <p:bldP spid="39" grpId="0" animBg="1"/>
      <p:bldP spid="4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الخريطة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الأرض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840337" y="2519910"/>
            <a:ext cx="9407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4- تحديد الاتجاه : يحدد اتجاه الشمال ومن خلاله نعرف بقية الاتجاهات الأصلية والفرعية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9B2382-AC13-49B9-B6D8-65CF9DBEB0E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4840A9-3736-4315-8A82-BDCD50E3E2C9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C8523E-2D46-4A35-8E8C-DB0586473F2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Deciduous tree">
            <a:extLst>
              <a:ext uri="{FF2B5EF4-FFF2-40B4-BE49-F238E27FC236}">
                <a16:creationId xmlns:a16="http://schemas.microsoft.com/office/drawing/2014/main" id="{B68D75FB-3B60-4BB0-B098-99C09B0D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766" y="677527"/>
            <a:ext cx="649193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5AF12A4-40B2-48D6-B0D9-D49C8649D0F4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287D36-8105-462D-8C86-0BE3A4CA7A1B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B469D96D-E03A-4C09-ACCD-F0F6542A0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03505"/>
            <a:ext cx="552538" cy="649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5839E-0D95-40CB-967D-B360939747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739" t="-15642" r="-31382" b="59638"/>
          <a:stretch/>
        </p:blipFill>
        <p:spPr>
          <a:xfrm>
            <a:off x="1943887" y="1748344"/>
            <a:ext cx="8163191" cy="4351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376191-BE7B-4CC6-AD16-4180AD75F1DD}"/>
              </a:ext>
            </a:extLst>
          </p:cNvPr>
          <p:cNvSpPr/>
          <p:nvPr/>
        </p:nvSpPr>
        <p:spPr>
          <a:xfrm>
            <a:off x="6096001" y="3568169"/>
            <a:ext cx="1600200" cy="1051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51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4" grpId="0"/>
      <p:bldP spid="36" grpId="0" animBg="1"/>
      <p:bldP spid="37" grpId="0" animBg="1"/>
      <p:bldP spid="39" grpId="0" animBg="1"/>
      <p:bldP spid="40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256</Words>
  <Application>Microsoft Office PowerPoint</Application>
  <PresentationFormat>شاشة عريضة</PresentationFormat>
  <Paragraphs>66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141</cp:revision>
  <dcterms:created xsi:type="dcterms:W3CDTF">2020-10-15T20:27:42Z</dcterms:created>
  <dcterms:modified xsi:type="dcterms:W3CDTF">2021-01-13T14:17:36Z</dcterms:modified>
</cp:coreProperties>
</file>