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0" r:id="rId2"/>
    <p:sldId id="484" r:id="rId3"/>
    <p:sldId id="546" r:id="rId4"/>
    <p:sldId id="335" r:id="rId5"/>
    <p:sldId id="547" r:id="rId6"/>
    <p:sldId id="536" r:id="rId7"/>
    <p:sldId id="537" r:id="rId8"/>
    <p:sldId id="369" r:id="rId9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2389">
          <p15:clr>
            <a:srgbClr val="A4A3A4"/>
          </p15:clr>
        </p15:guide>
        <p15:guide id="4" pos="71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9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" y="1446"/>
      </p:cViewPr>
      <p:guideLst>
        <p:guide orient="horz" pos="2183"/>
        <p:guide pos="3863"/>
        <p:guide orient="horz" pos="2389"/>
        <p:guide pos="71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Top Corners Rounded 48">
            <a:extLst>
              <a:ext uri="{FF2B5EF4-FFF2-40B4-BE49-F238E27FC236}">
                <a16:creationId xmlns:a16="http://schemas.microsoft.com/office/drawing/2014/main" id="{AF239901-94CF-4ABE-BBCE-0880166EF05C}"/>
              </a:ext>
            </a:extLst>
          </p:cNvPr>
          <p:cNvSpPr/>
          <p:nvPr/>
        </p:nvSpPr>
        <p:spPr>
          <a:xfrm rot="2700000">
            <a:off x="3516408" y="22136"/>
            <a:ext cx="488470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Rectangle: Top Corners Rounded 49">
            <a:extLst>
              <a:ext uri="{FF2B5EF4-FFF2-40B4-BE49-F238E27FC236}">
                <a16:creationId xmlns:a16="http://schemas.microsoft.com/office/drawing/2014/main" id="{E73ABF64-45C7-4486-B5FD-16691C00E47C}"/>
              </a:ext>
            </a:extLst>
          </p:cNvPr>
          <p:cNvSpPr/>
          <p:nvPr/>
        </p:nvSpPr>
        <p:spPr>
          <a:xfrm rot="2700000">
            <a:off x="7243827" y="103716"/>
            <a:ext cx="257727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: Top Corners Rounded 50">
            <a:extLst>
              <a:ext uri="{FF2B5EF4-FFF2-40B4-BE49-F238E27FC236}">
                <a16:creationId xmlns:a16="http://schemas.microsoft.com/office/drawing/2014/main" id="{4A875B98-0151-4C03-B2EB-BD359068FDE6}"/>
              </a:ext>
            </a:extLst>
          </p:cNvPr>
          <p:cNvSpPr/>
          <p:nvPr/>
        </p:nvSpPr>
        <p:spPr>
          <a:xfrm rot="2700000">
            <a:off x="3538267" y="2261454"/>
            <a:ext cx="369080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Rectangle: Top Corners Rounded 51">
            <a:extLst>
              <a:ext uri="{FF2B5EF4-FFF2-40B4-BE49-F238E27FC236}">
                <a16:creationId xmlns:a16="http://schemas.microsoft.com/office/drawing/2014/main" id="{FF013AC9-1AAB-4AB8-8994-AD801E568F46}"/>
              </a:ext>
            </a:extLst>
          </p:cNvPr>
          <p:cNvSpPr/>
          <p:nvPr/>
        </p:nvSpPr>
        <p:spPr>
          <a:xfrm rot="2700000" flipH="1" flipV="1">
            <a:off x="8652333" y="4171802"/>
            <a:ext cx="430637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Rectangle: Top Corners Rounded 52">
            <a:extLst>
              <a:ext uri="{FF2B5EF4-FFF2-40B4-BE49-F238E27FC236}">
                <a16:creationId xmlns:a16="http://schemas.microsoft.com/office/drawing/2014/main" id="{1A9D2E4F-ACE1-495C-9123-13B9CA198E8A}"/>
              </a:ext>
            </a:extLst>
          </p:cNvPr>
          <p:cNvSpPr/>
          <p:nvPr/>
        </p:nvSpPr>
        <p:spPr>
          <a:xfrm rot="2700000" flipH="1" flipV="1">
            <a:off x="8792713" y="1606253"/>
            <a:ext cx="257727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321412B4-0D31-4CA2-87AF-37A70ECE7324}"/>
              </a:ext>
            </a:extLst>
          </p:cNvPr>
          <p:cNvSpPr/>
          <p:nvPr/>
        </p:nvSpPr>
        <p:spPr>
          <a:xfrm rot="2700000" flipH="1" flipV="1">
            <a:off x="3780337" y="4192273"/>
            <a:ext cx="507570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Rectangle: Top Corners Rounded 54">
            <a:extLst>
              <a:ext uri="{FF2B5EF4-FFF2-40B4-BE49-F238E27FC236}">
                <a16:creationId xmlns:a16="http://schemas.microsoft.com/office/drawing/2014/main" id="{C72E0D7B-05B4-4538-AA2D-22CCE081E27F}"/>
              </a:ext>
            </a:extLst>
          </p:cNvPr>
          <p:cNvSpPr/>
          <p:nvPr/>
        </p:nvSpPr>
        <p:spPr>
          <a:xfrm rot="2700000">
            <a:off x="5933750" y="129943"/>
            <a:ext cx="189663" cy="1665697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Rectangle: Top Corners Rounded 55">
            <a:extLst>
              <a:ext uri="{FF2B5EF4-FFF2-40B4-BE49-F238E27FC236}">
                <a16:creationId xmlns:a16="http://schemas.microsoft.com/office/drawing/2014/main" id="{BC9F75B3-A49D-4958-8730-6E30CA4D11FF}"/>
              </a:ext>
            </a:extLst>
          </p:cNvPr>
          <p:cNvSpPr/>
          <p:nvPr/>
        </p:nvSpPr>
        <p:spPr>
          <a:xfrm rot="2700000" flipH="1" flipV="1">
            <a:off x="5717377" y="5192002"/>
            <a:ext cx="189663" cy="1665697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1CB3B1C-AB75-4093-B107-5E821FE62F56}"/>
              </a:ext>
            </a:extLst>
          </p:cNvPr>
          <p:cNvSpPr/>
          <p:nvPr/>
        </p:nvSpPr>
        <p:spPr>
          <a:xfrm>
            <a:off x="10737492" y="295602"/>
            <a:ext cx="1454508" cy="1968197"/>
          </a:xfrm>
          <a:custGeom>
            <a:avLst/>
            <a:gdLst>
              <a:gd name="connsiteX0" fmla="*/ 1454508 w 1454508"/>
              <a:gd name="connsiteY0" fmla="*/ 0 h 1968197"/>
              <a:gd name="connsiteX1" fmla="*/ 1454508 w 1454508"/>
              <a:gd name="connsiteY1" fmla="*/ 1027378 h 1968197"/>
              <a:gd name="connsiteX2" fmla="*/ 620078 w 1454508"/>
              <a:gd name="connsiteY2" fmla="*/ 1861808 h 1968197"/>
              <a:gd name="connsiteX3" fmla="*/ 106389 w 1454508"/>
              <a:gd name="connsiteY3" fmla="*/ 1861808 h 1968197"/>
              <a:gd name="connsiteX4" fmla="*/ 106389 w 1454508"/>
              <a:gd name="connsiteY4" fmla="*/ 1348119 h 1968197"/>
              <a:gd name="connsiteX5" fmla="*/ 1454508 w 1454508"/>
              <a:gd name="connsiteY5" fmla="*/ 0 h 196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4508" h="1968197">
                <a:moveTo>
                  <a:pt x="1454508" y="0"/>
                </a:moveTo>
                <a:lnTo>
                  <a:pt x="1454508" y="1027378"/>
                </a:lnTo>
                <a:lnTo>
                  <a:pt x="620078" y="1861808"/>
                </a:lnTo>
                <a:cubicBezTo>
                  <a:pt x="478227" y="2003660"/>
                  <a:pt x="248240" y="2003660"/>
                  <a:pt x="106389" y="1861808"/>
                </a:cubicBezTo>
                <a:cubicBezTo>
                  <a:pt x="-35462" y="1719957"/>
                  <a:pt x="-35462" y="1489970"/>
                  <a:pt x="106389" y="1348119"/>
                </a:cubicBezTo>
                <a:lnTo>
                  <a:pt x="1454508" y="0"/>
                </a:ln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139B3FC7-C104-48E3-A936-E0D36DBBE924}"/>
              </a:ext>
            </a:extLst>
          </p:cNvPr>
          <p:cNvSpPr/>
          <p:nvPr/>
        </p:nvSpPr>
        <p:spPr>
          <a:xfrm>
            <a:off x="0" y="923048"/>
            <a:ext cx="1991880" cy="2747432"/>
          </a:xfrm>
          <a:custGeom>
            <a:avLst/>
            <a:gdLst>
              <a:gd name="connsiteX0" fmla="*/ 1457624 w 1991880"/>
              <a:gd name="connsiteY0" fmla="*/ 0 h 2747432"/>
              <a:gd name="connsiteX1" fmla="*/ 1835400 w 1991880"/>
              <a:gd name="connsiteY1" fmla="*/ 156479 h 2747432"/>
              <a:gd name="connsiteX2" fmla="*/ 1835400 w 1991880"/>
              <a:gd name="connsiteY2" fmla="*/ 912031 h 2747432"/>
              <a:gd name="connsiteX3" fmla="*/ 0 w 1991880"/>
              <a:gd name="connsiteY3" fmla="*/ 2747432 h 2747432"/>
              <a:gd name="connsiteX4" fmla="*/ 0 w 1991880"/>
              <a:gd name="connsiteY4" fmla="*/ 1236328 h 2747432"/>
              <a:gd name="connsiteX5" fmla="*/ 1079848 w 1991880"/>
              <a:gd name="connsiteY5" fmla="*/ 156479 h 2747432"/>
              <a:gd name="connsiteX6" fmla="*/ 1457624 w 1991880"/>
              <a:gd name="connsiteY6" fmla="*/ 0 h 274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1880" h="2747432">
                <a:moveTo>
                  <a:pt x="1457624" y="0"/>
                </a:moveTo>
                <a:cubicBezTo>
                  <a:pt x="1594353" y="0"/>
                  <a:pt x="1731081" y="52160"/>
                  <a:pt x="1835400" y="156479"/>
                </a:cubicBezTo>
                <a:cubicBezTo>
                  <a:pt x="2044040" y="365119"/>
                  <a:pt x="2044040" y="703392"/>
                  <a:pt x="1835400" y="912031"/>
                </a:cubicBezTo>
                <a:lnTo>
                  <a:pt x="0" y="2747432"/>
                </a:lnTo>
                <a:lnTo>
                  <a:pt x="0" y="1236328"/>
                </a:lnTo>
                <a:lnTo>
                  <a:pt x="1079848" y="156479"/>
                </a:lnTo>
                <a:cubicBezTo>
                  <a:pt x="1184168" y="52160"/>
                  <a:pt x="1320896" y="0"/>
                  <a:pt x="1457624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796F4F0-4829-4647-83C3-A88700989A8B}"/>
              </a:ext>
            </a:extLst>
          </p:cNvPr>
          <p:cNvSpPr/>
          <p:nvPr/>
        </p:nvSpPr>
        <p:spPr>
          <a:xfrm>
            <a:off x="10020130" y="3084511"/>
            <a:ext cx="2171870" cy="2927423"/>
          </a:xfrm>
          <a:custGeom>
            <a:avLst/>
            <a:gdLst>
              <a:gd name="connsiteX0" fmla="*/ 2171870 w 2171870"/>
              <a:gd name="connsiteY0" fmla="*/ 0 h 2927423"/>
              <a:gd name="connsiteX1" fmla="*/ 2171870 w 2171870"/>
              <a:gd name="connsiteY1" fmla="*/ 1511105 h 2927423"/>
              <a:gd name="connsiteX2" fmla="*/ 912032 w 2171870"/>
              <a:gd name="connsiteY2" fmla="*/ 2770943 h 2927423"/>
              <a:gd name="connsiteX3" fmla="*/ 156480 w 2171870"/>
              <a:gd name="connsiteY3" fmla="*/ 2770943 h 2927423"/>
              <a:gd name="connsiteX4" fmla="*/ 156480 w 2171870"/>
              <a:gd name="connsiteY4" fmla="*/ 2015391 h 2927423"/>
              <a:gd name="connsiteX5" fmla="*/ 2171870 w 2171870"/>
              <a:gd name="connsiteY5" fmla="*/ 0 h 292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1870" h="2927423">
                <a:moveTo>
                  <a:pt x="2171870" y="0"/>
                </a:moveTo>
                <a:lnTo>
                  <a:pt x="2171870" y="1511105"/>
                </a:lnTo>
                <a:lnTo>
                  <a:pt x="912032" y="2770943"/>
                </a:lnTo>
                <a:cubicBezTo>
                  <a:pt x="703392" y="2979583"/>
                  <a:pt x="365119" y="2979583"/>
                  <a:pt x="156480" y="2770943"/>
                </a:cubicBezTo>
                <a:cubicBezTo>
                  <a:pt x="-52160" y="2562303"/>
                  <a:pt x="-52160" y="2224031"/>
                  <a:pt x="156480" y="2015391"/>
                </a:cubicBezTo>
                <a:lnTo>
                  <a:pt x="2171870" y="0"/>
                </a:ln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0489BC6-9B9F-4D28-8670-9A9F68D5BB8F}"/>
              </a:ext>
            </a:extLst>
          </p:cNvPr>
          <p:cNvSpPr/>
          <p:nvPr/>
        </p:nvSpPr>
        <p:spPr>
          <a:xfrm>
            <a:off x="0" y="4834030"/>
            <a:ext cx="1120108" cy="1633797"/>
          </a:xfrm>
          <a:custGeom>
            <a:avLst/>
            <a:gdLst>
              <a:gd name="connsiteX0" fmla="*/ 756876 w 1120108"/>
              <a:gd name="connsiteY0" fmla="*/ 0 h 1633797"/>
              <a:gd name="connsiteX1" fmla="*/ 1013720 w 1120108"/>
              <a:gd name="connsiteY1" fmla="*/ 106388 h 1633797"/>
              <a:gd name="connsiteX2" fmla="*/ 1013720 w 1120108"/>
              <a:gd name="connsiteY2" fmla="*/ 620077 h 1633797"/>
              <a:gd name="connsiteX3" fmla="*/ 0 w 1120108"/>
              <a:gd name="connsiteY3" fmla="*/ 1633797 h 1633797"/>
              <a:gd name="connsiteX4" fmla="*/ 0 w 1120108"/>
              <a:gd name="connsiteY4" fmla="*/ 606419 h 1633797"/>
              <a:gd name="connsiteX5" fmla="*/ 500031 w 1120108"/>
              <a:gd name="connsiteY5" fmla="*/ 106388 h 1633797"/>
              <a:gd name="connsiteX6" fmla="*/ 756876 w 1120108"/>
              <a:gd name="connsiteY6" fmla="*/ 0 h 163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0108" h="1633797">
                <a:moveTo>
                  <a:pt x="756876" y="0"/>
                </a:moveTo>
                <a:cubicBezTo>
                  <a:pt x="849835" y="0"/>
                  <a:pt x="942795" y="35463"/>
                  <a:pt x="1013720" y="106388"/>
                </a:cubicBezTo>
                <a:cubicBezTo>
                  <a:pt x="1155571" y="248239"/>
                  <a:pt x="1155571" y="478226"/>
                  <a:pt x="1013720" y="620077"/>
                </a:cubicBezTo>
                <a:lnTo>
                  <a:pt x="0" y="1633797"/>
                </a:lnTo>
                <a:lnTo>
                  <a:pt x="0" y="606419"/>
                </a:lnTo>
                <a:lnTo>
                  <a:pt x="500031" y="106388"/>
                </a:lnTo>
                <a:cubicBezTo>
                  <a:pt x="570957" y="35463"/>
                  <a:pt x="663916" y="0"/>
                  <a:pt x="756876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C1D329A-6758-465A-882F-4F99C7551023}"/>
              </a:ext>
            </a:extLst>
          </p:cNvPr>
          <p:cNvCxnSpPr/>
          <p:nvPr/>
        </p:nvCxnSpPr>
        <p:spPr>
          <a:xfrm flipV="1">
            <a:off x="952500" y="1618761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F880A37-9DB6-458F-B77E-B4C38D7191DE}"/>
              </a:ext>
            </a:extLst>
          </p:cNvPr>
          <p:cNvCxnSpPr/>
          <p:nvPr/>
        </p:nvCxnSpPr>
        <p:spPr>
          <a:xfrm flipV="1">
            <a:off x="3477877" y="744813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CBED65B-6C3F-4924-BDC5-BB03199A17F4}"/>
              </a:ext>
            </a:extLst>
          </p:cNvPr>
          <p:cNvCxnSpPr/>
          <p:nvPr/>
        </p:nvCxnSpPr>
        <p:spPr>
          <a:xfrm flipV="1">
            <a:off x="995940" y="4502056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47821DD-9E38-4A7B-B8A2-1D9B3E9ADEC4}"/>
              </a:ext>
            </a:extLst>
          </p:cNvPr>
          <p:cNvCxnSpPr/>
          <p:nvPr/>
        </p:nvCxnSpPr>
        <p:spPr>
          <a:xfrm flipV="1">
            <a:off x="5893860" y="1661190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8EBFCA4-C10A-4B14-9677-0AE9D51D5819}"/>
              </a:ext>
            </a:extLst>
          </p:cNvPr>
          <p:cNvCxnSpPr>
            <a:cxnSpLocks/>
          </p:cNvCxnSpPr>
          <p:nvPr/>
        </p:nvCxnSpPr>
        <p:spPr>
          <a:xfrm flipV="1">
            <a:off x="5078269" y="1110294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E0053A8-93C6-40C3-897E-D0192859409F}"/>
              </a:ext>
            </a:extLst>
          </p:cNvPr>
          <p:cNvCxnSpPr>
            <a:cxnSpLocks/>
          </p:cNvCxnSpPr>
          <p:nvPr/>
        </p:nvCxnSpPr>
        <p:spPr>
          <a:xfrm flipH="1">
            <a:off x="9868133" y="812466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5C9DAD0-0B9B-4C29-834B-3107202367B7}"/>
              </a:ext>
            </a:extLst>
          </p:cNvPr>
          <p:cNvCxnSpPr>
            <a:cxnSpLocks/>
          </p:cNvCxnSpPr>
          <p:nvPr/>
        </p:nvCxnSpPr>
        <p:spPr>
          <a:xfrm flipH="1">
            <a:off x="10355596" y="2782099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326AA14-AFF0-48F2-86A2-3DF0C80DCBE4}"/>
              </a:ext>
            </a:extLst>
          </p:cNvPr>
          <p:cNvCxnSpPr>
            <a:cxnSpLocks/>
          </p:cNvCxnSpPr>
          <p:nvPr/>
        </p:nvCxnSpPr>
        <p:spPr>
          <a:xfrm flipH="1">
            <a:off x="8691741" y="5368882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62B3518-6DB0-43A5-B617-8A230ED6EC08}"/>
              </a:ext>
            </a:extLst>
          </p:cNvPr>
          <p:cNvCxnSpPr>
            <a:cxnSpLocks/>
          </p:cNvCxnSpPr>
          <p:nvPr/>
        </p:nvCxnSpPr>
        <p:spPr>
          <a:xfrm flipH="1">
            <a:off x="6314521" y="5325580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CE9A6CD7-A388-4049-8ADB-FB623D3289EF}"/>
              </a:ext>
            </a:extLst>
          </p:cNvPr>
          <p:cNvSpPr/>
          <p:nvPr/>
        </p:nvSpPr>
        <p:spPr>
          <a:xfrm rot="18900000" flipV="1">
            <a:off x="2347991" y="4709011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B27541F-E6EE-46A8-A29B-A6581E48909D}"/>
              </a:ext>
            </a:extLst>
          </p:cNvPr>
          <p:cNvSpPr/>
          <p:nvPr/>
        </p:nvSpPr>
        <p:spPr>
          <a:xfrm rot="18900000" flipV="1">
            <a:off x="4544413" y="5019998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FF0EA65-D1A6-433B-8CDD-116E99E90F70}"/>
              </a:ext>
            </a:extLst>
          </p:cNvPr>
          <p:cNvSpPr/>
          <p:nvPr/>
        </p:nvSpPr>
        <p:spPr>
          <a:xfrm rot="18900000" flipV="1">
            <a:off x="8062915" y="955041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B1BE2E9E-694C-4717-822B-3A763FC22EE0}"/>
              </a:ext>
            </a:extLst>
          </p:cNvPr>
          <p:cNvSpPr/>
          <p:nvPr/>
        </p:nvSpPr>
        <p:spPr>
          <a:xfrm rot="18900000" flipV="1">
            <a:off x="7997953" y="3101421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A146700-903F-4552-944F-2E47DB8E230B}"/>
              </a:ext>
            </a:extLst>
          </p:cNvPr>
          <p:cNvSpPr/>
          <p:nvPr/>
        </p:nvSpPr>
        <p:spPr>
          <a:xfrm rot="18900000" flipV="1">
            <a:off x="-167312" y="3900894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CEFA7F5-A0B8-4239-9E17-D718E833BECD}"/>
              </a:ext>
            </a:extLst>
          </p:cNvPr>
          <p:cNvSpPr/>
          <p:nvPr/>
        </p:nvSpPr>
        <p:spPr>
          <a:xfrm>
            <a:off x="2630782" y="844646"/>
            <a:ext cx="375231" cy="375231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9E309A8-AC60-4B13-B6EB-B02903C6817F}"/>
              </a:ext>
            </a:extLst>
          </p:cNvPr>
          <p:cNvSpPr/>
          <p:nvPr/>
        </p:nvSpPr>
        <p:spPr>
          <a:xfrm>
            <a:off x="5221009" y="262769"/>
            <a:ext cx="308397" cy="308397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F5E21A8-BFA9-4AD2-94EA-D9B6294512B3}"/>
              </a:ext>
            </a:extLst>
          </p:cNvPr>
          <p:cNvSpPr/>
          <p:nvPr/>
        </p:nvSpPr>
        <p:spPr>
          <a:xfrm>
            <a:off x="2623515" y="2908496"/>
            <a:ext cx="487782" cy="4877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9435F0-370F-41A2-BA32-76936D67262F}"/>
              </a:ext>
            </a:extLst>
          </p:cNvPr>
          <p:cNvSpPr/>
          <p:nvPr/>
        </p:nvSpPr>
        <p:spPr>
          <a:xfrm>
            <a:off x="4796668" y="2956271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7BA2C2E-DC7B-4A87-AEB4-F04DBA7C141C}"/>
              </a:ext>
            </a:extLst>
          </p:cNvPr>
          <p:cNvSpPr/>
          <p:nvPr/>
        </p:nvSpPr>
        <p:spPr>
          <a:xfrm>
            <a:off x="6882603" y="3200548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9933B1B-D33C-4766-BBA5-3D5EBE253EFA}"/>
              </a:ext>
            </a:extLst>
          </p:cNvPr>
          <p:cNvSpPr/>
          <p:nvPr/>
        </p:nvSpPr>
        <p:spPr>
          <a:xfrm>
            <a:off x="8094806" y="1481799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B7E9BBB-6CE5-4C7E-B301-8CF81AFE84F2}"/>
              </a:ext>
            </a:extLst>
          </p:cNvPr>
          <p:cNvSpPr/>
          <p:nvPr/>
        </p:nvSpPr>
        <p:spPr>
          <a:xfrm>
            <a:off x="5308404" y="4754039"/>
            <a:ext cx="308397" cy="308397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0838A26-006A-435F-A47D-24C4F6BA618A}"/>
              </a:ext>
            </a:extLst>
          </p:cNvPr>
          <p:cNvSpPr/>
          <p:nvPr/>
        </p:nvSpPr>
        <p:spPr>
          <a:xfrm>
            <a:off x="1675274" y="6159430"/>
            <a:ext cx="308397" cy="308397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3B73D62-7115-4CD9-9673-6E6354221951}"/>
              </a:ext>
            </a:extLst>
          </p:cNvPr>
          <p:cNvSpPr/>
          <p:nvPr/>
        </p:nvSpPr>
        <p:spPr>
          <a:xfrm>
            <a:off x="7590123" y="4903827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A1D21CD-8A9E-4341-A251-986E894D8876}"/>
              </a:ext>
            </a:extLst>
          </p:cNvPr>
          <p:cNvSpPr/>
          <p:nvPr/>
        </p:nvSpPr>
        <p:spPr>
          <a:xfrm>
            <a:off x="9913057" y="3318389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C8CD62BD-D546-4C11-B09C-DA014C64E70A}"/>
              </a:ext>
            </a:extLst>
          </p:cNvPr>
          <p:cNvSpPr/>
          <p:nvPr/>
        </p:nvSpPr>
        <p:spPr>
          <a:xfrm>
            <a:off x="11706317" y="2242134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9C567AB-CB2A-4E4C-9F92-D2E4B3593475}"/>
              </a:ext>
            </a:extLst>
          </p:cNvPr>
          <p:cNvSpPr/>
          <p:nvPr/>
        </p:nvSpPr>
        <p:spPr>
          <a:xfrm>
            <a:off x="9615498" y="6194454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E0D65D0-4C83-4B8F-B3C4-EB5BB76C45FB}"/>
              </a:ext>
            </a:extLst>
          </p:cNvPr>
          <p:cNvSpPr/>
          <p:nvPr/>
        </p:nvSpPr>
        <p:spPr>
          <a:xfrm>
            <a:off x="11538797" y="6026934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D8A1893-495C-49DD-B6A7-D819EBB19F06}"/>
              </a:ext>
            </a:extLst>
          </p:cNvPr>
          <p:cNvSpPr/>
          <p:nvPr/>
        </p:nvSpPr>
        <p:spPr>
          <a:xfrm>
            <a:off x="570597" y="3311686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6585B35-D45F-49FB-96DB-4EF46384E20E}"/>
              </a:ext>
            </a:extLst>
          </p:cNvPr>
          <p:cNvSpPr/>
          <p:nvPr/>
        </p:nvSpPr>
        <p:spPr>
          <a:xfrm>
            <a:off x="6133125" y="1983803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84E2ED9C-BF23-4916-BF84-87747CD11667}"/>
              </a:ext>
            </a:extLst>
          </p:cNvPr>
          <p:cNvSpPr/>
          <p:nvPr/>
        </p:nvSpPr>
        <p:spPr>
          <a:xfrm>
            <a:off x="3950362" y="4828052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5E20094-4607-44F8-ADA1-95B5522344CA}"/>
              </a:ext>
            </a:extLst>
          </p:cNvPr>
          <p:cNvSpPr/>
          <p:nvPr/>
        </p:nvSpPr>
        <p:spPr>
          <a:xfrm>
            <a:off x="8663921" y="2523880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830387B-4673-46C0-BADF-0BF3FB6D41F1}"/>
              </a:ext>
            </a:extLst>
          </p:cNvPr>
          <p:cNvSpPr/>
          <p:nvPr/>
        </p:nvSpPr>
        <p:spPr>
          <a:xfrm>
            <a:off x="10337406" y="565502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E382AEB-E7BF-44DF-8D7C-F84006A33278}"/>
              </a:ext>
            </a:extLst>
          </p:cNvPr>
          <p:cNvSpPr/>
          <p:nvPr/>
        </p:nvSpPr>
        <p:spPr>
          <a:xfrm>
            <a:off x="4858321" y="3075057"/>
            <a:ext cx="24753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Y" sz="4000" b="1" dirty="0">
                <a:solidFill>
                  <a:sysClr val="windowText" lastClr="000000"/>
                </a:solidFill>
                <a:latin typeface="Economica" panose="02000506040000020004" pitchFamily="2" charset="0"/>
              </a:rPr>
              <a:t>غرزة البطانية</a:t>
            </a:r>
          </a:p>
        </p:txBody>
      </p:sp>
    </p:spTree>
    <p:extLst>
      <p:ext uri="{BB962C8B-B14F-4D97-AF65-F5344CB8AC3E}">
        <p14:creationId xmlns:p14="http://schemas.microsoft.com/office/powerpoint/2010/main" val="246668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2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685823" y="1769164"/>
            <a:ext cx="2008679" cy="883404"/>
            <a:chOff x="1431943" y="2643419"/>
            <a:chExt cx="2008679" cy="883404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3" y="2643419"/>
              <a:ext cx="2008679" cy="883404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908157" y="2689661"/>
              <a:ext cx="1471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تعريفها</a:t>
              </a:r>
              <a:endParaRPr lang="en-US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04B00CE-67B4-4E92-AA8E-94C31F000B4E}"/>
              </a:ext>
            </a:extLst>
          </p:cNvPr>
          <p:cNvGrpSpPr/>
          <p:nvPr/>
        </p:nvGrpSpPr>
        <p:grpSpPr>
          <a:xfrm flipH="1">
            <a:off x="7336639" y="457193"/>
            <a:ext cx="4357861" cy="1222155"/>
            <a:chOff x="1437356" y="652947"/>
            <a:chExt cx="4357861" cy="122215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103566D-BFCF-4A08-9E21-87532AC26A22}"/>
                </a:ext>
              </a:extLst>
            </p:cNvPr>
            <p:cNvSpPr/>
            <p:nvPr/>
          </p:nvSpPr>
          <p:spPr>
            <a:xfrm flipV="1">
              <a:off x="1437356" y="652947"/>
              <a:ext cx="4017351" cy="122215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6BEFCE-54B4-41A3-9A38-451AADFE5FFA}"/>
                </a:ext>
              </a:extLst>
            </p:cNvPr>
            <p:cNvSpPr txBox="1"/>
            <p:nvPr/>
          </p:nvSpPr>
          <p:spPr>
            <a:xfrm>
              <a:off x="2649482" y="1188730"/>
              <a:ext cx="31457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3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غرزة البطانية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5072718" y="3244140"/>
            <a:ext cx="6031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من غرز التطريز يتم تنفيذها غالباً على أطراف المفارش أو البطانيات او الملابس , لمنع تنسيل خيوطها و إضفاء الشكل الجمالي عليها .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098F4B3-B7D6-4A73-8484-4FEC0E09DDA7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F690667-A7FA-4642-9AD9-B9773E6F9956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9A3158B-7369-4430-B3AC-5B8FB0EDE4AC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: Top Corners One Rounded and One Snipped 88">
                <a:extLst>
                  <a:ext uri="{FF2B5EF4-FFF2-40B4-BE49-F238E27FC236}">
                    <a16:creationId xmlns:a16="http://schemas.microsoft.com/office/drawing/2014/main" id="{DC9B8622-CE4F-4E2D-BA3D-6B80105896CD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ight Triangle 19">
                <a:extLst>
                  <a:ext uri="{FF2B5EF4-FFF2-40B4-BE49-F238E27FC236}">
                    <a16:creationId xmlns:a16="http://schemas.microsoft.com/office/drawing/2014/main" id="{B37FAF8B-95AD-468A-B0D9-898C251C94D0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AB85919-08BD-4D27-ADF8-8D18496E2287}"/>
                </a:ext>
              </a:extLst>
            </p:cNvPr>
            <p:cNvSpPr txBox="1"/>
            <p:nvPr/>
          </p:nvSpPr>
          <p:spPr>
            <a:xfrm>
              <a:off x="8189077" y="1880622"/>
              <a:ext cx="8370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4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400" b="1" dirty="0">
                  <a:latin typeface="Century Gothic" panose="020B0502020202020204" pitchFamily="34" charset="0"/>
                </a:rPr>
                <a:t>10</a:t>
              </a:r>
              <a:endParaRPr lang="en-US" sz="2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87" name="Graphic 86" descr="Target Audience">
              <a:extLst>
                <a:ext uri="{FF2B5EF4-FFF2-40B4-BE49-F238E27FC236}">
                  <a16:creationId xmlns:a16="http://schemas.microsoft.com/office/drawing/2014/main" id="{F326872E-0B97-46B9-A053-463709F3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B3E349D-D673-4B40-9FE9-DD770EF4693F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B18B6A8-229C-43DE-8B79-651AAC473128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5B68D2-7356-4241-A1B4-757E2F64B6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rapezoid 10">
              <a:extLst>
                <a:ext uri="{FF2B5EF4-FFF2-40B4-BE49-F238E27FC236}">
                  <a16:creationId xmlns:a16="http://schemas.microsoft.com/office/drawing/2014/main" id="{D92845BC-0010-4F72-BB92-BA1BC121C3E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1F59FA1-8246-40F6-8AD0-5AA69708E174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2E85176-389E-4B4D-923C-CE512A16B1A4}"/>
              </a:ext>
            </a:extLst>
          </p:cNvPr>
          <p:cNvGrpSpPr/>
          <p:nvPr/>
        </p:nvGrpSpPr>
        <p:grpSpPr>
          <a:xfrm>
            <a:off x="171686" y="3457637"/>
            <a:ext cx="1887814" cy="2662429"/>
            <a:chOff x="10091413" y="2809143"/>
            <a:chExt cx="1887814" cy="266242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FABE728-AA6D-4315-AA2D-D60DFE4733A8}"/>
                </a:ext>
              </a:extLst>
            </p:cNvPr>
            <p:cNvGrpSpPr/>
            <p:nvPr/>
          </p:nvGrpSpPr>
          <p:grpSpPr>
            <a:xfrm rot="21371849">
              <a:off x="10091413" y="2809143"/>
              <a:ext cx="1887814" cy="2662429"/>
              <a:chOff x="395816" y="4292850"/>
              <a:chExt cx="1887814" cy="2662429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45B731D-C3A5-466B-B4EE-5AC8F146B9D0}"/>
                  </a:ext>
                </a:extLst>
              </p:cNvPr>
              <p:cNvSpPr txBox="1"/>
              <p:nvPr/>
            </p:nvSpPr>
            <p:spPr>
              <a:xfrm>
                <a:off x="395816" y="4292850"/>
                <a:ext cx="188414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مهارات يدوية</a:t>
                </a:r>
                <a:endParaRPr lang="en-US" sz="20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C3E2EFD-0FA8-49F1-917E-03CE3DC778F7}"/>
                  </a:ext>
                </a:extLst>
              </p:cNvPr>
              <p:cNvSpPr txBox="1"/>
              <p:nvPr/>
            </p:nvSpPr>
            <p:spPr>
              <a:xfrm>
                <a:off x="408080" y="4708510"/>
                <a:ext cx="1875550" cy="22467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Century Gothic" panose="020B0502020202020204" pitchFamily="34" charset="0"/>
                  </a:rPr>
                  <a:t>التطريز</a:t>
                </a: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34A5120C-961D-4534-95B8-DE8695C96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412084" y="4008356"/>
              <a:ext cx="1410106" cy="925382"/>
            </a:xfrm>
            <a:prstGeom prst="rect">
              <a:avLst/>
            </a:prstGeom>
          </p:spPr>
        </p:pic>
      </p:grpSp>
      <p:sp>
        <p:nvSpPr>
          <p:cNvPr id="101" name="Rectangle 21">
            <a:extLst>
              <a:ext uri="{FF2B5EF4-FFF2-40B4-BE49-F238E27FC236}">
                <a16:creationId xmlns:a16="http://schemas.microsoft.com/office/drawing/2014/main" id="{B3E6E669-4CFC-49FD-AA83-B875ABB26CF5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2825759" y="1454167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7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3843703" y="1502031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0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2917728" y="4391150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9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3935672" y="4439014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1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4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4" grpId="0"/>
      <p:bldP spid="101" grpId="0" animBg="1"/>
      <p:bldP spid="36" grpId="0" animBg="1"/>
      <p:bldP spid="36" grpId="1" animBg="1"/>
      <p:bldP spid="38" grpId="0" animBg="1"/>
      <p:bldP spid="3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7105649" y="710788"/>
            <a:ext cx="4588848" cy="973220"/>
            <a:chOff x="1431947" y="2643420"/>
            <a:chExt cx="4028811" cy="97322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7" y="2643420"/>
              <a:ext cx="4028811" cy="973220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482934" y="2791476"/>
              <a:ext cx="9577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888649" y="1160789"/>
            <a:ext cx="4477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800" b="1" dirty="0">
                <a:latin typeface="Open Sans" panose="020B0606030504020204" pitchFamily="34" charset="0"/>
                <a:ea typeface="Open Sans" panose="020B0606030504020204" pitchFamily="34" charset="0"/>
              </a:rPr>
              <a:t>استعمالات غرزة البطانية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098F4B3-B7D6-4A73-8484-4FEC0E09DDA7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F690667-A7FA-4642-9AD9-B9773E6F9956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9A3158B-7369-4430-B3AC-5B8FB0EDE4AC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: Top Corners One Rounded and One Snipped 88">
                <a:extLst>
                  <a:ext uri="{FF2B5EF4-FFF2-40B4-BE49-F238E27FC236}">
                    <a16:creationId xmlns:a16="http://schemas.microsoft.com/office/drawing/2014/main" id="{DC9B8622-CE4F-4E2D-BA3D-6B80105896CD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ight Triangle 19">
                <a:extLst>
                  <a:ext uri="{FF2B5EF4-FFF2-40B4-BE49-F238E27FC236}">
                    <a16:creationId xmlns:a16="http://schemas.microsoft.com/office/drawing/2014/main" id="{B37FAF8B-95AD-468A-B0D9-898C251C94D0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AB85919-08BD-4D27-ADF8-8D18496E2287}"/>
                </a:ext>
              </a:extLst>
            </p:cNvPr>
            <p:cNvSpPr txBox="1"/>
            <p:nvPr/>
          </p:nvSpPr>
          <p:spPr>
            <a:xfrm>
              <a:off x="8189077" y="1880622"/>
              <a:ext cx="8370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4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400" b="1" dirty="0">
                  <a:latin typeface="Century Gothic" panose="020B0502020202020204" pitchFamily="34" charset="0"/>
                </a:rPr>
                <a:t>10</a:t>
              </a:r>
              <a:endParaRPr lang="en-US" sz="2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87" name="Graphic 86" descr="Target Audience">
              <a:extLst>
                <a:ext uri="{FF2B5EF4-FFF2-40B4-BE49-F238E27FC236}">
                  <a16:creationId xmlns:a16="http://schemas.microsoft.com/office/drawing/2014/main" id="{F326872E-0B97-46B9-A053-463709F3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B3E349D-D673-4B40-9FE9-DD770EF4693F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B18B6A8-229C-43DE-8B79-651AAC473128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5B68D2-7356-4241-A1B4-757E2F64B6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rapezoid 10">
              <a:extLst>
                <a:ext uri="{FF2B5EF4-FFF2-40B4-BE49-F238E27FC236}">
                  <a16:creationId xmlns:a16="http://schemas.microsoft.com/office/drawing/2014/main" id="{D92845BC-0010-4F72-BB92-BA1BC121C3E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1F59FA1-8246-40F6-8AD0-5AA69708E174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2E85176-389E-4B4D-923C-CE512A16B1A4}"/>
              </a:ext>
            </a:extLst>
          </p:cNvPr>
          <p:cNvGrpSpPr/>
          <p:nvPr/>
        </p:nvGrpSpPr>
        <p:grpSpPr>
          <a:xfrm>
            <a:off x="171685" y="3457634"/>
            <a:ext cx="1887814" cy="2662429"/>
            <a:chOff x="10091412" y="2809140"/>
            <a:chExt cx="1887814" cy="266242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FABE728-AA6D-4315-AA2D-D60DFE4733A8}"/>
                </a:ext>
              </a:extLst>
            </p:cNvPr>
            <p:cNvGrpSpPr/>
            <p:nvPr/>
          </p:nvGrpSpPr>
          <p:grpSpPr>
            <a:xfrm rot="21371849">
              <a:off x="10091412" y="2809140"/>
              <a:ext cx="1887814" cy="2662429"/>
              <a:chOff x="395816" y="4292849"/>
              <a:chExt cx="1887814" cy="2662429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45B731D-C3A5-466B-B4EE-5AC8F146B9D0}"/>
                  </a:ext>
                </a:extLst>
              </p:cNvPr>
              <p:cNvSpPr txBox="1"/>
              <p:nvPr/>
            </p:nvSpPr>
            <p:spPr>
              <a:xfrm>
                <a:off x="395816" y="4292849"/>
                <a:ext cx="188414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مهارات يدوية</a:t>
                </a:r>
                <a:endParaRPr lang="en-US" sz="20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C3E2EFD-0FA8-49F1-917E-03CE3DC778F7}"/>
                  </a:ext>
                </a:extLst>
              </p:cNvPr>
              <p:cNvSpPr txBox="1"/>
              <p:nvPr/>
            </p:nvSpPr>
            <p:spPr>
              <a:xfrm>
                <a:off x="408080" y="4708509"/>
                <a:ext cx="1875550" cy="22467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Century Gothic" panose="020B0502020202020204" pitchFamily="34" charset="0"/>
                  </a:rPr>
                  <a:t>التطريز</a:t>
                </a: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34A5120C-961D-4534-95B8-DE8695C96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48045" y="4043504"/>
              <a:ext cx="1491601" cy="978863"/>
            </a:xfrm>
            <a:prstGeom prst="rect">
              <a:avLst/>
            </a:prstGeom>
          </p:spPr>
        </p:pic>
      </p:grpSp>
      <p:sp>
        <p:nvSpPr>
          <p:cNvPr id="101" name="Rectangle 21">
            <a:extLst>
              <a:ext uri="{FF2B5EF4-FFF2-40B4-BE49-F238E27FC236}">
                <a16:creationId xmlns:a16="http://schemas.microsoft.com/office/drawing/2014/main" id="{B3E6E669-4CFC-49FD-AA83-B875ABB26CF5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2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08344" y="2479555"/>
            <a:ext cx="1834212" cy="635091"/>
            <a:chOff x="1431941" y="2643418"/>
            <a:chExt cx="1834212" cy="635091"/>
          </a:xfrm>
        </p:grpSpPr>
        <p:sp>
          <p:nvSpPr>
            <p:cNvPr id="43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8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634602" y="2668862"/>
            <a:ext cx="4257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تزيين المفارش والملابس</a:t>
            </a:r>
          </a:p>
        </p:txBody>
      </p:sp>
      <p:grpSp>
        <p:nvGrpSpPr>
          <p:cNvPr id="49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08344" y="3181446"/>
            <a:ext cx="1834212" cy="635091"/>
            <a:chOff x="1431941" y="2643418"/>
            <a:chExt cx="1834212" cy="635091"/>
          </a:xfrm>
        </p:grpSpPr>
        <p:sp>
          <p:nvSpPr>
            <p:cNvPr id="53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ب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5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3695700" y="3370753"/>
            <a:ext cx="719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تجميل حافات الأقمشة السميكة والبطانيات للمحافظة عليها من التنسيل </a:t>
            </a:r>
          </a:p>
        </p:txBody>
      </p:sp>
      <p:grpSp>
        <p:nvGrpSpPr>
          <p:cNvPr id="6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797381" y="3832418"/>
            <a:ext cx="1834212" cy="635091"/>
            <a:chOff x="1431941" y="2643418"/>
            <a:chExt cx="1834212" cy="635091"/>
          </a:xfrm>
        </p:grpSpPr>
        <p:sp>
          <p:nvSpPr>
            <p:cNvPr id="61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ج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3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1934525" y="4064289"/>
            <a:ext cx="9156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تثبيت قطعة خارجية على قماش أساس بفرض التجميل كقطع (الأبليك) خاصة أقمشة الجوخ</a:t>
            </a:r>
          </a:p>
        </p:txBody>
      </p:sp>
      <p:sp>
        <p:nvSpPr>
          <p:cNvPr id="68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3630446" y="1149534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9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4648390" y="1197398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0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2917728" y="4391150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7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3958474" y="4439705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8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6926510" y="4483905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2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7944454" y="4531769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83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738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6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9" dur="200" fill="hold"/>
                                        <p:tgtEl>
                                          <p:spTgt spid="7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22" dur="200" fill="hold"/>
                                        <p:tgtEl>
                                          <p:spTgt spid="8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4" grpId="0"/>
      <p:bldP spid="101" grpId="0" animBg="1"/>
      <p:bldP spid="48" grpId="0"/>
      <p:bldP spid="55" grpId="0"/>
      <p:bldP spid="63" grpId="0"/>
      <p:bldP spid="68" grpId="0" animBg="1"/>
      <p:bldP spid="68" grpId="1" animBg="1"/>
      <p:bldP spid="76" grpId="0" animBg="1"/>
      <p:bldP spid="76" grpId="1" animBg="1"/>
      <p:bldP spid="81" grpId="0" animBg="1"/>
      <p:bldP spid="8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0A69CA6-0AE7-456D-A77C-CF07985CFE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9925" y="1327150"/>
            <a:ext cx="10120313" cy="5414963"/>
          </a:xfrm>
        </p:spPr>
      </p:pic>
      <p:sp>
        <p:nvSpPr>
          <p:cNvPr id="5123" name="عنوان 1">
            <a:extLst>
              <a:ext uri="{FF2B5EF4-FFF2-40B4-BE49-F238E27FC236}">
                <a16:creationId xmlns:a16="http://schemas.microsoft.com/office/drawing/2014/main" id="{537BE35B-DCBD-4A3C-9F0C-E9F756843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1588"/>
            <a:ext cx="71485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7200" b="1">
                <a:latin typeface="Calibri Light" panose="020F0302020204030204" pitchFamily="34" charset="0"/>
                <a:cs typeface="Times New Roman" panose="02020603050405020304" pitchFamily="18" charset="0"/>
              </a:rPr>
              <a:t>تجدنا  في جوجل</a:t>
            </a:r>
            <a:endParaRPr lang="en-US" altLang="en-US" sz="7200" b="1">
              <a:latin typeface="Calibri Light" panose="020F0302020204030204" pitchFamily="34" charset="0"/>
            </a:endParaRPr>
          </a:p>
        </p:txBody>
      </p:sp>
      <p:grpSp>
        <p:nvGrpSpPr>
          <p:cNvPr id="5124" name="مجموعة 1">
            <a:extLst>
              <a:ext uri="{FF2B5EF4-FFF2-40B4-BE49-F238E27FC236}">
                <a16:creationId xmlns:a16="http://schemas.microsoft.com/office/drawing/2014/main" id="{000B127F-4264-4A60-B63B-31FF2DCE9554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468313"/>
            <a:ext cx="3149600" cy="858837"/>
            <a:chOff x="3491684" y="207150"/>
            <a:chExt cx="3149600" cy="858981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07D8BA1D-A6DB-449B-9FD3-73BDC313F2F3}"/>
                </a:ext>
              </a:extLst>
            </p:cNvPr>
            <p:cNvSpPr/>
            <p:nvPr/>
          </p:nvSpPr>
          <p:spPr>
            <a:xfrm>
              <a:off x="3491684" y="207150"/>
              <a:ext cx="3149600" cy="858981"/>
            </a:xfrm>
            <a:prstGeom prst="rect">
              <a:avLst/>
            </a:prstGeom>
            <a:solidFill>
              <a:srgbClr val="0563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5126" name="صورة 2" descr="صورة تحتوي على نص, قصاصة فنية&#10;&#10;تم إنشاء الوصف تلقائياً">
              <a:extLst>
                <a:ext uri="{FF2B5EF4-FFF2-40B4-BE49-F238E27FC236}">
                  <a16:creationId xmlns:a16="http://schemas.microsoft.com/office/drawing/2014/main" id="{9E826C6C-1009-4EB8-8424-0CEA89D7B2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6" y="238846"/>
              <a:ext cx="2932055" cy="79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8229599" y="710788"/>
            <a:ext cx="3464897" cy="973220"/>
            <a:chOff x="1431948" y="2643420"/>
            <a:chExt cx="3042030" cy="97322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8" y="2643420"/>
              <a:ext cx="3042030" cy="973220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482934" y="2791476"/>
              <a:ext cx="9577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8229598" y="1129215"/>
            <a:ext cx="2662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إعداد تنفيذ الغرزة : 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098F4B3-B7D6-4A73-8484-4FEC0E09DDA7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F690667-A7FA-4642-9AD9-B9773E6F9956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9A3158B-7369-4430-B3AC-5B8FB0EDE4AC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: Top Corners One Rounded and One Snipped 88">
                <a:extLst>
                  <a:ext uri="{FF2B5EF4-FFF2-40B4-BE49-F238E27FC236}">
                    <a16:creationId xmlns:a16="http://schemas.microsoft.com/office/drawing/2014/main" id="{DC9B8622-CE4F-4E2D-BA3D-6B80105896CD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ight Triangle 19">
                <a:extLst>
                  <a:ext uri="{FF2B5EF4-FFF2-40B4-BE49-F238E27FC236}">
                    <a16:creationId xmlns:a16="http://schemas.microsoft.com/office/drawing/2014/main" id="{B37FAF8B-95AD-468A-B0D9-898C251C94D0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AB85919-08BD-4D27-ADF8-8D18496E2287}"/>
                </a:ext>
              </a:extLst>
            </p:cNvPr>
            <p:cNvSpPr txBox="1"/>
            <p:nvPr/>
          </p:nvSpPr>
          <p:spPr>
            <a:xfrm>
              <a:off x="8189077" y="1880622"/>
              <a:ext cx="8370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4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400" b="1" dirty="0">
                  <a:latin typeface="Century Gothic" panose="020B0502020202020204" pitchFamily="34" charset="0"/>
                </a:rPr>
                <a:t>10</a:t>
              </a:r>
              <a:endParaRPr lang="en-US" sz="2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87" name="Graphic 86" descr="Target Audience">
              <a:extLst>
                <a:ext uri="{FF2B5EF4-FFF2-40B4-BE49-F238E27FC236}">
                  <a16:creationId xmlns:a16="http://schemas.microsoft.com/office/drawing/2014/main" id="{F326872E-0B97-46B9-A053-463709F3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B3E349D-D673-4B40-9FE9-DD770EF4693F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B18B6A8-229C-43DE-8B79-651AAC473128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5B68D2-7356-4241-A1B4-757E2F64B6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rapezoid 10">
              <a:extLst>
                <a:ext uri="{FF2B5EF4-FFF2-40B4-BE49-F238E27FC236}">
                  <a16:creationId xmlns:a16="http://schemas.microsoft.com/office/drawing/2014/main" id="{D92845BC-0010-4F72-BB92-BA1BC121C3E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1F59FA1-8246-40F6-8AD0-5AA69708E174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2E85176-389E-4B4D-923C-CE512A16B1A4}"/>
              </a:ext>
            </a:extLst>
          </p:cNvPr>
          <p:cNvGrpSpPr/>
          <p:nvPr/>
        </p:nvGrpSpPr>
        <p:grpSpPr>
          <a:xfrm>
            <a:off x="171685" y="3457634"/>
            <a:ext cx="1887814" cy="2662429"/>
            <a:chOff x="10091412" y="2809140"/>
            <a:chExt cx="1887814" cy="266242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FABE728-AA6D-4315-AA2D-D60DFE4733A8}"/>
                </a:ext>
              </a:extLst>
            </p:cNvPr>
            <p:cNvGrpSpPr/>
            <p:nvPr/>
          </p:nvGrpSpPr>
          <p:grpSpPr>
            <a:xfrm rot="21371849">
              <a:off x="10091412" y="2809140"/>
              <a:ext cx="1887814" cy="2662429"/>
              <a:chOff x="395816" y="4292849"/>
              <a:chExt cx="1887814" cy="2662429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45B731D-C3A5-466B-B4EE-5AC8F146B9D0}"/>
                  </a:ext>
                </a:extLst>
              </p:cNvPr>
              <p:cNvSpPr txBox="1"/>
              <p:nvPr/>
            </p:nvSpPr>
            <p:spPr>
              <a:xfrm>
                <a:off x="395816" y="4292849"/>
                <a:ext cx="188414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مهارات يدوية</a:t>
                </a:r>
                <a:endParaRPr lang="en-US" sz="20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C3E2EFD-0FA8-49F1-917E-03CE3DC778F7}"/>
                  </a:ext>
                </a:extLst>
              </p:cNvPr>
              <p:cNvSpPr txBox="1"/>
              <p:nvPr/>
            </p:nvSpPr>
            <p:spPr>
              <a:xfrm>
                <a:off x="408080" y="4708509"/>
                <a:ext cx="1875550" cy="22467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Century Gothic" panose="020B0502020202020204" pitchFamily="34" charset="0"/>
                  </a:rPr>
                  <a:t>التطريز</a:t>
                </a: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34A5120C-961D-4534-95B8-DE8695C96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48045" y="4043504"/>
              <a:ext cx="1491601" cy="978863"/>
            </a:xfrm>
            <a:prstGeom prst="rect">
              <a:avLst/>
            </a:prstGeom>
          </p:spPr>
        </p:pic>
      </p:grpSp>
      <p:sp>
        <p:nvSpPr>
          <p:cNvPr id="101" name="Rectangle 21">
            <a:extLst>
              <a:ext uri="{FF2B5EF4-FFF2-40B4-BE49-F238E27FC236}">
                <a16:creationId xmlns:a16="http://schemas.microsoft.com/office/drawing/2014/main" id="{B3E6E669-4CFC-49FD-AA83-B875ABB26CF5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2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08344" y="2479555"/>
            <a:ext cx="1834212" cy="635091"/>
            <a:chOff x="1431941" y="2643418"/>
            <a:chExt cx="1834212" cy="635091"/>
          </a:xfrm>
        </p:grpSpPr>
        <p:sp>
          <p:nvSpPr>
            <p:cNvPr id="43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8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634602" y="2668862"/>
            <a:ext cx="4257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تجهز قطعة قماش مع الإبر و الخيوط .</a:t>
            </a:r>
          </a:p>
        </p:txBody>
      </p:sp>
      <p:grpSp>
        <p:nvGrpSpPr>
          <p:cNvPr id="49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08344" y="3181446"/>
            <a:ext cx="1834212" cy="635091"/>
            <a:chOff x="1431941" y="2643418"/>
            <a:chExt cx="1834212" cy="635091"/>
          </a:xfrm>
        </p:grpSpPr>
        <p:sp>
          <p:nvSpPr>
            <p:cNvPr id="53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ب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5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3695700" y="3370753"/>
            <a:ext cx="719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يُرسم خطان متوازيان بينهما مسافة نصف سم تقريباً في وسط القطعة .</a:t>
            </a:r>
          </a:p>
        </p:txBody>
      </p:sp>
      <p:grpSp>
        <p:nvGrpSpPr>
          <p:cNvPr id="6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797381" y="3832418"/>
            <a:ext cx="1834212" cy="635091"/>
            <a:chOff x="1431941" y="2643418"/>
            <a:chExt cx="1834212" cy="635091"/>
          </a:xfrm>
        </p:grpSpPr>
        <p:sp>
          <p:nvSpPr>
            <p:cNvPr id="61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ج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3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173329" y="4096239"/>
            <a:ext cx="4876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نظمي الخيط في الإبرة .</a:t>
            </a:r>
          </a:p>
        </p:txBody>
      </p:sp>
      <p:sp>
        <p:nvSpPr>
          <p:cNvPr id="68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3630446" y="1149534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9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4648390" y="1197398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0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2917728" y="4391150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7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3958474" y="4439705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8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03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96" dur="200" fill="hold"/>
                                        <p:tgtEl>
                                          <p:spTgt spid="6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9" dur="200" fill="hold"/>
                                        <p:tgtEl>
                                          <p:spTgt spid="7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4" grpId="0"/>
      <p:bldP spid="101" grpId="0" animBg="1"/>
      <p:bldP spid="48" grpId="0"/>
      <p:bldP spid="55" grpId="0"/>
      <p:bldP spid="63" grpId="0"/>
      <p:bldP spid="68" grpId="0" animBg="1"/>
      <p:bldP spid="68" grpId="1" animBg="1"/>
      <p:bldP spid="76" grpId="0" animBg="1"/>
      <p:bldP spid="7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60292" y="1326516"/>
            <a:ext cx="1834212" cy="635091"/>
            <a:chOff x="1431941" y="2643418"/>
            <a:chExt cx="1834212" cy="63509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04B00CE-67B4-4E92-AA8E-94C31F000B4E}"/>
              </a:ext>
            </a:extLst>
          </p:cNvPr>
          <p:cNvGrpSpPr/>
          <p:nvPr/>
        </p:nvGrpSpPr>
        <p:grpSpPr>
          <a:xfrm flipH="1">
            <a:off x="7285147" y="-92546"/>
            <a:ext cx="4586576" cy="1222155"/>
            <a:chOff x="1437354" y="652949"/>
            <a:chExt cx="4586576" cy="122215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103566D-BFCF-4A08-9E21-87532AC26A22}"/>
                </a:ext>
              </a:extLst>
            </p:cNvPr>
            <p:cNvSpPr/>
            <p:nvPr/>
          </p:nvSpPr>
          <p:spPr>
            <a:xfrm flipV="1">
              <a:off x="1437354" y="652949"/>
              <a:ext cx="4322153" cy="122215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6BEFCE-54B4-41A3-9A38-451AADFE5FFA}"/>
                </a:ext>
              </a:extLst>
            </p:cNvPr>
            <p:cNvSpPr txBox="1"/>
            <p:nvPr/>
          </p:nvSpPr>
          <p:spPr>
            <a:xfrm>
              <a:off x="2187970" y="1188730"/>
              <a:ext cx="38359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3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طريقة تنفيذ الغرزة :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153150" y="1497601"/>
            <a:ext cx="4790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يُثبت الخيط بغرزة التثبيت على ظهر القماش في الخط الأسفل . ثم تُخرج الإبرة على الوجه عند الرقم (1)  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098F4B3-B7D6-4A73-8484-4FEC0E09DDA7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F690667-A7FA-4642-9AD9-B9773E6F9956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9A3158B-7369-4430-B3AC-5B8FB0EDE4AC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: Top Corners One Rounded and One Snipped 88">
                <a:extLst>
                  <a:ext uri="{FF2B5EF4-FFF2-40B4-BE49-F238E27FC236}">
                    <a16:creationId xmlns:a16="http://schemas.microsoft.com/office/drawing/2014/main" id="{DC9B8622-CE4F-4E2D-BA3D-6B80105896CD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ight Triangle 19">
                <a:extLst>
                  <a:ext uri="{FF2B5EF4-FFF2-40B4-BE49-F238E27FC236}">
                    <a16:creationId xmlns:a16="http://schemas.microsoft.com/office/drawing/2014/main" id="{B37FAF8B-95AD-468A-B0D9-898C251C94D0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AB85919-08BD-4D27-ADF8-8D18496E2287}"/>
                </a:ext>
              </a:extLst>
            </p:cNvPr>
            <p:cNvSpPr txBox="1"/>
            <p:nvPr/>
          </p:nvSpPr>
          <p:spPr>
            <a:xfrm>
              <a:off x="8189077" y="1880622"/>
              <a:ext cx="8370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4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400" b="1" dirty="0">
                  <a:latin typeface="Century Gothic" panose="020B0502020202020204" pitchFamily="34" charset="0"/>
                </a:rPr>
                <a:t>10</a:t>
              </a:r>
              <a:endParaRPr lang="en-US" sz="2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87" name="Graphic 86" descr="Target Audience">
              <a:extLst>
                <a:ext uri="{FF2B5EF4-FFF2-40B4-BE49-F238E27FC236}">
                  <a16:creationId xmlns:a16="http://schemas.microsoft.com/office/drawing/2014/main" id="{F326872E-0B97-46B9-A053-463709F3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B3E349D-D673-4B40-9FE9-DD770EF4693F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B18B6A8-229C-43DE-8B79-651AAC473128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5B68D2-7356-4241-A1B4-757E2F64B6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rapezoid 10">
              <a:extLst>
                <a:ext uri="{FF2B5EF4-FFF2-40B4-BE49-F238E27FC236}">
                  <a16:creationId xmlns:a16="http://schemas.microsoft.com/office/drawing/2014/main" id="{D92845BC-0010-4F72-BB92-BA1BC121C3E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1F59FA1-8246-40F6-8AD0-5AA69708E174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2E85176-389E-4B4D-923C-CE512A16B1A4}"/>
              </a:ext>
            </a:extLst>
          </p:cNvPr>
          <p:cNvGrpSpPr/>
          <p:nvPr/>
        </p:nvGrpSpPr>
        <p:grpSpPr>
          <a:xfrm>
            <a:off x="171685" y="3457634"/>
            <a:ext cx="1887814" cy="2662429"/>
            <a:chOff x="10091412" y="2809140"/>
            <a:chExt cx="1887814" cy="266242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FABE728-AA6D-4315-AA2D-D60DFE4733A8}"/>
                </a:ext>
              </a:extLst>
            </p:cNvPr>
            <p:cNvGrpSpPr/>
            <p:nvPr/>
          </p:nvGrpSpPr>
          <p:grpSpPr>
            <a:xfrm rot="21371849">
              <a:off x="10091412" y="2809140"/>
              <a:ext cx="1887814" cy="2662429"/>
              <a:chOff x="395816" y="4292849"/>
              <a:chExt cx="1887814" cy="2662429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45B731D-C3A5-466B-B4EE-5AC8F146B9D0}"/>
                  </a:ext>
                </a:extLst>
              </p:cNvPr>
              <p:cNvSpPr txBox="1"/>
              <p:nvPr/>
            </p:nvSpPr>
            <p:spPr>
              <a:xfrm>
                <a:off x="395816" y="4292849"/>
                <a:ext cx="188414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مهارات يدوية</a:t>
                </a:r>
                <a:endParaRPr lang="en-US" sz="20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C3E2EFD-0FA8-49F1-917E-03CE3DC778F7}"/>
                  </a:ext>
                </a:extLst>
              </p:cNvPr>
              <p:cNvSpPr txBox="1"/>
              <p:nvPr/>
            </p:nvSpPr>
            <p:spPr>
              <a:xfrm>
                <a:off x="408080" y="4708509"/>
                <a:ext cx="1875550" cy="22467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Century Gothic" panose="020B0502020202020204" pitchFamily="34" charset="0"/>
                  </a:rPr>
                  <a:t>التطريز</a:t>
                </a: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34A5120C-961D-4534-95B8-DE8695C96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431538" y="4052856"/>
              <a:ext cx="1443242" cy="947127"/>
            </a:xfrm>
            <a:prstGeom prst="rect">
              <a:avLst/>
            </a:prstGeom>
          </p:spPr>
        </p:pic>
      </p:grpSp>
      <p:sp>
        <p:nvSpPr>
          <p:cNvPr id="101" name="Rectangle 21">
            <a:extLst>
              <a:ext uri="{FF2B5EF4-FFF2-40B4-BE49-F238E27FC236}">
                <a16:creationId xmlns:a16="http://schemas.microsoft.com/office/drawing/2014/main" id="{B3E6E669-4CFC-49FD-AA83-B875ABB26CF5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4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27848" y="2784172"/>
            <a:ext cx="1834212" cy="635091"/>
            <a:chOff x="1431941" y="2643418"/>
            <a:chExt cx="1834212" cy="635091"/>
          </a:xfrm>
        </p:grpSpPr>
        <p:sp>
          <p:nvSpPr>
            <p:cNvPr id="65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7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5930206" y="2865848"/>
            <a:ext cx="512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تترك مسافة مناسبة من القماش , ثم تغرز الإبرة عمودياً من الخط العلوي عند الرقم (2) إلى الخط السفلي عند الرقم (3)بحيث تمر فوق الخيط .</a:t>
            </a:r>
          </a:p>
        </p:txBody>
      </p:sp>
      <p:grpSp>
        <p:nvGrpSpPr>
          <p:cNvPr id="68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60292" y="4152903"/>
            <a:ext cx="1834212" cy="635091"/>
            <a:chOff x="1431941" y="2643418"/>
            <a:chExt cx="1834212" cy="635091"/>
          </a:xfrm>
        </p:grpSpPr>
        <p:sp>
          <p:nvSpPr>
            <p:cNvPr id="69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4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5699546" y="4314305"/>
            <a:ext cx="5309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يعاد غرز الإبرة من الخط العلوي إلى الخط السفلي و تمرر فوق الخيط مرة أخرى مع ترك المسافة نفسها.</a:t>
            </a:r>
          </a:p>
        </p:txBody>
      </p:sp>
      <p:grpSp>
        <p:nvGrpSpPr>
          <p:cNvPr id="75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797847" y="5474166"/>
            <a:ext cx="1834212" cy="635091"/>
            <a:chOff x="1431941" y="2643418"/>
            <a:chExt cx="1834212" cy="635091"/>
          </a:xfrm>
        </p:grpSpPr>
        <p:sp>
          <p:nvSpPr>
            <p:cNvPr id="76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8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073238" y="5555874"/>
            <a:ext cx="4836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تكرر الغرزة على أبعاد متساوية حتى النهاية , ثم يُثبت الخيط فيتكون الشكل النهائي للغرزة</a:t>
            </a:r>
          </a:p>
        </p:txBody>
      </p:sp>
      <p:sp>
        <p:nvSpPr>
          <p:cNvPr id="53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3683248" y="453237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4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4701192" y="501101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5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2112285" y="2432002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9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3130229" y="2479866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0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3603050" y="4464435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9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4620994" y="4512299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80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921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3" dur="200" fill="hold"/>
                                        <p:tgtEl>
                                          <p:spTgt spid="5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6" dur="200" fill="hold"/>
                                        <p:tgtEl>
                                          <p:spTgt spid="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29" dur="200" fill="hold"/>
                                        <p:tgtEl>
                                          <p:spTgt spid="6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4" grpId="0"/>
      <p:bldP spid="101" grpId="0" animBg="1"/>
      <p:bldP spid="67" grpId="0"/>
      <p:bldP spid="74" grpId="0"/>
      <p:bldP spid="78" grpId="0"/>
      <p:bldP spid="53" grpId="0" animBg="1"/>
      <p:bldP spid="53" grpId="1" animBg="1"/>
      <p:bldP spid="58" grpId="0" animBg="1"/>
      <p:bldP spid="58" grpId="1" animBg="1"/>
      <p:bldP spid="63" grpId="0" animBg="1"/>
      <p:bldP spid="6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6830504" y="1267753"/>
            <a:ext cx="4863995" cy="973220"/>
            <a:chOff x="1431945" y="2643420"/>
            <a:chExt cx="4270378" cy="97322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5" y="2643420"/>
              <a:ext cx="4270378" cy="973220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482934" y="2791476"/>
              <a:ext cx="9577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04B00CE-67B4-4E92-AA8E-94C31F000B4E}"/>
              </a:ext>
            </a:extLst>
          </p:cNvPr>
          <p:cNvGrpSpPr/>
          <p:nvPr/>
        </p:nvGrpSpPr>
        <p:grpSpPr>
          <a:xfrm flipH="1">
            <a:off x="2647257" y="76750"/>
            <a:ext cx="9061063" cy="1222155"/>
            <a:chOff x="1437354" y="652944"/>
            <a:chExt cx="9061063" cy="122215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103566D-BFCF-4A08-9E21-87532AC26A22}"/>
                </a:ext>
              </a:extLst>
            </p:cNvPr>
            <p:cNvSpPr/>
            <p:nvPr/>
          </p:nvSpPr>
          <p:spPr>
            <a:xfrm flipV="1">
              <a:off x="1437354" y="652944"/>
              <a:ext cx="9061063" cy="122215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6BEFCE-54B4-41A3-9A38-451AADFE5FFA}"/>
                </a:ext>
              </a:extLst>
            </p:cNvPr>
            <p:cNvSpPr txBox="1"/>
            <p:nvPr/>
          </p:nvSpPr>
          <p:spPr>
            <a:xfrm>
              <a:off x="1855374" y="1273557"/>
              <a:ext cx="83664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قد تستخدم غرزة البطانية  لتجميل أطراف القطعة و حمايتها من التنسيل حتى تصبح نظيفة و جذابة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830504" y="1754363"/>
            <a:ext cx="4281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و في هذه الحالة نتبع الخطوات الآتية :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098F4B3-B7D6-4A73-8484-4FEC0E09DDA7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F690667-A7FA-4642-9AD9-B9773E6F9956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9A3158B-7369-4430-B3AC-5B8FB0EDE4AC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: Top Corners One Rounded and One Snipped 88">
                <a:extLst>
                  <a:ext uri="{FF2B5EF4-FFF2-40B4-BE49-F238E27FC236}">
                    <a16:creationId xmlns:a16="http://schemas.microsoft.com/office/drawing/2014/main" id="{DC9B8622-CE4F-4E2D-BA3D-6B80105896CD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ight Triangle 19">
                <a:extLst>
                  <a:ext uri="{FF2B5EF4-FFF2-40B4-BE49-F238E27FC236}">
                    <a16:creationId xmlns:a16="http://schemas.microsoft.com/office/drawing/2014/main" id="{B37FAF8B-95AD-468A-B0D9-898C251C94D0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AB85919-08BD-4D27-ADF8-8D18496E2287}"/>
                </a:ext>
              </a:extLst>
            </p:cNvPr>
            <p:cNvSpPr txBox="1"/>
            <p:nvPr/>
          </p:nvSpPr>
          <p:spPr>
            <a:xfrm>
              <a:off x="8189077" y="1880622"/>
              <a:ext cx="8370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4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400" b="1" dirty="0">
                  <a:latin typeface="Century Gothic" panose="020B0502020202020204" pitchFamily="34" charset="0"/>
                </a:rPr>
                <a:t>10</a:t>
              </a:r>
              <a:endParaRPr lang="en-US" sz="2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87" name="Graphic 86" descr="Target Audience">
              <a:extLst>
                <a:ext uri="{FF2B5EF4-FFF2-40B4-BE49-F238E27FC236}">
                  <a16:creationId xmlns:a16="http://schemas.microsoft.com/office/drawing/2014/main" id="{F326872E-0B97-46B9-A053-463709F38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B3E349D-D673-4B40-9FE9-DD770EF4693F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B18B6A8-229C-43DE-8B79-651AAC473128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5B68D2-7356-4241-A1B4-757E2F64B6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rapezoid 10">
              <a:extLst>
                <a:ext uri="{FF2B5EF4-FFF2-40B4-BE49-F238E27FC236}">
                  <a16:creationId xmlns:a16="http://schemas.microsoft.com/office/drawing/2014/main" id="{D92845BC-0010-4F72-BB92-BA1BC121C3E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1F59FA1-8246-40F6-8AD0-5AA69708E174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2E85176-389E-4B4D-923C-CE512A16B1A4}"/>
              </a:ext>
            </a:extLst>
          </p:cNvPr>
          <p:cNvGrpSpPr/>
          <p:nvPr/>
        </p:nvGrpSpPr>
        <p:grpSpPr>
          <a:xfrm>
            <a:off x="171685" y="3457634"/>
            <a:ext cx="1887814" cy="2662429"/>
            <a:chOff x="10091412" y="2809140"/>
            <a:chExt cx="1887814" cy="266242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FFABE728-AA6D-4315-AA2D-D60DFE4733A8}"/>
                </a:ext>
              </a:extLst>
            </p:cNvPr>
            <p:cNvGrpSpPr/>
            <p:nvPr/>
          </p:nvGrpSpPr>
          <p:grpSpPr>
            <a:xfrm rot="21371849">
              <a:off x="10091412" y="2809140"/>
              <a:ext cx="1887814" cy="2662429"/>
              <a:chOff x="395816" y="4292849"/>
              <a:chExt cx="1887814" cy="2662429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45B731D-C3A5-466B-B4EE-5AC8F146B9D0}"/>
                  </a:ext>
                </a:extLst>
              </p:cNvPr>
              <p:cNvSpPr txBox="1"/>
              <p:nvPr/>
            </p:nvSpPr>
            <p:spPr>
              <a:xfrm>
                <a:off x="395816" y="4292849"/>
                <a:ext cx="1884145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مهارات يدوية</a:t>
                </a:r>
                <a:endParaRPr lang="en-US" sz="20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FC3E2EFD-0FA8-49F1-917E-03CE3DC778F7}"/>
                  </a:ext>
                </a:extLst>
              </p:cNvPr>
              <p:cNvSpPr txBox="1"/>
              <p:nvPr/>
            </p:nvSpPr>
            <p:spPr>
              <a:xfrm>
                <a:off x="408080" y="4708509"/>
                <a:ext cx="1875550" cy="22467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2000" b="1" dirty="0">
                    <a:latin typeface="Century Gothic" panose="020B0502020202020204" pitchFamily="34" charset="0"/>
                  </a:rPr>
                  <a:t>التطريز</a:t>
                </a: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2000" b="1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34A5120C-961D-4534-95B8-DE8695C96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48045" y="4043504"/>
              <a:ext cx="1491601" cy="978863"/>
            </a:xfrm>
            <a:prstGeom prst="rect">
              <a:avLst/>
            </a:prstGeom>
          </p:spPr>
        </p:pic>
      </p:grpSp>
      <p:sp>
        <p:nvSpPr>
          <p:cNvPr id="101" name="Rectangle 21">
            <a:extLst>
              <a:ext uri="{FF2B5EF4-FFF2-40B4-BE49-F238E27FC236}">
                <a16:creationId xmlns:a16="http://schemas.microsoft.com/office/drawing/2014/main" id="{B3E6E669-4CFC-49FD-AA83-B875ABB26CF5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2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40141" y="2678006"/>
            <a:ext cx="1834212" cy="635091"/>
            <a:chOff x="1431941" y="2643418"/>
            <a:chExt cx="1834212" cy="635091"/>
          </a:xfrm>
        </p:grpSpPr>
        <p:sp>
          <p:nvSpPr>
            <p:cNvPr id="43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8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2456793" y="2908258"/>
            <a:ext cx="865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يُثنى طرف القطعة مسافة ½ سم ثم يُثنى مرة أخرى بمقدار 1سم , و يُثبت بالدبابيس .</a:t>
            </a:r>
          </a:p>
        </p:txBody>
      </p:sp>
      <p:grpSp>
        <p:nvGrpSpPr>
          <p:cNvPr id="49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40141" y="3531538"/>
            <a:ext cx="1834212" cy="635091"/>
            <a:chOff x="1431941" y="2643418"/>
            <a:chExt cx="1834212" cy="635091"/>
          </a:xfrm>
        </p:grpSpPr>
        <p:sp>
          <p:nvSpPr>
            <p:cNvPr id="53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ب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5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666399" y="3792538"/>
            <a:ext cx="4257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تُخاط الثنية بغرزة السراجة .</a:t>
            </a:r>
          </a:p>
        </p:txBody>
      </p:sp>
      <p:grpSp>
        <p:nvGrpSpPr>
          <p:cNvPr id="60" name="Group 39">
            <a:extLst>
              <a:ext uri="{FF2B5EF4-FFF2-40B4-BE49-F238E27FC236}">
                <a16:creationId xmlns:a16="http://schemas.microsoft.com/office/drawing/2014/main" id="{0EE27B9B-135D-46E7-8D29-76F63964805F}"/>
              </a:ext>
            </a:extLst>
          </p:cNvPr>
          <p:cNvGrpSpPr/>
          <p:nvPr/>
        </p:nvGrpSpPr>
        <p:grpSpPr>
          <a:xfrm flipH="1" flipV="1">
            <a:off x="9840142" y="4446367"/>
            <a:ext cx="1834212" cy="635091"/>
            <a:chOff x="1431941" y="2643418"/>
            <a:chExt cx="1834212" cy="635091"/>
          </a:xfrm>
        </p:grpSpPr>
        <p:sp>
          <p:nvSpPr>
            <p:cNvPr id="61" name="Freeform: Shape 44">
              <a:extLst>
                <a:ext uri="{FF2B5EF4-FFF2-40B4-BE49-F238E27FC236}">
                  <a16:creationId xmlns:a16="http://schemas.microsoft.com/office/drawing/2014/main" id="{F3D3204C-8CD0-4A1A-8BB3-F5EB10DEC6EA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45">
              <a:extLst>
                <a:ext uri="{FF2B5EF4-FFF2-40B4-BE49-F238E27FC236}">
                  <a16:creationId xmlns:a16="http://schemas.microsoft.com/office/drawing/2014/main" id="{FEBBC880-8E9B-423F-901A-7E0D2A11A6F6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ج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3" name="TextBox 43">
            <a:extLst>
              <a:ext uri="{FF2B5EF4-FFF2-40B4-BE49-F238E27FC236}">
                <a16:creationId xmlns:a16="http://schemas.microsoft.com/office/drawing/2014/main" id="{9CE11713-D24E-4D14-A0B0-1C58AE85D6E1}"/>
              </a:ext>
            </a:extLst>
          </p:cNvPr>
          <p:cNvSpPr txBox="1"/>
          <p:nvPr/>
        </p:nvSpPr>
        <p:spPr>
          <a:xfrm>
            <a:off x="6158807" y="4744692"/>
            <a:ext cx="4933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latin typeface="Open Sans" panose="020B0606030504020204" pitchFamily="34" charset="0"/>
                <a:ea typeface="Open Sans" panose="020B0606030504020204" pitchFamily="34" charset="0"/>
              </a:rPr>
              <a:t>تُطرز بغرزة البطانية على طرف الثنية بلون يتناسب مع لون القطعة .</a:t>
            </a:r>
          </a:p>
        </p:txBody>
      </p:sp>
      <p:sp>
        <p:nvSpPr>
          <p:cNvPr id="68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3911848" y="3724379"/>
            <a:ext cx="2311036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69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4929792" y="3772243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0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7780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3" dur="200" fill="hold"/>
                                        <p:tgtEl>
                                          <p:spTgt spid="6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4" grpId="0"/>
      <p:bldP spid="101" grpId="0" animBg="1"/>
      <p:bldP spid="48" grpId="0"/>
      <p:bldP spid="55" grpId="0"/>
      <p:bldP spid="63" grpId="0"/>
      <p:bldP spid="68" grpId="0" animBg="1"/>
      <p:bldP spid="6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Top Corners Rounded 48">
            <a:extLst>
              <a:ext uri="{FF2B5EF4-FFF2-40B4-BE49-F238E27FC236}">
                <a16:creationId xmlns:a16="http://schemas.microsoft.com/office/drawing/2014/main" id="{AF239901-94CF-4ABE-BBCE-0880166EF05C}"/>
              </a:ext>
            </a:extLst>
          </p:cNvPr>
          <p:cNvSpPr/>
          <p:nvPr/>
        </p:nvSpPr>
        <p:spPr>
          <a:xfrm rot="2700000">
            <a:off x="3516408" y="22136"/>
            <a:ext cx="488470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Rectangle: Top Corners Rounded 49">
            <a:extLst>
              <a:ext uri="{FF2B5EF4-FFF2-40B4-BE49-F238E27FC236}">
                <a16:creationId xmlns:a16="http://schemas.microsoft.com/office/drawing/2014/main" id="{E73ABF64-45C7-4486-B5FD-16691C00E47C}"/>
              </a:ext>
            </a:extLst>
          </p:cNvPr>
          <p:cNvSpPr/>
          <p:nvPr/>
        </p:nvSpPr>
        <p:spPr>
          <a:xfrm rot="2700000">
            <a:off x="7243827" y="103716"/>
            <a:ext cx="257727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: Top Corners Rounded 50">
            <a:extLst>
              <a:ext uri="{FF2B5EF4-FFF2-40B4-BE49-F238E27FC236}">
                <a16:creationId xmlns:a16="http://schemas.microsoft.com/office/drawing/2014/main" id="{4A875B98-0151-4C03-B2EB-BD359068FDE6}"/>
              </a:ext>
            </a:extLst>
          </p:cNvPr>
          <p:cNvSpPr/>
          <p:nvPr/>
        </p:nvSpPr>
        <p:spPr>
          <a:xfrm rot="2700000">
            <a:off x="3538267" y="2261454"/>
            <a:ext cx="369080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Rectangle: Top Corners Rounded 51">
            <a:extLst>
              <a:ext uri="{FF2B5EF4-FFF2-40B4-BE49-F238E27FC236}">
                <a16:creationId xmlns:a16="http://schemas.microsoft.com/office/drawing/2014/main" id="{FF013AC9-1AAB-4AB8-8994-AD801E568F46}"/>
              </a:ext>
            </a:extLst>
          </p:cNvPr>
          <p:cNvSpPr/>
          <p:nvPr/>
        </p:nvSpPr>
        <p:spPr>
          <a:xfrm rot="2700000" flipH="1" flipV="1">
            <a:off x="8652333" y="4171802"/>
            <a:ext cx="430637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Rectangle: Top Corners Rounded 52">
            <a:extLst>
              <a:ext uri="{FF2B5EF4-FFF2-40B4-BE49-F238E27FC236}">
                <a16:creationId xmlns:a16="http://schemas.microsoft.com/office/drawing/2014/main" id="{1A9D2E4F-ACE1-495C-9123-13B9CA198E8A}"/>
              </a:ext>
            </a:extLst>
          </p:cNvPr>
          <p:cNvSpPr/>
          <p:nvPr/>
        </p:nvSpPr>
        <p:spPr>
          <a:xfrm rot="2700000" flipH="1" flipV="1">
            <a:off x="8792713" y="1606253"/>
            <a:ext cx="257727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321412B4-0D31-4CA2-87AF-37A70ECE7324}"/>
              </a:ext>
            </a:extLst>
          </p:cNvPr>
          <p:cNvSpPr/>
          <p:nvPr/>
        </p:nvSpPr>
        <p:spPr>
          <a:xfrm rot="2700000" flipH="1" flipV="1">
            <a:off x="3780337" y="4192273"/>
            <a:ext cx="507570" cy="28494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Rectangle: Top Corners Rounded 54">
            <a:extLst>
              <a:ext uri="{FF2B5EF4-FFF2-40B4-BE49-F238E27FC236}">
                <a16:creationId xmlns:a16="http://schemas.microsoft.com/office/drawing/2014/main" id="{C72E0D7B-05B4-4538-AA2D-22CCE081E27F}"/>
              </a:ext>
            </a:extLst>
          </p:cNvPr>
          <p:cNvSpPr/>
          <p:nvPr/>
        </p:nvSpPr>
        <p:spPr>
          <a:xfrm rot="2700000">
            <a:off x="5933750" y="129943"/>
            <a:ext cx="189663" cy="1665697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Rectangle: Top Corners Rounded 55">
            <a:extLst>
              <a:ext uri="{FF2B5EF4-FFF2-40B4-BE49-F238E27FC236}">
                <a16:creationId xmlns:a16="http://schemas.microsoft.com/office/drawing/2014/main" id="{BC9F75B3-A49D-4958-8730-6E30CA4D11FF}"/>
              </a:ext>
            </a:extLst>
          </p:cNvPr>
          <p:cNvSpPr/>
          <p:nvPr/>
        </p:nvSpPr>
        <p:spPr>
          <a:xfrm rot="2700000" flipH="1" flipV="1">
            <a:off x="5717377" y="5192002"/>
            <a:ext cx="189663" cy="1665697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1CB3B1C-AB75-4093-B107-5E821FE62F56}"/>
              </a:ext>
            </a:extLst>
          </p:cNvPr>
          <p:cNvSpPr/>
          <p:nvPr/>
        </p:nvSpPr>
        <p:spPr>
          <a:xfrm>
            <a:off x="10737492" y="295602"/>
            <a:ext cx="1454508" cy="1968197"/>
          </a:xfrm>
          <a:custGeom>
            <a:avLst/>
            <a:gdLst>
              <a:gd name="connsiteX0" fmla="*/ 1454508 w 1454508"/>
              <a:gd name="connsiteY0" fmla="*/ 0 h 1968197"/>
              <a:gd name="connsiteX1" fmla="*/ 1454508 w 1454508"/>
              <a:gd name="connsiteY1" fmla="*/ 1027378 h 1968197"/>
              <a:gd name="connsiteX2" fmla="*/ 620078 w 1454508"/>
              <a:gd name="connsiteY2" fmla="*/ 1861808 h 1968197"/>
              <a:gd name="connsiteX3" fmla="*/ 106389 w 1454508"/>
              <a:gd name="connsiteY3" fmla="*/ 1861808 h 1968197"/>
              <a:gd name="connsiteX4" fmla="*/ 106389 w 1454508"/>
              <a:gd name="connsiteY4" fmla="*/ 1348119 h 1968197"/>
              <a:gd name="connsiteX5" fmla="*/ 1454508 w 1454508"/>
              <a:gd name="connsiteY5" fmla="*/ 0 h 196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4508" h="1968197">
                <a:moveTo>
                  <a:pt x="1454508" y="0"/>
                </a:moveTo>
                <a:lnTo>
                  <a:pt x="1454508" y="1027378"/>
                </a:lnTo>
                <a:lnTo>
                  <a:pt x="620078" y="1861808"/>
                </a:lnTo>
                <a:cubicBezTo>
                  <a:pt x="478227" y="2003660"/>
                  <a:pt x="248240" y="2003660"/>
                  <a:pt x="106389" y="1861808"/>
                </a:cubicBezTo>
                <a:cubicBezTo>
                  <a:pt x="-35462" y="1719957"/>
                  <a:pt x="-35462" y="1489970"/>
                  <a:pt x="106389" y="1348119"/>
                </a:cubicBezTo>
                <a:lnTo>
                  <a:pt x="1454508" y="0"/>
                </a:ln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139B3FC7-C104-48E3-A936-E0D36DBBE924}"/>
              </a:ext>
            </a:extLst>
          </p:cNvPr>
          <p:cNvSpPr/>
          <p:nvPr/>
        </p:nvSpPr>
        <p:spPr>
          <a:xfrm>
            <a:off x="0" y="923048"/>
            <a:ext cx="1991880" cy="2747432"/>
          </a:xfrm>
          <a:custGeom>
            <a:avLst/>
            <a:gdLst>
              <a:gd name="connsiteX0" fmla="*/ 1457624 w 1991880"/>
              <a:gd name="connsiteY0" fmla="*/ 0 h 2747432"/>
              <a:gd name="connsiteX1" fmla="*/ 1835400 w 1991880"/>
              <a:gd name="connsiteY1" fmla="*/ 156479 h 2747432"/>
              <a:gd name="connsiteX2" fmla="*/ 1835400 w 1991880"/>
              <a:gd name="connsiteY2" fmla="*/ 912031 h 2747432"/>
              <a:gd name="connsiteX3" fmla="*/ 0 w 1991880"/>
              <a:gd name="connsiteY3" fmla="*/ 2747432 h 2747432"/>
              <a:gd name="connsiteX4" fmla="*/ 0 w 1991880"/>
              <a:gd name="connsiteY4" fmla="*/ 1236328 h 2747432"/>
              <a:gd name="connsiteX5" fmla="*/ 1079848 w 1991880"/>
              <a:gd name="connsiteY5" fmla="*/ 156479 h 2747432"/>
              <a:gd name="connsiteX6" fmla="*/ 1457624 w 1991880"/>
              <a:gd name="connsiteY6" fmla="*/ 0 h 274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1880" h="2747432">
                <a:moveTo>
                  <a:pt x="1457624" y="0"/>
                </a:moveTo>
                <a:cubicBezTo>
                  <a:pt x="1594353" y="0"/>
                  <a:pt x="1731081" y="52160"/>
                  <a:pt x="1835400" y="156479"/>
                </a:cubicBezTo>
                <a:cubicBezTo>
                  <a:pt x="2044040" y="365119"/>
                  <a:pt x="2044040" y="703392"/>
                  <a:pt x="1835400" y="912031"/>
                </a:cubicBezTo>
                <a:lnTo>
                  <a:pt x="0" y="2747432"/>
                </a:lnTo>
                <a:lnTo>
                  <a:pt x="0" y="1236328"/>
                </a:lnTo>
                <a:lnTo>
                  <a:pt x="1079848" y="156479"/>
                </a:lnTo>
                <a:cubicBezTo>
                  <a:pt x="1184168" y="52160"/>
                  <a:pt x="1320896" y="0"/>
                  <a:pt x="1457624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796F4F0-4829-4647-83C3-A88700989A8B}"/>
              </a:ext>
            </a:extLst>
          </p:cNvPr>
          <p:cNvSpPr/>
          <p:nvPr/>
        </p:nvSpPr>
        <p:spPr>
          <a:xfrm>
            <a:off x="10020130" y="3084511"/>
            <a:ext cx="2171870" cy="2927423"/>
          </a:xfrm>
          <a:custGeom>
            <a:avLst/>
            <a:gdLst>
              <a:gd name="connsiteX0" fmla="*/ 2171870 w 2171870"/>
              <a:gd name="connsiteY0" fmla="*/ 0 h 2927423"/>
              <a:gd name="connsiteX1" fmla="*/ 2171870 w 2171870"/>
              <a:gd name="connsiteY1" fmla="*/ 1511105 h 2927423"/>
              <a:gd name="connsiteX2" fmla="*/ 912032 w 2171870"/>
              <a:gd name="connsiteY2" fmla="*/ 2770943 h 2927423"/>
              <a:gd name="connsiteX3" fmla="*/ 156480 w 2171870"/>
              <a:gd name="connsiteY3" fmla="*/ 2770943 h 2927423"/>
              <a:gd name="connsiteX4" fmla="*/ 156480 w 2171870"/>
              <a:gd name="connsiteY4" fmla="*/ 2015391 h 2927423"/>
              <a:gd name="connsiteX5" fmla="*/ 2171870 w 2171870"/>
              <a:gd name="connsiteY5" fmla="*/ 0 h 292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71870" h="2927423">
                <a:moveTo>
                  <a:pt x="2171870" y="0"/>
                </a:moveTo>
                <a:lnTo>
                  <a:pt x="2171870" y="1511105"/>
                </a:lnTo>
                <a:lnTo>
                  <a:pt x="912032" y="2770943"/>
                </a:lnTo>
                <a:cubicBezTo>
                  <a:pt x="703392" y="2979583"/>
                  <a:pt x="365119" y="2979583"/>
                  <a:pt x="156480" y="2770943"/>
                </a:cubicBezTo>
                <a:cubicBezTo>
                  <a:pt x="-52160" y="2562303"/>
                  <a:pt x="-52160" y="2224031"/>
                  <a:pt x="156480" y="2015391"/>
                </a:cubicBezTo>
                <a:lnTo>
                  <a:pt x="2171870" y="0"/>
                </a:ln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0489BC6-9B9F-4D28-8670-9A9F68D5BB8F}"/>
              </a:ext>
            </a:extLst>
          </p:cNvPr>
          <p:cNvSpPr/>
          <p:nvPr/>
        </p:nvSpPr>
        <p:spPr>
          <a:xfrm>
            <a:off x="0" y="4834030"/>
            <a:ext cx="1120108" cy="1633797"/>
          </a:xfrm>
          <a:custGeom>
            <a:avLst/>
            <a:gdLst>
              <a:gd name="connsiteX0" fmla="*/ 756876 w 1120108"/>
              <a:gd name="connsiteY0" fmla="*/ 0 h 1633797"/>
              <a:gd name="connsiteX1" fmla="*/ 1013720 w 1120108"/>
              <a:gd name="connsiteY1" fmla="*/ 106388 h 1633797"/>
              <a:gd name="connsiteX2" fmla="*/ 1013720 w 1120108"/>
              <a:gd name="connsiteY2" fmla="*/ 620077 h 1633797"/>
              <a:gd name="connsiteX3" fmla="*/ 0 w 1120108"/>
              <a:gd name="connsiteY3" fmla="*/ 1633797 h 1633797"/>
              <a:gd name="connsiteX4" fmla="*/ 0 w 1120108"/>
              <a:gd name="connsiteY4" fmla="*/ 606419 h 1633797"/>
              <a:gd name="connsiteX5" fmla="*/ 500031 w 1120108"/>
              <a:gd name="connsiteY5" fmla="*/ 106388 h 1633797"/>
              <a:gd name="connsiteX6" fmla="*/ 756876 w 1120108"/>
              <a:gd name="connsiteY6" fmla="*/ 0 h 163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0108" h="1633797">
                <a:moveTo>
                  <a:pt x="756876" y="0"/>
                </a:moveTo>
                <a:cubicBezTo>
                  <a:pt x="849835" y="0"/>
                  <a:pt x="942795" y="35463"/>
                  <a:pt x="1013720" y="106388"/>
                </a:cubicBezTo>
                <a:cubicBezTo>
                  <a:pt x="1155571" y="248239"/>
                  <a:pt x="1155571" y="478226"/>
                  <a:pt x="1013720" y="620077"/>
                </a:cubicBezTo>
                <a:lnTo>
                  <a:pt x="0" y="1633797"/>
                </a:lnTo>
                <a:lnTo>
                  <a:pt x="0" y="606419"/>
                </a:lnTo>
                <a:lnTo>
                  <a:pt x="500031" y="106388"/>
                </a:lnTo>
                <a:cubicBezTo>
                  <a:pt x="570957" y="35463"/>
                  <a:pt x="663916" y="0"/>
                  <a:pt x="756876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88496">
                <a:srgbClr val="FFC000">
                  <a:alpha val="0"/>
                </a:srgbClr>
              </a:gs>
              <a:gs pos="46000">
                <a:srgbClr val="FFC000">
                  <a:alpha val="43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C1D329A-6758-465A-882F-4F99C7551023}"/>
              </a:ext>
            </a:extLst>
          </p:cNvPr>
          <p:cNvCxnSpPr/>
          <p:nvPr/>
        </p:nvCxnSpPr>
        <p:spPr>
          <a:xfrm flipV="1">
            <a:off x="952500" y="1618761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F880A37-9DB6-458F-B77E-B4C38D7191DE}"/>
              </a:ext>
            </a:extLst>
          </p:cNvPr>
          <p:cNvCxnSpPr/>
          <p:nvPr/>
        </p:nvCxnSpPr>
        <p:spPr>
          <a:xfrm flipV="1">
            <a:off x="3477877" y="744813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CBED65B-6C3F-4924-BDC5-BB03199A17F4}"/>
              </a:ext>
            </a:extLst>
          </p:cNvPr>
          <p:cNvCxnSpPr/>
          <p:nvPr/>
        </p:nvCxnSpPr>
        <p:spPr>
          <a:xfrm flipV="1">
            <a:off x="995940" y="4502056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47821DD-9E38-4A7B-B8A2-1D9B3E9ADEC4}"/>
              </a:ext>
            </a:extLst>
          </p:cNvPr>
          <p:cNvCxnSpPr/>
          <p:nvPr/>
        </p:nvCxnSpPr>
        <p:spPr>
          <a:xfrm flipV="1">
            <a:off x="5893860" y="1661190"/>
            <a:ext cx="1894735" cy="1810239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8EBFCA4-C10A-4B14-9677-0AE9D51D5819}"/>
              </a:ext>
            </a:extLst>
          </p:cNvPr>
          <p:cNvCxnSpPr>
            <a:cxnSpLocks/>
          </p:cNvCxnSpPr>
          <p:nvPr/>
        </p:nvCxnSpPr>
        <p:spPr>
          <a:xfrm flipV="1">
            <a:off x="5078269" y="1110294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E0053A8-93C6-40C3-897E-D0192859409F}"/>
              </a:ext>
            </a:extLst>
          </p:cNvPr>
          <p:cNvCxnSpPr>
            <a:cxnSpLocks/>
          </p:cNvCxnSpPr>
          <p:nvPr/>
        </p:nvCxnSpPr>
        <p:spPr>
          <a:xfrm flipH="1">
            <a:off x="9868133" y="812466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5C9DAD0-0B9B-4C29-834B-3107202367B7}"/>
              </a:ext>
            </a:extLst>
          </p:cNvPr>
          <p:cNvCxnSpPr>
            <a:cxnSpLocks/>
          </p:cNvCxnSpPr>
          <p:nvPr/>
        </p:nvCxnSpPr>
        <p:spPr>
          <a:xfrm flipH="1">
            <a:off x="10355596" y="2782099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326AA14-AFF0-48F2-86A2-3DF0C80DCBE4}"/>
              </a:ext>
            </a:extLst>
          </p:cNvPr>
          <p:cNvCxnSpPr>
            <a:cxnSpLocks/>
          </p:cNvCxnSpPr>
          <p:nvPr/>
        </p:nvCxnSpPr>
        <p:spPr>
          <a:xfrm flipH="1">
            <a:off x="8691741" y="5368882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62B3518-6DB0-43A5-B617-8A230ED6EC08}"/>
              </a:ext>
            </a:extLst>
          </p:cNvPr>
          <p:cNvCxnSpPr>
            <a:cxnSpLocks/>
          </p:cNvCxnSpPr>
          <p:nvPr/>
        </p:nvCxnSpPr>
        <p:spPr>
          <a:xfrm flipH="1">
            <a:off x="6314521" y="5325580"/>
            <a:ext cx="1306048" cy="1278187"/>
          </a:xfrm>
          <a:prstGeom prst="line">
            <a:avLst/>
          </a:prstGeom>
          <a:ln>
            <a:gradFill>
              <a:gsLst>
                <a:gs pos="0">
                  <a:srgbClr val="FFC000"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CE9A6CD7-A388-4049-8ADB-FB623D3289EF}"/>
              </a:ext>
            </a:extLst>
          </p:cNvPr>
          <p:cNvSpPr/>
          <p:nvPr/>
        </p:nvSpPr>
        <p:spPr>
          <a:xfrm rot="18900000" flipV="1">
            <a:off x="2347991" y="4709011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4B27541F-E6EE-46A8-A29B-A6581E48909D}"/>
              </a:ext>
            </a:extLst>
          </p:cNvPr>
          <p:cNvSpPr/>
          <p:nvPr/>
        </p:nvSpPr>
        <p:spPr>
          <a:xfrm rot="18900000" flipV="1">
            <a:off x="4544413" y="5019998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FF0EA65-D1A6-433B-8CDD-116E99E90F70}"/>
              </a:ext>
            </a:extLst>
          </p:cNvPr>
          <p:cNvSpPr/>
          <p:nvPr/>
        </p:nvSpPr>
        <p:spPr>
          <a:xfrm rot="18900000" flipV="1">
            <a:off x="8062915" y="955041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B1BE2E9E-694C-4717-822B-3A763FC22EE0}"/>
              </a:ext>
            </a:extLst>
          </p:cNvPr>
          <p:cNvSpPr/>
          <p:nvPr/>
        </p:nvSpPr>
        <p:spPr>
          <a:xfrm rot="18900000" flipV="1">
            <a:off x="7997953" y="3101421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A146700-903F-4552-944F-2E47DB8E230B}"/>
              </a:ext>
            </a:extLst>
          </p:cNvPr>
          <p:cNvSpPr/>
          <p:nvPr/>
        </p:nvSpPr>
        <p:spPr>
          <a:xfrm rot="18900000" flipV="1">
            <a:off x="-167312" y="3900894"/>
            <a:ext cx="2749630" cy="84877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330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CEFA7F5-A0B8-4239-9E17-D718E833BECD}"/>
              </a:ext>
            </a:extLst>
          </p:cNvPr>
          <p:cNvSpPr/>
          <p:nvPr/>
        </p:nvSpPr>
        <p:spPr>
          <a:xfrm>
            <a:off x="2630782" y="844646"/>
            <a:ext cx="375231" cy="375231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39E309A8-AC60-4B13-B6EB-B02903C6817F}"/>
              </a:ext>
            </a:extLst>
          </p:cNvPr>
          <p:cNvSpPr/>
          <p:nvPr/>
        </p:nvSpPr>
        <p:spPr>
          <a:xfrm>
            <a:off x="5221009" y="262769"/>
            <a:ext cx="308397" cy="308397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F5E21A8-BFA9-4AD2-94EA-D9B6294512B3}"/>
              </a:ext>
            </a:extLst>
          </p:cNvPr>
          <p:cNvSpPr/>
          <p:nvPr/>
        </p:nvSpPr>
        <p:spPr>
          <a:xfrm>
            <a:off x="2623515" y="2908496"/>
            <a:ext cx="487782" cy="4877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59435F0-370F-41A2-BA32-76936D67262F}"/>
              </a:ext>
            </a:extLst>
          </p:cNvPr>
          <p:cNvSpPr/>
          <p:nvPr/>
        </p:nvSpPr>
        <p:spPr>
          <a:xfrm>
            <a:off x="4796668" y="2956271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7BA2C2E-DC7B-4A87-AEB4-F04DBA7C141C}"/>
              </a:ext>
            </a:extLst>
          </p:cNvPr>
          <p:cNvSpPr/>
          <p:nvPr/>
        </p:nvSpPr>
        <p:spPr>
          <a:xfrm>
            <a:off x="6882603" y="3200548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9933B1B-D33C-4766-BBA5-3D5EBE253EFA}"/>
              </a:ext>
            </a:extLst>
          </p:cNvPr>
          <p:cNvSpPr/>
          <p:nvPr/>
        </p:nvSpPr>
        <p:spPr>
          <a:xfrm>
            <a:off x="8094806" y="1481799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B7E9BBB-6CE5-4C7E-B301-8CF81AFE84F2}"/>
              </a:ext>
            </a:extLst>
          </p:cNvPr>
          <p:cNvSpPr/>
          <p:nvPr/>
        </p:nvSpPr>
        <p:spPr>
          <a:xfrm>
            <a:off x="5308404" y="4754039"/>
            <a:ext cx="308397" cy="308397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0838A26-006A-435F-A47D-24C4F6BA618A}"/>
              </a:ext>
            </a:extLst>
          </p:cNvPr>
          <p:cNvSpPr/>
          <p:nvPr/>
        </p:nvSpPr>
        <p:spPr>
          <a:xfrm>
            <a:off x="1675274" y="6159430"/>
            <a:ext cx="308397" cy="308397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3B73D62-7115-4CD9-9673-6E6354221951}"/>
              </a:ext>
            </a:extLst>
          </p:cNvPr>
          <p:cNvSpPr/>
          <p:nvPr/>
        </p:nvSpPr>
        <p:spPr>
          <a:xfrm>
            <a:off x="7590123" y="4903827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A1D21CD-8A9E-4341-A251-986E894D8876}"/>
              </a:ext>
            </a:extLst>
          </p:cNvPr>
          <p:cNvSpPr/>
          <p:nvPr/>
        </p:nvSpPr>
        <p:spPr>
          <a:xfrm>
            <a:off x="9913057" y="3318389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C8CD62BD-D546-4C11-B09C-DA014C64E70A}"/>
              </a:ext>
            </a:extLst>
          </p:cNvPr>
          <p:cNvSpPr/>
          <p:nvPr/>
        </p:nvSpPr>
        <p:spPr>
          <a:xfrm>
            <a:off x="11706317" y="2242134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9C567AB-CB2A-4E4C-9F92-D2E4B3593475}"/>
              </a:ext>
            </a:extLst>
          </p:cNvPr>
          <p:cNvSpPr/>
          <p:nvPr/>
        </p:nvSpPr>
        <p:spPr>
          <a:xfrm>
            <a:off x="9615498" y="6194454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E0D65D0-4C83-4B8F-B3C4-EB5BB76C45FB}"/>
              </a:ext>
            </a:extLst>
          </p:cNvPr>
          <p:cNvSpPr/>
          <p:nvPr/>
        </p:nvSpPr>
        <p:spPr>
          <a:xfrm>
            <a:off x="11538797" y="6026934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D8A1893-495C-49DD-B6A7-D819EBB19F06}"/>
              </a:ext>
            </a:extLst>
          </p:cNvPr>
          <p:cNvSpPr/>
          <p:nvPr/>
        </p:nvSpPr>
        <p:spPr>
          <a:xfrm>
            <a:off x="570597" y="3311686"/>
            <a:ext cx="235682" cy="235682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6585B35-D45F-49FB-96DB-4EF46384E20E}"/>
              </a:ext>
            </a:extLst>
          </p:cNvPr>
          <p:cNvSpPr/>
          <p:nvPr/>
        </p:nvSpPr>
        <p:spPr>
          <a:xfrm>
            <a:off x="6133125" y="1983803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84E2ED9C-BF23-4916-BF84-87747CD11667}"/>
              </a:ext>
            </a:extLst>
          </p:cNvPr>
          <p:cNvSpPr/>
          <p:nvPr/>
        </p:nvSpPr>
        <p:spPr>
          <a:xfrm>
            <a:off x="3950362" y="4828052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5E20094-4607-44F8-ADA1-95B5522344CA}"/>
              </a:ext>
            </a:extLst>
          </p:cNvPr>
          <p:cNvSpPr/>
          <p:nvPr/>
        </p:nvSpPr>
        <p:spPr>
          <a:xfrm>
            <a:off x="8663921" y="2523880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830387B-4673-46C0-BADF-0BF3FB6D41F1}"/>
              </a:ext>
            </a:extLst>
          </p:cNvPr>
          <p:cNvSpPr/>
          <p:nvPr/>
        </p:nvSpPr>
        <p:spPr>
          <a:xfrm>
            <a:off x="10337406" y="565502"/>
            <a:ext cx="167520" cy="167520"/>
          </a:xfrm>
          <a:prstGeom prst="ellipse">
            <a:avLst/>
          </a:prstGeom>
          <a:solidFill>
            <a:srgbClr val="FFFF0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E382AEB-E7BF-44DF-8D7C-F84006A33278}"/>
              </a:ext>
            </a:extLst>
          </p:cNvPr>
          <p:cNvSpPr/>
          <p:nvPr/>
        </p:nvSpPr>
        <p:spPr>
          <a:xfrm>
            <a:off x="4548942" y="3075057"/>
            <a:ext cx="23214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Y" sz="4000" b="1" dirty="0">
                <a:solidFill>
                  <a:sysClr val="windowText" lastClr="000000"/>
                </a:solidFill>
                <a:latin typeface="Economica" panose="02000506040000020004" pitchFamily="2" charset="0"/>
              </a:rPr>
              <a:t>انتهى الدرس</a:t>
            </a:r>
          </a:p>
        </p:txBody>
      </p:sp>
    </p:spTree>
    <p:extLst>
      <p:ext uri="{BB962C8B-B14F-4D97-AF65-F5344CB8AC3E}">
        <p14:creationId xmlns:p14="http://schemas.microsoft.com/office/powerpoint/2010/main" val="238885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2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3" decel="2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3399</TotalTime>
  <Words>279</Words>
  <Application>Microsoft Office PowerPoint</Application>
  <PresentationFormat>شاشة عريضة</PresentationFormat>
  <Paragraphs>77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Economica</vt:lpstr>
      <vt:lpstr>Open Sans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1425</cp:revision>
  <dcterms:created xsi:type="dcterms:W3CDTF">2020-10-10T04:32:51Z</dcterms:created>
  <dcterms:modified xsi:type="dcterms:W3CDTF">2021-01-23T20:54:45Z</dcterms:modified>
</cp:coreProperties>
</file>