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541" r:id="rId3"/>
    <p:sldId id="524" r:id="rId4"/>
    <p:sldId id="335" r:id="rId5"/>
    <p:sldId id="499" r:id="rId6"/>
    <p:sldId id="561" r:id="rId7"/>
    <p:sldId id="553" r:id="rId8"/>
    <p:sldId id="562" r:id="rId9"/>
    <p:sldId id="495" r:id="rId10"/>
    <p:sldId id="340" r:id="rId11"/>
    <p:sldId id="334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47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9364" autoAdjust="0"/>
  </p:normalViewPr>
  <p:slideViewPr>
    <p:cSldViewPr snapToGrid="0">
      <p:cViewPr varScale="1">
        <p:scale>
          <a:sx n="112" d="100"/>
          <a:sy n="112" d="100"/>
        </p:scale>
        <p:origin x="156" y="78"/>
      </p:cViewPr>
      <p:guideLst>
        <p:guide orient="horz" pos="2183"/>
        <p:guide pos="3840"/>
        <p:guide orient="horz" pos="1168"/>
        <p:guide pos="4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7DA963-B0F8-419E-A21E-D3CBE396CA5D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B33D20-02B7-421D-B21A-D7C661F7740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154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تعاملي أثناء نزهتي</a:t>
              </a:r>
              <a:endParaRPr lang="en-US" sz="28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2774788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005800" y="3085578"/>
            <a:ext cx="398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أذكري أماكن أخرى في بلادنا الحبيبة تتنزهين فيها مع عائلتك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881314" y="-545971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93001" y="2745488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744712" y="1044258"/>
            <a:ext cx="4949785" cy="1162527"/>
            <a:chOff x="1437359" y="1240012"/>
            <a:chExt cx="4949785" cy="1162527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9" y="1240012"/>
              <a:ext cx="4858643" cy="11625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84390" y="1756208"/>
              <a:ext cx="4502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b="1" dirty="0">
                  <a:solidFill>
                    <a:srgbClr val="FFFF00"/>
                  </a:solidFill>
                </a:rPr>
                <a:t>نشاط</a:t>
              </a:r>
              <a:r>
                <a:rPr lang="ar-SY" b="1" dirty="0">
                  <a:solidFill>
                    <a:srgbClr val="FFFF00"/>
                  </a:solidFill>
                </a:rPr>
                <a:t> </a:t>
              </a:r>
              <a:r>
                <a:rPr lang="ar-SA" b="1" dirty="0">
                  <a:solidFill>
                    <a:srgbClr val="FFFF00"/>
                  </a:solidFill>
                </a:rPr>
                <a:t> </a:t>
              </a:r>
              <a:r>
                <a:rPr lang="ar-SA" b="1" dirty="0">
                  <a:solidFill>
                    <a:schemeClr val="bg1"/>
                  </a:solidFill>
                </a:rPr>
                <a:t>عزيزتي الأب / الأم ساعد ابنتك في الإجابة </a:t>
              </a:r>
              <a:r>
                <a:rPr lang="ar-SY" b="1" dirty="0">
                  <a:solidFill>
                    <a:schemeClr val="bg1"/>
                  </a:solidFill>
                </a:rPr>
                <a:t>            </a:t>
              </a:r>
              <a:r>
                <a:rPr lang="ar-SA" b="1" dirty="0">
                  <a:solidFill>
                    <a:schemeClr val="bg1"/>
                  </a:solidFill>
                </a:rPr>
                <a:t>عن الأسئلة الآتية ؟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8221" y="2984076"/>
            <a:ext cx="391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solidFill>
                  <a:srgbClr val="FF0000"/>
                </a:solidFill>
              </a:rPr>
              <a:t>   </a:t>
            </a:r>
            <a:r>
              <a:rPr lang="ar-SA" sz="2400" b="1" dirty="0">
                <a:solidFill>
                  <a:srgbClr val="FF0000"/>
                </a:solidFill>
              </a:rPr>
              <a:t>أبها </a:t>
            </a:r>
            <a:r>
              <a:rPr lang="ar-SY" sz="2400" b="1" dirty="0">
                <a:solidFill>
                  <a:srgbClr val="FF0000"/>
                </a:solidFill>
              </a:rPr>
              <a:t> - </a:t>
            </a:r>
            <a:r>
              <a:rPr lang="ar-SA" sz="2400" b="1" dirty="0">
                <a:solidFill>
                  <a:srgbClr val="FF0000"/>
                </a:solidFill>
              </a:rPr>
              <a:t> الطائف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846" y="3473693"/>
            <a:ext cx="1884145" cy="2123340"/>
            <a:chOff x="10074573" y="2825199"/>
            <a:chExt cx="1884145" cy="212334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573" y="2825199"/>
              <a:ext cx="1884145" cy="2123340"/>
              <a:chOff x="395817" y="4308236"/>
              <a:chExt cx="1884145" cy="212334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46472"/>
                <a:ext cx="1871561" cy="178510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33441" y="3637480"/>
              <a:ext cx="1453997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1099" y="4092983"/>
            <a:ext cx="1960127" cy="658143"/>
            <a:chOff x="1447327" y="3508598"/>
            <a:chExt cx="1960127" cy="658143"/>
          </a:xfrm>
        </p:grpSpPr>
        <p:sp>
          <p:nvSpPr>
            <p:cNvPr id="6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643888" y="4227918"/>
            <a:ext cx="4314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ما الأيام المفضلة عند عائلتك للذهاب إلى النزهة؟ و لماذا ؟</a:t>
            </a:r>
          </a:p>
        </p:txBody>
      </p:sp>
      <p:grpSp>
        <p:nvGrpSpPr>
          <p:cNvPr id="6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65157" y="4113074"/>
            <a:ext cx="1834212" cy="635091"/>
            <a:chOff x="1431941" y="2643418"/>
            <a:chExt cx="1834212" cy="635091"/>
          </a:xfrm>
        </p:grpSpPr>
        <p:sp>
          <p:nvSpPr>
            <p:cNvPr id="6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106579" y="4381806"/>
            <a:ext cx="4015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solidFill>
                  <a:srgbClr val="FF0000"/>
                </a:solidFill>
              </a:rPr>
              <a:t>أيام العطلة لأننا نتنزه جميعنا مع والدي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7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4" grpId="0"/>
      <p:bldP spid="55" grpId="0" animBg="1"/>
      <p:bldP spid="74" grpId="0"/>
      <p:bldP spid="99" grpId="0" animBg="1"/>
      <p:bldP spid="62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987623" y="659361"/>
            <a:ext cx="3792291" cy="883404"/>
            <a:chOff x="1431944" y="2643419"/>
            <a:chExt cx="3792291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4" y="2643419"/>
              <a:ext cx="3792291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945703" y="-153601"/>
            <a:ext cx="1834211" cy="867270"/>
            <a:chOff x="1437357" y="883583"/>
            <a:chExt cx="1834211" cy="86727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7" y="883583"/>
              <a:ext cx="1834211" cy="84641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9988" y="1289188"/>
              <a:ext cx="984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905993" y="1071041"/>
            <a:ext cx="3448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solidFill>
                  <a:schemeClr val="bg1"/>
                </a:solidFill>
              </a:rPr>
              <a:t>أعبّر عن رأيي فيما يأتي ؟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22682" y="3993710"/>
              <a:ext cx="1512779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2947529" y="1352531"/>
            <a:ext cx="1787994" cy="1688844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813248" y="2747181"/>
            <a:ext cx="1787994" cy="1688844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Freeform: Shape 142">
            <a:extLst>
              <a:ext uri="{FF2B5EF4-FFF2-40B4-BE49-F238E27FC236}">
                <a16:creationId xmlns:a16="http://schemas.microsoft.com/office/drawing/2014/main" id="{23810015-CF85-4EFF-92DC-9210FD4F38F2}"/>
              </a:ext>
            </a:extLst>
          </p:cNvPr>
          <p:cNvSpPr/>
          <p:nvPr/>
        </p:nvSpPr>
        <p:spPr>
          <a:xfrm rot="5400000">
            <a:off x="2456952" y="3847103"/>
            <a:ext cx="1787993" cy="168884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174" t="-1000" r="2174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3" name="Group 29">
            <a:extLst>
              <a:ext uri="{FF2B5EF4-FFF2-40B4-BE49-F238E27FC236}">
                <a16:creationId xmlns:a16="http://schemas.microsoft.com/office/drawing/2014/main" id="{B94DEA65-F34E-4030-9B55-37D60F2D707D}"/>
              </a:ext>
            </a:extLst>
          </p:cNvPr>
          <p:cNvGrpSpPr/>
          <p:nvPr/>
        </p:nvGrpSpPr>
        <p:grpSpPr>
          <a:xfrm>
            <a:off x="3262152" y="3889113"/>
            <a:ext cx="177592" cy="26819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0">
              <a:extLst>
                <a:ext uri="{FF2B5EF4-FFF2-40B4-BE49-F238E27FC236}">
                  <a16:creationId xmlns:a16="http://schemas.microsoft.com/office/drawing/2014/main" id="{CAAD5194-F29E-457C-8065-5B64A4665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D2411B4F-9130-4464-B4E3-77B7F70AF3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9FEE55D4-D7FC-497B-8BB4-BB10E960BDB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5618449" y="2806801"/>
            <a:ext cx="177592" cy="26819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3753399" y="1409639"/>
            <a:ext cx="177592" cy="26819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1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: Shape 142">
            <a:extLst>
              <a:ext uri="{FF2B5EF4-FFF2-40B4-BE49-F238E27FC236}">
                <a16:creationId xmlns:a16="http://schemas.microsoft.com/office/drawing/2014/main" id="{23810015-CF85-4EFF-92DC-9210FD4F38F2}"/>
              </a:ext>
            </a:extLst>
          </p:cNvPr>
          <p:cNvSpPr/>
          <p:nvPr/>
        </p:nvSpPr>
        <p:spPr>
          <a:xfrm rot="5400000">
            <a:off x="4335988" y="5126304"/>
            <a:ext cx="1787993" cy="168884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 l="2174" t="1000" r="2174" b="-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5" name="Group 29">
            <a:extLst>
              <a:ext uri="{FF2B5EF4-FFF2-40B4-BE49-F238E27FC236}">
                <a16:creationId xmlns:a16="http://schemas.microsoft.com/office/drawing/2014/main" id="{B94DEA65-F34E-4030-9B55-37D60F2D707D}"/>
              </a:ext>
            </a:extLst>
          </p:cNvPr>
          <p:cNvGrpSpPr/>
          <p:nvPr/>
        </p:nvGrpSpPr>
        <p:grpSpPr>
          <a:xfrm>
            <a:off x="5141188" y="5155910"/>
            <a:ext cx="177592" cy="26819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Oval 30">
              <a:extLst>
                <a:ext uri="{FF2B5EF4-FFF2-40B4-BE49-F238E27FC236}">
                  <a16:creationId xmlns:a16="http://schemas.microsoft.com/office/drawing/2014/main" id="{CAAD5194-F29E-457C-8065-5B64A4665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10">
              <a:extLst>
                <a:ext uri="{FF2B5EF4-FFF2-40B4-BE49-F238E27FC236}">
                  <a16:creationId xmlns:a16="http://schemas.microsoft.com/office/drawing/2014/main" id="{D2411B4F-9130-4464-B4E3-77B7F70AF3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32">
              <a:extLst>
                <a:ext uri="{FF2B5EF4-FFF2-40B4-BE49-F238E27FC236}">
                  <a16:creationId xmlns:a16="http://schemas.microsoft.com/office/drawing/2014/main" id="{9FEE55D4-D7FC-497B-8BB4-BB10E960BDB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6313713" y="1929799"/>
            <a:ext cx="4615033" cy="534308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>
                <a:solidFill>
                  <a:schemeClr val="tx1"/>
                </a:solidFill>
              </a:rPr>
              <a:t>هذا تصرف خاطئ لأن رمي الحجارة يتلف إنارة الطريق </a:t>
            </a:r>
          </a:p>
        </p:txBody>
      </p:sp>
      <p:sp>
        <p:nvSpPr>
          <p:cNvPr id="7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821670" y="3201297"/>
            <a:ext cx="4107076" cy="583581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>
                <a:solidFill>
                  <a:schemeClr val="tx1"/>
                </a:solidFill>
              </a:rPr>
              <a:t>هذا تصرف خاطئ لأن رمي النفايات يلوث البيئة</a:t>
            </a:r>
          </a:p>
        </p:txBody>
      </p:sp>
      <p:sp>
        <p:nvSpPr>
          <p:cNvPr id="74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6840996" y="4512590"/>
            <a:ext cx="4087749" cy="56741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>
                <a:solidFill>
                  <a:schemeClr val="tx1"/>
                </a:solidFill>
              </a:rPr>
              <a:t>هذا تصرف خاطئ لأن السير على الأزهار يتلفها</a:t>
            </a:r>
          </a:p>
        </p:txBody>
      </p:sp>
      <p:sp>
        <p:nvSpPr>
          <p:cNvPr id="75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6821670" y="5697415"/>
            <a:ext cx="4107075" cy="54662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>
                <a:solidFill>
                  <a:schemeClr val="tx1"/>
                </a:solidFill>
              </a:rPr>
              <a:t>هذا تصرف خاطئ لا نقطف الازهار بل نحافظ عليها </a:t>
            </a:r>
          </a:p>
        </p:txBody>
      </p:sp>
    </p:spTree>
    <p:extLst>
      <p:ext uri="{BB962C8B-B14F-4D97-AF65-F5344CB8AC3E}">
        <p14:creationId xmlns:p14="http://schemas.microsoft.com/office/powerpoint/2010/main" val="6936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4" dur="200" fill="hold"/>
                                        <p:tgtEl>
                                          <p:spTgt spid="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7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6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64" grpId="0" animBg="1"/>
      <p:bldP spid="64" grpId="1" animBg="1"/>
      <p:bldP spid="69" grpId="0" animBg="1"/>
      <p:bldP spid="70" grpId="0" animBg="1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5428456" y="2107386"/>
            <a:ext cx="6266042" cy="973220"/>
            <a:chOff x="1431946" y="2643420"/>
            <a:chExt cx="5501315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6" y="2643420"/>
              <a:ext cx="5501315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01436" y="916382"/>
            <a:ext cx="2306883" cy="1222155"/>
            <a:chOff x="1437355" y="652943"/>
            <a:chExt cx="230688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3"/>
              <a:ext cx="230688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180" y="1273557"/>
              <a:ext cx="17108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أسرتي العزيزة 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98695" y="2584753"/>
            <a:ext cx="595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عزيزي الأب/ الأم ساعد ابنتك في الإجابة عن السؤال الآتي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2446" y="4043504"/>
              <a:ext cx="1342799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0141" y="3517639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735920" y="3747891"/>
            <a:ext cx="7187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يجب عليك أن لا تبتعدي عن أهلك كثيراً في النزهة </a:t>
            </a:r>
            <a:r>
              <a:rPr lang="ar-SA" sz="2000" b="1" dirty="0"/>
              <a:t>كي لا أتعرض للضياع عن </a:t>
            </a:r>
            <a:r>
              <a:rPr lang="ar-SY" sz="2000" b="1" dirty="0"/>
              <a:t>ا</a:t>
            </a:r>
            <a:r>
              <a:rPr lang="ar-SA" sz="2000" b="1" dirty="0"/>
              <a:t>هلي</a:t>
            </a:r>
            <a:br>
              <a:rPr lang="en-US" sz="2000" dirty="0"/>
            </a:br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81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6241143" y="2107386"/>
            <a:ext cx="5453355" cy="973220"/>
            <a:chOff x="1431946" y="2643420"/>
            <a:chExt cx="4023236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6" y="2643420"/>
              <a:ext cx="4023236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01436" y="916382"/>
            <a:ext cx="2306883" cy="1222155"/>
            <a:chOff x="1437355" y="652943"/>
            <a:chExt cx="230688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3"/>
              <a:ext cx="230688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3366" y="1273557"/>
              <a:ext cx="17108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صغيرتي : 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41143" y="2584753"/>
            <a:ext cx="4912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عند اللعب أنتظر دوري و لا أزاحم الآخرين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2331" y="4040031"/>
              <a:ext cx="1347362" cy="98218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6241143" y="3392916"/>
            <a:ext cx="5453355" cy="973220"/>
            <a:chOff x="1431946" y="2643420"/>
            <a:chExt cx="4787811" cy="973220"/>
          </a:xfrm>
        </p:grpSpPr>
        <p:sp>
          <p:nvSpPr>
            <p:cNvPr id="5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6" y="2643420"/>
              <a:ext cx="478781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78614" y="3859980"/>
            <a:ext cx="4912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عند العودة من النزهة أشكر والدي</a:t>
            </a:r>
          </a:p>
        </p:txBody>
      </p:sp>
    </p:spTree>
    <p:extLst>
      <p:ext uri="{BB962C8B-B14F-4D97-AF65-F5344CB8AC3E}">
        <p14:creationId xmlns:p14="http://schemas.microsoft.com/office/powerpoint/2010/main" val="30404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2714171" y="1981817"/>
            <a:ext cx="4656087" cy="2084808"/>
          </a:xfrm>
          <a:prstGeom prst="cloud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SECNaskhArabic"/>
              </a:rPr>
              <a:t>والديَّ العزيزان شكراً جزيلاً لكما على ما تقدمانه لي من الرعاية و الاهتمام فجزاكما الله كل خير و رفع قدركما في الدنيا و الآخرة </a:t>
            </a:r>
            <a:endParaRPr lang="ar-SY" sz="2000" b="1" dirty="0">
              <a:solidFill>
                <a:srgbClr val="FFFF00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6879770" y="1174701"/>
            <a:ext cx="4780111" cy="679499"/>
            <a:chOff x="1437356" y="1240017"/>
            <a:chExt cx="9947524" cy="67949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7"/>
              <a:ext cx="994752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94661" y="1457851"/>
              <a:ext cx="8390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أكتب عبارة </a:t>
              </a:r>
              <a:r>
                <a:rPr lang="ar-SY" sz="24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عبارة</a:t>
              </a:r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شكر لوالديَّ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4608" y="3413254"/>
            <a:ext cx="1884145" cy="2341119"/>
            <a:chOff x="10081790" y="2824958"/>
            <a:chExt cx="1884145" cy="234111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1790" y="2824958"/>
              <a:ext cx="1884145" cy="2341119"/>
              <a:chOff x="395817" y="4308237"/>
              <a:chExt cx="1884145" cy="234111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8293" y="4710364"/>
                <a:ext cx="1871561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86222" y="3792734"/>
              <a:ext cx="1557668" cy="113549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6109" y="3890340"/>
            <a:ext cx="1525884" cy="2639367"/>
          </a:xfrm>
          <a:prstGeom prst="rect">
            <a:avLst/>
          </a:prstGeom>
        </p:spPr>
      </p:pic>
      <p:sp>
        <p:nvSpPr>
          <p:cNvPr id="33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729485">
            <a:off x="7324300" y="3412014"/>
            <a:ext cx="850879" cy="633063"/>
          </a:xfrm>
          <a:custGeom>
            <a:avLst/>
            <a:gdLst>
              <a:gd name="connsiteX0" fmla="*/ 850879 w 850879"/>
              <a:gd name="connsiteY0" fmla="*/ 503234 h 633063"/>
              <a:gd name="connsiteX1" fmla="*/ 466346 w 850879"/>
              <a:gd name="connsiteY1" fmla="*/ 604335 h 633063"/>
              <a:gd name="connsiteX2" fmla="*/ 261808 w 850879"/>
              <a:gd name="connsiteY2" fmla="*/ 48284 h 633063"/>
              <a:gd name="connsiteX3" fmla="*/ 0 w 850879"/>
              <a:gd name="connsiteY3" fmla="*/ 65135 h 63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879" h="633063" extrusionOk="0">
                <a:moveTo>
                  <a:pt x="850879" y="503234"/>
                </a:moveTo>
                <a:cubicBezTo>
                  <a:pt x="701900" y="618308"/>
                  <a:pt x="604016" y="682395"/>
                  <a:pt x="466346" y="604335"/>
                </a:cubicBezTo>
                <a:cubicBezTo>
                  <a:pt x="344553" y="522284"/>
                  <a:pt x="363000" y="189681"/>
                  <a:pt x="261808" y="48284"/>
                </a:cubicBezTo>
                <a:cubicBezTo>
                  <a:pt x="164085" y="-79147"/>
                  <a:pt x="118586" y="64075"/>
                  <a:pt x="0" y="65135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6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70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2647257" y="2107386"/>
            <a:ext cx="9047241" cy="973220"/>
            <a:chOff x="1431946" y="2643420"/>
            <a:chExt cx="7943088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6" y="2643420"/>
              <a:ext cx="7943088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01436" y="916382"/>
            <a:ext cx="2306883" cy="1222155"/>
            <a:chOff x="1437355" y="652943"/>
            <a:chExt cx="2306883" cy="1222155"/>
          </a:xfrm>
          <a:solidFill>
            <a:srgbClr val="D60093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3"/>
              <a:ext cx="230688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180" y="1273557"/>
              <a:ext cx="171087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أسرتي العزيزة 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2584753"/>
            <a:ext cx="8506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عزيزي الأب/ الأم أرشد ابنتك للمحافظة على البيئة و المكتسبات الوطنية فهي ثروة للأجيال القادمة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81001" y="3457447"/>
            <a:ext cx="1884145" cy="2943244"/>
            <a:chOff x="10100728" y="2808953"/>
            <a:chExt cx="1884145" cy="294324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100728" y="2808953"/>
              <a:ext cx="1884145" cy="2943244"/>
              <a:chOff x="395816" y="4292849"/>
              <a:chExt cx="1884145" cy="294324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9645" y="4681548"/>
                <a:ext cx="1875550" cy="255454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2446" y="4043504"/>
              <a:ext cx="1342799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0141" y="3517639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64114" y="3747891"/>
            <a:ext cx="775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بنيّتي حافظي على البيئة و المكتسبات الوطنية فهي لك و للأجيال القادمة .</a:t>
            </a:r>
          </a:p>
        </p:txBody>
      </p:sp>
    </p:spTree>
    <p:extLst>
      <p:ext uri="{BB962C8B-B14F-4D97-AF65-F5344CB8AC3E}">
        <p14:creationId xmlns:p14="http://schemas.microsoft.com/office/powerpoint/2010/main" val="9247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54522" y="1129609"/>
            <a:ext cx="913006" cy="883404"/>
            <a:chOff x="1431943" y="2643419"/>
            <a:chExt cx="941425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178324" y="54492"/>
            <a:ext cx="2651687" cy="1222155"/>
            <a:chOff x="1437359" y="652943"/>
            <a:chExt cx="265168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9" y="652943"/>
              <a:ext cx="265168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85135" y="1264022"/>
              <a:ext cx="2003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301668" y="1592198"/>
            <a:ext cx="4546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النزهات تجدّد النشاط و تشرح الصدر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7" y="3457639"/>
            <a:ext cx="1887814" cy="2662430"/>
            <a:chOff x="10091414" y="2809145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4" y="2809145"/>
              <a:ext cx="1887814" cy="2662430"/>
              <a:chOff x="395816" y="4292850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50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أثناء نزهتي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0038" y="4017210"/>
              <a:ext cx="1544260" cy="112572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51069" y="1982235"/>
            <a:ext cx="913006" cy="883404"/>
            <a:chOff x="1431943" y="2643419"/>
            <a:chExt cx="941425" cy="883404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444343" y="2469310"/>
            <a:ext cx="440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حافظي على الممتلكات العامة في أماكن التنزه .</a:t>
            </a:r>
            <a:endParaRPr lang="ar-SA" sz="2000" b="1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54522" y="2801424"/>
            <a:ext cx="913006" cy="883404"/>
            <a:chOff x="1431943" y="2643419"/>
            <a:chExt cx="941425" cy="883404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18514" y="3310601"/>
            <a:ext cx="42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اللعب بالألعاب المناسبة لسنّك يجنّبك الأخطار .</a:t>
            </a:r>
            <a:endParaRPr lang="ar-SA" sz="2000" b="1" dirty="0"/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42478" y="3684828"/>
            <a:ext cx="913006" cy="883404"/>
            <a:chOff x="1431943" y="2643419"/>
            <a:chExt cx="941425" cy="883404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271562" y="4137345"/>
            <a:ext cx="5543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اصطحبي من هو أكبر منك سنّاً عند الذهاب لدورة المياه .</a:t>
            </a:r>
            <a:endParaRPr lang="ar-SA" sz="2000" b="1" dirty="0"/>
          </a:p>
        </p:txBody>
      </p:sp>
      <p:grpSp>
        <p:nvGrpSpPr>
          <p:cNvPr id="5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42478" y="4554118"/>
            <a:ext cx="913006" cy="883404"/>
            <a:chOff x="1431943" y="2643419"/>
            <a:chExt cx="941425" cy="883404"/>
          </a:xfrm>
        </p:grpSpPr>
        <p:sp>
          <p:nvSpPr>
            <p:cNvPr id="5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038691" y="4975857"/>
            <a:ext cx="466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لا تنسي دعاء ركوب السيّارة .</a:t>
            </a:r>
            <a:endParaRPr lang="ar-SA" sz="2000" b="1" dirty="0"/>
          </a:p>
        </p:txBody>
      </p:sp>
      <p:grpSp>
        <p:nvGrpSpPr>
          <p:cNvPr id="5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94306" y="5437523"/>
            <a:ext cx="955235" cy="883404"/>
            <a:chOff x="1431943" y="2643419"/>
            <a:chExt cx="984968" cy="883404"/>
          </a:xfrm>
        </p:grpSpPr>
        <p:sp>
          <p:nvSpPr>
            <p:cNvPr id="5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75486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493417" y="5859262"/>
            <a:ext cx="3200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لا تذهبي مع من لا تعرفين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634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9" grpId="0"/>
      <p:bldP spid="47" grpId="0"/>
      <p:bldP spid="50" grpId="0"/>
      <p:bldP spid="54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331</Words>
  <Application>Microsoft Office PowerPoint</Application>
  <PresentationFormat>شاشة عريضة</PresentationFormat>
  <Paragraphs>102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Open Sans</vt:lpstr>
      <vt:lpstr>Oswald</vt:lpstr>
      <vt:lpstr>SECNaskhArabic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2659</cp:revision>
  <dcterms:created xsi:type="dcterms:W3CDTF">2020-10-10T04:32:51Z</dcterms:created>
  <dcterms:modified xsi:type="dcterms:W3CDTF">2021-01-17T13:51:50Z</dcterms:modified>
</cp:coreProperties>
</file>