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499" r:id="rId3"/>
    <p:sldId id="553" r:id="rId4"/>
    <p:sldId id="554" r:id="rId5"/>
    <p:sldId id="335" r:id="rId6"/>
    <p:sldId id="524" r:id="rId7"/>
    <p:sldId id="561" r:id="rId8"/>
    <p:sldId id="565" r:id="rId9"/>
    <p:sldId id="495" r:id="rId10"/>
    <p:sldId id="340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83">
          <p15:clr>
            <a:srgbClr val="A4A3A4"/>
          </p15:clr>
        </p15:guide>
        <p15:guide id="4" pos="4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9364" autoAdjust="0"/>
  </p:normalViewPr>
  <p:slideViewPr>
    <p:cSldViewPr snapToGrid="0">
      <p:cViewPr varScale="1">
        <p:scale>
          <a:sx n="59" d="100"/>
          <a:sy n="59" d="100"/>
        </p:scale>
        <p:origin x="90" y="1446"/>
      </p:cViewPr>
      <p:guideLst>
        <p:guide orient="horz" pos="2183"/>
        <p:guide pos="3840"/>
        <p:guide orient="horz" pos="583"/>
        <p:guide pos="4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7DA963-B0F8-419E-A21E-D3CBE396CA5D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B33D20-02B7-421D-B21A-D7C661F7740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2154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13/06/1442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تعاملي مع بيئتي</a:t>
              </a:r>
              <a:endParaRPr lang="en-US" sz="28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144000" y="2107386"/>
            <a:ext cx="2550498" cy="973220"/>
            <a:chOff x="1431946" y="2643420"/>
            <a:chExt cx="5501315" cy="973220"/>
          </a:xfrm>
          <a:solidFill>
            <a:srgbClr val="7030A0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6" y="2643420"/>
              <a:ext cx="5501315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149648" y="545672"/>
            <a:ext cx="4558671" cy="1222155"/>
            <a:chOff x="1437355" y="652942"/>
            <a:chExt cx="4558671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652942"/>
              <a:ext cx="437849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213546" y="1273557"/>
              <a:ext cx="3782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تعاملي مع بيئتي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979550" y="2593995"/>
            <a:ext cx="211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البيئة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4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تعاملي مع بيئتي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77054" y="4043504"/>
              <a:ext cx="1433582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0141" y="3517639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735920" y="3747891"/>
            <a:ext cx="718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كل ما يحيط بنا من هواء و نبات و ماء و جبال و حيوانات و غيرها .  </a:t>
            </a:r>
          </a:p>
        </p:txBody>
      </p:sp>
    </p:spTree>
    <p:extLst>
      <p:ext uri="{BB962C8B-B14F-4D97-AF65-F5344CB8AC3E}">
        <p14:creationId xmlns:p14="http://schemas.microsoft.com/office/powerpoint/2010/main" val="38581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879770" y="1174701"/>
            <a:ext cx="4780111" cy="679499"/>
            <a:chOff x="1437356" y="1240017"/>
            <a:chExt cx="9947524" cy="6794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6" y="1240017"/>
              <a:ext cx="9947522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994661" y="1457851"/>
              <a:ext cx="839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ماذا ترين في المنظر المعروض أمامك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4608" y="3413254"/>
            <a:ext cx="1884145" cy="2341119"/>
            <a:chOff x="10081790" y="2824958"/>
            <a:chExt cx="1884145" cy="234111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1790" y="2824958"/>
              <a:ext cx="1884145" cy="2341119"/>
              <a:chOff x="395817" y="4308237"/>
              <a:chExt cx="1884145" cy="234111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293" y="4710364"/>
                <a:ext cx="1871561" cy="19389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تعاملي مع بيئتي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86222" y="3828688"/>
              <a:ext cx="1557668" cy="1063589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722080" y="3408498"/>
            <a:ext cx="3505128" cy="4941985"/>
            <a:chOff x="7919946" y="-1165699"/>
            <a:chExt cx="4442325" cy="5627751"/>
          </a:xfrm>
        </p:grpSpPr>
        <p:grpSp>
          <p:nvGrpSpPr>
            <p:cNvPr id="2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3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5799" y="1655027"/>
              <a:ext cx="3816910" cy="2503856"/>
            </a:xfrm>
            <a:prstGeom prst="rect">
              <a:avLst/>
            </a:prstGeom>
          </p:spPr>
        </p:pic>
        <p:sp>
          <p:nvSpPr>
            <p:cNvPr id="3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4" y="3917817"/>
              <a:ext cx="4203330" cy="48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400" b="1" dirty="0"/>
            </a:p>
          </p:txBody>
        </p:sp>
      </p:grp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6163748" y="1991917"/>
            <a:ext cx="3505989" cy="1841134"/>
          </a:xfrm>
          <a:prstGeom prst="cloud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rgbClr val="FFFF00"/>
                </a:solidFill>
                <a:latin typeface="SECNaskhArabic"/>
              </a:rPr>
              <a:t>أرى منظراً رائعاً يزيد من جمال المدينة</a:t>
            </a:r>
            <a:endParaRPr lang="ar-SY" sz="2000" b="1" dirty="0">
              <a:solidFill>
                <a:srgbClr val="FFFF00"/>
              </a:solidFill>
            </a:endParaRPr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364" y="4320325"/>
            <a:ext cx="1143084" cy="1977226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780703">
            <a:off x="8708890" y="3972743"/>
            <a:ext cx="874537" cy="548348"/>
          </a:xfrm>
          <a:custGeom>
            <a:avLst/>
            <a:gdLst>
              <a:gd name="connsiteX0" fmla="*/ 874537 w 874537"/>
              <a:gd name="connsiteY0" fmla="*/ 435892 h 548348"/>
              <a:gd name="connsiteX1" fmla="*/ 479313 w 874537"/>
              <a:gd name="connsiteY1" fmla="*/ 523464 h 548348"/>
              <a:gd name="connsiteX2" fmla="*/ 269088 w 874537"/>
              <a:gd name="connsiteY2" fmla="*/ 41823 h 548348"/>
              <a:gd name="connsiteX3" fmla="*/ 0 w 874537"/>
              <a:gd name="connsiteY3" fmla="*/ 56418 h 54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537" h="548348" extrusionOk="0">
                <a:moveTo>
                  <a:pt x="874537" y="435892"/>
                </a:moveTo>
                <a:cubicBezTo>
                  <a:pt x="725478" y="522324"/>
                  <a:pt x="616149" y="591143"/>
                  <a:pt x="479313" y="523464"/>
                </a:cubicBezTo>
                <a:cubicBezTo>
                  <a:pt x="350408" y="451476"/>
                  <a:pt x="369633" y="162948"/>
                  <a:pt x="269088" y="41823"/>
                </a:cubicBezTo>
                <a:cubicBezTo>
                  <a:pt x="149757" y="-86636"/>
                  <a:pt x="108222" y="40596"/>
                  <a:pt x="0" y="5641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70" grpId="0" animBg="1"/>
          <p:bldP spid="41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70" grpId="0" animBg="1"/>
          <p:bldP spid="41" grpId="0" animBg="1"/>
          <p:bldP spid="4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790913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5312229" y="1020140"/>
            <a:ext cx="6375832" cy="883404"/>
            <a:chOff x="1431943" y="2643419"/>
            <a:chExt cx="6375832" cy="883404"/>
          </a:xfrm>
          <a:solidFill>
            <a:srgbClr val="7030A0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75832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24460" y="2694988"/>
              <a:ext cx="666800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068457" y="-61195"/>
            <a:ext cx="4619604" cy="991522"/>
            <a:chOff x="1437354" y="883583"/>
            <a:chExt cx="4619604" cy="99152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883583"/>
              <a:ext cx="4619604" cy="991522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68413" y="1325363"/>
              <a:ext cx="37288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تتعرض بيئتي لملوثات كثيرة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036457" y="1451865"/>
            <a:ext cx="58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>
                <a:solidFill>
                  <a:schemeClr val="bg1"/>
                </a:solidFill>
              </a:rPr>
              <a:t>بالتعاون مع زميلاتك عدّدي أكبر عدد من ملوثات البيئة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69153" y="3457612"/>
            <a:ext cx="1890854" cy="2585864"/>
            <a:chOff x="10088880" y="2809118"/>
            <a:chExt cx="1890854" cy="258586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88880" y="2809118"/>
              <a:ext cx="1890854" cy="2585864"/>
              <a:chOff x="395817" y="4292849"/>
              <a:chExt cx="1890854" cy="258586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6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11121" y="4693499"/>
                <a:ext cx="1875550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تعاملي مع بيئتي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94390" y="4009309"/>
              <a:ext cx="1569364" cy="1071575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914385" y="1996463"/>
            <a:ext cx="783458" cy="787489"/>
            <a:chOff x="1431941" y="2643421"/>
            <a:chExt cx="783458" cy="787489"/>
          </a:xfrm>
        </p:grpSpPr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1"/>
              <a:ext cx="572416" cy="78748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19882" y="2666986"/>
              <a:ext cx="695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869851" y="2368426"/>
            <a:ext cx="302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/>
              <a:t>دخان المصانع و السيّارات .</a:t>
            </a:r>
          </a:p>
        </p:txBody>
      </p:sp>
      <p:grpSp>
        <p:nvGrpSpPr>
          <p:cNvPr id="4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3411" y="2968811"/>
            <a:ext cx="1834212" cy="635091"/>
            <a:chOff x="1431941" y="2643418"/>
            <a:chExt cx="1834212" cy="635091"/>
          </a:xfrm>
        </p:grpSpPr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43418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302170" y="3237226"/>
            <a:ext cx="2654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حرائق الغابات و البراكين .</a:t>
            </a:r>
          </a:p>
        </p:txBody>
      </p:sp>
      <p:grpSp>
        <p:nvGrpSpPr>
          <p:cNvPr id="3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3411" y="3751391"/>
            <a:ext cx="1795714" cy="635091"/>
            <a:chOff x="1431941" y="2643418"/>
            <a:chExt cx="1795714" cy="635091"/>
          </a:xfrm>
        </p:grpSpPr>
        <p:sp>
          <p:nvSpPr>
            <p:cNvPr id="3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76769" y="2688212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570507" y="4048876"/>
            <a:ext cx="2343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تسرب النفط</a:t>
            </a:r>
          </a:p>
        </p:txBody>
      </p:sp>
      <p:grpSp>
        <p:nvGrpSpPr>
          <p:cNvPr id="5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9646" y="4591587"/>
            <a:ext cx="1834212" cy="635091"/>
            <a:chOff x="1431941" y="2643418"/>
            <a:chExt cx="1834212" cy="635091"/>
          </a:xfrm>
        </p:grpSpPr>
        <p:sp>
          <p:nvSpPr>
            <p:cNvPr id="54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8212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492370" y="4907036"/>
            <a:ext cx="341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تلوث المياه من نفايات المصانع .</a:t>
            </a:r>
          </a:p>
        </p:txBody>
      </p:sp>
      <p:grpSp>
        <p:nvGrpSpPr>
          <p:cNvPr id="5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798178" y="5422430"/>
            <a:ext cx="1834212" cy="635091"/>
            <a:chOff x="1431941" y="2643418"/>
            <a:chExt cx="1834212" cy="635091"/>
          </a:xfrm>
        </p:grpSpPr>
        <p:sp>
          <p:nvSpPr>
            <p:cNvPr id="5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8212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214812" y="5702204"/>
            <a:ext cx="267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إلقاء النفايات على الأرض .</a:t>
            </a:r>
          </a:p>
        </p:txBody>
      </p:sp>
    </p:spTree>
    <p:extLst>
      <p:ext uri="{BB962C8B-B14F-4D97-AF65-F5344CB8AC3E}">
        <p14:creationId xmlns:p14="http://schemas.microsoft.com/office/powerpoint/2010/main" val="39340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3" grpId="0"/>
      <p:bldP spid="50" grpId="0"/>
      <p:bldP spid="52" grpId="0"/>
      <p:bldP spid="56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97F60C-3321-43DF-9482-3A54F6E347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7D84F852-088F-44E9-A8FF-DAF3FBBF2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522AF9F7-5F4C-47E7-918E-B25049ACD174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239035B-B1ED-4A3B-A17B-3251F0DCE9BF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81BC52B1-B7EF-4280-82AB-6CB268F0F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8436400" y="659361"/>
            <a:ext cx="3343512" cy="831835"/>
            <a:chOff x="1431946" y="2694988"/>
            <a:chExt cx="3343512" cy="83183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6" y="2864265"/>
              <a:ext cx="3343512" cy="66255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24460" y="2694988"/>
              <a:ext cx="6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945703" y="-153601"/>
            <a:ext cx="1834211" cy="872358"/>
            <a:chOff x="1437357" y="883583"/>
            <a:chExt cx="1834211" cy="872358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7" y="883583"/>
              <a:ext cx="1834211" cy="84641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999988" y="1294276"/>
              <a:ext cx="984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331200" y="953992"/>
            <a:ext cx="3022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>
                <a:solidFill>
                  <a:schemeClr val="bg1"/>
                </a:solidFill>
              </a:rPr>
              <a:t>حدّدي نوع الملوث المهدّد للبيئة ؟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69153" y="3457612"/>
            <a:ext cx="1890854" cy="2585864"/>
            <a:chOff x="10088880" y="2809118"/>
            <a:chExt cx="1890854" cy="258586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88880" y="2809118"/>
              <a:ext cx="1890854" cy="2585864"/>
              <a:chOff x="395817" y="4292849"/>
              <a:chExt cx="1890854" cy="258586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11121" y="4693499"/>
                <a:ext cx="1875550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تعاملي مع بيئتي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94390" y="4009309"/>
              <a:ext cx="1569364" cy="1071575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53" y="1023326"/>
            <a:ext cx="5112490" cy="5396518"/>
          </a:xfrm>
          <a:prstGeom prst="rect">
            <a:avLst/>
          </a:prstGeom>
        </p:spPr>
      </p:pic>
      <p:sp>
        <p:nvSpPr>
          <p:cNvPr id="83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012103" y="2406934"/>
            <a:ext cx="253371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تلوث غازي دخان مصانع</a:t>
            </a:r>
          </a:p>
        </p:txBody>
      </p:sp>
      <p:sp>
        <p:nvSpPr>
          <p:cNvPr id="10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271289" y="2388914"/>
            <a:ext cx="2390229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chemeClr val="bg1"/>
                </a:solidFill>
              </a:rPr>
              <a:t>تلوث كيميائي استخدام المبيدات بكثرة</a:t>
            </a:r>
          </a:p>
        </p:txBody>
      </p:sp>
      <p:sp>
        <p:nvSpPr>
          <p:cNvPr id="103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5689690" y="4457405"/>
            <a:ext cx="2856126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chemeClr val="bg1"/>
                </a:solidFill>
              </a:rPr>
              <a:t>تلوث غازي دخان السيّارات</a:t>
            </a:r>
          </a:p>
        </p:txBody>
      </p:sp>
      <p:sp>
        <p:nvSpPr>
          <p:cNvPr id="104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140222" y="4463650"/>
            <a:ext cx="2194055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تلوث بصري قطع الأشجار</a:t>
            </a:r>
          </a:p>
        </p:txBody>
      </p:sp>
      <p:sp>
        <p:nvSpPr>
          <p:cNvPr id="105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875315" y="6419844"/>
            <a:ext cx="4060598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تلوث عضوي إلقاء النفايات على الأرض</a:t>
            </a:r>
          </a:p>
        </p:txBody>
      </p:sp>
    </p:spTree>
    <p:extLst>
      <p:ext uri="{BB962C8B-B14F-4D97-AF65-F5344CB8AC3E}">
        <p14:creationId xmlns:p14="http://schemas.microsoft.com/office/powerpoint/2010/main" val="6936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8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5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9" dur="200" fill="hold"/>
                                        <p:tgtEl>
                                          <p:spTgt spid="10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83" grpId="0" animBg="1"/>
      <p:bldP spid="83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8839200" y="2206784"/>
            <a:ext cx="2855298" cy="873821"/>
            <a:chOff x="1431946" y="2643421"/>
            <a:chExt cx="2506829" cy="87382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6" y="2643421"/>
              <a:ext cx="2506829" cy="87382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069943" y="1057284"/>
            <a:ext cx="3638376" cy="941377"/>
            <a:chOff x="1437355" y="793845"/>
            <a:chExt cx="3638376" cy="94137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793845"/>
              <a:ext cx="3638376" cy="94137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33367" y="1273557"/>
              <a:ext cx="3042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056914" y="2584753"/>
            <a:ext cx="209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تلوث البيئة يؤدي إلى :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4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تعاملي مع بيئتي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77054" y="4043504"/>
              <a:ext cx="1433582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123541" y="2563133"/>
            <a:ext cx="3236175" cy="517473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انتشار الأمراض الخطيرة و زيادة الوفيات</a:t>
            </a:r>
          </a:p>
        </p:txBody>
      </p:sp>
    </p:spTree>
    <p:extLst>
      <p:ext uri="{BB962C8B-B14F-4D97-AF65-F5344CB8AC3E}">
        <p14:creationId xmlns:p14="http://schemas.microsoft.com/office/powerpoint/2010/main" val="30404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460343" y="2206783"/>
            <a:ext cx="4234155" cy="873821"/>
            <a:chOff x="1431946" y="2643422"/>
            <a:chExt cx="3717406" cy="87382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6" y="2643422"/>
              <a:ext cx="3717406" cy="87382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692571" y="1057283"/>
            <a:ext cx="4015748" cy="941377"/>
            <a:chOff x="1437355" y="793844"/>
            <a:chExt cx="4015748" cy="94137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793844"/>
              <a:ext cx="2303062" cy="94137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410739" y="1241836"/>
              <a:ext cx="3042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367177" y="2593995"/>
            <a:ext cx="369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ابدئي بنفسك من أجل بيئة أفضل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4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تعاملي مع بيئتي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77054" y="4043504"/>
              <a:ext cx="1433582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474164" y="3241582"/>
            <a:ext cx="4234155" cy="873821"/>
            <a:chOff x="1431946" y="2643422"/>
            <a:chExt cx="3717406" cy="873821"/>
          </a:xfrm>
          <a:solidFill>
            <a:srgbClr val="D60093"/>
          </a:solidFill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6" y="2643422"/>
              <a:ext cx="3717406" cy="87382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692571" y="3628794"/>
            <a:ext cx="3381578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قدّمي مقترحاً تحت هذا الشعار</a:t>
            </a:r>
          </a:p>
        </p:txBody>
      </p:sp>
      <p:sp>
        <p:nvSpPr>
          <p:cNvPr id="34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2647258" y="3617857"/>
            <a:ext cx="4420688" cy="517473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ابدأ بنفسي بأن ألقي النفايات في مكانها المخصص</a:t>
            </a:r>
          </a:p>
        </p:txBody>
      </p:sp>
    </p:spTree>
    <p:extLst>
      <p:ext uri="{BB962C8B-B14F-4D97-AF65-F5344CB8AC3E}">
        <p14:creationId xmlns:p14="http://schemas.microsoft.com/office/powerpoint/2010/main" val="33119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754522" y="2009417"/>
            <a:ext cx="913006" cy="883404"/>
            <a:chOff x="1431943" y="2643419"/>
            <a:chExt cx="941425" cy="8834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169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3" y="2674197"/>
              <a:ext cx="941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126660" y="962565"/>
            <a:ext cx="2540868" cy="1075116"/>
            <a:chOff x="1437360" y="652943"/>
            <a:chExt cx="2540868" cy="107511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60" y="652943"/>
              <a:ext cx="2540868" cy="107511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85136" y="1264022"/>
              <a:ext cx="1588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إرشادات عامة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647257" y="2515516"/>
            <a:ext cx="836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/>
              <a:t>رؤية </a:t>
            </a:r>
            <a:r>
              <a:rPr lang="ar-SY" sz="2000" b="1" dirty="0">
                <a:solidFill>
                  <a:srgbClr val="FF0000"/>
                </a:solidFill>
              </a:rPr>
              <a:t>2030</a:t>
            </a:r>
            <a:r>
              <a:rPr lang="ar-SY" sz="2000" b="1" dirty="0"/>
              <a:t>  تهدف إلى المحافظة على البيئة و ثرواتها الطبيعية من خلال الحد من التلوث .</a:t>
            </a:r>
            <a:endParaRPr lang="ar-SY" sz="2000" b="1" dirty="0">
              <a:solidFill>
                <a:srgbClr val="FF0000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4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7" y="3457639"/>
            <a:ext cx="1887814" cy="2662430"/>
            <a:chOff x="10091414" y="2809145"/>
            <a:chExt cx="1887814" cy="266243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4" y="2809145"/>
              <a:ext cx="1887814" cy="2662430"/>
              <a:chOff x="395816" y="4292850"/>
              <a:chExt cx="1887814" cy="26624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50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11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تعاملي مع بيئتي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43800" y="4011287"/>
              <a:ext cx="1346674" cy="919520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751069" y="2862043"/>
            <a:ext cx="913006" cy="883404"/>
            <a:chOff x="1431943" y="2643419"/>
            <a:chExt cx="941425" cy="883404"/>
          </a:xfrm>
        </p:grpSpPr>
        <p:sp>
          <p:nvSpPr>
            <p:cNvPr id="34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169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3" y="2674197"/>
              <a:ext cx="941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444343" y="3349118"/>
            <a:ext cx="4401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/>
              <a:t>ترشيد استهلاك الماء و الكهرباء يحافظ على البيئة .</a:t>
            </a:r>
            <a:endParaRPr lang="ar-SA" sz="2000" b="1" dirty="0"/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754522" y="3681232"/>
            <a:ext cx="913006" cy="883404"/>
            <a:chOff x="1431943" y="2643419"/>
            <a:chExt cx="941425" cy="883404"/>
          </a:xfrm>
        </p:grpSpPr>
        <p:sp>
          <p:nvSpPr>
            <p:cNvPr id="4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169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3" y="2674197"/>
              <a:ext cx="941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368800" y="4190409"/>
            <a:ext cx="6479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/>
              <a:t>الصيد الجائر للحيوانات يؤدي إلى انقراضها و إفساد البيئة 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6345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9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233</Words>
  <Application>Microsoft Office PowerPoint</Application>
  <PresentationFormat>شاشة عريضة</PresentationFormat>
  <Paragraphs>99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Open Sans</vt:lpstr>
      <vt:lpstr>Oswald</vt:lpstr>
      <vt:lpstr>SECNaskhArabic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2703</cp:revision>
  <dcterms:created xsi:type="dcterms:W3CDTF">2020-10-10T04:32:51Z</dcterms:created>
  <dcterms:modified xsi:type="dcterms:W3CDTF">2021-01-26T00:21:05Z</dcterms:modified>
</cp:coreProperties>
</file>