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84" r:id="rId3"/>
    <p:sldId id="261" r:id="rId4"/>
    <p:sldId id="292" r:id="rId5"/>
    <p:sldId id="265" r:id="rId6"/>
    <p:sldId id="266" r:id="rId7"/>
    <p:sldId id="268" r:id="rId8"/>
    <p:sldId id="295" r:id="rId9"/>
    <p:sldId id="286" r:id="rId10"/>
    <p:sldId id="271" r:id="rId11"/>
    <p:sldId id="272" r:id="rId12"/>
    <p:sldId id="296" r:id="rId13"/>
    <p:sldId id="294" r:id="rId14"/>
    <p:sldId id="291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5DF"/>
    <a:srgbClr val="FFD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56BAB-95B6-4852-B656-D38BDEF49476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19FA01-42E0-497E-91F2-3FB060E01FDE}">
      <dgm:prSet phldrT="[نص]"/>
      <dgm:spPr/>
      <dgm:t>
        <a:bodyPr/>
        <a:lstStyle/>
        <a:p>
          <a:r>
            <a:rPr lang="ar-SA" dirty="0"/>
            <a:t>كلما زاد حياء الإنسان</a:t>
          </a:r>
          <a:endParaRPr lang="en-US" dirty="0"/>
        </a:p>
      </dgm:t>
    </dgm:pt>
    <dgm:pt modelId="{F31DCCCA-CC49-4D07-A673-69C21BEF2FE4}" type="parTrans" cxnId="{8090A7C7-8E36-4123-9585-01259854E9BE}">
      <dgm:prSet/>
      <dgm:spPr/>
      <dgm:t>
        <a:bodyPr/>
        <a:lstStyle/>
        <a:p>
          <a:endParaRPr lang="en-US"/>
        </a:p>
      </dgm:t>
    </dgm:pt>
    <dgm:pt modelId="{A336EBEE-0A9F-4692-8041-5C6B6AB6996E}" type="sibTrans" cxnId="{8090A7C7-8E36-4123-9585-01259854E9BE}">
      <dgm:prSet/>
      <dgm:spPr/>
      <dgm:t>
        <a:bodyPr/>
        <a:lstStyle/>
        <a:p>
          <a:endParaRPr lang="en-US"/>
        </a:p>
      </dgm:t>
    </dgm:pt>
    <dgm:pt modelId="{B89A0B0A-ADD7-4D22-AB32-65C93F6DE749}">
      <dgm:prSet phldrT="[نص]"/>
      <dgm:spPr/>
      <dgm:t>
        <a:bodyPr/>
        <a:lstStyle/>
        <a:p>
          <a:r>
            <a:rPr lang="ar-SA" dirty="0"/>
            <a:t>زاد إيمانه</a:t>
          </a:r>
          <a:endParaRPr lang="en-US" dirty="0"/>
        </a:p>
      </dgm:t>
    </dgm:pt>
    <dgm:pt modelId="{2F8A8447-855B-414F-8A77-6FAC6E2B91A3}" type="parTrans" cxnId="{811A7EA4-5F8A-44D5-8798-EBB6C1445231}">
      <dgm:prSet/>
      <dgm:spPr/>
      <dgm:t>
        <a:bodyPr/>
        <a:lstStyle/>
        <a:p>
          <a:endParaRPr lang="en-US"/>
        </a:p>
      </dgm:t>
    </dgm:pt>
    <dgm:pt modelId="{8F6E46CE-0BD6-4242-B15F-F50390890C82}" type="sibTrans" cxnId="{811A7EA4-5F8A-44D5-8798-EBB6C1445231}">
      <dgm:prSet/>
      <dgm:spPr/>
      <dgm:t>
        <a:bodyPr/>
        <a:lstStyle/>
        <a:p>
          <a:endParaRPr lang="en-US"/>
        </a:p>
      </dgm:t>
    </dgm:pt>
    <dgm:pt modelId="{4586C97E-F9E9-449F-93AB-04F201DFE26D}">
      <dgm:prSet phldrT="[نص]"/>
      <dgm:spPr/>
      <dgm:t>
        <a:bodyPr/>
        <a:lstStyle/>
        <a:p>
          <a:r>
            <a:rPr lang="ar-SA" dirty="0"/>
            <a:t>زاد برّه و إحسانه</a:t>
          </a:r>
          <a:endParaRPr lang="en-US" dirty="0"/>
        </a:p>
      </dgm:t>
    </dgm:pt>
    <dgm:pt modelId="{9862AB2F-DA0E-4CB2-9B69-E9EE769EB715}" type="parTrans" cxnId="{03958CA6-8A15-4934-993E-D39DB7BD58B0}">
      <dgm:prSet/>
      <dgm:spPr/>
      <dgm:t>
        <a:bodyPr/>
        <a:lstStyle/>
        <a:p>
          <a:endParaRPr lang="en-US"/>
        </a:p>
      </dgm:t>
    </dgm:pt>
    <dgm:pt modelId="{5ADF88FB-C937-4625-A22C-67ACABB7749A}" type="sibTrans" cxnId="{03958CA6-8A15-4934-993E-D39DB7BD58B0}">
      <dgm:prSet/>
      <dgm:spPr/>
      <dgm:t>
        <a:bodyPr/>
        <a:lstStyle/>
        <a:p>
          <a:endParaRPr lang="en-US"/>
        </a:p>
      </dgm:t>
    </dgm:pt>
    <dgm:pt modelId="{50CEF102-CCCB-4513-986B-B8FC1D289EF0}">
      <dgm:prSet phldrT="[نص]"/>
      <dgm:spPr/>
      <dgm:t>
        <a:bodyPr/>
        <a:lstStyle/>
        <a:p>
          <a:r>
            <a:rPr lang="ar-SA" dirty="0"/>
            <a:t>اقترب من كل حسن</a:t>
          </a:r>
          <a:endParaRPr lang="en-US" dirty="0"/>
        </a:p>
      </dgm:t>
    </dgm:pt>
    <dgm:pt modelId="{683CC80D-FFAA-4008-8FD9-3FB452D9BF25}" type="parTrans" cxnId="{32003545-E0C2-463B-B7A3-11D8884FABE4}">
      <dgm:prSet/>
      <dgm:spPr/>
      <dgm:t>
        <a:bodyPr/>
        <a:lstStyle/>
        <a:p>
          <a:endParaRPr lang="en-US"/>
        </a:p>
      </dgm:t>
    </dgm:pt>
    <dgm:pt modelId="{EFA17656-4CED-448A-803F-99AE98AB7114}" type="sibTrans" cxnId="{32003545-E0C2-463B-B7A3-11D8884FABE4}">
      <dgm:prSet/>
      <dgm:spPr/>
      <dgm:t>
        <a:bodyPr/>
        <a:lstStyle/>
        <a:p>
          <a:endParaRPr lang="en-US"/>
        </a:p>
      </dgm:t>
    </dgm:pt>
    <dgm:pt modelId="{DB1385DF-96F4-4ADC-B771-57D1F3CDABD1}">
      <dgm:prSet phldrT="[نص]"/>
      <dgm:spPr/>
      <dgm:t>
        <a:bodyPr/>
        <a:lstStyle/>
        <a:p>
          <a:r>
            <a:rPr lang="ar-SA" dirty="0"/>
            <a:t>ابتعد عن كل قبيح</a:t>
          </a:r>
          <a:endParaRPr lang="en-US" dirty="0"/>
        </a:p>
      </dgm:t>
    </dgm:pt>
    <dgm:pt modelId="{DAC521EF-5782-4E70-BF80-A35AD2582728}" type="parTrans" cxnId="{1A1880B6-1B87-4B40-A3F3-F2F0C81C877F}">
      <dgm:prSet/>
      <dgm:spPr/>
      <dgm:t>
        <a:bodyPr/>
        <a:lstStyle/>
        <a:p>
          <a:endParaRPr lang="en-US"/>
        </a:p>
      </dgm:t>
    </dgm:pt>
    <dgm:pt modelId="{E8C80CAF-AA66-478A-BD41-DB4CFC92F04A}" type="sibTrans" cxnId="{1A1880B6-1B87-4B40-A3F3-F2F0C81C877F}">
      <dgm:prSet/>
      <dgm:spPr/>
      <dgm:t>
        <a:bodyPr/>
        <a:lstStyle/>
        <a:p>
          <a:endParaRPr lang="en-US"/>
        </a:p>
      </dgm:t>
    </dgm:pt>
    <dgm:pt modelId="{5F287739-31A0-4098-9793-F1B4EFAD0598}">
      <dgm:prSet/>
      <dgm:spPr/>
      <dgm:t>
        <a:bodyPr/>
        <a:lstStyle/>
        <a:p>
          <a:r>
            <a:rPr lang="ar-SA" dirty="0"/>
            <a:t>قل شرَه و عصيانه</a:t>
          </a:r>
          <a:endParaRPr lang="en-US" dirty="0"/>
        </a:p>
      </dgm:t>
    </dgm:pt>
    <dgm:pt modelId="{D41A5BB3-3536-4F63-9F31-B0B234AE1020}" type="parTrans" cxnId="{058898B4-6382-4F21-AE78-99EE18D67E91}">
      <dgm:prSet/>
      <dgm:spPr/>
      <dgm:t>
        <a:bodyPr/>
        <a:lstStyle/>
        <a:p>
          <a:endParaRPr lang="en-US"/>
        </a:p>
      </dgm:t>
    </dgm:pt>
    <dgm:pt modelId="{A805A8E6-9C38-47FB-A122-7F79BECF29EA}" type="sibTrans" cxnId="{058898B4-6382-4F21-AE78-99EE18D67E91}">
      <dgm:prSet/>
      <dgm:spPr/>
      <dgm:t>
        <a:bodyPr/>
        <a:lstStyle/>
        <a:p>
          <a:endParaRPr lang="en-US"/>
        </a:p>
      </dgm:t>
    </dgm:pt>
    <dgm:pt modelId="{68114C1B-F6F1-434C-8DDD-91EC0BBA6BE4}" type="pres">
      <dgm:prSet presAssocID="{30D56BAB-95B6-4852-B656-D38BDEF4947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898DD0-AA53-4C0F-822E-9F3FD263CB7D}" type="pres">
      <dgm:prSet presAssocID="{1219FA01-42E0-497E-91F2-3FB060E01FDE}" presName="centerShape" presStyleLbl="node0" presStyleIdx="0" presStyleCnt="1" custScaleX="118159" custScaleY="111900"/>
      <dgm:spPr/>
    </dgm:pt>
    <dgm:pt modelId="{E08D4B4B-AD99-46CA-8577-83E2A3E73975}" type="pres">
      <dgm:prSet presAssocID="{B89A0B0A-ADD7-4D22-AB32-65C93F6DE749}" presName="node" presStyleLbl="node1" presStyleIdx="0" presStyleCnt="5" custScaleX="197661">
        <dgm:presLayoutVars>
          <dgm:bulletEnabled val="1"/>
        </dgm:presLayoutVars>
      </dgm:prSet>
      <dgm:spPr/>
    </dgm:pt>
    <dgm:pt modelId="{BA9B8375-8A26-4575-9639-4875FC419687}" type="pres">
      <dgm:prSet presAssocID="{B89A0B0A-ADD7-4D22-AB32-65C93F6DE749}" presName="dummy" presStyleCnt="0"/>
      <dgm:spPr/>
    </dgm:pt>
    <dgm:pt modelId="{C40B4227-9407-49BE-A75D-579C9C56BA77}" type="pres">
      <dgm:prSet presAssocID="{8F6E46CE-0BD6-4242-B15F-F50390890C82}" presName="sibTrans" presStyleLbl="sibTrans2D1" presStyleIdx="0" presStyleCnt="5"/>
      <dgm:spPr/>
    </dgm:pt>
    <dgm:pt modelId="{FC63EFE1-B217-4669-ABF1-7309026E805F}" type="pres">
      <dgm:prSet presAssocID="{4586C97E-F9E9-449F-93AB-04F201DFE26D}" presName="node" presStyleLbl="node1" presStyleIdx="1" presStyleCnt="5" custAng="20415411" custScaleX="106793" custScaleY="184839">
        <dgm:presLayoutVars>
          <dgm:bulletEnabled val="1"/>
        </dgm:presLayoutVars>
      </dgm:prSet>
      <dgm:spPr/>
    </dgm:pt>
    <dgm:pt modelId="{A90805C4-3FA0-4426-897B-7E6F90F4F8DC}" type="pres">
      <dgm:prSet presAssocID="{4586C97E-F9E9-449F-93AB-04F201DFE26D}" presName="dummy" presStyleCnt="0"/>
      <dgm:spPr/>
    </dgm:pt>
    <dgm:pt modelId="{621E7F6D-97CE-4263-B883-05A1B0FF7CF9}" type="pres">
      <dgm:prSet presAssocID="{5ADF88FB-C937-4625-A22C-67ACABB7749A}" presName="sibTrans" presStyleLbl="sibTrans2D1" presStyleIdx="1" presStyleCnt="5"/>
      <dgm:spPr/>
    </dgm:pt>
    <dgm:pt modelId="{521F2B5D-D599-40E3-B77C-6D72EF23890C}" type="pres">
      <dgm:prSet presAssocID="{5F287739-31A0-4098-9793-F1B4EFAD0598}" presName="node" presStyleLbl="node1" presStyleIdx="2" presStyleCnt="5" custAng="1859441" custScaleY="177521">
        <dgm:presLayoutVars>
          <dgm:bulletEnabled val="1"/>
        </dgm:presLayoutVars>
      </dgm:prSet>
      <dgm:spPr/>
    </dgm:pt>
    <dgm:pt modelId="{7FA0CB6E-940E-4DC1-B1C0-69B08474AE8E}" type="pres">
      <dgm:prSet presAssocID="{5F287739-31A0-4098-9793-F1B4EFAD0598}" presName="dummy" presStyleCnt="0"/>
      <dgm:spPr/>
    </dgm:pt>
    <dgm:pt modelId="{4CE31F2E-DA68-4CC0-844E-A9A8F75AF731}" type="pres">
      <dgm:prSet presAssocID="{A805A8E6-9C38-47FB-A122-7F79BECF29EA}" presName="sibTrans" presStyleLbl="sibTrans2D1" presStyleIdx="2" presStyleCnt="5"/>
      <dgm:spPr/>
    </dgm:pt>
    <dgm:pt modelId="{8F19F664-B394-41D3-A221-9249AF546A6E}" type="pres">
      <dgm:prSet presAssocID="{50CEF102-CCCB-4513-986B-B8FC1D289EF0}" presName="node" presStyleLbl="node1" presStyleIdx="3" presStyleCnt="5" custAng="19633684" custScaleY="167662">
        <dgm:presLayoutVars>
          <dgm:bulletEnabled val="1"/>
        </dgm:presLayoutVars>
      </dgm:prSet>
      <dgm:spPr/>
    </dgm:pt>
    <dgm:pt modelId="{07EA1B2C-BDFA-4C2F-85F7-D5B2023CB3C6}" type="pres">
      <dgm:prSet presAssocID="{50CEF102-CCCB-4513-986B-B8FC1D289EF0}" presName="dummy" presStyleCnt="0"/>
      <dgm:spPr/>
    </dgm:pt>
    <dgm:pt modelId="{67DEAE23-C82E-4E49-AF61-5B9CCFA63F8C}" type="pres">
      <dgm:prSet presAssocID="{EFA17656-4CED-448A-803F-99AE98AB7114}" presName="sibTrans" presStyleLbl="sibTrans2D1" presStyleIdx="3" presStyleCnt="5"/>
      <dgm:spPr/>
    </dgm:pt>
    <dgm:pt modelId="{6155A50A-47AD-4F81-A7EF-9AB95998815C}" type="pres">
      <dgm:prSet presAssocID="{DB1385DF-96F4-4ADC-B771-57D1F3CDABD1}" presName="node" presStyleLbl="node1" presStyleIdx="4" presStyleCnt="5" custAng="270440" custScaleY="171747">
        <dgm:presLayoutVars>
          <dgm:bulletEnabled val="1"/>
        </dgm:presLayoutVars>
      </dgm:prSet>
      <dgm:spPr/>
    </dgm:pt>
    <dgm:pt modelId="{ED9E09BE-A2B5-441F-B8B9-5CE9EE302280}" type="pres">
      <dgm:prSet presAssocID="{DB1385DF-96F4-4ADC-B771-57D1F3CDABD1}" presName="dummy" presStyleCnt="0"/>
      <dgm:spPr/>
    </dgm:pt>
    <dgm:pt modelId="{CD55114F-7DF9-41DC-A136-FCDBD2C9FBD3}" type="pres">
      <dgm:prSet presAssocID="{E8C80CAF-AA66-478A-BD41-DB4CFC92F04A}" presName="sibTrans" presStyleLbl="sibTrans2D1" presStyleIdx="4" presStyleCnt="5"/>
      <dgm:spPr/>
    </dgm:pt>
  </dgm:ptLst>
  <dgm:cxnLst>
    <dgm:cxn modelId="{D91BBF04-AD2F-48B5-8C3B-AF013A51AD62}" type="presOf" srcId="{50CEF102-CCCB-4513-986B-B8FC1D289EF0}" destId="{8F19F664-B394-41D3-A221-9249AF546A6E}" srcOrd="0" destOrd="0" presId="urn:microsoft.com/office/officeart/2005/8/layout/radial6"/>
    <dgm:cxn modelId="{4930BF04-5FE8-42C5-9B45-D70708B5B712}" type="presOf" srcId="{B89A0B0A-ADD7-4D22-AB32-65C93F6DE749}" destId="{E08D4B4B-AD99-46CA-8577-83E2A3E73975}" srcOrd="0" destOrd="0" presId="urn:microsoft.com/office/officeart/2005/8/layout/radial6"/>
    <dgm:cxn modelId="{32003545-E0C2-463B-B7A3-11D8884FABE4}" srcId="{1219FA01-42E0-497E-91F2-3FB060E01FDE}" destId="{50CEF102-CCCB-4513-986B-B8FC1D289EF0}" srcOrd="3" destOrd="0" parTransId="{683CC80D-FFAA-4008-8FD9-3FB452D9BF25}" sibTransId="{EFA17656-4CED-448A-803F-99AE98AB7114}"/>
    <dgm:cxn modelId="{0A4EC576-1A99-4B81-9E19-C01422A750EB}" type="presOf" srcId="{8F6E46CE-0BD6-4242-B15F-F50390890C82}" destId="{C40B4227-9407-49BE-A75D-579C9C56BA77}" srcOrd="0" destOrd="0" presId="urn:microsoft.com/office/officeart/2005/8/layout/radial6"/>
    <dgm:cxn modelId="{6DD05B77-1AEC-4064-86E0-0554D7FC39D6}" type="presOf" srcId="{EFA17656-4CED-448A-803F-99AE98AB7114}" destId="{67DEAE23-C82E-4E49-AF61-5B9CCFA63F8C}" srcOrd="0" destOrd="0" presId="urn:microsoft.com/office/officeart/2005/8/layout/radial6"/>
    <dgm:cxn modelId="{DD9A238A-478A-4021-AB14-49636FF93F2C}" type="presOf" srcId="{5F287739-31A0-4098-9793-F1B4EFAD0598}" destId="{521F2B5D-D599-40E3-B77C-6D72EF23890C}" srcOrd="0" destOrd="0" presId="urn:microsoft.com/office/officeart/2005/8/layout/radial6"/>
    <dgm:cxn modelId="{299FA38C-8CE1-4AC1-AA7F-48537C7C75A0}" type="presOf" srcId="{A805A8E6-9C38-47FB-A122-7F79BECF29EA}" destId="{4CE31F2E-DA68-4CC0-844E-A9A8F75AF731}" srcOrd="0" destOrd="0" presId="urn:microsoft.com/office/officeart/2005/8/layout/radial6"/>
    <dgm:cxn modelId="{9B817D95-642A-438D-A4EA-A260BEA9F330}" type="presOf" srcId="{1219FA01-42E0-497E-91F2-3FB060E01FDE}" destId="{88898DD0-AA53-4C0F-822E-9F3FD263CB7D}" srcOrd="0" destOrd="0" presId="urn:microsoft.com/office/officeart/2005/8/layout/radial6"/>
    <dgm:cxn modelId="{021B799C-5E7E-4DB8-9AF5-2F414EE67AE5}" type="presOf" srcId="{DB1385DF-96F4-4ADC-B771-57D1F3CDABD1}" destId="{6155A50A-47AD-4F81-A7EF-9AB95998815C}" srcOrd="0" destOrd="0" presId="urn:microsoft.com/office/officeart/2005/8/layout/radial6"/>
    <dgm:cxn modelId="{811A7EA4-5F8A-44D5-8798-EBB6C1445231}" srcId="{1219FA01-42E0-497E-91F2-3FB060E01FDE}" destId="{B89A0B0A-ADD7-4D22-AB32-65C93F6DE749}" srcOrd="0" destOrd="0" parTransId="{2F8A8447-855B-414F-8A77-6FAC6E2B91A3}" sibTransId="{8F6E46CE-0BD6-4242-B15F-F50390890C82}"/>
    <dgm:cxn modelId="{6944D0A4-EA89-4D77-B27F-796250BA1619}" type="presOf" srcId="{E8C80CAF-AA66-478A-BD41-DB4CFC92F04A}" destId="{CD55114F-7DF9-41DC-A136-FCDBD2C9FBD3}" srcOrd="0" destOrd="0" presId="urn:microsoft.com/office/officeart/2005/8/layout/radial6"/>
    <dgm:cxn modelId="{03958CA6-8A15-4934-993E-D39DB7BD58B0}" srcId="{1219FA01-42E0-497E-91F2-3FB060E01FDE}" destId="{4586C97E-F9E9-449F-93AB-04F201DFE26D}" srcOrd="1" destOrd="0" parTransId="{9862AB2F-DA0E-4CB2-9B69-E9EE769EB715}" sibTransId="{5ADF88FB-C937-4625-A22C-67ACABB7749A}"/>
    <dgm:cxn modelId="{E62F8BA8-CABD-4E8F-B4F2-B5BF2F79C1CD}" type="presOf" srcId="{30D56BAB-95B6-4852-B656-D38BDEF49476}" destId="{68114C1B-F6F1-434C-8DDD-91EC0BBA6BE4}" srcOrd="0" destOrd="0" presId="urn:microsoft.com/office/officeart/2005/8/layout/radial6"/>
    <dgm:cxn modelId="{058898B4-6382-4F21-AE78-99EE18D67E91}" srcId="{1219FA01-42E0-497E-91F2-3FB060E01FDE}" destId="{5F287739-31A0-4098-9793-F1B4EFAD0598}" srcOrd="2" destOrd="0" parTransId="{D41A5BB3-3536-4F63-9F31-B0B234AE1020}" sibTransId="{A805A8E6-9C38-47FB-A122-7F79BECF29EA}"/>
    <dgm:cxn modelId="{1A1880B6-1B87-4B40-A3F3-F2F0C81C877F}" srcId="{1219FA01-42E0-497E-91F2-3FB060E01FDE}" destId="{DB1385DF-96F4-4ADC-B771-57D1F3CDABD1}" srcOrd="4" destOrd="0" parTransId="{DAC521EF-5782-4E70-BF80-A35AD2582728}" sibTransId="{E8C80CAF-AA66-478A-BD41-DB4CFC92F04A}"/>
    <dgm:cxn modelId="{8090A7C7-8E36-4123-9585-01259854E9BE}" srcId="{30D56BAB-95B6-4852-B656-D38BDEF49476}" destId="{1219FA01-42E0-497E-91F2-3FB060E01FDE}" srcOrd="0" destOrd="0" parTransId="{F31DCCCA-CC49-4D07-A673-69C21BEF2FE4}" sibTransId="{A336EBEE-0A9F-4692-8041-5C6B6AB6996E}"/>
    <dgm:cxn modelId="{D9BBB1D6-C7D3-425A-BA58-8EDAC7F24473}" type="presOf" srcId="{4586C97E-F9E9-449F-93AB-04F201DFE26D}" destId="{FC63EFE1-B217-4669-ABF1-7309026E805F}" srcOrd="0" destOrd="0" presId="urn:microsoft.com/office/officeart/2005/8/layout/radial6"/>
    <dgm:cxn modelId="{196992F8-CB8B-40BF-995D-77E6A807D940}" type="presOf" srcId="{5ADF88FB-C937-4625-A22C-67ACABB7749A}" destId="{621E7F6D-97CE-4263-B883-05A1B0FF7CF9}" srcOrd="0" destOrd="0" presId="urn:microsoft.com/office/officeart/2005/8/layout/radial6"/>
    <dgm:cxn modelId="{9EC61E99-6FE3-4591-ABD7-F14E2AE99BEF}" type="presParOf" srcId="{68114C1B-F6F1-434C-8DDD-91EC0BBA6BE4}" destId="{88898DD0-AA53-4C0F-822E-9F3FD263CB7D}" srcOrd="0" destOrd="0" presId="urn:microsoft.com/office/officeart/2005/8/layout/radial6"/>
    <dgm:cxn modelId="{4FFDF1B2-B3EE-45F7-92B7-B785886ECA6E}" type="presParOf" srcId="{68114C1B-F6F1-434C-8DDD-91EC0BBA6BE4}" destId="{E08D4B4B-AD99-46CA-8577-83E2A3E73975}" srcOrd="1" destOrd="0" presId="urn:microsoft.com/office/officeart/2005/8/layout/radial6"/>
    <dgm:cxn modelId="{50209DDE-0468-4E3A-8710-894559E50F31}" type="presParOf" srcId="{68114C1B-F6F1-434C-8DDD-91EC0BBA6BE4}" destId="{BA9B8375-8A26-4575-9639-4875FC419687}" srcOrd="2" destOrd="0" presId="urn:microsoft.com/office/officeart/2005/8/layout/radial6"/>
    <dgm:cxn modelId="{66C38174-FC14-4D54-896B-FA8CFEC3CF28}" type="presParOf" srcId="{68114C1B-F6F1-434C-8DDD-91EC0BBA6BE4}" destId="{C40B4227-9407-49BE-A75D-579C9C56BA77}" srcOrd="3" destOrd="0" presId="urn:microsoft.com/office/officeart/2005/8/layout/radial6"/>
    <dgm:cxn modelId="{6A21470E-55B7-429D-920A-1F60734DB400}" type="presParOf" srcId="{68114C1B-F6F1-434C-8DDD-91EC0BBA6BE4}" destId="{FC63EFE1-B217-4669-ABF1-7309026E805F}" srcOrd="4" destOrd="0" presId="urn:microsoft.com/office/officeart/2005/8/layout/radial6"/>
    <dgm:cxn modelId="{B34D6E4C-7844-4B90-8D7B-56E6DB82920B}" type="presParOf" srcId="{68114C1B-F6F1-434C-8DDD-91EC0BBA6BE4}" destId="{A90805C4-3FA0-4426-897B-7E6F90F4F8DC}" srcOrd="5" destOrd="0" presId="urn:microsoft.com/office/officeart/2005/8/layout/radial6"/>
    <dgm:cxn modelId="{D736FCE5-1253-4C90-81B9-CEB9806FA827}" type="presParOf" srcId="{68114C1B-F6F1-434C-8DDD-91EC0BBA6BE4}" destId="{621E7F6D-97CE-4263-B883-05A1B0FF7CF9}" srcOrd="6" destOrd="0" presId="urn:microsoft.com/office/officeart/2005/8/layout/radial6"/>
    <dgm:cxn modelId="{A1259C22-4971-40F0-87E1-8E18E6046F00}" type="presParOf" srcId="{68114C1B-F6F1-434C-8DDD-91EC0BBA6BE4}" destId="{521F2B5D-D599-40E3-B77C-6D72EF23890C}" srcOrd="7" destOrd="0" presId="urn:microsoft.com/office/officeart/2005/8/layout/radial6"/>
    <dgm:cxn modelId="{0D241FEA-5246-45E8-A0F9-DAF4E2DF462E}" type="presParOf" srcId="{68114C1B-F6F1-434C-8DDD-91EC0BBA6BE4}" destId="{7FA0CB6E-940E-4DC1-B1C0-69B08474AE8E}" srcOrd="8" destOrd="0" presId="urn:microsoft.com/office/officeart/2005/8/layout/radial6"/>
    <dgm:cxn modelId="{978076ED-8934-4348-BD69-16747BEC8415}" type="presParOf" srcId="{68114C1B-F6F1-434C-8DDD-91EC0BBA6BE4}" destId="{4CE31F2E-DA68-4CC0-844E-A9A8F75AF731}" srcOrd="9" destOrd="0" presId="urn:microsoft.com/office/officeart/2005/8/layout/radial6"/>
    <dgm:cxn modelId="{90B226CD-FE31-438A-AB0B-2A5BF6CEF8D4}" type="presParOf" srcId="{68114C1B-F6F1-434C-8DDD-91EC0BBA6BE4}" destId="{8F19F664-B394-41D3-A221-9249AF546A6E}" srcOrd="10" destOrd="0" presId="urn:microsoft.com/office/officeart/2005/8/layout/radial6"/>
    <dgm:cxn modelId="{26849E70-2BCC-4DC2-9956-FA71BD0D0CE2}" type="presParOf" srcId="{68114C1B-F6F1-434C-8DDD-91EC0BBA6BE4}" destId="{07EA1B2C-BDFA-4C2F-85F7-D5B2023CB3C6}" srcOrd="11" destOrd="0" presId="urn:microsoft.com/office/officeart/2005/8/layout/radial6"/>
    <dgm:cxn modelId="{6772492F-C7E9-4028-A30A-807311881BD3}" type="presParOf" srcId="{68114C1B-F6F1-434C-8DDD-91EC0BBA6BE4}" destId="{67DEAE23-C82E-4E49-AF61-5B9CCFA63F8C}" srcOrd="12" destOrd="0" presId="urn:microsoft.com/office/officeart/2005/8/layout/radial6"/>
    <dgm:cxn modelId="{D33CBF09-8957-45B3-8182-9E0E116107A3}" type="presParOf" srcId="{68114C1B-F6F1-434C-8DDD-91EC0BBA6BE4}" destId="{6155A50A-47AD-4F81-A7EF-9AB95998815C}" srcOrd="13" destOrd="0" presId="urn:microsoft.com/office/officeart/2005/8/layout/radial6"/>
    <dgm:cxn modelId="{A633091C-C11A-4AA4-B4EA-87F7C9CCD09C}" type="presParOf" srcId="{68114C1B-F6F1-434C-8DDD-91EC0BBA6BE4}" destId="{ED9E09BE-A2B5-441F-B8B9-5CE9EE302280}" srcOrd="14" destOrd="0" presId="urn:microsoft.com/office/officeart/2005/8/layout/radial6"/>
    <dgm:cxn modelId="{1FF32FBA-26BD-4BB6-9A45-F70CA3E08829}" type="presParOf" srcId="{68114C1B-F6F1-434C-8DDD-91EC0BBA6BE4}" destId="{CD55114F-7DF9-41DC-A136-FCDBD2C9FBD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270CC-6D33-4822-B447-3A4862D992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150D3E-5A36-48F6-A024-F44061112247}">
      <dgm:prSet phldrT="[نص]"/>
      <dgm:spPr/>
      <dgm:t>
        <a:bodyPr/>
        <a:lstStyle/>
        <a:p>
          <a:r>
            <a:rPr lang="ar-SA" dirty="0"/>
            <a:t>مما يعينك على التخلّق يخلق الحياء</a:t>
          </a:r>
          <a:endParaRPr lang="en-US" dirty="0"/>
        </a:p>
      </dgm:t>
    </dgm:pt>
    <dgm:pt modelId="{662A07D8-2D41-474A-B725-E96445933560}" type="parTrans" cxnId="{A16BDB1A-4D1B-4E37-A5F5-F26515CDEC40}">
      <dgm:prSet/>
      <dgm:spPr/>
      <dgm:t>
        <a:bodyPr/>
        <a:lstStyle/>
        <a:p>
          <a:endParaRPr lang="en-US"/>
        </a:p>
      </dgm:t>
    </dgm:pt>
    <dgm:pt modelId="{CB683A62-E2C7-47AC-A716-71455952E8A2}" type="sibTrans" cxnId="{A16BDB1A-4D1B-4E37-A5F5-F26515CDEC40}">
      <dgm:prSet/>
      <dgm:spPr/>
      <dgm:t>
        <a:bodyPr/>
        <a:lstStyle/>
        <a:p>
          <a:endParaRPr lang="en-US"/>
        </a:p>
      </dgm:t>
    </dgm:pt>
    <dgm:pt modelId="{BECBBE08-3C09-45AF-8FFC-FB0FD8B6D87D}">
      <dgm:prSet phldrT="[نص]"/>
      <dgm:spPr/>
      <dgm:t>
        <a:bodyPr/>
        <a:lstStyle/>
        <a:p>
          <a:r>
            <a:rPr lang="ar-SA" dirty="0"/>
            <a:t>التأدب بآداّب الإسلام و سننه</a:t>
          </a:r>
          <a:endParaRPr lang="en-US" dirty="0"/>
        </a:p>
      </dgm:t>
    </dgm:pt>
    <dgm:pt modelId="{253BD210-61A6-4754-8FA0-CA16CD9E781B}" type="parTrans" cxnId="{1300DBA9-E34B-4F32-B5DC-2D6F791A84D8}">
      <dgm:prSet/>
      <dgm:spPr/>
      <dgm:t>
        <a:bodyPr/>
        <a:lstStyle/>
        <a:p>
          <a:endParaRPr lang="en-US"/>
        </a:p>
      </dgm:t>
    </dgm:pt>
    <dgm:pt modelId="{6A9E6A2F-301A-4F41-AF5A-0548BAE6C2B1}" type="sibTrans" cxnId="{1300DBA9-E34B-4F32-B5DC-2D6F791A84D8}">
      <dgm:prSet/>
      <dgm:spPr/>
      <dgm:t>
        <a:bodyPr/>
        <a:lstStyle/>
        <a:p>
          <a:endParaRPr lang="en-US"/>
        </a:p>
      </dgm:t>
    </dgm:pt>
    <dgm:pt modelId="{3E6ABB18-BC40-43FF-9C9E-CE060E25FCA8}">
      <dgm:prSet phldrT="[نص]"/>
      <dgm:spPr/>
      <dgm:t>
        <a:bodyPr/>
        <a:lstStyle/>
        <a:p>
          <a:r>
            <a:rPr lang="ar-SA" dirty="0"/>
            <a:t>حفظ جوارحك عما لا يحل لها </a:t>
          </a:r>
          <a:endParaRPr lang="en-US" dirty="0"/>
        </a:p>
      </dgm:t>
    </dgm:pt>
    <dgm:pt modelId="{BD904406-4842-4135-B9CC-49FBBD76A748}" type="parTrans" cxnId="{11C209BE-671A-4647-982A-300E13C2868C}">
      <dgm:prSet/>
      <dgm:spPr/>
      <dgm:t>
        <a:bodyPr/>
        <a:lstStyle/>
        <a:p>
          <a:endParaRPr lang="en-US"/>
        </a:p>
      </dgm:t>
    </dgm:pt>
    <dgm:pt modelId="{85FF0A04-E506-4A48-82D2-FAAD8DF6DDF8}" type="sibTrans" cxnId="{11C209BE-671A-4647-982A-300E13C2868C}">
      <dgm:prSet/>
      <dgm:spPr/>
      <dgm:t>
        <a:bodyPr/>
        <a:lstStyle/>
        <a:p>
          <a:endParaRPr lang="en-US"/>
        </a:p>
      </dgm:t>
    </dgm:pt>
    <dgm:pt modelId="{E9868C8F-FA7C-4766-8B07-70725EEE5195}">
      <dgm:prSet phldrT="[نص]"/>
      <dgm:spPr/>
      <dgm:t>
        <a:bodyPr/>
        <a:lstStyle/>
        <a:p>
          <a:r>
            <a:rPr lang="ar-SA" dirty="0"/>
            <a:t>مراقبة الله</a:t>
          </a:r>
        </a:p>
        <a:p>
          <a:r>
            <a:rPr lang="ar-SA" dirty="0"/>
            <a:t> في</a:t>
          </a:r>
        </a:p>
        <a:p>
          <a:r>
            <a:rPr lang="ar-SA" dirty="0"/>
            <a:t> السر و العلانية</a:t>
          </a:r>
          <a:endParaRPr lang="en-US" dirty="0"/>
        </a:p>
      </dgm:t>
    </dgm:pt>
    <dgm:pt modelId="{03DA5BC5-0882-4ECE-ABB4-129CCF8D7F43}" type="parTrans" cxnId="{431D08F0-F3DB-4EBD-8BB8-06CC569DA00F}">
      <dgm:prSet/>
      <dgm:spPr/>
      <dgm:t>
        <a:bodyPr/>
        <a:lstStyle/>
        <a:p>
          <a:endParaRPr lang="en-US"/>
        </a:p>
      </dgm:t>
    </dgm:pt>
    <dgm:pt modelId="{3F60A7D9-7DF0-4D07-86A1-1D095EACF8C2}" type="sibTrans" cxnId="{431D08F0-F3DB-4EBD-8BB8-06CC569DA00F}">
      <dgm:prSet/>
      <dgm:spPr/>
      <dgm:t>
        <a:bodyPr/>
        <a:lstStyle/>
        <a:p>
          <a:endParaRPr lang="en-US"/>
        </a:p>
      </dgm:t>
    </dgm:pt>
    <dgm:pt modelId="{C216C17F-22CE-490A-A621-94EC547DB241}">
      <dgm:prSet/>
      <dgm:spPr/>
      <dgm:t>
        <a:bodyPr/>
        <a:lstStyle/>
        <a:p>
          <a:r>
            <a:rPr lang="ar-SA" dirty="0"/>
            <a:t>صحبة اهل الحياء</a:t>
          </a:r>
          <a:endParaRPr lang="en-US" dirty="0"/>
        </a:p>
      </dgm:t>
    </dgm:pt>
    <dgm:pt modelId="{F7C34044-CC2A-495A-BD50-F8664C559E56}" type="parTrans" cxnId="{BBB63D5E-FF06-4A5A-87C6-B563542287C5}">
      <dgm:prSet/>
      <dgm:spPr/>
      <dgm:t>
        <a:bodyPr/>
        <a:lstStyle/>
        <a:p>
          <a:endParaRPr lang="en-US"/>
        </a:p>
      </dgm:t>
    </dgm:pt>
    <dgm:pt modelId="{C5FC1C33-6732-4617-B50B-A9F4564CB4F4}" type="sibTrans" cxnId="{BBB63D5E-FF06-4A5A-87C6-B563542287C5}">
      <dgm:prSet/>
      <dgm:spPr/>
      <dgm:t>
        <a:bodyPr/>
        <a:lstStyle/>
        <a:p>
          <a:endParaRPr lang="en-US"/>
        </a:p>
      </dgm:t>
    </dgm:pt>
    <dgm:pt modelId="{C285F5FA-5B12-45F7-A64A-BCF05DDA5831}" type="pres">
      <dgm:prSet presAssocID="{9B2270CC-6D33-4822-B447-3A4862D99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4F8108-67AC-4FAA-AA1D-06454B8E53C1}" type="pres">
      <dgm:prSet presAssocID="{19150D3E-5A36-48F6-A024-F44061112247}" presName="hierRoot1" presStyleCnt="0">
        <dgm:presLayoutVars>
          <dgm:hierBranch val="init"/>
        </dgm:presLayoutVars>
      </dgm:prSet>
      <dgm:spPr/>
    </dgm:pt>
    <dgm:pt modelId="{6D4010CA-F67B-41CB-8AD7-3426BE3B7BCB}" type="pres">
      <dgm:prSet presAssocID="{19150D3E-5A36-48F6-A024-F44061112247}" presName="rootComposite1" presStyleCnt="0"/>
      <dgm:spPr/>
    </dgm:pt>
    <dgm:pt modelId="{0E4DFF92-4F68-4CE4-8877-D6DDDC7B0998}" type="pres">
      <dgm:prSet presAssocID="{19150D3E-5A36-48F6-A024-F44061112247}" presName="rootText1" presStyleLbl="node0" presStyleIdx="0" presStyleCnt="1" custScaleX="258788" custLinFactNeighborX="-3120" custLinFactNeighborY="-46175">
        <dgm:presLayoutVars>
          <dgm:chPref val="3"/>
        </dgm:presLayoutVars>
      </dgm:prSet>
      <dgm:spPr/>
    </dgm:pt>
    <dgm:pt modelId="{C7A0667D-3243-4101-B9EC-75079272F6E8}" type="pres">
      <dgm:prSet presAssocID="{19150D3E-5A36-48F6-A024-F44061112247}" presName="rootConnector1" presStyleLbl="node1" presStyleIdx="0" presStyleCnt="0"/>
      <dgm:spPr/>
    </dgm:pt>
    <dgm:pt modelId="{499E00F0-8675-4C1F-9441-B302DE5BD8B1}" type="pres">
      <dgm:prSet presAssocID="{19150D3E-5A36-48F6-A024-F44061112247}" presName="hierChild2" presStyleCnt="0"/>
      <dgm:spPr/>
    </dgm:pt>
    <dgm:pt modelId="{9BB4068B-59B0-4411-9972-C8CBB5D1EB18}" type="pres">
      <dgm:prSet presAssocID="{253BD210-61A6-4754-8FA0-CA16CD9E781B}" presName="Name37" presStyleLbl="parChTrans1D2" presStyleIdx="0" presStyleCnt="4"/>
      <dgm:spPr/>
    </dgm:pt>
    <dgm:pt modelId="{06460DD2-F6D6-4927-B0A1-CB4444626C03}" type="pres">
      <dgm:prSet presAssocID="{BECBBE08-3C09-45AF-8FFC-FB0FD8B6D87D}" presName="hierRoot2" presStyleCnt="0">
        <dgm:presLayoutVars>
          <dgm:hierBranch val="init"/>
        </dgm:presLayoutVars>
      </dgm:prSet>
      <dgm:spPr/>
    </dgm:pt>
    <dgm:pt modelId="{56051EB2-BC08-4B52-B3A7-6824CF72D633}" type="pres">
      <dgm:prSet presAssocID="{BECBBE08-3C09-45AF-8FFC-FB0FD8B6D87D}" presName="rootComposite" presStyleCnt="0"/>
      <dgm:spPr/>
    </dgm:pt>
    <dgm:pt modelId="{F8C60151-A241-4989-954E-9CE4AA7BC810}" type="pres">
      <dgm:prSet presAssocID="{BECBBE08-3C09-45AF-8FFC-FB0FD8B6D87D}" presName="rootText" presStyleLbl="node2" presStyleIdx="0" presStyleCnt="4" custScaleY="171442">
        <dgm:presLayoutVars>
          <dgm:chPref val="3"/>
        </dgm:presLayoutVars>
      </dgm:prSet>
      <dgm:spPr/>
    </dgm:pt>
    <dgm:pt modelId="{3C37388C-8991-4E60-9853-0EA85D69404C}" type="pres">
      <dgm:prSet presAssocID="{BECBBE08-3C09-45AF-8FFC-FB0FD8B6D87D}" presName="rootConnector" presStyleLbl="node2" presStyleIdx="0" presStyleCnt="4"/>
      <dgm:spPr/>
    </dgm:pt>
    <dgm:pt modelId="{2D399F64-5F1D-40F0-A935-31FA17A939D2}" type="pres">
      <dgm:prSet presAssocID="{BECBBE08-3C09-45AF-8FFC-FB0FD8B6D87D}" presName="hierChild4" presStyleCnt="0"/>
      <dgm:spPr/>
    </dgm:pt>
    <dgm:pt modelId="{CFFAD5C3-D339-4C94-8513-F5DD1EBD6E5A}" type="pres">
      <dgm:prSet presAssocID="{BECBBE08-3C09-45AF-8FFC-FB0FD8B6D87D}" presName="hierChild5" presStyleCnt="0"/>
      <dgm:spPr/>
    </dgm:pt>
    <dgm:pt modelId="{082C6A9E-8ECC-4E9B-A665-E7CE963FECF7}" type="pres">
      <dgm:prSet presAssocID="{BD904406-4842-4135-B9CC-49FBBD76A748}" presName="Name37" presStyleLbl="parChTrans1D2" presStyleIdx="1" presStyleCnt="4"/>
      <dgm:spPr/>
    </dgm:pt>
    <dgm:pt modelId="{9CA731EC-523C-48FA-A936-BB25DED7BE64}" type="pres">
      <dgm:prSet presAssocID="{3E6ABB18-BC40-43FF-9C9E-CE060E25FCA8}" presName="hierRoot2" presStyleCnt="0">
        <dgm:presLayoutVars>
          <dgm:hierBranch val="init"/>
        </dgm:presLayoutVars>
      </dgm:prSet>
      <dgm:spPr/>
    </dgm:pt>
    <dgm:pt modelId="{95B63858-631C-403D-A864-6060A398E7C4}" type="pres">
      <dgm:prSet presAssocID="{3E6ABB18-BC40-43FF-9C9E-CE060E25FCA8}" presName="rootComposite" presStyleCnt="0"/>
      <dgm:spPr/>
    </dgm:pt>
    <dgm:pt modelId="{610B4E70-EF87-49B1-85B7-874E9D22E559}" type="pres">
      <dgm:prSet presAssocID="{3E6ABB18-BC40-43FF-9C9E-CE060E25FCA8}" presName="rootText" presStyleLbl="node2" presStyleIdx="1" presStyleCnt="4" custScaleY="169161">
        <dgm:presLayoutVars>
          <dgm:chPref val="3"/>
        </dgm:presLayoutVars>
      </dgm:prSet>
      <dgm:spPr/>
    </dgm:pt>
    <dgm:pt modelId="{7892F089-5500-4326-BBC4-C7C50905FF93}" type="pres">
      <dgm:prSet presAssocID="{3E6ABB18-BC40-43FF-9C9E-CE060E25FCA8}" presName="rootConnector" presStyleLbl="node2" presStyleIdx="1" presStyleCnt="4"/>
      <dgm:spPr/>
    </dgm:pt>
    <dgm:pt modelId="{A9A9F11F-0601-4F63-9753-B7FDED39C00E}" type="pres">
      <dgm:prSet presAssocID="{3E6ABB18-BC40-43FF-9C9E-CE060E25FCA8}" presName="hierChild4" presStyleCnt="0"/>
      <dgm:spPr/>
    </dgm:pt>
    <dgm:pt modelId="{B03A0833-FE4E-4839-9220-9108FE628FCA}" type="pres">
      <dgm:prSet presAssocID="{3E6ABB18-BC40-43FF-9C9E-CE060E25FCA8}" presName="hierChild5" presStyleCnt="0"/>
      <dgm:spPr/>
    </dgm:pt>
    <dgm:pt modelId="{85DFBB2E-7CB9-46B1-BF2A-6352F43B5D2C}" type="pres">
      <dgm:prSet presAssocID="{F7C34044-CC2A-495A-BD50-F8664C559E56}" presName="Name37" presStyleLbl="parChTrans1D2" presStyleIdx="2" presStyleCnt="4"/>
      <dgm:spPr/>
    </dgm:pt>
    <dgm:pt modelId="{65ADC57B-17BC-4D45-BD18-0C63E3453D69}" type="pres">
      <dgm:prSet presAssocID="{C216C17F-22CE-490A-A621-94EC547DB241}" presName="hierRoot2" presStyleCnt="0">
        <dgm:presLayoutVars>
          <dgm:hierBranch val="init"/>
        </dgm:presLayoutVars>
      </dgm:prSet>
      <dgm:spPr/>
    </dgm:pt>
    <dgm:pt modelId="{D6095546-564E-4B64-B4EC-2C494F250FEC}" type="pres">
      <dgm:prSet presAssocID="{C216C17F-22CE-490A-A621-94EC547DB241}" presName="rootComposite" presStyleCnt="0"/>
      <dgm:spPr/>
    </dgm:pt>
    <dgm:pt modelId="{1F63ECD9-C5D8-47F9-91E7-E576E5902D9C}" type="pres">
      <dgm:prSet presAssocID="{C216C17F-22CE-490A-A621-94EC547DB241}" presName="rootText" presStyleLbl="node2" presStyleIdx="2" presStyleCnt="4" custScaleY="169161">
        <dgm:presLayoutVars>
          <dgm:chPref val="3"/>
        </dgm:presLayoutVars>
      </dgm:prSet>
      <dgm:spPr/>
    </dgm:pt>
    <dgm:pt modelId="{0A6DF4F9-6F1F-44C2-8496-8C36B8E7F919}" type="pres">
      <dgm:prSet presAssocID="{C216C17F-22CE-490A-A621-94EC547DB241}" presName="rootConnector" presStyleLbl="node2" presStyleIdx="2" presStyleCnt="4"/>
      <dgm:spPr/>
    </dgm:pt>
    <dgm:pt modelId="{1A66C834-23F3-400F-99E5-97D6C2A0F5D8}" type="pres">
      <dgm:prSet presAssocID="{C216C17F-22CE-490A-A621-94EC547DB241}" presName="hierChild4" presStyleCnt="0"/>
      <dgm:spPr/>
    </dgm:pt>
    <dgm:pt modelId="{B6B42AF8-69A8-48F0-A799-3D13DB5B6753}" type="pres">
      <dgm:prSet presAssocID="{C216C17F-22CE-490A-A621-94EC547DB241}" presName="hierChild5" presStyleCnt="0"/>
      <dgm:spPr/>
    </dgm:pt>
    <dgm:pt modelId="{77060687-A05D-4015-8AFD-EE59041B98BA}" type="pres">
      <dgm:prSet presAssocID="{03DA5BC5-0882-4ECE-ABB4-129CCF8D7F43}" presName="Name37" presStyleLbl="parChTrans1D2" presStyleIdx="3" presStyleCnt="4"/>
      <dgm:spPr/>
    </dgm:pt>
    <dgm:pt modelId="{16268952-C493-45D1-BF98-E956083A1574}" type="pres">
      <dgm:prSet presAssocID="{E9868C8F-FA7C-4766-8B07-70725EEE5195}" presName="hierRoot2" presStyleCnt="0">
        <dgm:presLayoutVars>
          <dgm:hierBranch val="init"/>
        </dgm:presLayoutVars>
      </dgm:prSet>
      <dgm:spPr/>
    </dgm:pt>
    <dgm:pt modelId="{765D8D73-B4E2-45D6-8661-ACFCCD2D6154}" type="pres">
      <dgm:prSet presAssocID="{E9868C8F-FA7C-4766-8B07-70725EEE5195}" presName="rootComposite" presStyleCnt="0"/>
      <dgm:spPr/>
    </dgm:pt>
    <dgm:pt modelId="{DF22662C-E3E7-4969-9918-F5731CC48055}" type="pres">
      <dgm:prSet presAssocID="{E9868C8F-FA7C-4766-8B07-70725EEE5195}" presName="rootText" presStyleLbl="node2" presStyleIdx="3" presStyleCnt="4" custScaleY="166881">
        <dgm:presLayoutVars>
          <dgm:chPref val="3"/>
        </dgm:presLayoutVars>
      </dgm:prSet>
      <dgm:spPr/>
    </dgm:pt>
    <dgm:pt modelId="{5DE2151A-5D80-4C7D-B547-D882337D87EF}" type="pres">
      <dgm:prSet presAssocID="{E9868C8F-FA7C-4766-8B07-70725EEE5195}" presName="rootConnector" presStyleLbl="node2" presStyleIdx="3" presStyleCnt="4"/>
      <dgm:spPr/>
    </dgm:pt>
    <dgm:pt modelId="{17EA4208-CD67-47FF-A1F7-D2CC517DF8D2}" type="pres">
      <dgm:prSet presAssocID="{E9868C8F-FA7C-4766-8B07-70725EEE5195}" presName="hierChild4" presStyleCnt="0"/>
      <dgm:spPr/>
    </dgm:pt>
    <dgm:pt modelId="{11D75C01-85C6-4D5B-AEFD-52FCE27C63D1}" type="pres">
      <dgm:prSet presAssocID="{E9868C8F-FA7C-4766-8B07-70725EEE5195}" presName="hierChild5" presStyleCnt="0"/>
      <dgm:spPr/>
    </dgm:pt>
    <dgm:pt modelId="{29536F01-77C5-4E64-ABBF-AFD528FD725E}" type="pres">
      <dgm:prSet presAssocID="{19150D3E-5A36-48F6-A024-F44061112247}" presName="hierChild3" presStyleCnt="0"/>
      <dgm:spPr/>
    </dgm:pt>
  </dgm:ptLst>
  <dgm:cxnLst>
    <dgm:cxn modelId="{A16BDB1A-4D1B-4E37-A5F5-F26515CDEC40}" srcId="{9B2270CC-6D33-4822-B447-3A4862D99204}" destId="{19150D3E-5A36-48F6-A024-F44061112247}" srcOrd="0" destOrd="0" parTransId="{662A07D8-2D41-474A-B725-E96445933560}" sibTransId="{CB683A62-E2C7-47AC-A716-71455952E8A2}"/>
    <dgm:cxn modelId="{05C13326-7A23-4294-8FCF-1182CD956240}" type="presOf" srcId="{C216C17F-22CE-490A-A621-94EC547DB241}" destId="{1F63ECD9-C5D8-47F9-91E7-E576E5902D9C}" srcOrd="0" destOrd="0" presId="urn:microsoft.com/office/officeart/2005/8/layout/orgChart1"/>
    <dgm:cxn modelId="{8332E028-5305-4B5E-9C2C-0B3AE4D63B0A}" type="presOf" srcId="{19150D3E-5A36-48F6-A024-F44061112247}" destId="{0E4DFF92-4F68-4CE4-8877-D6DDDC7B0998}" srcOrd="0" destOrd="0" presId="urn:microsoft.com/office/officeart/2005/8/layout/orgChart1"/>
    <dgm:cxn modelId="{9C6CA92A-E90D-493F-8578-9BEE23011643}" type="presOf" srcId="{BECBBE08-3C09-45AF-8FFC-FB0FD8B6D87D}" destId="{F8C60151-A241-4989-954E-9CE4AA7BC810}" srcOrd="0" destOrd="0" presId="urn:microsoft.com/office/officeart/2005/8/layout/orgChart1"/>
    <dgm:cxn modelId="{A96F9132-F5F2-43B8-A898-65568C27431E}" type="presOf" srcId="{F7C34044-CC2A-495A-BD50-F8664C559E56}" destId="{85DFBB2E-7CB9-46B1-BF2A-6352F43B5D2C}" srcOrd="0" destOrd="0" presId="urn:microsoft.com/office/officeart/2005/8/layout/orgChart1"/>
    <dgm:cxn modelId="{A0420A35-2AAB-4EA3-8ADF-AA11535BACFF}" type="presOf" srcId="{E9868C8F-FA7C-4766-8B07-70725EEE5195}" destId="{DF22662C-E3E7-4969-9918-F5731CC48055}" srcOrd="0" destOrd="0" presId="urn:microsoft.com/office/officeart/2005/8/layout/orgChart1"/>
    <dgm:cxn modelId="{C309D940-0CAA-4DFC-A4E9-AB9CA14FD3EF}" type="presOf" srcId="{C216C17F-22CE-490A-A621-94EC547DB241}" destId="{0A6DF4F9-6F1F-44C2-8496-8C36B8E7F919}" srcOrd="1" destOrd="0" presId="urn:microsoft.com/office/officeart/2005/8/layout/orgChart1"/>
    <dgm:cxn modelId="{BBB63D5E-FF06-4A5A-87C6-B563542287C5}" srcId="{19150D3E-5A36-48F6-A024-F44061112247}" destId="{C216C17F-22CE-490A-A621-94EC547DB241}" srcOrd="2" destOrd="0" parTransId="{F7C34044-CC2A-495A-BD50-F8664C559E56}" sibTransId="{C5FC1C33-6732-4617-B50B-A9F4564CB4F4}"/>
    <dgm:cxn modelId="{49B66C5F-C966-42FD-A652-789316DB7F18}" type="presOf" srcId="{9B2270CC-6D33-4822-B447-3A4862D99204}" destId="{C285F5FA-5B12-45F7-A64A-BCF05DDA5831}" srcOrd="0" destOrd="0" presId="urn:microsoft.com/office/officeart/2005/8/layout/orgChart1"/>
    <dgm:cxn modelId="{05C62A51-01E6-4AC1-A9CE-E8714CAE1275}" type="presOf" srcId="{BECBBE08-3C09-45AF-8FFC-FB0FD8B6D87D}" destId="{3C37388C-8991-4E60-9853-0EA85D69404C}" srcOrd="1" destOrd="0" presId="urn:microsoft.com/office/officeart/2005/8/layout/orgChart1"/>
    <dgm:cxn modelId="{6F166E77-71FF-42F2-B6D3-4F66FBC2E56A}" type="presOf" srcId="{E9868C8F-FA7C-4766-8B07-70725EEE5195}" destId="{5DE2151A-5D80-4C7D-B547-D882337D87EF}" srcOrd="1" destOrd="0" presId="urn:microsoft.com/office/officeart/2005/8/layout/orgChart1"/>
    <dgm:cxn modelId="{DF89AF91-EE36-4FBA-965C-E3FFD70B9382}" type="presOf" srcId="{253BD210-61A6-4754-8FA0-CA16CD9E781B}" destId="{9BB4068B-59B0-4411-9972-C8CBB5D1EB18}" srcOrd="0" destOrd="0" presId="urn:microsoft.com/office/officeart/2005/8/layout/orgChart1"/>
    <dgm:cxn modelId="{62EFF599-A225-425D-8B0C-B591CCA11D1A}" type="presOf" srcId="{3E6ABB18-BC40-43FF-9C9E-CE060E25FCA8}" destId="{7892F089-5500-4326-BBC4-C7C50905FF93}" srcOrd="1" destOrd="0" presId="urn:microsoft.com/office/officeart/2005/8/layout/orgChart1"/>
    <dgm:cxn modelId="{124F44A4-EE66-4CD4-A858-77FA500F4097}" type="presOf" srcId="{3E6ABB18-BC40-43FF-9C9E-CE060E25FCA8}" destId="{610B4E70-EF87-49B1-85B7-874E9D22E559}" srcOrd="0" destOrd="0" presId="urn:microsoft.com/office/officeart/2005/8/layout/orgChart1"/>
    <dgm:cxn modelId="{1300DBA9-E34B-4F32-B5DC-2D6F791A84D8}" srcId="{19150D3E-5A36-48F6-A024-F44061112247}" destId="{BECBBE08-3C09-45AF-8FFC-FB0FD8B6D87D}" srcOrd="0" destOrd="0" parTransId="{253BD210-61A6-4754-8FA0-CA16CD9E781B}" sibTransId="{6A9E6A2F-301A-4F41-AF5A-0548BAE6C2B1}"/>
    <dgm:cxn modelId="{A9E059B0-93D7-41AB-A792-6DD6CD7D880A}" type="presOf" srcId="{03DA5BC5-0882-4ECE-ABB4-129CCF8D7F43}" destId="{77060687-A05D-4015-8AFD-EE59041B98BA}" srcOrd="0" destOrd="0" presId="urn:microsoft.com/office/officeart/2005/8/layout/orgChart1"/>
    <dgm:cxn modelId="{11C209BE-671A-4647-982A-300E13C2868C}" srcId="{19150D3E-5A36-48F6-A024-F44061112247}" destId="{3E6ABB18-BC40-43FF-9C9E-CE060E25FCA8}" srcOrd="1" destOrd="0" parTransId="{BD904406-4842-4135-B9CC-49FBBD76A748}" sibTransId="{85FF0A04-E506-4A48-82D2-FAAD8DF6DDF8}"/>
    <dgm:cxn modelId="{13225CC1-D1CF-4413-954E-F34C47B650DE}" type="presOf" srcId="{19150D3E-5A36-48F6-A024-F44061112247}" destId="{C7A0667D-3243-4101-B9EC-75079272F6E8}" srcOrd="1" destOrd="0" presId="urn:microsoft.com/office/officeart/2005/8/layout/orgChart1"/>
    <dgm:cxn modelId="{EDA305E5-132A-4B4A-AC3F-B947E4E546CC}" type="presOf" srcId="{BD904406-4842-4135-B9CC-49FBBD76A748}" destId="{082C6A9E-8ECC-4E9B-A665-E7CE963FECF7}" srcOrd="0" destOrd="0" presId="urn:microsoft.com/office/officeart/2005/8/layout/orgChart1"/>
    <dgm:cxn modelId="{431D08F0-F3DB-4EBD-8BB8-06CC569DA00F}" srcId="{19150D3E-5A36-48F6-A024-F44061112247}" destId="{E9868C8F-FA7C-4766-8B07-70725EEE5195}" srcOrd="3" destOrd="0" parTransId="{03DA5BC5-0882-4ECE-ABB4-129CCF8D7F43}" sibTransId="{3F60A7D9-7DF0-4D07-86A1-1D095EACF8C2}"/>
    <dgm:cxn modelId="{F585FDE9-3ACE-4762-8BDF-F25B49827D82}" type="presParOf" srcId="{C285F5FA-5B12-45F7-A64A-BCF05DDA5831}" destId="{2C4F8108-67AC-4FAA-AA1D-06454B8E53C1}" srcOrd="0" destOrd="0" presId="urn:microsoft.com/office/officeart/2005/8/layout/orgChart1"/>
    <dgm:cxn modelId="{1CB8BD17-3ACA-44F1-A1C6-8F39F9062948}" type="presParOf" srcId="{2C4F8108-67AC-4FAA-AA1D-06454B8E53C1}" destId="{6D4010CA-F67B-41CB-8AD7-3426BE3B7BCB}" srcOrd="0" destOrd="0" presId="urn:microsoft.com/office/officeart/2005/8/layout/orgChart1"/>
    <dgm:cxn modelId="{C542DB25-F3E2-4813-8749-ADB37846F3EC}" type="presParOf" srcId="{6D4010CA-F67B-41CB-8AD7-3426BE3B7BCB}" destId="{0E4DFF92-4F68-4CE4-8877-D6DDDC7B0998}" srcOrd="0" destOrd="0" presId="urn:microsoft.com/office/officeart/2005/8/layout/orgChart1"/>
    <dgm:cxn modelId="{657927DC-7FD0-4BC5-8ED4-4FB8AF96DAC5}" type="presParOf" srcId="{6D4010CA-F67B-41CB-8AD7-3426BE3B7BCB}" destId="{C7A0667D-3243-4101-B9EC-75079272F6E8}" srcOrd="1" destOrd="0" presId="urn:microsoft.com/office/officeart/2005/8/layout/orgChart1"/>
    <dgm:cxn modelId="{FDAD3181-C47A-4802-BBDE-5328028181D7}" type="presParOf" srcId="{2C4F8108-67AC-4FAA-AA1D-06454B8E53C1}" destId="{499E00F0-8675-4C1F-9441-B302DE5BD8B1}" srcOrd="1" destOrd="0" presId="urn:microsoft.com/office/officeart/2005/8/layout/orgChart1"/>
    <dgm:cxn modelId="{82993FCF-AF2E-4A69-AEA3-E77719C50DD6}" type="presParOf" srcId="{499E00F0-8675-4C1F-9441-B302DE5BD8B1}" destId="{9BB4068B-59B0-4411-9972-C8CBB5D1EB18}" srcOrd="0" destOrd="0" presId="urn:microsoft.com/office/officeart/2005/8/layout/orgChart1"/>
    <dgm:cxn modelId="{AE437EF3-FD92-4DB3-9773-30615BED31AA}" type="presParOf" srcId="{499E00F0-8675-4C1F-9441-B302DE5BD8B1}" destId="{06460DD2-F6D6-4927-B0A1-CB4444626C03}" srcOrd="1" destOrd="0" presId="urn:microsoft.com/office/officeart/2005/8/layout/orgChart1"/>
    <dgm:cxn modelId="{14D4D39F-BFDC-432B-8953-58C02185B921}" type="presParOf" srcId="{06460DD2-F6D6-4927-B0A1-CB4444626C03}" destId="{56051EB2-BC08-4B52-B3A7-6824CF72D633}" srcOrd="0" destOrd="0" presId="urn:microsoft.com/office/officeart/2005/8/layout/orgChart1"/>
    <dgm:cxn modelId="{DCFF3866-C962-4C65-9CF8-5D5427386D21}" type="presParOf" srcId="{56051EB2-BC08-4B52-B3A7-6824CF72D633}" destId="{F8C60151-A241-4989-954E-9CE4AA7BC810}" srcOrd="0" destOrd="0" presId="urn:microsoft.com/office/officeart/2005/8/layout/orgChart1"/>
    <dgm:cxn modelId="{4D35BE37-8B2F-44DB-8286-89C515A87051}" type="presParOf" srcId="{56051EB2-BC08-4B52-B3A7-6824CF72D633}" destId="{3C37388C-8991-4E60-9853-0EA85D69404C}" srcOrd="1" destOrd="0" presId="urn:microsoft.com/office/officeart/2005/8/layout/orgChart1"/>
    <dgm:cxn modelId="{857C6C7D-8E51-4675-9393-A0E2AD0D37F7}" type="presParOf" srcId="{06460DD2-F6D6-4927-B0A1-CB4444626C03}" destId="{2D399F64-5F1D-40F0-A935-31FA17A939D2}" srcOrd="1" destOrd="0" presId="urn:microsoft.com/office/officeart/2005/8/layout/orgChart1"/>
    <dgm:cxn modelId="{B07F32D6-63AA-40FE-A5F2-EF231F18F5E5}" type="presParOf" srcId="{06460DD2-F6D6-4927-B0A1-CB4444626C03}" destId="{CFFAD5C3-D339-4C94-8513-F5DD1EBD6E5A}" srcOrd="2" destOrd="0" presId="urn:microsoft.com/office/officeart/2005/8/layout/orgChart1"/>
    <dgm:cxn modelId="{99D470DB-6B82-4C80-B277-B8D9AB405CB1}" type="presParOf" srcId="{499E00F0-8675-4C1F-9441-B302DE5BD8B1}" destId="{082C6A9E-8ECC-4E9B-A665-E7CE963FECF7}" srcOrd="2" destOrd="0" presId="urn:microsoft.com/office/officeart/2005/8/layout/orgChart1"/>
    <dgm:cxn modelId="{1339AAC9-CC08-459B-B5BE-BF1E990369B7}" type="presParOf" srcId="{499E00F0-8675-4C1F-9441-B302DE5BD8B1}" destId="{9CA731EC-523C-48FA-A936-BB25DED7BE64}" srcOrd="3" destOrd="0" presId="urn:microsoft.com/office/officeart/2005/8/layout/orgChart1"/>
    <dgm:cxn modelId="{CE7EBD1F-5942-462A-803A-12CA2F863DF5}" type="presParOf" srcId="{9CA731EC-523C-48FA-A936-BB25DED7BE64}" destId="{95B63858-631C-403D-A864-6060A398E7C4}" srcOrd="0" destOrd="0" presId="urn:microsoft.com/office/officeart/2005/8/layout/orgChart1"/>
    <dgm:cxn modelId="{EE98587C-E95B-4465-99A0-F5F1A40AEEB7}" type="presParOf" srcId="{95B63858-631C-403D-A864-6060A398E7C4}" destId="{610B4E70-EF87-49B1-85B7-874E9D22E559}" srcOrd="0" destOrd="0" presId="urn:microsoft.com/office/officeart/2005/8/layout/orgChart1"/>
    <dgm:cxn modelId="{FAA9AC97-D3AE-4551-95B9-7943106E1F05}" type="presParOf" srcId="{95B63858-631C-403D-A864-6060A398E7C4}" destId="{7892F089-5500-4326-BBC4-C7C50905FF93}" srcOrd="1" destOrd="0" presId="urn:microsoft.com/office/officeart/2005/8/layout/orgChart1"/>
    <dgm:cxn modelId="{9FB983E5-FA49-450D-91EA-B2587FE13B25}" type="presParOf" srcId="{9CA731EC-523C-48FA-A936-BB25DED7BE64}" destId="{A9A9F11F-0601-4F63-9753-B7FDED39C00E}" srcOrd="1" destOrd="0" presId="urn:microsoft.com/office/officeart/2005/8/layout/orgChart1"/>
    <dgm:cxn modelId="{795C5067-256A-4AEE-A39C-86740B90ED7D}" type="presParOf" srcId="{9CA731EC-523C-48FA-A936-BB25DED7BE64}" destId="{B03A0833-FE4E-4839-9220-9108FE628FCA}" srcOrd="2" destOrd="0" presId="urn:microsoft.com/office/officeart/2005/8/layout/orgChart1"/>
    <dgm:cxn modelId="{33470A83-3322-436D-9DD7-FA691A55F574}" type="presParOf" srcId="{499E00F0-8675-4C1F-9441-B302DE5BD8B1}" destId="{85DFBB2E-7CB9-46B1-BF2A-6352F43B5D2C}" srcOrd="4" destOrd="0" presId="urn:microsoft.com/office/officeart/2005/8/layout/orgChart1"/>
    <dgm:cxn modelId="{F3801B93-6501-4106-B126-DF2E20B3D838}" type="presParOf" srcId="{499E00F0-8675-4C1F-9441-B302DE5BD8B1}" destId="{65ADC57B-17BC-4D45-BD18-0C63E3453D69}" srcOrd="5" destOrd="0" presId="urn:microsoft.com/office/officeart/2005/8/layout/orgChart1"/>
    <dgm:cxn modelId="{FB194B5F-1F45-43E1-8177-04ED16A1A194}" type="presParOf" srcId="{65ADC57B-17BC-4D45-BD18-0C63E3453D69}" destId="{D6095546-564E-4B64-B4EC-2C494F250FEC}" srcOrd="0" destOrd="0" presId="urn:microsoft.com/office/officeart/2005/8/layout/orgChart1"/>
    <dgm:cxn modelId="{81AD4E24-0DAD-47C6-9B72-17B01933348F}" type="presParOf" srcId="{D6095546-564E-4B64-B4EC-2C494F250FEC}" destId="{1F63ECD9-C5D8-47F9-91E7-E576E5902D9C}" srcOrd="0" destOrd="0" presId="urn:microsoft.com/office/officeart/2005/8/layout/orgChart1"/>
    <dgm:cxn modelId="{EA9F329F-F081-4383-858D-2A3A1769A515}" type="presParOf" srcId="{D6095546-564E-4B64-B4EC-2C494F250FEC}" destId="{0A6DF4F9-6F1F-44C2-8496-8C36B8E7F919}" srcOrd="1" destOrd="0" presId="urn:microsoft.com/office/officeart/2005/8/layout/orgChart1"/>
    <dgm:cxn modelId="{F0336CF8-F212-4DEF-977D-AC70D7922079}" type="presParOf" srcId="{65ADC57B-17BC-4D45-BD18-0C63E3453D69}" destId="{1A66C834-23F3-400F-99E5-97D6C2A0F5D8}" srcOrd="1" destOrd="0" presId="urn:microsoft.com/office/officeart/2005/8/layout/orgChart1"/>
    <dgm:cxn modelId="{2A8238DD-D132-4D8F-B1A8-AA5246B5CE41}" type="presParOf" srcId="{65ADC57B-17BC-4D45-BD18-0C63E3453D69}" destId="{B6B42AF8-69A8-48F0-A799-3D13DB5B6753}" srcOrd="2" destOrd="0" presId="urn:microsoft.com/office/officeart/2005/8/layout/orgChart1"/>
    <dgm:cxn modelId="{A91C8358-2103-4079-A959-1403ABE50D1E}" type="presParOf" srcId="{499E00F0-8675-4C1F-9441-B302DE5BD8B1}" destId="{77060687-A05D-4015-8AFD-EE59041B98BA}" srcOrd="6" destOrd="0" presId="urn:microsoft.com/office/officeart/2005/8/layout/orgChart1"/>
    <dgm:cxn modelId="{E30074A8-B2F5-45F0-AC98-86B996192715}" type="presParOf" srcId="{499E00F0-8675-4C1F-9441-B302DE5BD8B1}" destId="{16268952-C493-45D1-BF98-E956083A1574}" srcOrd="7" destOrd="0" presId="urn:microsoft.com/office/officeart/2005/8/layout/orgChart1"/>
    <dgm:cxn modelId="{AB90A951-1CBD-457E-A02F-DD2F4F7E94BF}" type="presParOf" srcId="{16268952-C493-45D1-BF98-E956083A1574}" destId="{765D8D73-B4E2-45D6-8661-ACFCCD2D6154}" srcOrd="0" destOrd="0" presId="urn:microsoft.com/office/officeart/2005/8/layout/orgChart1"/>
    <dgm:cxn modelId="{DD8FAFE8-D3D6-4ECB-B30D-D907A484C01F}" type="presParOf" srcId="{765D8D73-B4E2-45D6-8661-ACFCCD2D6154}" destId="{DF22662C-E3E7-4969-9918-F5731CC48055}" srcOrd="0" destOrd="0" presId="urn:microsoft.com/office/officeart/2005/8/layout/orgChart1"/>
    <dgm:cxn modelId="{8F693E96-C099-44CB-B82E-853B861D04B6}" type="presParOf" srcId="{765D8D73-B4E2-45D6-8661-ACFCCD2D6154}" destId="{5DE2151A-5D80-4C7D-B547-D882337D87EF}" srcOrd="1" destOrd="0" presId="urn:microsoft.com/office/officeart/2005/8/layout/orgChart1"/>
    <dgm:cxn modelId="{A94528D1-FE48-4E32-82BF-DAC16BFE6467}" type="presParOf" srcId="{16268952-C493-45D1-BF98-E956083A1574}" destId="{17EA4208-CD67-47FF-A1F7-D2CC517DF8D2}" srcOrd="1" destOrd="0" presId="urn:microsoft.com/office/officeart/2005/8/layout/orgChart1"/>
    <dgm:cxn modelId="{82540115-F281-4256-AFB6-C0276D81A7B2}" type="presParOf" srcId="{16268952-C493-45D1-BF98-E956083A1574}" destId="{11D75C01-85C6-4D5B-AEFD-52FCE27C63D1}" srcOrd="2" destOrd="0" presId="urn:microsoft.com/office/officeart/2005/8/layout/orgChart1"/>
    <dgm:cxn modelId="{19AAEC59-CF72-4591-B6F5-B055F4EDA649}" type="presParOf" srcId="{2C4F8108-67AC-4FAA-AA1D-06454B8E53C1}" destId="{29536F01-77C5-4E64-ABBF-AFD528FD72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5114F-7DF9-41DC-A136-FCDBD2C9FBD3}">
      <dsp:nvSpPr>
        <dsp:cNvPr id="0" name=""/>
        <dsp:cNvSpPr/>
      </dsp:nvSpPr>
      <dsp:spPr>
        <a:xfrm>
          <a:off x="1809350" y="408752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DEAE23-C82E-4E49-AF61-5B9CCFA63F8C}">
      <dsp:nvSpPr>
        <dsp:cNvPr id="0" name=""/>
        <dsp:cNvSpPr/>
      </dsp:nvSpPr>
      <dsp:spPr>
        <a:xfrm>
          <a:off x="1809350" y="408752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31F2E-DA68-4CC0-844E-A9A8F75AF731}">
      <dsp:nvSpPr>
        <dsp:cNvPr id="0" name=""/>
        <dsp:cNvSpPr/>
      </dsp:nvSpPr>
      <dsp:spPr>
        <a:xfrm>
          <a:off x="1809350" y="408752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1E7F6D-97CE-4263-B883-05A1B0FF7CF9}">
      <dsp:nvSpPr>
        <dsp:cNvPr id="0" name=""/>
        <dsp:cNvSpPr/>
      </dsp:nvSpPr>
      <dsp:spPr>
        <a:xfrm>
          <a:off x="1809350" y="408752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0B4227-9407-49BE-A75D-579C9C56BA77}">
      <dsp:nvSpPr>
        <dsp:cNvPr id="0" name=""/>
        <dsp:cNvSpPr/>
      </dsp:nvSpPr>
      <dsp:spPr>
        <a:xfrm>
          <a:off x="1809350" y="408752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898DD0-AA53-4C0F-822E-9F3FD263CB7D}">
      <dsp:nvSpPr>
        <dsp:cNvPr id="0" name=""/>
        <dsp:cNvSpPr/>
      </dsp:nvSpPr>
      <dsp:spPr>
        <a:xfrm>
          <a:off x="2827389" y="1491003"/>
          <a:ext cx="2424438" cy="22960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/>
            <a:t>كلما زاد حياء الإنسان</a:t>
          </a:r>
          <a:endParaRPr lang="en-US" sz="3700" kern="1200" dirty="0"/>
        </a:p>
      </dsp:txBody>
      <dsp:txXfrm>
        <a:off x="3182440" y="1827246"/>
        <a:ext cx="1714336" cy="1623527"/>
      </dsp:txXfrm>
    </dsp:sp>
    <dsp:sp modelId="{E08D4B4B-AD99-46CA-8577-83E2A3E73975}">
      <dsp:nvSpPr>
        <dsp:cNvPr id="0" name=""/>
        <dsp:cNvSpPr/>
      </dsp:nvSpPr>
      <dsp:spPr>
        <a:xfrm>
          <a:off x="2620114" y="-257686"/>
          <a:ext cx="2838986" cy="14362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/>
            <a:t>زاد إيمانه</a:t>
          </a:r>
          <a:endParaRPr lang="en-US" sz="2900" kern="1200" dirty="0"/>
        </a:p>
      </dsp:txBody>
      <dsp:txXfrm>
        <a:off x="3035874" y="-47346"/>
        <a:ext cx="2007466" cy="1015610"/>
      </dsp:txXfrm>
    </dsp:sp>
    <dsp:sp modelId="{FC63EFE1-B217-4669-ABF1-7309026E805F}">
      <dsp:nvSpPr>
        <dsp:cNvPr id="0" name=""/>
        <dsp:cNvSpPr/>
      </dsp:nvSpPr>
      <dsp:spPr>
        <a:xfrm rot="20415411">
          <a:off x="5344604" y="638387"/>
          <a:ext cx="1533857" cy="26548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زاد برّه و إحسانه</a:t>
          </a:r>
          <a:endParaRPr lang="en-US" sz="2800" kern="1200" dirty="0"/>
        </a:p>
      </dsp:txBody>
      <dsp:txXfrm>
        <a:off x="5569232" y="1027177"/>
        <a:ext cx="1084601" cy="1877245"/>
      </dsp:txXfrm>
    </dsp:sp>
    <dsp:sp modelId="{521F2B5D-D599-40E3-B77C-6D72EF23890C}">
      <dsp:nvSpPr>
        <dsp:cNvPr id="0" name=""/>
        <dsp:cNvSpPr/>
      </dsp:nvSpPr>
      <dsp:spPr>
        <a:xfrm rot="1859441">
          <a:off x="4601983" y="3126636"/>
          <a:ext cx="1436290" cy="25497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قل شرَه و عصيانه</a:t>
          </a:r>
          <a:endParaRPr lang="en-US" sz="2700" kern="1200" dirty="0"/>
        </a:p>
      </dsp:txBody>
      <dsp:txXfrm>
        <a:off x="4812323" y="3500033"/>
        <a:ext cx="1015610" cy="1802923"/>
      </dsp:txXfrm>
    </dsp:sp>
    <dsp:sp modelId="{8F19F664-B394-41D3-A221-9249AF546A6E}">
      <dsp:nvSpPr>
        <dsp:cNvPr id="0" name=""/>
        <dsp:cNvSpPr/>
      </dsp:nvSpPr>
      <dsp:spPr>
        <a:xfrm rot="19633684">
          <a:off x="2040942" y="3197438"/>
          <a:ext cx="1436290" cy="24081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اقترب من كل حسن</a:t>
          </a:r>
          <a:endParaRPr lang="en-US" sz="2700" kern="1200" dirty="0"/>
        </a:p>
      </dsp:txBody>
      <dsp:txXfrm>
        <a:off x="2251282" y="3550098"/>
        <a:ext cx="1015610" cy="1702793"/>
      </dsp:txXfrm>
    </dsp:sp>
    <dsp:sp modelId="{6155A50A-47AD-4F81-A7EF-9AB95998815C}">
      <dsp:nvSpPr>
        <dsp:cNvPr id="0" name=""/>
        <dsp:cNvSpPr/>
      </dsp:nvSpPr>
      <dsp:spPr>
        <a:xfrm rot="270440">
          <a:off x="1249537" y="732407"/>
          <a:ext cx="1436290" cy="24667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ابتعد عن كل قبيح</a:t>
          </a:r>
          <a:endParaRPr lang="en-US" sz="2700" kern="1200" dirty="0"/>
        </a:p>
      </dsp:txBody>
      <dsp:txXfrm>
        <a:off x="1459877" y="1093659"/>
        <a:ext cx="1015610" cy="174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60687-A05D-4015-8AFD-EE59041B98BA}">
      <dsp:nvSpPr>
        <dsp:cNvPr id="0" name=""/>
        <dsp:cNvSpPr/>
      </dsp:nvSpPr>
      <dsp:spPr>
        <a:xfrm>
          <a:off x="5238559" y="1609443"/>
          <a:ext cx="4230355" cy="101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619"/>
              </a:lnTo>
              <a:lnTo>
                <a:pt x="4230355" y="769619"/>
              </a:lnTo>
              <a:lnTo>
                <a:pt x="4230355" y="101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FBB2E-7CB9-46B1-BF2A-6352F43B5D2C}">
      <dsp:nvSpPr>
        <dsp:cNvPr id="0" name=""/>
        <dsp:cNvSpPr/>
      </dsp:nvSpPr>
      <dsp:spPr>
        <a:xfrm>
          <a:off x="5238559" y="1609443"/>
          <a:ext cx="1457779" cy="101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619"/>
              </a:lnTo>
              <a:lnTo>
                <a:pt x="1457779" y="769619"/>
              </a:lnTo>
              <a:lnTo>
                <a:pt x="1457779" y="101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C6A9E-8ECC-4E9B-A665-E7CE963FECF7}">
      <dsp:nvSpPr>
        <dsp:cNvPr id="0" name=""/>
        <dsp:cNvSpPr/>
      </dsp:nvSpPr>
      <dsp:spPr>
        <a:xfrm>
          <a:off x="3923762" y="1609443"/>
          <a:ext cx="1314797" cy="1010214"/>
        </a:xfrm>
        <a:custGeom>
          <a:avLst/>
          <a:gdLst/>
          <a:ahLst/>
          <a:cxnLst/>
          <a:rect l="0" t="0" r="0" b="0"/>
          <a:pathLst>
            <a:path>
              <a:moveTo>
                <a:pt x="1314797" y="0"/>
              </a:moveTo>
              <a:lnTo>
                <a:pt x="1314797" y="769619"/>
              </a:lnTo>
              <a:lnTo>
                <a:pt x="0" y="769619"/>
              </a:lnTo>
              <a:lnTo>
                <a:pt x="0" y="101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4068B-59B0-4411-9972-C8CBB5D1EB18}">
      <dsp:nvSpPr>
        <dsp:cNvPr id="0" name=""/>
        <dsp:cNvSpPr/>
      </dsp:nvSpPr>
      <dsp:spPr>
        <a:xfrm>
          <a:off x="1151186" y="1609443"/>
          <a:ext cx="4087373" cy="1010214"/>
        </a:xfrm>
        <a:custGeom>
          <a:avLst/>
          <a:gdLst/>
          <a:ahLst/>
          <a:cxnLst/>
          <a:rect l="0" t="0" r="0" b="0"/>
          <a:pathLst>
            <a:path>
              <a:moveTo>
                <a:pt x="4087373" y="0"/>
              </a:moveTo>
              <a:lnTo>
                <a:pt x="4087373" y="769619"/>
              </a:lnTo>
              <a:lnTo>
                <a:pt x="0" y="769619"/>
              </a:lnTo>
              <a:lnTo>
                <a:pt x="0" y="10102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DFF92-4F68-4CE4-8877-D6DDDC7B0998}">
      <dsp:nvSpPr>
        <dsp:cNvPr id="0" name=""/>
        <dsp:cNvSpPr/>
      </dsp:nvSpPr>
      <dsp:spPr>
        <a:xfrm>
          <a:off x="2273644" y="463750"/>
          <a:ext cx="5929830" cy="1145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مما يعينك على التخلّق يخلق الحياء</a:t>
          </a:r>
          <a:endParaRPr lang="en-US" sz="3500" kern="1200" dirty="0"/>
        </a:p>
      </dsp:txBody>
      <dsp:txXfrm>
        <a:off x="2273644" y="463750"/>
        <a:ext cx="5929830" cy="1145692"/>
      </dsp:txXfrm>
    </dsp:sp>
    <dsp:sp modelId="{F8C60151-A241-4989-954E-9CE4AA7BC810}">
      <dsp:nvSpPr>
        <dsp:cNvPr id="0" name=""/>
        <dsp:cNvSpPr/>
      </dsp:nvSpPr>
      <dsp:spPr>
        <a:xfrm>
          <a:off x="5493" y="2619658"/>
          <a:ext cx="2291385" cy="1964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التأدب بآداّب الإسلام و سننه</a:t>
          </a:r>
          <a:endParaRPr lang="en-US" sz="3500" kern="1200" dirty="0"/>
        </a:p>
      </dsp:txBody>
      <dsp:txXfrm>
        <a:off x="5493" y="2619658"/>
        <a:ext cx="2291385" cy="1964198"/>
      </dsp:txXfrm>
    </dsp:sp>
    <dsp:sp modelId="{610B4E70-EF87-49B1-85B7-874E9D22E559}">
      <dsp:nvSpPr>
        <dsp:cNvPr id="0" name=""/>
        <dsp:cNvSpPr/>
      </dsp:nvSpPr>
      <dsp:spPr>
        <a:xfrm>
          <a:off x="2778069" y="2619658"/>
          <a:ext cx="2291385" cy="1938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حفظ جوارحك عما لا يحل لها </a:t>
          </a:r>
          <a:endParaRPr lang="en-US" sz="3500" kern="1200" dirty="0"/>
        </a:p>
      </dsp:txBody>
      <dsp:txXfrm>
        <a:off x="2778069" y="2619658"/>
        <a:ext cx="2291385" cy="1938065"/>
      </dsp:txXfrm>
    </dsp:sp>
    <dsp:sp modelId="{1F63ECD9-C5D8-47F9-91E7-E576E5902D9C}">
      <dsp:nvSpPr>
        <dsp:cNvPr id="0" name=""/>
        <dsp:cNvSpPr/>
      </dsp:nvSpPr>
      <dsp:spPr>
        <a:xfrm>
          <a:off x="5550646" y="2619658"/>
          <a:ext cx="2291385" cy="19380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صحبة اهل الحياء</a:t>
          </a:r>
          <a:endParaRPr lang="en-US" sz="3500" kern="1200" dirty="0"/>
        </a:p>
      </dsp:txBody>
      <dsp:txXfrm>
        <a:off x="5550646" y="2619658"/>
        <a:ext cx="2291385" cy="1938065"/>
      </dsp:txXfrm>
    </dsp:sp>
    <dsp:sp modelId="{DF22662C-E3E7-4969-9918-F5731CC48055}">
      <dsp:nvSpPr>
        <dsp:cNvPr id="0" name=""/>
        <dsp:cNvSpPr/>
      </dsp:nvSpPr>
      <dsp:spPr>
        <a:xfrm>
          <a:off x="8323222" y="2619658"/>
          <a:ext cx="2291385" cy="19119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مراقبة الله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 في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 السر و العلانية</a:t>
          </a:r>
          <a:endParaRPr lang="en-US" sz="3500" kern="1200" dirty="0"/>
        </a:p>
      </dsp:txBody>
      <dsp:txXfrm>
        <a:off x="8323222" y="2619658"/>
        <a:ext cx="2291385" cy="1911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10/06/42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B51423-58D0-433B-BBFA-6AE27AD1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849" y="-2652850"/>
            <a:ext cx="6886302" cy="121920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8265468-9200-4D12-B1B7-B09C15D263F6}"/>
              </a:ext>
            </a:extLst>
          </p:cNvPr>
          <p:cNvSpPr txBox="1"/>
          <p:nvPr/>
        </p:nvSpPr>
        <p:spPr>
          <a:xfrm>
            <a:off x="2991394" y="3508552"/>
            <a:ext cx="5721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cs typeface="DecoType Naskh" panose="02010400000000000000" pitchFamily="2" charset="-78"/>
              </a:rPr>
              <a:t>دعه فان الحياء من الإيمان</a:t>
            </a:r>
          </a:p>
          <a:p>
            <a:pPr algn="ctr"/>
            <a:r>
              <a:rPr lang="ar-SA" sz="4000">
                <a:solidFill>
                  <a:schemeClr val="bg1"/>
                </a:solidFill>
                <a:cs typeface="DecoType Naskh" panose="02010400000000000000" pitchFamily="2" charset="-78"/>
              </a:rPr>
              <a:t>الْحيَاءُ لَا يَأْتِي إِلَّا بِخَيْرٍ</a:t>
            </a:r>
            <a:endParaRPr lang="en-US" sz="4000" dirty="0">
              <a:solidFill>
                <a:schemeClr val="bg1"/>
              </a:solidFill>
              <a:cs typeface="DecoType Naskh" panose="020104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EA1AF0-3AD1-4585-A5F8-2EBD48E79337}"/>
              </a:ext>
            </a:extLst>
          </p:cNvPr>
          <p:cNvSpPr txBox="1"/>
          <p:nvPr/>
        </p:nvSpPr>
        <p:spPr>
          <a:xfrm>
            <a:off x="3618411" y="26778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Farsi Simple Bold" panose="02010400000000000000" pitchFamily="2" charset="-78"/>
              </a:rPr>
              <a:t>الحياء و عمل القلب </a:t>
            </a:r>
            <a:endParaRPr lang="en-US" sz="3200" b="1" dirty="0">
              <a:solidFill>
                <a:schemeClr val="bg1"/>
              </a:solidFill>
              <a:cs typeface="Farsi Simple Bold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8393715-482B-4120-97F2-48A2D7241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6"/>
            <a:ext cx="6858001" cy="1219199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95" y="1826922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750" y="1034373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4859384" y="1376150"/>
            <a:ext cx="5819646" cy="44368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أستحيي من الله فلا أعصيه.</a:t>
            </a:r>
          </a:p>
          <a:p>
            <a:pPr algn="ctr">
              <a:lnSpc>
                <a:spcPct val="150000"/>
              </a:lnSpc>
            </a:pPr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أتخلق بخلق الحياء في تعاملي مع الناس.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89B14EA-E91B-4D5D-A8C2-5BFAE43A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776" y="-2645775"/>
            <a:ext cx="6900447" cy="1219200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671" y="131340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398" y="2206771"/>
            <a:ext cx="5863758" cy="24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3060AE2-6DB3-49E6-B1F7-BF42D7FA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834" y="-2677834"/>
            <a:ext cx="6836329" cy="12192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1071154" y="701283"/>
            <a:ext cx="9326880" cy="112751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دلّ الحديث على فضيلة الحياء، ضع علامة (✓) أمام المواقف الدالة على الحياء وعلامة (×) أمام المواقف التي لا تدل على الحياء.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809898" y="2176139"/>
            <a:ext cx="10149840" cy="1961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أ- امتنع طارق عن إنكار منكر لوقوعه في مجمع من الناس.                       (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ب- فاطمة لا تسترسل في الحديث في الهاتف إذا كان المتصل رجلاً.               (   )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ج- عبدالرحمن لا يحب أن يلقي كلمة أو خطاباً إذا كان أمام مجمع من الناس.    (   )</a:t>
            </a:r>
            <a:endParaRPr lang="en-US" sz="28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AB104B-C638-40C0-BDCC-4E701326F6D6}"/>
              </a:ext>
            </a:extLst>
          </p:cNvPr>
          <p:cNvSpPr txBox="1"/>
          <p:nvPr/>
        </p:nvSpPr>
        <p:spPr>
          <a:xfrm>
            <a:off x="979714" y="2300856"/>
            <a:ext cx="74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×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9E5388-4851-4313-A9E7-05D1144ED265}"/>
              </a:ext>
            </a:extLst>
          </p:cNvPr>
          <p:cNvSpPr txBox="1"/>
          <p:nvPr/>
        </p:nvSpPr>
        <p:spPr>
          <a:xfrm>
            <a:off x="1232262" y="2940582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✓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2FE2B9-2639-4D52-B0BA-4B6CD63AD4CC}"/>
              </a:ext>
            </a:extLst>
          </p:cNvPr>
          <p:cNvSpPr txBox="1"/>
          <p:nvPr/>
        </p:nvSpPr>
        <p:spPr>
          <a:xfrm>
            <a:off x="1162593" y="3553119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8482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68801D6-E1AB-4A35-8F1C-22B3E6C7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9" cy="12192003"/>
          </a:xfrm>
          <a:prstGeom prst="rect">
            <a:avLst/>
          </a:prstGeom>
        </p:spPr>
      </p:pic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1946365" y="985314"/>
            <a:ext cx="8033657" cy="917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قارن بين الحياء والخجل من حيث المثال والأثر:</a:t>
            </a:r>
            <a:endParaRPr lang="en-US" sz="3600" b="1" dirty="0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35F35436-B4F9-44DA-93EE-DA3B5FB9B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54753"/>
              </p:ext>
            </p:extLst>
          </p:nvPr>
        </p:nvGraphicFramePr>
        <p:xfrm>
          <a:off x="1852023" y="2081347"/>
          <a:ext cx="8127999" cy="42091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86413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038908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94460497"/>
                    </a:ext>
                  </a:extLst>
                </a:gridCol>
              </a:tblGrid>
              <a:tr h="1283063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الخجل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/>
                        <a:t>الحياء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049584"/>
                  </a:ext>
                </a:extLst>
              </a:tr>
              <a:tr h="1283063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/>
                        <a:t>كانكماش الود و انطوائه و تجافيه عن ملاقاة الاخرين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غض البصر عن المحرمات و كف الأذى عن الناس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المثال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26339"/>
                  </a:ext>
                </a:extLst>
              </a:tr>
              <a:tr h="1283063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تنزعج منه النفس و لا تطمئن اليه من داخلها وان خدعت غيرها بأنها راضية به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/>
                        <a:t>تطمئن اليه النفس و لا تنزعج منه و تتوافق معه من داخلها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الأثر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899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4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8931D1-4FFD-41D0-859D-06545B242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7999" cy="12192002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680086" y="447142"/>
            <a:ext cx="4616972" cy="8124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معلومات إثرائية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674559" y="1514864"/>
            <a:ext cx="10311304" cy="5120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/>
              <a:t>قال نصر بن محمد السمرقندي:( الحياء على وجهين: حياء فيما بينك وبين الناس، وحياء فيما بينك وبين الله تعالى.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أما الحياء الذي بينك وبين الناس: أن تغّض بصرك عما لا يحلّ لك، وأما الحياء الذي بينك وبين الله تعالى: أن تعرف نعمته فتستحي أن تعصيه).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ومن فوائد الحياء: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سبب في اكتساب محبة الله تعالى، ومحبة الناس.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سبب لدخول الجنة.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حاجز لصاحبه عن قبيح الأفعال.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يدعو صاحبه إلى فعل الصالحات، والتخلّق بالأخلاق الحميدة.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داع لقول الحق وتغيير المنكر.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يكسو صاحبه الهيبة والوقار.</a:t>
            </a:r>
          </a:p>
          <a:p>
            <a:pPr>
              <a:lnSpc>
                <a:spcPct val="150000"/>
              </a:lnSpc>
            </a:pPr>
            <a:r>
              <a:rPr lang="ar-SA" sz="2000" b="1" dirty="0"/>
              <a:t>-الحياء يجلب لصاحبه الذِّكر الحسن.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0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9B2D16D-DE55-40F4-9246-939733E3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0907" y="-2708472"/>
            <a:ext cx="7010188" cy="12192001"/>
          </a:xfrm>
          <a:prstGeom prst="rect">
            <a:avLst/>
          </a:prstGeom>
        </p:spPr>
      </p:pic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463E085D-17EE-4E4E-9446-F4054D92A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8951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2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1458CA-D7F9-45CC-B827-EA2FEDFE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7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08797" y="1558549"/>
            <a:ext cx="7641131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عبدالله بن عمر( رضي الله عنهما)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قال: مَرَّ النَّبِيُّ ﷺ عَلَى رَجُلٍ وَهُوَ يُعَاتِبُ أَخَاهُ فِ ا لْرَيَاءِ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يَقُولُ إِنَّكَ لَتَستَحْيِي، حَتَّى كَأَنَّهُ يَقُولُ قَدْ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أَ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ضَّر بِكَ فَقَالَ رَ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سولُ اللَّهِ ﷺ: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((دَعْهُ فَإنَّ الْحيَاءَ مِنْ الإْيمَانِ))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[أخرجه البخاري برقم 6118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[ومسلم برقم 36 ].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1458CA-D7F9-45CC-B827-EA2FEDFE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7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08797" y="1558549"/>
            <a:ext cx="7641131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عمران بن حصين قال: قال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النبي ﷺ :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الْحيَاءُ لَا يَأْتِي إِلَّا بِخَيْر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ٍ))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[أخرجه البخاري برقم 6117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[ومسلم برقم 37 ].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CD88E74-DE55-4518-A7A6-4DF6C6DE9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9" cy="1219200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815738" y="3592282"/>
            <a:ext cx="7968342" cy="20639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ACBC2A0-6962-4425-B189-CE1BF99281CA}"/>
              </a:ext>
            </a:extLst>
          </p:cNvPr>
          <p:cNvSpPr/>
          <p:nvPr/>
        </p:nvSpPr>
        <p:spPr>
          <a:xfrm>
            <a:off x="979714" y="1606731"/>
            <a:ext cx="9797143" cy="1410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/>
              <a:t>ضع عنواناً مناسباً للدرس تختاره من جمل الحديثين ثم دوّنه في أعلى الصفحة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EA633F6-8CBA-4529-AB57-D3B9A2C90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3606" y="-2723605"/>
            <a:ext cx="6857999" cy="12305215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9501"/>
              </p:ext>
            </p:extLst>
          </p:nvPr>
        </p:nvGraphicFramePr>
        <p:xfrm>
          <a:off x="1272591" y="1685109"/>
          <a:ext cx="9608769" cy="20378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867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26902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ar-SA" sz="2800" b="1" dirty="0"/>
                        <a:t>معناها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800" b="1" dirty="0"/>
                        <a:t>الكلمة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يلوم و يذم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يعاتب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79268">
                <a:tc>
                  <a:txBody>
                    <a:bodyPr/>
                    <a:lstStyle/>
                    <a:p>
                      <a:r>
                        <a:rPr lang="ar-SA" sz="2800" b="1" dirty="0"/>
                        <a:t>اتركه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دعه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23010"/>
                  </a:ext>
                </a:extLst>
              </a:tr>
            </a:tbl>
          </a:graphicData>
        </a:graphic>
      </p:graphicFrame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AE96A8C-5CAF-43C6-8419-0CA0BED42A49}"/>
              </a:ext>
            </a:extLst>
          </p:cNvPr>
          <p:cNvSpPr/>
          <p:nvPr/>
        </p:nvSpPr>
        <p:spPr>
          <a:xfrm>
            <a:off x="4069187" y="702794"/>
            <a:ext cx="3822492" cy="786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معاني الكلمات:</a:t>
            </a:r>
            <a:endParaRPr lang="en-US" sz="3600" b="1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89FBD87-0107-4525-9481-F83314D97944}"/>
              </a:ext>
            </a:extLst>
          </p:cNvPr>
          <p:cNvSpPr/>
          <p:nvPr/>
        </p:nvSpPr>
        <p:spPr>
          <a:xfrm>
            <a:off x="1423851" y="3971109"/>
            <a:ext cx="9117875" cy="23382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مصطلحات//</a:t>
            </a:r>
          </a:p>
          <a:p>
            <a:r>
              <a:rPr lang="ar-SA" sz="4000" dirty="0">
                <a:solidFill>
                  <a:schemeClr val="tx1"/>
                </a:solidFill>
              </a:rPr>
              <a:t>الحياء: خُلقٌ يبعث على فعل الحسن وترك القبيح.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19B4655-5C23-4594-8C41-289C10849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9" cy="121920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400667" y="1806921"/>
            <a:ext cx="1057213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١- الحياء شعبة من شعب الإيمان، يمنعك من المعاصي ويزيد في إيمانك.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٢- الحياء خير كله فهو يحثّك على فعل الحسن من الأقوال والأفعال؛ كالإحسان إلى الناس والتواضع لهم والثناء عليهم و 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٣- الحياء يحثّك على ترك كل أذى و سوء من الأقوال والأفعال؛ كالسبّ والشتم والاعتداء على الآخرين و سوء الخلق و .........................................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945E51-9323-4ECD-8B1B-A1C56FB9ABAB}"/>
              </a:ext>
            </a:extLst>
          </p:cNvPr>
          <p:cNvSpPr txBox="1"/>
          <p:nvPr/>
        </p:nvSpPr>
        <p:spPr>
          <a:xfrm>
            <a:off x="724989" y="3096892"/>
            <a:ext cx="496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اكرامهم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C0748-8B82-4102-B2AB-205EA42B5413}"/>
              </a:ext>
            </a:extLst>
          </p:cNvPr>
          <p:cNvSpPr txBox="1"/>
          <p:nvPr/>
        </p:nvSpPr>
        <p:spPr>
          <a:xfrm>
            <a:off x="3429502" y="4420741"/>
            <a:ext cx="28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الرياء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19B4655-5C23-4594-8C41-289C10849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9" cy="121920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400667" y="1806921"/>
            <a:ext cx="10572133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• ليس من الحياء: ترك السؤال عما لا تعلمه أو الخوف من الحديث أمام مجمع من الناس و   إنما هذا خجل مذموم لأن الحياء كله خير.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•ثمرة الحياء حسنة في الدنيا والآخرة، ففي الدنيا محبة المؤمنين و.........................،وفي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الآخرة كثرة الحسنات ورفعة الدرجات.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315790" y="631797"/>
            <a:ext cx="5281748" cy="8098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316AF4-49B7-4AF1-A256-D787713F632F}"/>
              </a:ext>
            </a:extLst>
          </p:cNvPr>
          <p:cNvSpPr txBox="1"/>
          <p:nvPr/>
        </p:nvSpPr>
        <p:spPr>
          <a:xfrm>
            <a:off x="1058091" y="3136612"/>
            <a:ext cx="257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معاملتهم بالحسنى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98DCDD4-CD88-4FF2-8572-A1D8BD6A5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1"/>
            <a:ext cx="6857998" cy="12192000"/>
          </a:xfrm>
          <a:prstGeom prst="rect">
            <a:avLst/>
          </a:prstGeom>
        </p:spPr>
      </p:pic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DC40ACE7-1360-4469-B578-629557000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86422"/>
              </p:ext>
            </p:extLst>
          </p:nvPr>
        </p:nvGraphicFramePr>
        <p:xfrm>
          <a:off x="587829" y="719666"/>
          <a:ext cx="10620102" cy="557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9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583</Words>
  <Application>Microsoft Office PowerPoint</Application>
  <PresentationFormat>شاشة عريضة</PresentationFormat>
  <Paragraphs>78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HP</cp:lastModifiedBy>
  <cp:revision>137</cp:revision>
  <dcterms:created xsi:type="dcterms:W3CDTF">2019-10-26T22:01:45Z</dcterms:created>
  <dcterms:modified xsi:type="dcterms:W3CDTF">2021-01-23T17:08:43Z</dcterms:modified>
</cp:coreProperties>
</file>