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0" r:id="rId2"/>
    <p:sldId id="484" r:id="rId3"/>
    <p:sldId id="440" r:id="rId4"/>
    <p:sldId id="335" r:id="rId5"/>
    <p:sldId id="537" r:id="rId6"/>
    <p:sldId id="542" r:id="rId7"/>
    <p:sldId id="544" r:id="rId8"/>
    <p:sldId id="545" r:id="rId9"/>
    <p:sldId id="369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2389">
          <p15:clr>
            <a:srgbClr val="A4A3A4"/>
          </p15:clr>
        </p15:guide>
        <p15:guide id="4" pos="71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1446"/>
      </p:cViewPr>
      <p:guideLst>
        <p:guide orient="horz" pos="2183"/>
        <p:guide pos="3863"/>
        <p:guide orient="horz" pos="2389"/>
        <p:guide pos="71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4948891" y="3075057"/>
            <a:ext cx="2294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solidFill>
                  <a:sysClr val="windowText" lastClr="000000"/>
                </a:solidFill>
                <a:latin typeface="Economica" panose="02000506040000020004" pitchFamily="2" charset="0"/>
              </a:rPr>
              <a:t>غرزة الأشعة</a:t>
            </a:r>
          </a:p>
        </p:txBody>
      </p:sp>
    </p:spTree>
    <p:extLst>
      <p:ext uri="{BB962C8B-B14F-4D97-AF65-F5344CB8AC3E}">
        <p14:creationId xmlns:p14="http://schemas.microsoft.com/office/powerpoint/2010/main" val="24666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685823" y="1769164"/>
            <a:ext cx="2008679" cy="883404"/>
            <a:chOff x="1431943" y="2643419"/>
            <a:chExt cx="2008679" cy="883404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3" y="2643419"/>
              <a:ext cx="2008679" cy="88340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908157" y="2689661"/>
              <a:ext cx="1471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تعريفها</a:t>
              </a:r>
              <a:endPara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336639" y="457193"/>
            <a:ext cx="4357861" cy="1222155"/>
            <a:chOff x="1437356" y="652947"/>
            <a:chExt cx="4357861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6" y="652947"/>
              <a:ext cx="4017351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649482" y="1188730"/>
              <a:ext cx="31457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غرزة الأشعة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889308" y="3244140"/>
            <a:ext cx="7214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يظهر التطريز فيها على شكل شعاع في دائرة كاملة أو نصف دائرة مع اختلاف طول الغرزة 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6" y="3457637"/>
            <a:ext cx="1887814" cy="2662429"/>
            <a:chOff x="10091413" y="2809143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3" y="2809143"/>
              <a:ext cx="1887814" cy="2662429"/>
              <a:chOff x="395816" y="4292850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50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10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التطريز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2084" y="3897048"/>
              <a:ext cx="1410106" cy="1147999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665315" y="3932557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4683259" y="398042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36" grpId="0" animBg="1"/>
      <p:bldP spid="3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/>
          <p:cNvSpPr txBox="1"/>
          <p:nvPr/>
        </p:nvSpPr>
        <p:spPr>
          <a:xfrm>
            <a:off x="3979766" y="-1"/>
            <a:ext cx="489585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3200" b="1" dirty="0">
                <a:solidFill>
                  <a:srgbClr val="002060"/>
                </a:solidFill>
              </a:rPr>
              <a:t>غرزة الأشعة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B81ABCC-58E5-4E8F-8975-8475AC3E8B06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7825BE-B598-48D4-B860-5291B584E1C0}"/>
              </a:ext>
            </a:extLst>
          </p:cNvPr>
          <p:cNvGrpSpPr/>
          <p:nvPr/>
        </p:nvGrpSpPr>
        <p:grpSpPr>
          <a:xfrm flipH="1">
            <a:off x="7790370" y="2310012"/>
            <a:ext cx="3906834" cy="957328"/>
            <a:chOff x="1437353" y="1240017"/>
            <a:chExt cx="1756779" cy="635091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9FB5EE-0A81-4789-96DC-FE28FAC08ADA}"/>
                </a:ext>
              </a:extLst>
            </p:cNvPr>
            <p:cNvSpPr/>
            <p:nvPr/>
          </p:nvSpPr>
          <p:spPr>
            <a:xfrm flipV="1">
              <a:off x="1437353" y="1240017"/>
              <a:ext cx="1268778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BA1E19-C31D-402C-8DAC-056E384EA18B}"/>
                </a:ext>
              </a:extLst>
            </p:cNvPr>
            <p:cNvSpPr txBox="1"/>
            <p:nvPr/>
          </p:nvSpPr>
          <p:spPr>
            <a:xfrm>
              <a:off x="1668764" y="1546514"/>
              <a:ext cx="1525368" cy="30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تزيين الملابس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6B69A-30F2-4EE5-A833-660C299DFB7D}"/>
              </a:ext>
            </a:extLst>
          </p:cNvPr>
          <p:cNvGrpSpPr/>
          <p:nvPr/>
        </p:nvGrpSpPr>
        <p:grpSpPr>
          <a:xfrm flipH="1">
            <a:off x="7239000" y="3209156"/>
            <a:ext cx="4585089" cy="910048"/>
            <a:chOff x="1437353" y="2358628"/>
            <a:chExt cx="1937742" cy="578991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1E7B28-4736-420A-B2C0-0DAEFA178252}"/>
                </a:ext>
              </a:extLst>
            </p:cNvPr>
            <p:cNvSpPr/>
            <p:nvPr/>
          </p:nvSpPr>
          <p:spPr>
            <a:xfrm flipV="1">
              <a:off x="1437353" y="2358628"/>
              <a:ext cx="1873335" cy="5789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613F5E-B99C-4523-9C9A-C9098A37AFD0}"/>
                </a:ext>
              </a:extLst>
            </p:cNvPr>
            <p:cNvSpPr txBox="1"/>
            <p:nvPr/>
          </p:nvSpPr>
          <p:spPr>
            <a:xfrm>
              <a:off x="1654842" y="2638933"/>
              <a:ext cx="1720253" cy="293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ملء المساحات في القطعة المستخدمة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7D1139-5C39-4664-87EA-542A8D07DB04}"/>
              </a:ext>
            </a:extLst>
          </p:cNvPr>
          <p:cNvGrpSpPr/>
          <p:nvPr/>
        </p:nvGrpSpPr>
        <p:grpSpPr>
          <a:xfrm flipH="1">
            <a:off x="7391400" y="4241232"/>
            <a:ext cx="4294343" cy="1014883"/>
            <a:chOff x="789851" y="3243403"/>
            <a:chExt cx="2036645" cy="101488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CD4D379-A2C3-4EAE-80D1-38E1E05CE602}"/>
                </a:ext>
              </a:extLst>
            </p:cNvPr>
            <p:cNvSpPr/>
            <p:nvPr/>
          </p:nvSpPr>
          <p:spPr>
            <a:xfrm flipV="1">
              <a:off x="789851" y="3243403"/>
              <a:ext cx="2036645" cy="101488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E362EA-DBD9-46D8-B87B-84A34292C9F8}"/>
                </a:ext>
              </a:extLst>
            </p:cNvPr>
            <p:cNvSpPr txBox="1"/>
            <p:nvPr/>
          </p:nvSpPr>
          <p:spPr>
            <a:xfrm>
              <a:off x="1118463" y="3746483"/>
              <a:ext cx="16176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تجميل المفارش و الحقائب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7391399" y="769953"/>
            <a:ext cx="4282883" cy="1339854"/>
            <a:chOff x="1437353" y="992349"/>
            <a:chExt cx="1986836" cy="88885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3" y="992349"/>
              <a:ext cx="1986836" cy="888859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670399" y="1479322"/>
              <a:ext cx="1623622" cy="347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</a:rPr>
                <a:t>استعمالات غرزة الأشعة :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34E3D08-9833-47D6-AEC8-93C4E363CADC}"/>
              </a:ext>
            </a:extLst>
          </p:cNvPr>
          <p:cNvSpPr txBox="1"/>
          <p:nvPr/>
        </p:nvSpPr>
        <p:spPr>
          <a:xfrm>
            <a:off x="10723537" y="2171761"/>
            <a:ext cx="140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51CB1A-C2CF-4120-8C92-D5291F61523A}"/>
              </a:ext>
            </a:extLst>
          </p:cNvPr>
          <p:cNvSpPr txBox="1"/>
          <p:nvPr/>
        </p:nvSpPr>
        <p:spPr>
          <a:xfrm>
            <a:off x="10828671" y="3166273"/>
            <a:ext cx="125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890414-956B-41C8-B3F7-68D9220D5411}"/>
              </a:ext>
            </a:extLst>
          </p:cNvPr>
          <p:cNvSpPr txBox="1"/>
          <p:nvPr/>
        </p:nvSpPr>
        <p:spPr>
          <a:xfrm>
            <a:off x="10636050" y="4091710"/>
            <a:ext cx="144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CDE7BA-D265-4C33-8630-92E3EF6CF2EE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6E70F32-F81F-417C-AD3C-1C1A4A9DB8A2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3293760-B4E4-404D-A608-F82CA7B70B0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Top Corners One Rounded and One Snipped 72">
                <a:extLst>
                  <a:ext uri="{FF2B5EF4-FFF2-40B4-BE49-F238E27FC236}">
                    <a16:creationId xmlns:a16="http://schemas.microsoft.com/office/drawing/2014/main" id="{99840BF7-CB3F-4F61-9153-C986DA0A172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ight Triangle 19">
                <a:extLst>
                  <a:ext uri="{FF2B5EF4-FFF2-40B4-BE49-F238E27FC236}">
                    <a16:creationId xmlns:a16="http://schemas.microsoft.com/office/drawing/2014/main" id="{AFD2A2BA-51E4-46F1-88AB-25DE6F42F9A2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814163-0C88-4288-A06C-7E312080B42F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1" name="Graphic 70" descr="Target Audience">
              <a:extLst>
                <a:ext uri="{FF2B5EF4-FFF2-40B4-BE49-F238E27FC236}">
                  <a16:creationId xmlns:a16="http://schemas.microsoft.com/office/drawing/2014/main" id="{08E7C5F3-9FCB-4048-A98F-E287C3938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641EAD-F06C-4E2B-BAF0-56350C19C4F7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2779515-2D21-4251-BD09-4C195064A58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3E4DFE0-3649-464A-8452-42806C8BF13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F24C31F6-256F-4279-A925-86727017A48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EEC6BC3-F691-4D61-9F82-58D2507C1A8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452E22-7754-42A4-B8CA-F1E206FCFA10}"/>
              </a:ext>
            </a:extLst>
          </p:cNvPr>
          <p:cNvGrpSpPr/>
          <p:nvPr/>
        </p:nvGrpSpPr>
        <p:grpSpPr>
          <a:xfrm rot="21371849">
            <a:off x="363842" y="3461904"/>
            <a:ext cx="1892764" cy="2677272"/>
            <a:chOff x="387198" y="4292849"/>
            <a:chExt cx="1892764" cy="2677272"/>
          </a:xfrm>
          <a:solidFill>
            <a:schemeClr val="bg1"/>
          </a:solidFill>
          <a:effectLst>
            <a:outerShdw blurRad="317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B7AFF6-4BE3-4A16-91D5-B33C6B2CE765}"/>
                </a:ext>
              </a:extLst>
            </p:cNvPr>
            <p:cNvSpPr txBox="1"/>
            <p:nvPr/>
          </p:nvSpPr>
          <p:spPr>
            <a:xfrm>
              <a:off x="395817" y="4292849"/>
              <a:ext cx="188414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مهارات يدوية</a:t>
              </a:r>
              <a:endParaRPr lang="en-US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F63FAD8-8C2F-4457-BEB3-EED0DEC16284}"/>
                </a:ext>
              </a:extLst>
            </p:cNvPr>
            <p:cNvSpPr txBox="1"/>
            <p:nvPr/>
          </p:nvSpPr>
          <p:spPr>
            <a:xfrm>
              <a:off x="387198" y="4723352"/>
              <a:ext cx="1871561" cy="22467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التطريز</a:t>
              </a: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9" name="Rectangle 21">
            <a:extLst>
              <a:ext uri="{FF2B5EF4-FFF2-40B4-BE49-F238E27FC236}">
                <a16:creationId xmlns:a16="http://schemas.microsoft.com/office/drawing/2014/main" id="{B86E3085-480B-40E6-988D-A308F3A698FE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4881101" y="147558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0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5899045" y="152344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436536" y="2772082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0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454480" y="2819946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1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4833812" y="4305309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5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5851756" y="435317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24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6" dur="200" fill="hold"/>
                                        <p:tgtEl>
                                          <p:spTgt spid="4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9" dur="200" fill="hold"/>
                                        <p:tgtEl>
                                          <p:spTgt spid="8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2" dur="200" fill="hold"/>
                                        <p:tgtEl>
                                          <p:spTgt spid="9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4" grpId="0" animBg="1"/>
      <p:bldP spid="44" grpId="0"/>
      <p:bldP spid="49" grpId="0"/>
      <p:bldP spid="81" grpId="0"/>
      <p:bldP spid="89" grpId="0" animBg="1"/>
      <p:bldP spid="46" grpId="0" animBg="1"/>
      <p:bldP spid="46" grpId="1" animBg="1"/>
      <p:bldP spid="80" grpId="0" animBg="1"/>
      <p:bldP spid="80" grpId="1" animBg="1"/>
      <p:bldP spid="94" grpId="0" animBg="1"/>
      <p:bldP spid="9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0A69CA6-0AE7-456D-A77C-CF07985CFE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537BE35B-DCBD-4A3C-9F0C-E9F756843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000B127F-4264-4A60-B63B-31FF2DCE9554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07D8BA1D-A6DB-449B-9FD3-73BDC313F2F3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E826C6C-1009-4EB8-8424-0CEA89D7B2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3733799" y="1267753"/>
            <a:ext cx="7960701" cy="973220"/>
            <a:chOff x="1431944" y="2643420"/>
            <a:chExt cx="6989153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4" y="2643420"/>
              <a:ext cx="6989153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8512047" y="76752"/>
            <a:ext cx="3196273" cy="1222155"/>
            <a:chOff x="1437354" y="652946"/>
            <a:chExt cx="3196273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6"/>
              <a:ext cx="2626702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31919" y="1273557"/>
              <a:ext cx="2501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334929" y="1754362"/>
            <a:ext cx="777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اقترحي طرائق و أساليب متنوعة لتزيين الملابس و المفارش و الحقائب ؟ 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التطريز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48045" y="3963935"/>
              <a:ext cx="1491601" cy="1138001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40141" y="2230757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666399" y="2420064"/>
            <a:ext cx="425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بورود الساتان</a:t>
            </a:r>
          </a:p>
        </p:txBody>
      </p:sp>
      <p:grpSp>
        <p:nvGrpSpPr>
          <p:cNvPr id="4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40141" y="2932648"/>
            <a:ext cx="1834212" cy="635091"/>
            <a:chOff x="1431941" y="2643418"/>
            <a:chExt cx="1834212" cy="635091"/>
          </a:xfrm>
        </p:grpSpPr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5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666399" y="3121955"/>
            <a:ext cx="425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بالدانتيل</a:t>
            </a:r>
          </a:p>
        </p:txBody>
      </p:sp>
      <p:grpSp>
        <p:nvGrpSpPr>
          <p:cNvPr id="6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29178" y="3583620"/>
            <a:ext cx="1834212" cy="635091"/>
            <a:chOff x="1431941" y="2643418"/>
            <a:chExt cx="1834212" cy="635091"/>
          </a:xfrm>
        </p:grpSpPr>
        <p:sp>
          <p:nvSpPr>
            <p:cNvPr id="6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3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275786" y="3852352"/>
            <a:ext cx="263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بالأزرار</a:t>
            </a:r>
          </a:p>
        </p:txBody>
      </p:sp>
      <p:grpSp>
        <p:nvGrpSpPr>
          <p:cNvPr id="41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51643" y="4262398"/>
            <a:ext cx="1834212" cy="635091"/>
            <a:chOff x="1431941" y="2643418"/>
            <a:chExt cx="1834212" cy="635091"/>
          </a:xfrm>
        </p:grpSpPr>
        <p:sp>
          <p:nvSpPr>
            <p:cNvPr id="5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298251" y="4531130"/>
            <a:ext cx="263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بقطع </a:t>
            </a:r>
            <a:r>
              <a:rPr lang="ar-SY" sz="2400" b="1" dirty="0" err="1">
                <a:latin typeface="Open Sans" panose="020B0606030504020204" pitchFamily="34" charset="0"/>
                <a:ea typeface="Open Sans" panose="020B0606030504020204" pitchFamily="34" charset="0"/>
              </a:rPr>
              <a:t>الأبليك</a:t>
            </a:r>
            <a:endParaRPr lang="ar-SY" sz="24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56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74108" y="4941176"/>
            <a:ext cx="1834212" cy="635091"/>
            <a:chOff x="1431941" y="2643418"/>
            <a:chExt cx="1834212" cy="635091"/>
          </a:xfrm>
        </p:grpSpPr>
        <p:sp>
          <p:nvSpPr>
            <p:cNvPr id="57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320716" y="5209908"/>
            <a:ext cx="263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بغرز التطريز</a:t>
            </a:r>
          </a:p>
        </p:txBody>
      </p:sp>
      <p:grpSp>
        <p:nvGrpSpPr>
          <p:cNvPr id="64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690782" y="5619954"/>
            <a:ext cx="1834212" cy="635091"/>
            <a:chOff x="1431941" y="2643418"/>
            <a:chExt cx="1834212" cy="635091"/>
          </a:xfrm>
        </p:grpSpPr>
        <p:sp>
          <p:nvSpPr>
            <p:cNvPr id="6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7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137390" y="5888686"/>
            <a:ext cx="263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بغرز الكروشيه</a:t>
            </a:r>
          </a:p>
        </p:txBody>
      </p:sp>
    </p:spTree>
    <p:extLst>
      <p:ext uri="{BB962C8B-B14F-4D97-AF65-F5344CB8AC3E}">
        <p14:creationId xmlns:p14="http://schemas.microsoft.com/office/powerpoint/2010/main" val="13778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55" grpId="0"/>
      <p:bldP spid="63" grpId="0"/>
      <p:bldP spid="52" grpId="0"/>
      <p:bldP spid="59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7EDF1F7-4D36-41D8-B3F3-4D092E5A15D2}"/>
              </a:ext>
            </a:extLst>
          </p:cNvPr>
          <p:cNvSpPr/>
          <p:nvPr/>
        </p:nvSpPr>
        <p:spPr>
          <a:xfrm>
            <a:off x="7707590" y="1358231"/>
            <a:ext cx="2780354" cy="4141539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87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arallelogram 8">
            <a:extLst>
              <a:ext uri="{FF2B5EF4-FFF2-40B4-BE49-F238E27FC236}">
                <a16:creationId xmlns:a16="http://schemas.microsoft.com/office/drawing/2014/main" id="{8853E726-4624-42BE-AE8B-EBE2DC9A6B6A}"/>
              </a:ext>
            </a:extLst>
          </p:cNvPr>
          <p:cNvSpPr/>
          <p:nvPr/>
        </p:nvSpPr>
        <p:spPr>
          <a:xfrm>
            <a:off x="7603639" y="1974755"/>
            <a:ext cx="3137628" cy="1731519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559559 h 696037"/>
              <a:gd name="connsiteX1" fmla="*/ 834403 w 4016413"/>
              <a:gd name="connsiteY1" fmla="*/ 941 h 696037"/>
              <a:gd name="connsiteX2" fmla="*/ 4016413 w 4016413"/>
              <a:gd name="connsiteY2" fmla="*/ 0 h 696037"/>
              <a:gd name="connsiteX3" fmla="*/ 3443207 w 4016413"/>
              <a:gd name="connsiteY3" fmla="*/ 696037 h 696037"/>
              <a:gd name="connsiteX4" fmla="*/ 0 w 4016413"/>
              <a:gd name="connsiteY4" fmla="*/ 559559 h 696037"/>
              <a:gd name="connsiteX0" fmla="*/ 0 w 3256758"/>
              <a:gd name="connsiteY0" fmla="*/ 609820 h 696037"/>
              <a:gd name="connsiteX1" fmla="*/ 74748 w 3256758"/>
              <a:gd name="connsiteY1" fmla="*/ 941 h 696037"/>
              <a:gd name="connsiteX2" fmla="*/ 3256758 w 3256758"/>
              <a:gd name="connsiteY2" fmla="*/ 0 h 696037"/>
              <a:gd name="connsiteX3" fmla="*/ 2683552 w 3256758"/>
              <a:gd name="connsiteY3" fmla="*/ 696037 h 696037"/>
              <a:gd name="connsiteX4" fmla="*/ 0 w 3256758"/>
              <a:gd name="connsiteY4" fmla="*/ 609820 h 696037"/>
              <a:gd name="connsiteX0" fmla="*/ 108132 w 3364890"/>
              <a:gd name="connsiteY0" fmla="*/ 620741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20741 h 706958"/>
              <a:gd name="connsiteX0" fmla="*/ 108132 w 3364890"/>
              <a:gd name="connsiteY0" fmla="*/ 614810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14810 h 706958"/>
              <a:gd name="connsiteX0" fmla="*/ 124138 w 3380896"/>
              <a:gd name="connsiteY0" fmla="*/ 690779 h 782927"/>
              <a:gd name="connsiteX1" fmla="*/ 0 w 3380896"/>
              <a:gd name="connsiteY1" fmla="*/ 0 h 782927"/>
              <a:gd name="connsiteX2" fmla="*/ 16006 w 3380896"/>
              <a:gd name="connsiteY2" fmla="*/ 75969 h 782927"/>
              <a:gd name="connsiteX3" fmla="*/ 3380896 w 3380896"/>
              <a:gd name="connsiteY3" fmla="*/ 86890 h 782927"/>
              <a:gd name="connsiteX4" fmla="*/ 2807690 w 3380896"/>
              <a:gd name="connsiteY4" fmla="*/ 782927 h 782927"/>
              <a:gd name="connsiteX5" fmla="*/ 124138 w 3380896"/>
              <a:gd name="connsiteY5" fmla="*/ 690779 h 782927"/>
              <a:gd name="connsiteX0" fmla="*/ 108132 w 3364890"/>
              <a:gd name="connsiteY0" fmla="*/ 690779 h 782927"/>
              <a:gd name="connsiteX1" fmla="*/ 12129 w 3364890"/>
              <a:gd name="connsiteY1" fmla="*/ 0 h 782927"/>
              <a:gd name="connsiteX2" fmla="*/ 0 w 3364890"/>
              <a:gd name="connsiteY2" fmla="*/ 75969 h 782927"/>
              <a:gd name="connsiteX3" fmla="*/ 3364890 w 3364890"/>
              <a:gd name="connsiteY3" fmla="*/ 86890 h 782927"/>
              <a:gd name="connsiteX4" fmla="*/ 2791684 w 3364890"/>
              <a:gd name="connsiteY4" fmla="*/ 782927 h 782927"/>
              <a:gd name="connsiteX5" fmla="*/ 108132 w 3364890"/>
              <a:gd name="connsiteY5" fmla="*/ 690779 h 78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4890" h="782927">
                <a:moveTo>
                  <a:pt x="108132" y="690779"/>
                </a:moveTo>
                <a:cubicBezTo>
                  <a:pt x="71442" y="500061"/>
                  <a:pt x="48819" y="190718"/>
                  <a:pt x="12129" y="0"/>
                </a:cubicBezTo>
                <a:lnTo>
                  <a:pt x="0" y="75969"/>
                </a:lnTo>
                <a:lnTo>
                  <a:pt x="3364890" y="86890"/>
                </a:lnTo>
                <a:lnTo>
                  <a:pt x="2791684" y="782927"/>
                </a:lnTo>
                <a:lnTo>
                  <a:pt x="108132" y="690779"/>
                </a:lnTo>
                <a:close/>
              </a:path>
            </a:pathLst>
          </a:custGeom>
          <a:gradFill flip="none" rotWithShape="1">
            <a:gsLst>
              <a:gs pos="74000">
                <a:srgbClr val="DEDEDE"/>
              </a:gs>
              <a:gs pos="27000">
                <a:schemeClr val="tx1">
                  <a:lumMod val="50000"/>
                  <a:lumOff val="50000"/>
                  <a:alpha val="64000"/>
                </a:schemeClr>
              </a:gs>
              <a:gs pos="2000">
                <a:schemeClr val="bg1">
                  <a:lumMod val="8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541C312E-49FD-4660-A709-9B0D629A8148}"/>
              </a:ext>
            </a:extLst>
          </p:cNvPr>
          <p:cNvSpPr/>
          <p:nvPr/>
        </p:nvSpPr>
        <p:spPr>
          <a:xfrm flipV="1">
            <a:off x="7707590" y="2286914"/>
            <a:ext cx="587248" cy="332352"/>
          </a:xfrm>
          <a:prstGeom prst="triangle">
            <a:avLst>
              <a:gd name="adj" fmla="val 68525"/>
            </a:avLst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628F1D-8809-4C65-B5C5-329F172D52BF}"/>
              </a:ext>
            </a:extLst>
          </p:cNvPr>
          <p:cNvGrpSpPr/>
          <p:nvPr/>
        </p:nvGrpSpPr>
        <p:grpSpPr>
          <a:xfrm>
            <a:off x="7707590" y="1358230"/>
            <a:ext cx="2780354" cy="927941"/>
            <a:chOff x="7707590" y="1358230"/>
            <a:chExt cx="2780354" cy="92794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EC5BD79-90F5-4C46-B719-3D150CD46A95}"/>
                </a:ext>
              </a:extLst>
            </p:cNvPr>
            <p:cNvSpPr/>
            <p:nvPr/>
          </p:nvSpPr>
          <p:spPr>
            <a:xfrm>
              <a:off x="7707590" y="1358230"/>
              <a:ext cx="2780354" cy="9279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4975D2F-7080-4F9B-996E-6B9BAC82B887}"/>
                </a:ext>
              </a:extLst>
            </p:cNvPr>
            <p:cNvSpPr txBox="1"/>
            <p:nvPr/>
          </p:nvSpPr>
          <p:spPr>
            <a:xfrm>
              <a:off x="8001214" y="1392874"/>
              <a:ext cx="2433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3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46" name="Parallelogram 8">
            <a:extLst>
              <a:ext uri="{FF2B5EF4-FFF2-40B4-BE49-F238E27FC236}">
                <a16:creationId xmlns:a16="http://schemas.microsoft.com/office/drawing/2014/main" id="{0116D20F-CE90-4A0E-B2B1-3D8D0818E38E}"/>
              </a:ext>
            </a:extLst>
          </p:cNvPr>
          <p:cNvSpPr/>
          <p:nvPr/>
        </p:nvSpPr>
        <p:spPr>
          <a:xfrm>
            <a:off x="8080347" y="2182660"/>
            <a:ext cx="3404090" cy="805263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600502 h 779183"/>
              <a:gd name="connsiteX1" fmla="*/ 313898 w 4016413"/>
              <a:gd name="connsiteY1" fmla="*/ 0 h 779183"/>
              <a:gd name="connsiteX2" fmla="*/ 4016413 w 4016413"/>
              <a:gd name="connsiteY2" fmla="*/ 40943 h 779183"/>
              <a:gd name="connsiteX3" fmla="*/ 3386936 w 4016413"/>
              <a:gd name="connsiteY3" fmla="*/ 779183 h 779183"/>
              <a:gd name="connsiteX4" fmla="*/ 0 w 4016413"/>
              <a:gd name="connsiteY4" fmla="*/ 600502 h 779183"/>
              <a:gd name="connsiteX0" fmla="*/ 0 w 3833533"/>
              <a:gd name="connsiteY0" fmla="*/ 600502 h 779183"/>
              <a:gd name="connsiteX1" fmla="*/ 313898 w 3833533"/>
              <a:gd name="connsiteY1" fmla="*/ 0 h 779183"/>
              <a:gd name="connsiteX2" fmla="*/ 3833533 w 3833533"/>
              <a:gd name="connsiteY2" fmla="*/ 167552 h 779183"/>
              <a:gd name="connsiteX3" fmla="*/ 3386936 w 3833533"/>
              <a:gd name="connsiteY3" fmla="*/ 779183 h 779183"/>
              <a:gd name="connsiteX4" fmla="*/ 0 w 3833533"/>
              <a:gd name="connsiteY4" fmla="*/ 600502 h 779183"/>
              <a:gd name="connsiteX0" fmla="*/ 0 w 3833533"/>
              <a:gd name="connsiteY0" fmla="*/ 459825 h 638506"/>
              <a:gd name="connsiteX1" fmla="*/ 271695 w 3833533"/>
              <a:gd name="connsiteY1" fmla="*/ 0 h 638506"/>
              <a:gd name="connsiteX2" fmla="*/ 3833533 w 3833533"/>
              <a:gd name="connsiteY2" fmla="*/ 26875 h 638506"/>
              <a:gd name="connsiteX3" fmla="*/ 3386936 w 3833533"/>
              <a:gd name="connsiteY3" fmla="*/ 638506 h 638506"/>
              <a:gd name="connsiteX4" fmla="*/ 0 w 3833533"/>
              <a:gd name="connsiteY4" fmla="*/ 459825 h 638506"/>
              <a:gd name="connsiteX0" fmla="*/ 0 w 3833533"/>
              <a:gd name="connsiteY0" fmla="*/ 459825 h 765115"/>
              <a:gd name="connsiteX1" fmla="*/ 271695 w 3833533"/>
              <a:gd name="connsiteY1" fmla="*/ 0 h 765115"/>
              <a:gd name="connsiteX2" fmla="*/ 3833533 w 3833533"/>
              <a:gd name="connsiteY2" fmla="*/ 26875 h 765115"/>
              <a:gd name="connsiteX3" fmla="*/ 3049311 w 3833533"/>
              <a:gd name="connsiteY3" fmla="*/ 765115 h 765115"/>
              <a:gd name="connsiteX4" fmla="*/ 0 w 3833533"/>
              <a:gd name="connsiteY4" fmla="*/ 459825 h 765115"/>
              <a:gd name="connsiteX0" fmla="*/ 0 w 3875736"/>
              <a:gd name="connsiteY0" fmla="*/ 459825 h 765115"/>
              <a:gd name="connsiteX1" fmla="*/ 271695 w 3875736"/>
              <a:gd name="connsiteY1" fmla="*/ 0 h 765115"/>
              <a:gd name="connsiteX2" fmla="*/ 3875736 w 3875736"/>
              <a:gd name="connsiteY2" fmla="*/ 181619 h 765115"/>
              <a:gd name="connsiteX3" fmla="*/ 3049311 w 3875736"/>
              <a:gd name="connsiteY3" fmla="*/ 765115 h 765115"/>
              <a:gd name="connsiteX4" fmla="*/ 0 w 3875736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350432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266026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524043"/>
              <a:gd name="connsiteY0" fmla="*/ 459825 h 765115"/>
              <a:gd name="connsiteX1" fmla="*/ 271695 w 3524043"/>
              <a:gd name="connsiteY1" fmla="*/ 0 h 765115"/>
              <a:gd name="connsiteX2" fmla="*/ 3524043 w 3524043"/>
              <a:gd name="connsiteY2" fmla="*/ 266026 h 765115"/>
              <a:gd name="connsiteX3" fmla="*/ 3049311 w 3524043"/>
              <a:gd name="connsiteY3" fmla="*/ 765115 h 765115"/>
              <a:gd name="connsiteX4" fmla="*/ 0 w 3524043"/>
              <a:gd name="connsiteY4" fmla="*/ 459825 h 765115"/>
              <a:gd name="connsiteX0" fmla="*/ 0 w 3524043"/>
              <a:gd name="connsiteY0" fmla="*/ 459825 h 863589"/>
              <a:gd name="connsiteX1" fmla="*/ 271695 w 3524043"/>
              <a:gd name="connsiteY1" fmla="*/ 0 h 863589"/>
              <a:gd name="connsiteX2" fmla="*/ 3524043 w 3524043"/>
              <a:gd name="connsiteY2" fmla="*/ 266026 h 863589"/>
              <a:gd name="connsiteX3" fmla="*/ 2950838 w 3524043"/>
              <a:gd name="connsiteY3" fmla="*/ 863589 h 863589"/>
              <a:gd name="connsiteX4" fmla="*/ 0 w 3524043"/>
              <a:gd name="connsiteY4" fmla="*/ 459825 h 863589"/>
              <a:gd name="connsiteX0" fmla="*/ 0 w 3692855"/>
              <a:gd name="connsiteY0" fmla="*/ 459825 h 863589"/>
              <a:gd name="connsiteX1" fmla="*/ 271695 w 3692855"/>
              <a:gd name="connsiteY1" fmla="*/ 0 h 863589"/>
              <a:gd name="connsiteX2" fmla="*/ 3692855 w 3692855"/>
              <a:gd name="connsiteY2" fmla="*/ 266026 h 863589"/>
              <a:gd name="connsiteX3" fmla="*/ 2950838 w 3692855"/>
              <a:gd name="connsiteY3" fmla="*/ 863589 h 863589"/>
              <a:gd name="connsiteX4" fmla="*/ 0 w 3692855"/>
              <a:gd name="connsiteY4" fmla="*/ 459825 h 863589"/>
              <a:gd name="connsiteX0" fmla="*/ 0 w 3650652"/>
              <a:gd name="connsiteY0" fmla="*/ 459825 h 863589"/>
              <a:gd name="connsiteX1" fmla="*/ 271695 w 3650652"/>
              <a:gd name="connsiteY1" fmla="*/ 0 h 863589"/>
              <a:gd name="connsiteX2" fmla="*/ 3650652 w 3650652"/>
              <a:gd name="connsiteY2" fmla="*/ 139417 h 863589"/>
              <a:gd name="connsiteX3" fmla="*/ 2950838 w 3650652"/>
              <a:gd name="connsiteY3" fmla="*/ 863589 h 863589"/>
              <a:gd name="connsiteX4" fmla="*/ 0 w 3650652"/>
              <a:gd name="connsiteY4" fmla="*/ 459825 h 86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652" h="863589">
                <a:moveTo>
                  <a:pt x="0" y="459825"/>
                </a:moveTo>
                <a:lnTo>
                  <a:pt x="271695" y="0"/>
                </a:lnTo>
                <a:lnTo>
                  <a:pt x="3650652" y="139417"/>
                </a:lnTo>
                <a:lnTo>
                  <a:pt x="2950838" y="863589"/>
                </a:lnTo>
                <a:lnTo>
                  <a:pt x="0" y="459825"/>
                </a:lnTo>
                <a:close/>
              </a:path>
            </a:pathLst>
          </a:custGeom>
          <a:gradFill flip="none" rotWithShape="1">
            <a:gsLst>
              <a:gs pos="100000">
                <a:srgbClr val="B80000"/>
              </a:gs>
              <a:gs pos="2000">
                <a:srgbClr val="FF7453"/>
              </a:gs>
              <a:gs pos="62000">
                <a:srgbClr val="CC0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4AB61E-308A-4498-AB95-0E3E7B37224D}"/>
              </a:ext>
            </a:extLst>
          </p:cNvPr>
          <p:cNvSpPr/>
          <p:nvPr/>
        </p:nvSpPr>
        <p:spPr>
          <a:xfrm>
            <a:off x="4256953" y="1358975"/>
            <a:ext cx="2780354" cy="4141539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87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8">
            <a:extLst>
              <a:ext uri="{FF2B5EF4-FFF2-40B4-BE49-F238E27FC236}">
                <a16:creationId xmlns:a16="http://schemas.microsoft.com/office/drawing/2014/main" id="{77946929-CDB4-42D9-882A-CCBA18E3DC0C}"/>
              </a:ext>
            </a:extLst>
          </p:cNvPr>
          <p:cNvSpPr/>
          <p:nvPr/>
        </p:nvSpPr>
        <p:spPr>
          <a:xfrm>
            <a:off x="4153002" y="1975499"/>
            <a:ext cx="3137628" cy="1731519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559559 h 696037"/>
              <a:gd name="connsiteX1" fmla="*/ 834403 w 4016413"/>
              <a:gd name="connsiteY1" fmla="*/ 941 h 696037"/>
              <a:gd name="connsiteX2" fmla="*/ 4016413 w 4016413"/>
              <a:gd name="connsiteY2" fmla="*/ 0 h 696037"/>
              <a:gd name="connsiteX3" fmla="*/ 3443207 w 4016413"/>
              <a:gd name="connsiteY3" fmla="*/ 696037 h 696037"/>
              <a:gd name="connsiteX4" fmla="*/ 0 w 4016413"/>
              <a:gd name="connsiteY4" fmla="*/ 559559 h 696037"/>
              <a:gd name="connsiteX0" fmla="*/ 0 w 3256758"/>
              <a:gd name="connsiteY0" fmla="*/ 609820 h 696037"/>
              <a:gd name="connsiteX1" fmla="*/ 74748 w 3256758"/>
              <a:gd name="connsiteY1" fmla="*/ 941 h 696037"/>
              <a:gd name="connsiteX2" fmla="*/ 3256758 w 3256758"/>
              <a:gd name="connsiteY2" fmla="*/ 0 h 696037"/>
              <a:gd name="connsiteX3" fmla="*/ 2683552 w 3256758"/>
              <a:gd name="connsiteY3" fmla="*/ 696037 h 696037"/>
              <a:gd name="connsiteX4" fmla="*/ 0 w 3256758"/>
              <a:gd name="connsiteY4" fmla="*/ 609820 h 696037"/>
              <a:gd name="connsiteX0" fmla="*/ 108132 w 3364890"/>
              <a:gd name="connsiteY0" fmla="*/ 620741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20741 h 706958"/>
              <a:gd name="connsiteX0" fmla="*/ 108132 w 3364890"/>
              <a:gd name="connsiteY0" fmla="*/ 614810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14810 h 706958"/>
              <a:gd name="connsiteX0" fmla="*/ 124138 w 3380896"/>
              <a:gd name="connsiteY0" fmla="*/ 690779 h 782927"/>
              <a:gd name="connsiteX1" fmla="*/ 0 w 3380896"/>
              <a:gd name="connsiteY1" fmla="*/ 0 h 782927"/>
              <a:gd name="connsiteX2" fmla="*/ 16006 w 3380896"/>
              <a:gd name="connsiteY2" fmla="*/ 75969 h 782927"/>
              <a:gd name="connsiteX3" fmla="*/ 3380896 w 3380896"/>
              <a:gd name="connsiteY3" fmla="*/ 86890 h 782927"/>
              <a:gd name="connsiteX4" fmla="*/ 2807690 w 3380896"/>
              <a:gd name="connsiteY4" fmla="*/ 782927 h 782927"/>
              <a:gd name="connsiteX5" fmla="*/ 124138 w 3380896"/>
              <a:gd name="connsiteY5" fmla="*/ 690779 h 782927"/>
              <a:gd name="connsiteX0" fmla="*/ 108132 w 3364890"/>
              <a:gd name="connsiteY0" fmla="*/ 690779 h 782927"/>
              <a:gd name="connsiteX1" fmla="*/ 12129 w 3364890"/>
              <a:gd name="connsiteY1" fmla="*/ 0 h 782927"/>
              <a:gd name="connsiteX2" fmla="*/ 0 w 3364890"/>
              <a:gd name="connsiteY2" fmla="*/ 75969 h 782927"/>
              <a:gd name="connsiteX3" fmla="*/ 3364890 w 3364890"/>
              <a:gd name="connsiteY3" fmla="*/ 86890 h 782927"/>
              <a:gd name="connsiteX4" fmla="*/ 2791684 w 3364890"/>
              <a:gd name="connsiteY4" fmla="*/ 782927 h 782927"/>
              <a:gd name="connsiteX5" fmla="*/ 108132 w 3364890"/>
              <a:gd name="connsiteY5" fmla="*/ 690779 h 78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4890" h="782927">
                <a:moveTo>
                  <a:pt x="108132" y="690779"/>
                </a:moveTo>
                <a:cubicBezTo>
                  <a:pt x="71442" y="500061"/>
                  <a:pt x="48819" y="190718"/>
                  <a:pt x="12129" y="0"/>
                </a:cubicBezTo>
                <a:lnTo>
                  <a:pt x="0" y="75969"/>
                </a:lnTo>
                <a:lnTo>
                  <a:pt x="3364890" y="86890"/>
                </a:lnTo>
                <a:lnTo>
                  <a:pt x="2791684" y="782927"/>
                </a:lnTo>
                <a:lnTo>
                  <a:pt x="108132" y="690779"/>
                </a:lnTo>
                <a:close/>
              </a:path>
            </a:pathLst>
          </a:custGeom>
          <a:gradFill flip="none" rotWithShape="1">
            <a:gsLst>
              <a:gs pos="74000">
                <a:srgbClr val="DEDEDE"/>
              </a:gs>
              <a:gs pos="27000">
                <a:schemeClr val="tx1">
                  <a:lumMod val="50000"/>
                  <a:lumOff val="50000"/>
                  <a:alpha val="64000"/>
                </a:schemeClr>
              </a:gs>
              <a:gs pos="2000">
                <a:schemeClr val="bg1">
                  <a:lumMod val="8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A4D043D-B6D9-455D-856E-64878764A893}"/>
              </a:ext>
            </a:extLst>
          </p:cNvPr>
          <p:cNvSpPr/>
          <p:nvPr/>
        </p:nvSpPr>
        <p:spPr>
          <a:xfrm flipV="1">
            <a:off x="4256953" y="2287658"/>
            <a:ext cx="587248" cy="332352"/>
          </a:xfrm>
          <a:prstGeom prst="triangle">
            <a:avLst>
              <a:gd name="adj" fmla="val 68525"/>
            </a:avLst>
          </a:prstGeom>
          <a:solidFill>
            <a:srgbClr val="004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C03DE7-25B3-4690-B8D8-4EB2B3D7ADBD}"/>
              </a:ext>
            </a:extLst>
          </p:cNvPr>
          <p:cNvGrpSpPr/>
          <p:nvPr/>
        </p:nvGrpSpPr>
        <p:grpSpPr>
          <a:xfrm>
            <a:off x="4256953" y="1358974"/>
            <a:ext cx="2780354" cy="927941"/>
            <a:chOff x="4256953" y="1358974"/>
            <a:chExt cx="2780354" cy="92794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7EDB6B-2128-4812-AE1D-5F95CC98607C}"/>
                </a:ext>
              </a:extLst>
            </p:cNvPr>
            <p:cNvSpPr/>
            <p:nvPr/>
          </p:nvSpPr>
          <p:spPr>
            <a:xfrm>
              <a:off x="4256953" y="1358974"/>
              <a:ext cx="2780354" cy="92794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9DE4DB4-9D2F-4486-9CE7-FD655348A863}"/>
                </a:ext>
              </a:extLst>
            </p:cNvPr>
            <p:cNvSpPr txBox="1"/>
            <p:nvPr/>
          </p:nvSpPr>
          <p:spPr>
            <a:xfrm>
              <a:off x="4621263" y="1373824"/>
              <a:ext cx="20856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35" name="Parallelogram 8">
            <a:extLst>
              <a:ext uri="{FF2B5EF4-FFF2-40B4-BE49-F238E27FC236}">
                <a16:creationId xmlns:a16="http://schemas.microsoft.com/office/drawing/2014/main" id="{02E3E787-9A04-4E65-B476-666B55963232}"/>
              </a:ext>
            </a:extLst>
          </p:cNvPr>
          <p:cNvSpPr/>
          <p:nvPr/>
        </p:nvSpPr>
        <p:spPr>
          <a:xfrm>
            <a:off x="4629710" y="2183404"/>
            <a:ext cx="3404090" cy="805263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600502 h 779183"/>
              <a:gd name="connsiteX1" fmla="*/ 313898 w 4016413"/>
              <a:gd name="connsiteY1" fmla="*/ 0 h 779183"/>
              <a:gd name="connsiteX2" fmla="*/ 4016413 w 4016413"/>
              <a:gd name="connsiteY2" fmla="*/ 40943 h 779183"/>
              <a:gd name="connsiteX3" fmla="*/ 3386936 w 4016413"/>
              <a:gd name="connsiteY3" fmla="*/ 779183 h 779183"/>
              <a:gd name="connsiteX4" fmla="*/ 0 w 4016413"/>
              <a:gd name="connsiteY4" fmla="*/ 600502 h 779183"/>
              <a:gd name="connsiteX0" fmla="*/ 0 w 3833533"/>
              <a:gd name="connsiteY0" fmla="*/ 600502 h 779183"/>
              <a:gd name="connsiteX1" fmla="*/ 313898 w 3833533"/>
              <a:gd name="connsiteY1" fmla="*/ 0 h 779183"/>
              <a:gd name="connsiteX2" fmla="*/ 3833533 w 3833533"/>
              <a:gd name="connsiteY2" fmla="*/ 167552 h 779183"/>
              <a:gd name="connsiteX3" fmla="*/ 3386936 w 3833533"/>
              <a:gd name="connsiteY3" fmla="*/ 779183 h 779183"/>
              <a:gd name="connsiteX4" fmla="*/ 0 w 3833533"/>
              <a:gd name="connsiteY4" fmla="*/ 600502 h 779183"/>
              <a:gd name="connsiteX0" fmla="*/ 0 w 3833533"/>
              <a:gd name="connsiteY0" fmla="*/ 459825 h 638506"/>
              <a:gd name="connsiteX1" fmla="*/ 271695 w 3833533"/>
              <a:gd name="connsiteY1" fmla="*/ 0 h 638506"/>
              <a:gd name="connsiteX2" fmla="*/ 3833533 w 3833533"/>
              <a:gd name="connsiteY2" fmla="*/ 26875 h 638506"/>
              <a:gd name="connsiteX3" fmla="*/ 3386936 w 3833533"/>
              <a:gd name="connsiteY3" fmla="*/ 638506 h 638506"/>
              <a:gd name="connsiteX4" fmla="*/ 0 w 3833533"/>
              <a:gd name="connsiteY4" fmla="*/ 459825 h 638506"/>
              <a:gd name="connsiteX0" fmla="*/ 0 w 3833533"/>
              <a:gd name="connsiteY0" fmla="*/ 459825 h 765115"/>
              <a:gd name="connsiteX1" fmla="*/ 271695 w 3833533"/>
              <a:gd name="connsiteY1" fmla="*/ 0 h 765115"/>
              <a:gd name="connsiteX2" fmla="*/ 3833533 w 3833533"/>
              <a:gd name="connsiteY2" fmla="*/ 26875 h 765115"/>
              <a:gd name="connsiteX3" fmla="*/ 3049311 w 3833533"/>
              <a:gd name="connsiteY3" fmla="*/ 765115 h 765115"/>
              <a:gd name="connsiteX4" fmla="*/ 0 w 3833533"/>
              <a:gd name="connsiteY4" fmla="*/ 459825 h 765115"/>
              <a:gd name="connsiteX0" fmla="*/ 0 w 3875736"/>
              <a:gd name="connsiteY0" fmla="*/ 459825 h 765115"/>
              <a:gd name="connsiteX1" fmla="*/ 271695 w 3875736"/>
              <a:gd name="connsiteY1" fmla="*/ 0 h 765115"/>
              <a:gd name="connsiteX2" fmla="*/ 3875736 w 3875736"/>
              <a:gd name="connsiteY2" fmla="*/ 181619 h 765115"/>
              <a:gd name="connsiteX3" fmla="*/ 3049311 w 3875736"/>
              <a:gd name="connsiteY3" fmla="*/ 765115 h 765115"/>
              <a:gd name="connsiteX4" fmla="*/ 0 w 3875736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350432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266026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524043"/>
              <a:gd name="connsiteY0" fmla="*/ 459825 h 765115"/>
              <a:gd name="connsiteX1" fmla="*/ 271695 w 3524043"/>
              <a:gd name="connsiteY1" fmla="*/ 0 h 765115"/>
              <a:gd name="connsiteX2" fmla="*/ 3524043 w 3524043"/>
              <a:gd name="connsiteY2" fmla="*/ 266026 h 765115"/>
              <a:gd name="connsiteX3" fmla="*/ 3049311 w 3524043"/>
              <a:gd name="connsiteY3" fmla="*/ 765115 h 765115"/>
              <a:gd name="connsiteX4" fmla="*/ 0 w 3524043"/>
              <a:gd name="connsiteY4" fmla="*/ 459825 h 765115"/>
              <a:gd name="connsiteX0" fmla="*/ 0 w 3524043"/>
              <a:gd name="connsiteY0" fmla="*/ 459825 h 863589"/>
              <a:gd name="connsiteX1" fmla="*/ 271695 w 3524043"/>
              <a:gd name="connsiteY1" fmla="*/ 0 h 863589"/>
              <a:gd name="connsiteX2" fmla="*/ 3524043 w 3524043"/>
              <a:gd name="connsiteY2" fmla="*/ 266026 h 863589"/>
              <a:gd name="connsiteX3" fmla="*/ 2950838 w 3524043"/>
              <a:gd name="connsiteY3" fmla="*/ 863589 h 863589"/>
              <a:gd name="connsiteX4" fmla="*/ 0 w 3524043"/>
              <a:gd name="connsiteY4" fmla="*/ 459825 h 863589"/>
              <a:gd name="connsiteX0" fmla="*/ 0 w 3692855"/>
              <a:gd name="connsiteY0" fmla="*/ 459825 h 863589"/>
              <a:gd name="connsiteX1" fmla="*/ 271695 w 3692855"/>
              <a:gd name="connsiteY1" fmla="*/ 0 h 863589"/>
              <a:gd name="connsiteX2" fmla="*/ 3692855 w 3692855"/>
              <a:gd name="connsiteY2" fmla="*/ 266026 h 863589"/>
              <a:gd name="connsiteX3" fmla="*/ 2950838 w 3692855"/>
              <a:gd name="connsiteY3" fmla="*/ 863589 h 863589"/>
              <a:gd name="connsiteX4" fmla="*/ 0 w 3692855"/>
              <a:gd name="connsiteY4" fmla="*/ 459825 h 863589"/>
              <a:gd name="connsiteX0" fmla="*/ 0 w 3650652"/>
              <a:gd name="connsiteY0" fmla="*/ 459825 h 863589"/>
              <a:gd name="connsiteX1" fmla="*/ 271695 w 3650652"/>
              <a:gd name="connsiteY1" fmla="*/ 0 h 863589"/>
              <a:gd name="connsiteX2" fmla="*/ 3650652 w 3650652"/>
              <a:gd name="connsiteY2" fmla="*/ 139417 h 863589"/>
              <a:gd name="connsiteX3" fmla="*/ 2950838 w 3650652"/>
              <a:gd name="connsiteY3" fmla="*/ 863589 h 863589"/>
              <a:gd name="connsiteX4" fmla="*/ 0 w 3650652"/>
              <a:gd name="connsiteY4" fmla="*/ 459825 h 86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652" h="863589">
                <a:moveTo>
                  <a:pt x="0" y="459825"/>
                </a:moveTo>
                <a:lnTo>
                  <a:pt x="271695" y="0"/>
                </a:lnTo>
                <a:lnTo>
                  <a:pt x="3650652" y="139417"/>
                </a:lnTo>
                <a:lnTo>
                  <a:pt x="2950838" y="863589"/>
                </a:lnTo>
                <a:lnTo>
                  <a:pt x="0" y="459825"/>
                </a:lnTo>
                <a:close/>
              </a:path>
            </a:pathLst>
          </a:custGeom>
          <a:gradFill flip="none" rotWithShape="1">
            <a:gsLst>
              <a:gs pos="91150">
                <a:srgbClr val="0066CC"/>
              </a:gs>
              <a:gs pos="0">
                <a:srgbClr val="0099FF"/>
              </a:gs>
              <a:gs pos="60000">
                <a:srgbClr val="0099F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7D4454-315C-42DA-9BE1-C5F5265D7DE7}"/>
              </a:ext>
            </a:extLst>
          </p:cNvPr>
          <p:cNvSpPr/>
          <p:nvPr/>
        </p:nvSpPr>
        <p:spPr>
          <a:xfrm>
            <a:off x="806316" y="1358975"/>
            <a:ext cx="2780354" cy="4141539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87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8">
            <a:extLst>
              <a:ext uri="{FF2B5EF4-FFF2-40B4-BE49-F238E27FC236}">
                <a16:creationId xmlns:a16="http://schemas.microsoft.com/office/drawing/2014/main" id="{50D762F4-D6D5-4051-BF35-DD6682E91857}"/>
              </a:ext>
            </a:extLst>
          </p:cNvPr>
          <p:cNvSpPr/>
          <p:nvPr/>
        </p:nvSpPr>
        <p:spPr>
          <a:xfrm>
            <a:off x="702365" y="1975499"/>
            <a:ext cx="3137628" cy="1731519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559559 h 696037"/>
              <a:gd name="connsiteX1" fmla="*/ 834403 w 4016413"/>
              <a:gd name="connsiteY1" fmla="*/ 941 h 696037"/>
              <a:gd name="connsiteX2" fmla="*/ 4016413 w 4016413"/>
              <a:gd name="connsiteY2" fmla="*/ 0 h 696037"/>
              <a:gd name="connsiteX3" fmla="*/ 3443207 w 4016413"/>
              <a:gd name="connsiteY3" fmla="*/ 696037 h 696037"/>
              <a:gd name="connsiteX4" fmla="*/ 0 w 4016413"/>
              <a:gd name="connsiteY4" fmla="*/ 559559 h 696037"/>
              <a:gd name="connsiteX0" fmla="*/ 0 w 3256758"/>
              <a:gd name="connsiteY0" fmla="*/ 609820 h 696037"/>
              <a:gd name="connsiteX1" fmla="*/ 74748 w 3256758"/>
              <a:gd name="connsiteY1" fmla="*/ 941 h 696037"/>
              <a:gd name="connsiteX2" fmla="*/ 3256758 w 3256758"/>
              <a:gd name="connsiteY2" fmla="*/ 0 h 696037"/>
              <a:gd name="connsiteX3" fmla="*/ 2683552 w 3256758"/>
              <a:gd name="connsiteY3" fmla="*/ 696037 h 696037"/>
              <a:gd name="connsiteX4" fmla="*/ 0 w 3256758"/>
              <a:gd name="connsiteY4" fmla="*/ 609820 h 696037"/>
              <a:gd name="connsiteX0" fmla="*/ 108132 w 3364890"/>
              <a:gd name="connsiteY0" fmla="*/ 620741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20741 h 706958"/>
              <a:gd name="connsiteX0" fmla="*/ 108132 w 3364890"/>
              <a:gd name="connsiteY0" fmla="*/ 614810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14810 h 706958"/>
              <a:gd name="connsiteX0" fmla="*/ 124138 w 3380896"/>
              <a:gd name="connsiteY0" fmla="*/ 690779 h 782927"/>
              <a:gd name="connsiteX1" fmla="*/ 0 w 3380896"/>
              <a:gd name="connsiteY1" fmla="*/ 0 h 782927"/>
              <a:gd name="connsiteX2" fmla="*/ 16006 w 3380896"/>
              <a:gd name="connsiteY2" fmla="*/ 75969 h 782927"/>
              <a:gd name="connsiteX3" fmla="*/ 3380896 w 3380896"/>
              <a:gd name="connsiteY3" fmla="*/ 86890 h 782927"/>
              <a:gd name="connsiteX4" fmla="*/ 2807690 w 3380896"/>
              <a:gd name="connsiteY4" fmla="*/ 782927 h 782927"/>
              <a:gd name="connsiteX5" fmla="*/ 124138 w 3380896"/>
              <a:gd name="connsiteY5" fmla="*/ 690779 h 782927"/>
              <a:gd name="connsiteX0" fmla="*/ 108132 w 3364890"/>
              <a:gd name="connsiteY0" fmla="*/ 690779 h 782927"/>
              <a:gd name="connsiteX1" fmla="*/ 12129 w 3364890"/>
              <a:gd name="connsiteY1" fmla="*/ 0 h 782927"/>
              <a:gd name="connsiteX2" fmla="*/ 0 w 3364890"/>
              <a:gd name="connsiteY2" fmla="*/ 75969 h 782927"/>
              <a:gd name="connsiteX3" fmla="*/ 3364890 w 3364890"/>
              <a:gd name="connsiteY3" fmla="*/ 86890 h 782927"/>
              <a:gd name="connsiteX4" fmla="*/ 2791684 w 3364890"/>
              <a:gd name="connsiteY4" fmla="*/ 782927 h 782927"/>
              <a:gd name="connsiteX5" fmla="*/ 108132 w 3364890"/>
              <a:gd name="connsiteY5" fmla="*/ 690779 h 78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4890" h="782927">
                <a:moveTo>
                  <a:pt x="108132" y="690779"/>
                </a:moveTo>
                <a:cubicBezTo>
                  <a:pt x="71442" y="500061"/>
                  <a:pt x="48819" y="190718"/>
                  <a:pt x="12129" y="0"/>
                </a:cubicBezTo>
                <a:lnTo>
                  <a:pt x="0" y="75969"/>
                </a:lnTo>
                <a:lnTo>
                  <a:pt x="3364890" y="86890"/>
                </a:lnTo>
                <a:lnTo>
                  <a:pt x="2791684" y="782927"/>
                </a:lnTo>
                <a:lnTo>
                  <a:pt x="108132" y="690779"/>
                </a:lnTo>
                <a:close/>
              </a:path>
            </a:pathLst>
          </a:custGeom>
          <a:gradFill flip="none" rotWithShape="1">
            <a:gsLst>
              <a:gs pos="74000">
                <a:srgbClr val="DEDEDE"/>
              </a:gs>
              <a:gs pos="27000">
                <a:schemeClr val="tx1">
                  <a:lumMod val="50000"/>
                  <a:lumOff val="50000"/>
                  <a:alpha val="64000"/>
                </a:schemeClr>
              </a:gs>
              <a:gs pos="2000">
                <a:schemeClr val="bg1">
                  <a:lumMod val="8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8A34F81-DDA3-4673-81B8-5B45E3E8A4B1}"/>
              </a:ext>
            </a:extLst>
          </p:cNvPr>
          <p:cNvSpPr/>
          <p:nvPr/>
        </p:nvSpPr>
        <p:spPr>
          <a:xfrm flipV="1">
            <a:off x="806316" y="2287658"/>
            <a:ext cx="587248" cy="332352"/>
          </a:xfrm>
          <a:prstGeom prst="triangle">
            <a:avLst>
              <a:gd name="adj" fmla="val 68525"/>
            </a:avLst>
          </a:prstGeom>
          <a:solidFill>
            <a:srgbClr val="75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E6C9C9-F891-49DB-896C-71F0BF0CFCA3}"/>
              </a:ext>
            </a:extLst>
          </p:cNvPr>
          <p:cNvGrpSpPr/>
          <p:nvPr/>
        </p:nvGrpSpPr>
        <p:grpSpPr>
          <a:xfrm>
            <a:off x="397564" y="1358974"/>
            <a:ext cx="3189106" cy="927941"/>
            <a:chOff x="397564" y="1358974"/>
            <a:chExt cx="3189106" cy="9279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107040-DAFB-405A-8982-0C2410FAF46B}"/>
                </a:ext>
              </a:extLst>
            </p:cNvPr>
            <p:cNvSpPr/>
            <p:nvPr/>
          </p:nvSpPr>
          <p:spPr>
            <a:xfrm>
              <a:off x="806316" y="1358974"/>
              <a:ext cx="2780354" cy="927941"/>
            </a:xfrm>
            <a:prstGeom prst="rect">
              <a:avLst/>
            </a:prstGeom>
            <a:solidFill>
              <a:srgbClr val="A9D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E7ADC8-055D-432C-B363-27C08F45A3F9}"/>
                </a:ext>
              </a:extLst>
            </p:cNvPr>
            <p:cNvSpPr txBox="1"/>
            <p:nvPr/>
          </p:nvSpPr>
          <p:spPr>
            <a:xfrm>
              <a:off x="397564" y="1384124"/>
              <a:ext cx="3189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Parallelogram 8">
            <a:extLst>
              <a:ext uri="{FF2B5EF4-FFF2-40B4-BE49-F238E27FC236}">
                <a16:creationId xmlns:a16="http://schemas.microsoft.com/office/drawing/2014/main" id="{E99208A0-7878-4644-BC38-AFC7EE1B9894}"/>
              </a:ext>
            </a:extLst>
          </p:cNvPr>
          <p:cNvSpPr/>
          <p:nvPr/>
        </p:nvSpPr>
        <p:spPr>
          <a:xfrm>
            <a:off x="1179073" y="2183404"/>
            <a:ext cx="3404090" cy="805263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600502 h 779183"/>
              <a:gd name="connsiteX1" fmla="*/ 313898 w 4016413"/>
              <a:gd name="connsiteY1" fmla="*/ 0 h 779183"/>
              <a:gd name="connsiteX2" fmla="*/ 4016413 w 4016413"/>
              <a:gd name="connsiteY2" fmla="*/ 40943 h 779183"/>
              <a:gd name="connsiteX3" fmla="*/ 3386936 w 4016413"/>
              <a:gd name="connsiteY3" fmla="*/ 779183 h 779183"/>
              <a:gd name="connsiteX4" fmla="*/ 0 w 4016413"/>
              <a:gd name="connsiteY4" fmla="*/ 600502 h 779183"/>
              <a:gd name="connsiteX0" fmla="*/ 0 w 3833533"/>
              <a:gd name="connsiteY0" fmla="*/ 600502 h 779183"/>
              <a:gd name="connsiteX1" fmla="*/ 313898 w 3833533"/>
              <a:gd name="connsiteY1" fmla="*/ 0 h 779183"/>
              <a:gd name="connsiteX2" fmla="*/ 3833533 w 3833533"/>
              <a:gd name="connsiteY2" fmla="*/ 167552 h 779183"/>
              <a:gd name="connsiteX3" fmla="*/ 3386936 w 3833533"/>
              <a:gd name="connsiteY3" fmla="*/ 779183 h 779183"/>
              <a:gd name="connsiteX4" fmla="*/ 0 w 3833533"/>
              <a:gd name="connsiteY4" fmla="*/ 600502 h 779183"/>
              <a:gd name="connsiteX0" fmla="*/ 0 w 3833533"/>
              <a:gd name="connsiteY0" fmla="*/ 459825 h 638506"/>
              <a:gd name="connsiteX1" fmla="*/ 271695 w 3833533"/>
              <a:gd name="connsiteY1" fmla="*/ 0 h 638506"/>
              <a:gd name="connsiteX2" fmla="*/ 3833533 w 3833533"/>
              <a:gd name="connsiteY2" fmla="*/ 26875 h 638506"/>
              <a:gd name="connsiteX3" fmla="*/ 3386936 w 3833533"/>
              <a:gd name="connsiteY3" fmla="*/ 638506 h 638506"/>
              <a:gd name="connsiteX4" fmla="*/ 0 w 3833533"/>
              <a:gd name="connsiteY4" fmla="*/ 459825 h 638506"/>
              <a:gd name="connsiteX0" fmla="*/ 0 w 3833533"/>
              <a:gd name="connsiteY0" fmla="*/ 459825 h 765115"/>
              <a:gd name="connsiteX1" fmla="*/ 271695 w 3833533"/>
              <a:gd name="connsiteY1" fmla="*/ 0 h 765115"/>
              <a:gd name="connsiteX2" fmla="*/ 3833533 w 3833533"/>
              <a:gd name="connsiteY2" fmla="*/ 26875 h 765115"/>
              <a:gd name="connsiteX3" fmla="*/ 3049311 w 3833533"/>
              <a:gd name="connsiteY3" fmla="*/ 765115 h 765115"/>
              <a:gd name="connsiteX4" fmla="*/ 0 w 3833533"/>
              <a:gd name="connsiteY4" fmla="*/ 459825 h 765115"/>
              <a:gd name="connsiteX0" fmla="*/ 0 w 3875736"/>
              <a:gd name="connsiteY0" fmla="*/ 459825 h 765115"/>
              <a:gd name="connsiteX1" fmla="*/ 271695 w 3875736"/>
              <a:gd name="connsiteY1" fmla="*/ 0 h 765115"/>
              <a:gd name="connsiteX2" fmla="*/ 3875736 w 3875736"/>
              <a:gd name="connsiteY2" fmla="*/ 181619 h 765115"/>
              <a:gd name="connsiteX3" fmla="*/ 3049311 w 3875736"/>
              <a:gd name="connsiteY3" fmla="*/ 765115 h 765115"/>
              <a:gd name="connsiteX4" fmla="*/ 0 w 3875736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350432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266026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524043"/>
              <a:gd name="connsiteY0" fmla="*/ 459825 h 765115"/>
              <a:gd name="connsiteX1" fmla="*/ 271695 w 3524043"/>
              <a:gd name="connsiteY1" fmla="*/ 0 h 765115"/>
              <a:gd name="connsiteX2" fmla="*/ 3524043 w 3524043"/>
              <a:gd name="connsiteY2" fmla="*/ 266026 h 765115"/>
              <a:gd name="connsiteX3" fmla="*/ 3049311 w 3524043"/>
              <a:gd name="connsiteY3" fmla="*/ 765115 h 765115"/>
              <a:gd name="connsiteX4" fmla="*/ 0 w 3524043"/>
              <a:gd name="connsiteY4" fmla="*/ 459825 h 765115"/>
              <a:gd name="connsiteX0" fmla="*/ 0 w 3524043"/>
              <a:gd name="connsiteY0" fmla="*/ 459825 h 863589"/>
              <a:gd name="connsiteX1" fmla="*/ 271695 w 3524043"/>
              <a:gd name="connsiteY1" fmla="*/ 0 h 863589"/>
              <a:gd name="connsiteX2" fmla="*/ 3524043 w 3524043"/>
              <a:gd name="connsiteY2" fmla="*/ 266026 h 863589"/>
              <a:gd name="connsiteX3" fmla="*/ 2950838 w 3524043"/>
              <a:gd name="connsiteY3" fmla="*/ 863589 h 863589"/>
              <a:gd name="connsiteX4" fmla="*/ 0 w 3524043"/>
              <a:gd name="connsiteY4" fmla="*/ 459825 h 863589"/>
              <a:gd name="connsiteX0" fmla="*/ 0 w 3692855"/>
              <a:gd name="connsiteY0" fmla="*/ 459825 h 863589"/>
              <a:gd name="connsiteX1" fmla="*/ 271695 w 3692855"/>
              <a:gd name="connsiteY1" fmla="*/ 0 h 863589"/>
              <a:gd name="connsiteX2" fmla="*/ 3692855 w 3692855"/>
              <a:gd name="connsiteY2" fmla="*/ 266026 h 863589"/>
              <a:gd name="connsiteX3" fmla="*/ 2950838 w 3692855"/>
              <a:gd name="connsiteY3" fmla="*/ 863589 h 863589"/>
              <a:gd name="connsiteX4" fmla="*/ 0 w 3692855"/>
              <a:gd name="connsiteY4" fmla="*/ 459825 h 863589"/>
              <a:gd name="connsiteX0" fmla="*/ 0 w 3650652"/>
              <a:gd name="connsiteY0" fmla="*/ 459825 h 863589"/>
              <a:gd name="connsiteX1" fmla="*/ 271695 w 3650652"/>
              <a:gd name="connsiteY1" fmla="*/ 0 h 863589"/>
              <a:gd name="connsiteX2" fmla="*/ 3650652 w 3650652"/>
              <a:gd name="connsiteY2" fmla="*/ 139417 h 863589"/>
              <a:gd name="connsiteX3" fmla="*/ 2950838 w 3650652"/>
              <a:gd name="connsiteY3" fmla="*/ 863589 h 863589"/>
              <a:gd name="connsiteX4" fmla="*/ 0 w 3650652"/>
              <a:gd name="connsiteY4" fmla="*/ 459825 h 86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652" h="863589">
                <a:moveTo>
                  <a:pt x="0" y="459825"/>
                </a:moveTo>
                <a:lnTo>
                  <a:pt x="271695" y="0"/>
                </a:lnTo>
                <a:lnTo>
                  <a:pt x="3650652" y="139417"/>
                </a:lnTo>
                <a:lnTo>
                  <a:pt x="2950838" y="863589"/>
                </a:lnTo>
                <a:lnTo>
                  <a:pt x="0" y="459825"/>
                </a:lnTo>
                <a:close/>
              </a:path>
            </a:pathLst>
          </a:custGeom>
          <a:gradFill flip="none" rotWithShape="1">
            <a:gsLst>
              <a:gs pos="91150">
                <a:srgbClr val="6F9200"/>
              </a:gs>
              <a:gs pos="0">
                <a:srgbClr val="98C800"/>
              </a:gs>
              <a:gs pos="60000">
                <a:srgbClr val="83AC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97F4A295-6D59-4467-B92A-EB863F13C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156885"/>
              </p:ext>
            </p:extLst>
          </p:nvPr>
        </p:nvGraphicFramePr>
        <p:xfrm>
          <a:off x="831440" y="2940852"/>
          <a:ext cx="2759030" cy="2652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9030">
                  <a:extLst>
                    <a:ext uri="{9D8B030D-6E8A-4147-A177-3AD203B41FA5}">
                      <a16:colId xmlns:a16="http://schemas.microsoft.com/office/drawing/2014/main" val="1767210524"/>
                    </a:ext>
                  </a:extLst>
                </a:gridCol>
              </a:tblGrid>
              <a:tr h="695960">
                <a:tc>
                  <a:txBody>
                    <a:bodyPr/>
                    <a:lstStyle/>
                    <a:p>
                      <a:pPr algn="r"/>
                      <a:r>
                        <a:rPr lang="ar-SY" sz="2400" b="1" dirty="0"/>
                        <a:t>تجهيز الأدوات و الخامات اللازمة مثل: الخيوط و القماش و الإبرة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043307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r"/>
                      <a:endParaRPr lang="ar-SY" sz="2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183088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r"/>
                      <a:endParaRPr lang="ar-SY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969189"/>
                  </a:ext>
                </a:extLst>
              </a:tr>
            </a:tbl>
          </a:graphicData>
        </a:graphic>
      </p:graphicFrame>
      <p:graphicFrame>
        <p:nvGraphicFramePr>
          <p:cNvPr id="39" name="Table 16">
            <a:extLst>
              <a:ext uri="{FF2B5EF4-FFF2-40B4-BE49-F238E27FC236}">
                <a16:creationId xmlns:a16="http://schemas.microsoft.com/office/drawing/2014/main" id="{08A80892-7BB4-4C6E-9CF4-C3547A939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833054"/>
              </p:ext>
            </p:extLst>
          </p:nvPr>
        </p:nvGraphicFramePr>
        <p:xfrm>
          <a:off x="4282633" y="2880892"/>
          <a:ext cx="2682359" cy="3384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2359">
                  <a:extLst>
                    <a:ext uri="{9D8B030D-6E8A-4147-A177-3AD203B41FA5}">
                      <a16:colId xmlns:a16="http://schemas.microsoft.com/office/drawing/2014/main" val="1767210524"/>
                    </a:ext>
                  </a:extLst>
                </a:gridCol>
              </a:tblGrid>
              <a:tr h="695960">
                <a:tc>
                  <a:txBody>
                    <a:bodyPr/>
                    <a:lstStyle/>
                    <a:p>
                      <a:pPr algn="r"/>
                      <a:r>
                        <a:rPr lang="ar-SY" sz="2400" b="1" dirty="0"/>
                        <a:t>رسم الشعاع على القماش و هو عبارة عن خطوط مستقيمة تبدأ من مركز واحد أو من نقطة مركزية و باتجاهات مختلفة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043307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r"/>
                      <a:endParaRPr lang="ar-SY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183088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r"/>
                      <a:endParaRPr lang="ar-SY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969189"/>
                  </a:ext>
                </a:extLst>
              </a:tr>
            </a:tbl>
          </a:graphicData>
        </a:graphic>
      </p:graphicFrame>
      <p:graphicFrame>
        <p:nvGraphicFramePr>
          <p:cNvPr id="50" name="Table 16">
            <a:extLst>
              <a:ext uri="{FF2B5EF4-FFF2-40B4-BE49-F238E27FC236}">
                <a16:creationId xmlns:a16="http://schemas.microsoft.com/office/drawing/2014/main" id="{7F1AA0C0-A20E-4E66-B255-3CFAAAA51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007447"/>
              </p:ext>
            </p:extLst>
          </p:nvPr>
        </p:nvGraphicFramePr>
        <p:xfrm>
          <a:off x="7696631" y="2924099"/>
          <a:ext cx="2731356" cy="2286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1356">
                  <a:extLst>
                    <a:ext uri="{9D8B030D-6E8A-4147-A177-3AD203B41FA5}">
                      <a16:colId xmlns:a16="http://schemas.microsoft.com/office/drawing/2014/main" val="1767210524"/>
                    </a:ext>
                  </a:extLst>
                </a:gridCol>
              </a:tblGrid>
              <a:tr h="695960">
                <a:tc>
                  <a:txBody>
                    <a:bodyPr/>
                    <a:lstStyle/>
                    <a:p>
                      <a:pPr algn="ctr"/>
                      <a:r>
                        <a:rPr lang="ar-SY" sz="2400" b="1" dirty="0"/>
                        <a:t>نظّم الخيط المناسب</a:t>
                      </a:r>
                    </a:p>
                    <a:p>
                      <a:pPr algn="ctr"/>
                      <a:r>
                        <a:rPr lang="ar-SY" sz="2400" b="1" dirty="0"/>
                        <a:t> في الإبرة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043307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ctr"/>
                      <a:endParaRPr lang="ar-SY" sz="2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183088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ctr"/>
                      <a:endParaRPr lang="ar-SY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96918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DA34F78-A84F-4527-967B-F90F2ED28A65}"/>
              </a:ext>
            </a:extLst>
          </p:cNvPr>
          <p:cNvSpPr txBox="1"/>
          <p:nvPr/>
        </p:nvSpPr>
        <p:spPr>
          <a:xfrm>
            <a:off x="0" y="17124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latin typeface="Century Gothic" panose="020B0502020202020204" pitchFamily="34" charset="0"/>
              </a:rPr>
              <a:t>الإعداد لتنفيذ الغرزة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5" grpId="0" animBg="1"/>
      <p:bldP spid="46" grpId="0" animBg="1"/>
      <p:bldP spid="30" grpId="0" animBg="1"/>
      <p:bldP spid="31" grpId="0" animBg="1"/>
      <p:bldP spid="34" grpId="0" animBg="1"/>
      <p:bldP spid="35" grpId="0" animBg="1"/>
      <p:bldP spid="5" grpId="0" animBg="1"/>
      <p:bldP spid="11" grpId="0" animBg="1"/>
      <p:bldP spid="10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7EDF1F7-4D36-41D8-B3F3-4D092E5A15D2}"/>
              </a:ext>
            </a:extLst>
          </p:cNvPr>
          <p:cNvSpPr/>
          <p:nvPr/>
        </p:nvSpPr>
        <p:spPr>
          <a:xfrm>
            <a:off x="7782276" y="708522"/>
            <a:ext cx="2780354" cy="4141539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87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arallelogram 8">
            <a:extLst>
              <a:ext uri="{FF2B5EF4-FFF2-40B4-BE49-F238E27FC236}">
                <a16:creationId xmlns:a16="http://schemas.microsoft.com/office/drawing/2014/main" id="{8853E726-4624-42BE-AE8B-EBE2DC9A6B6A}"/>
              </a:ext>
            </a:extLst>
          </p:cNvPr>
          <p:cNvSpPr/>
          <p:nvPr/>
        </p:nvSpPr>
        <p:spPr>
          <a:xfrm>
            <a:off x="7678325" y="1325046"/>
            <a:ext cx="3137628" cy="1731519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559559 h 696037"/>
              <a:gd name="connsiteX1" fmla="*/ 834403 w 4016413"/>
              <a:gd name="connsiteY1" fmla="*/ 941 h 696037"/>
              <a:gd name="connsiteX2" fmla="*/ 4016413 w 4016413"/>
              <a:gd name="connsiteY2" fmla="*/ 0 h 696037"/>
              <a:gd name="connsiteX3" fmla="*/ 3443207 w 4016413"/>
              <a:gd name="connsiteY3" fmla="*/ 696037 h 696037"/>
              <a:gd name="connsiteX4" fmla="*/ 0 w 4016413"/>
              <a:gd name="connsiteY4" fmla="*/ 559559 h 696037"/>
              <a:gd name="connsiteX0" fmla="*/ 0 w 3256758"/>
              <a:gd name="connsiteY0" fmla="*/ 609820 h 696037"/>
              <a:gd name="connsiteX1" fmla="*/ 74748 w 3256758"/>
              <a:gd name="connsiteY1" fmla="*/ 941 h 696037"/>
              <a:gd name="connsiteX2" fmla="*/ 3256758 w 3256758"/>
              <a:gd name="connsiteY2" fmla="*/ 0 h 696037"/>
              <a:gd name="connsiteX3" fmla="*/ 2683552 w 3256758"/>
              <a:gd name="connsiteY3" fmla="*/ 696037 h 696037"/>
              <a:gd name="connsiteX4" fmla="*/ 0 w 3256758"/>
              <a:gd name="connsiteY4" fmla="*/ 609820 h 696037"/>
              <a:gd name="connsiteX0" fmla="*/ 108132 w 3364890"/>
              <a:gd name="connsiteY0" fmla="*/ 620741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20741 h 706958"/>
              <a:gd name="connsiteX0" fmla="*/ 108132 w 3364890"/>
              <a:gd name="connsiteY0" fmla="*/ 614810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14810 h 706958"/>
              <a:gd name="connsiteX0" fmla="*/ 124138 w 3380896"/>
              <a:gd name="connsiteY0" fmla="*/ 690779 h 782927"/>
              <a:gd name="connsiteX1" fmla="*/ 0 w 3380896"/>
              <a:gd name="connsiteY1" fmla="*/ 0 h 782927"/>
              <a:gd name="connsiteX2" fmla="*/ 16006 w 3380896"/>
              <a:gd name="connsiteY2" fmla="*/ 75969 h 782927"/>
              <a:gd name="connsiteX3" fmla="*/ 3380896 w 3380896"/>
              <a:gd name="connsiteY3" fmla="*/ 86890 h 782927"/>
              <a:gd name="connsiteX4" fmla="*/ 2807690 w 3380896"/>
              <a:gd name="connsiteY4" fmla="*/ 782927 h 782927"/>
              <a:gd name="connsiteX5" fmla="*/ 124138 w 3380896"/>
              <a:gd name="connsiteY5" fmla="*/ 690779 h 782927"/>
              <a:gd name="connsiteX0" fmla="*/ 108132 w 3364890"/>
              <a:gd name="connsiteY0" fmla="*/ 690779 h 782927"/>
              <a:gd name="connsiteX1" fmla="*/ 12129 w 3364890"/>
              <a:gd name="connsiteY1" fmla="*/ 0 h 782927"/>
              <a:gd name="connsiteX2" fmla="*/ 0 w 3364890"/>
              <a:gd name="connsiteY2" fmla="*/ 75969 h 782927"/>
              <a:gd name="connsiteX3" fmla="*/ 3364890 w 3364890"/>
              <a:gd name="connsiteY3" fmla="*/ 86890 h 782927"/>
              <a:gd name="connsiteX4" fmla="*/ 2791684 w 3364890"/>
              <a:gd name="connsiteY4" fmla="*/ 782927 h 782927"/>
              <a:gd name="connsiteX5" fmla="*/ 108132 w 3364890"/>
              <a:gd name="connsiteY5" fmla="*/ 690779 h 78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4890" h="782927">
                <a:moveTo>
                  <a:pt x="108132" y="690779"/>
                </a:moveTo>
                <a:cubicBezTo>
                  <a:pt x="71442" y="500061"/>
                  <a:pt x="48819" y="190718"/>
                  <a:pt x="12129" y="0"/>
                </a:cubicBezTo>
                <a:lnTo>
                  <a:pt x="0" y="75969"/>
                </a:lnTo>
                <a:lnTo>
                  <a:pt x="3364890" y="86890"/>
                </a:lnTo>
                <a:lnTo>
                  <a:pt x="2791684" y="782927"/>
                </a:lnTo>
                <a:lnTo>
                  <a:pt x="108132" y="690779"/>
                </a:lnTo>
                <a:close/>
              </a:path>
            </a:pathLst>
          </a:custGeom>
          <a:gradFill flip="none" rotWithShape="1">
            <a:gsLst>
              <a:gs pos="74000">
                <a:srgbClr val="DEDEDE"/>
              </a:gs>
              <a:gs pos="27000">
                <a:schemeClr val="tx1">
                  <a:lumMod val="50000"/>
                  <a:lumOff val="50000"/>
                  <a:alpha val="64000"/>
                </a:schemeClr>
              </a:gs>
              <a:gs pos="2000">
                <a:schemeClr val="bg1">
                  <a:lumMod val="8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541C312E-49FD-4660-A709-9B0D629A8148}"/>
              </a:ext>
            </a:extLst>
          </p:cNvPr>
          <p:cNvSpPr/>
          <p:nvPr/>
        </p:nvSpPr>
        <p:spPr>
          <a:xfrm flipV="1">
            <a:off x="7782276" y="1637205"/>
            <a:ext cx="587248" cy="332352"/>
          </a:xfrm>
          <a:prstGeom prst="triangle">
            <a:avLst>
              <a:gd name="adj" fmla="val 68525"/>
            </a:avLst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628F1D-8809-4C65-B5C5-329F172D52BF}"/>
              </a:ext>
            </a:extLst>
          </p:cNvPr>
          <p:cNvGrpSpPr/>
          <p:nvPr/>
        </p:nvGrpSpPr>
        <p:grpSpPr>
          <a:xfrm>
            <a:off x="7782276" y="708521"/>
            <a:ext cx="2780354" cy="927941"/>
            <a:chOff x="7707590" y="1358230"/>
            <a:chExt cx="2780354" cy="92794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EC5BD79-90F5-4C46-B719-3D150CD46A95}"/>
                </a:ext>
              </a:extLst>
            </p:cNvPr>
            <p:cNvSpPr/>
            <p:nvPr/>
          </p:nvSpPr>
          <p:spPr>
            <a:xfrm>
              <a:off x="7707590" y="1358230"/>
              <a:ext cx="2780354" cy="9279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4975D2F-7080-4F9B-996E-6B9BAC82B887}"/>
                </a:ext>
              </a:extLst>
            </p:cNvPr>
            <p:cNvSpPr txBox="1"/>
            <p:nvPr/>
          </p:nvSpPr>
          <p:spPr>
            <a:xfrm>
              <a:off x="8001214" y="1392874"/>
              <a:ext cx="2433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3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46" name="Parallelogram 8">
            <a:extLst>
              <a:ext uri="{FF2B5EF4-FFF2-40B4-BE49-F238E27FC236}">
                <a16:creationId xmlns:a16="http://schemas.microsoft.com/office/drawing/2014/main" id="{0116D20F-CE90-4A0E-B2B1-3D8D0818E38E}"/>
              </a:ext>
            </a:extLst>
          </p:cNvPr>
          <p:cNvSpPr/>
          <p:nvPr/>
        </p:nvSpPr>
        <p:spPr>
          <a:xfrm>
            <a:off x="8155033" y="1532951"/>
            <a:ext cx="3404090" cy="805263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600502 h 779183"/>
              <a:gd name="connsiteX1" fmla="*/ 313898 w 4016413"/>
              <a:gd name="connsiteY1" fmla="*/ 0 h 779183"/>
              <a:gd name="connsiteX2" fmla="*/ 4016413 w 4016413"/>
              <a:gd name="connsiteY2" fmla="*/ 40943 h 779183"/>
              <a:gd name="connsiteX3" fmla="*/ 3386936 w 4016413"/>
              <a:gd name="connsiteY3" fmla="*/ 779183 h 779183"/>
              <a:gd name="connsiteX4" fmla="*/ 0 w 4016413"/>
              <a:gd name="connsiteY4" fmla="*/ 600502 h 779183"/>
              <a:gd name="connsiteX0" fmla="*/ 0 w 3833533"/>
              <a:gd name="connsiteY0" fmla="*/ 600502 h 779183"/>
              <a:gd name="connsiteX1" fmla="*/ 313898 w 3833533"/>
              <a:gd name="connsiteY1" fmla="*/ 0 h 779183"/>
              <a:gd name="connsiteX2" fmla="*/ 3833533 w 3833533"/>
              <a:gd name="connsiteY2" fmla="*/ 167552 h 779183"/>
              <a:gd name="connsiteX3" fmla="*/ 3386936 w 3833533"/>
              <a:gd name="connsiteY3" fmla="*/ 779183 h 779183"/>
              <a:gd name="connsiteX4" fmla="*/ 0 w 3833533"/>
              <a:gd name="connsiteY4" fmla="*/ 600502 h 779183"/>
              <a:gd name="connsiteX0" fmla="*/ 0 w 3833533"/>
              <a:gd name="connsiteY0" fmla="*/ 459825 h 638506"/>
              <a:gd name="connsiteX1" fmla="*/ 271695 w 3833533"/>
              <a:gd name="connsiteY1" fmla="*/ 0 h 638506"/>
              <a:gd name="connsiteX2" fmla="*/ 3833533 w 3833533"/>
              <a:gd name="connsiteY2" fmla="*/ 26875 h 638506"/>
              <a:gd name="connsiteX3" fmla="*/ 3386936 w 3833533"/>
              <a:gd name="connsiteY3" fmla="*/ 638506 h 638506"/>
              <a:gd name="connsiteX4" fmla="*/ 0 w 3833533"/>
              <a:gd name="connsiteY4" fmla="*/ 459825 h 638506"/>
              <a:gd name="connsiteX0" fmla="*/ 0 w 3833533"/>
              <a:gd name="connsiteY0" fmla="*/ 459825 h 765115"/>
              <a:gd name="connsiteX1" fmla="*/ 271695 w 3833533"/>
              <a:gd name="connsiteY1" fmla="*/ 0 h 765115"/>
              <a:gd name="connsiteX2" fmla="*/ 3833533 w 3833533"/>
              <a:gd name="connsiteY2" fmla="*/ 26875 h 765115"/>
              <a:gd name="connsiteX3" fmla="*/ 3049311 w 3833533"/>
              <a:gd name="connsiteY3" fmla="*/ 765115 h 765115"/>
              <a:gd name="connsiteX4" fmla="*/ 0 w 3833533"/>
              <a:gd name="connsiteY4" fmla="*/ 459825 h 765115"/>
              <a:gd name="connsiteX0" fmla="*/ 0 w 3875736"/>
              <a:gd name="connsiteY0" fmla="*/ 459825 h 765115"/>
              <a:gd name="connsiteX1" fmla="*/ 271695 w 3875736"/>
              <a:gd name="connsiteY1" fmla="*/ 0 h 765115"/>
              <a:gd name="connsiteX2" fmla="*/ 3875736 w 3875736"/>
              <a:gd name="connsiteY2" fmla="*/ 181619 h 765115"/>
              <a:gd name="connsiteX3" fmla="*/ 3049311 w 3875736"/>
              <a:gd name="connsiteY3" fmla="*/ 765115 h 765115"/>
              <a:gd name="connsiteX4" fmla="*/ 0 w 3875736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350432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266026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524043"/>
              <a:gd name="connsiteY0" fmla="*/ 459825 h 765115"/>
              <a:gd name="connsiteX1" fmla="*/ 271695 w 3524043"/>
              <a:gd name="connsiteY1" fmla="*/ 0 h 765115"/>
              <a:gd name="connsiteX2" fmla="*/ 3524043 w 3524043"/>
              <a:gd name="connsiteY2" fmla="*/ 266026 h 765115"/>
              <a:gd name="connsiteX3" fmla="*/ 3049311 w 3524043"/>
              <a:gd name="connsiteY3" fmla="*/ 765115 h 765115"/>
              <a:gd name="connsiteX4" fmla="*/ 0 w 3524043"/>
              <a:gd name="connsiteY4" fmla="*/ 459825 h 765115"/>
              <a:gd name="connsiteX0" fmla="*/ 0 w 3524043"/>
              <a:gd name="connsiteY0" fmla="*/ 459825 h 863589"/>
              <a:gd name="connsiteX1" fmla="*/ 271695 w 3524043"/>
              <a:gd name="connsiteY1" fmla="*/ 0 h 863589"/>
              <a:gd name="connsiteX2" fmla="*/ 3524043 w 3524043"/>
              <a:gd name="connsiteY2" fmla="*/ 266026 h 863589"/>
              <a:gd name="connsiteX3" fmla="*/ 2950838 w 3524043"/>
              <a:gd name="connsiteY3" fmla="*/ 863589 h 863589"/>
              <a:gd name="connsiteX4" fmla="*/ 0 w 3524043"/>
              <a:gd name="connsiteY4" fmla="*/ 459825 h 863589"/>
              <a:gd name="connsiteX0" fmla="*/ 0 w 3692855"/>
              <a:gd name="connsiteY0" fmla="*/ 459825 h 863589"/>
              <a:gd name="connsiteX1" fmla="*/ 271695 w 3692855"/>
              <a:gd name="connsiteY1" fmla="*/ 0 h 863589"/>
              <a:gd name="connsiteX2" fmla="*/ 3692855 w 3692855"/>
              <a:gd name="connsiteY2" fmla="*/ 266026 h 863589"/>
              <a:gd name="connsiteX3" fmla="*/ 2950838 w 3692855"/>
              <a:gd name="connsiteY3" fmla="*/ 863589 h 863589"/>
              <a:gd name="connsiteX4" fmla="*/ 0 w 3692855"/>
              <a:gd name="connsiteY4" fmla="*/ 459825 h 863589"/>
              <a:gd name="connsiteX0" fmla="*/ 0 w 3650652"/>
              <a:gd name="connsiteY0" fmla="*/ 459825 h 863589"/>
              <a:gd name="connsiteX1" fmla="*/ 271695 w 3650652"/>
              <a:gd name="connsiteY1" fmla="*/ 0 h 863589"/>
              <a:gd name="connsiteX2" fmla="*/ 3650652 w 3650652"/>
              <a:gd name="connsiteY2" fmla="*/ 139417 h 863589"/>
              <a:gd name="connsiteX3" fmla="*/ 2950838 w 3650652"/>
              <a:gd name="connsiteY3" fmla="*/ 863589 h 863589"/>
              <a:gd name="connsiteX4" fmla="*/ 0 w 3650652"/>
              <a:gd name="connsiteY4" fmla="*/ 459825 h 86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652" h="863589">
                <a:moveTo>
                  <a:pt x="0" y="459825"/>
                </a:moveTo>
                <a:lnTo>
                  <a:pt x="271695" y="0"/>
                </a:lnTo>
                <a:lnTo>
                  <a:pt x="3650652" y="139417"/>
                </a:lnTo>
                <a:lnTo>
                  <a:pt x="2950838" y="863589"/>
                </a:lnTo>
                <a:lnTo>
                  <a:pt x="0" y="459825"/>
                </a:lnTo>
                <a:close/>
              </a:path>
            </a:pathLst>
          </a:custGeom>
          <a:gradFill flip="none" rotWithShape="1">
            <a:gsLst>
              <a:gs pos="100000">
                <a:srgbClr val="B80000"/>
              </a:gs>
              <a:gs pos="2000">
                <a:srgbClr val="FF7453"/>
              </a:gs>
              <a:gs pos="62000">
                <a:srgbClr val="CC00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4AB61E-308A-4498-AB95-0E3E7B37224D}"/>
              </a:ext>
            </a:extLst>
          </p:cNvPr>
          <p:cNvSpPr/>
          <p:nvPr/>
        </p:nvSpPr>
        <p:spPr>
          <a:xfrm>
            <a:off x="4331639" y="709266"/>
            <a:ext cx="2780354" cy="4141539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87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8">
            <a:extLst>
              <a:ext uri="{FF2B5EF4-FFF2-40B4-BE49-F238E27FC236}">
                <a16:creationId xmlns:a16="http://schemas.microsoft.com/office/drawing/2014/main" id="{77946929-CDB4-42D9-882A-CCBA18E3DC0C}"/>
              </a:ext>
            </a:extLst>
          </p:cNvPr>
          <p:cNvSpPr/>
          <p:nvPr/>
        </p:nvSpPr>
        <p:spPr>
          <a:xfrm>
            <a:off x="4227688" y="1325790"/>
            <a:ext cx="3137628" cy="1731519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559559 h 696037"/>
              <a:gd name="connsiteX1" fmla="*/ 834403 w 4016413"/>
              <a:gd name="connsiteY1" fmla="*/ 941 h 696037"/>
              <a:gd name="connsiteX2" fmla="*/ 4016413 w 4016413"/>
              <a:gd name="connsiteY2" fmla="*/ 0 h 696037"/>
              <a:gd name="connsiteX3" fmla="*/ 3443207 w 4016413"/>
              <a:gd name="connsiteY3" fmla="*/ 696037 h 696037"/>
              <a:gd name="connsiteX4" fmla="*/ 0 w 4016413"/>
              <a:gd name="connsiteY4" fmla="*/ 559559 h 696037"/>
              <a:gd name="connsiteX0" fmla="*/ 0 w 3256758"/>
              <a:gd name="connsiteY0" fmla="*/ 609820 h 696037"/>
              <a:gd name="connsiteX1" fmla="*/ 74748 w 3256758"/>
              <a:gd name="connsiteY1" fmla="*/ 941 h 696037"/>
              <a:gd name="connsiteX2" fmla="*/ 3256758 w 3256758"/>
              <a:gd name="connsiteY2" fmla="*/ 0 h 696037"/>
              <a:gd name="connsiteX3" fmla="*/ 2683552 w 3256758"/>
              <a:gd name="connsiteY3" fmla="*/ 696037 h 696037"/>
              <a:gd name="connsiteX4" fmla="*/ 0 w 3256758"/>
              <a:gd name="connsiteY4" fmla="*/ 609820 h 696037"/>
              <a:gd name="connsiteX0" fmla="*/ 108132 w 3364890"/>
              <a:gd name="connsiteY0" fmla="*/ 620741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20741 h 706958"/>
              <a:gd name="connsiteX0" fmla="*/ 108132 w 3364890"/>
              <a:gd name="connsiteY0" fmla="*/ 614810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14810 h 706958"/>
              <a:gd name="connsiteX0" fmla="*/ 124138 w 3380896"/>
              <a:gd name="connsiteY0" fmla="*/ 690779 h 782927"/>
              <a:gd name="connsiteX1" fmla="*/ 0 w 3380896"/>
              <a:gd name="connsiteY1" fmla="*/ 0 h 782927"/>
              <a:gd name="connsiteX2" fmla="*/ 16006 w 3380896"/>
              <a:gd name="connsiteY2" fmla="*/ 75969 h 782927"/>
              <a:gd name="connsiteX3" fmla="*/ 3380896 w 3380896"/>
              <a:gd name="connsiteY3" fmla="*/ 86890 h 782927"/>
              <a:gd name="connsiteX4" fmla="*/ 2807690 w 3380896"/>
              <a:gd name="connsiteY4" fmla="*/ 782927 h 782927"/>
              <a:gd name="connsiteX5" fmla="*/ 124138 w 3380896"/>
              <a:gd name="connsiteY5" fmla="*/ 690779 h 782927"/>
              <a:gd name="connsiteX0" fmla="*/ 108132 w 3364890"/>
              <a:gd name="connsiteY0" fmla="*/ 690779 h 782927"/>
              <a:gd name="connsiteX1" fmla="*/ 12129 w 3364890"/>
              <a:gd name="connsiteY1" fmla="*/ 0 h 782927"/>
              <a:gd name="connsiteX2" fmla="*/ 0 w 3364890"/>
              <a:gd name="connsiteY2" fmla="*/ 75969 h 782927"/>
              <a:gd name="connsiteX3" fmla="*/ 3364890 w 3364890"/>
              <a:gd name="connsiteY3" fmla="*/ 86890 h 782927"/>
              <a:gd name="connsiteX4" fmla="*/ 2791684 w 3364890"/>
              <a:gd name="connsiteY4" fmla="*/ 782927 h 782927"/>
              <a:gd name="connsiteX5" fmla="*/ 108132 w 3364890"/>
              <a:gd name="connsiteY5" fmla="*/ 690779 h 78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4890" h="782927">
                <a:moveTo>
                  <a:pt x="108132" y="690779"/>
                </a:moveTo>
                <a:cubicBezTo>
                  <a:pt x="71442" y="500061"/>
                  <a:pt x="48819" y="190718"/>
                  <a:pt x="12129" y="0"/>
                </a:cubicBezTo>
                <a:lnTo>
                  <a:pt x="0" y="75969"/>
                </a:lnTo>
                <a:lnTo>
                  <a:pt x="3364890" y="86890"/>
                </a:lnTo>
                <a:lnTo>
                  <a:pt x="2791684" y="782927"/>
                </a:lnTo>
                <a:lnTo>
                  <a:pt x="108132" y="690779"/>
                </a:lnTo>
                <a:close/>
              </a:path>
            </a:pathLst>
          </a:custGeom>
          <a:gradFill flip="none" rotWithShape="1">
            <a:gsLst>
              <a:gs pos="74000">
                <a:srgbClr val="DEDEDE"/>
              </a:gs>
              <a:gs pos="27000">
                <a:schemeClr val="tx1">
                  <a:lumMod val="50000"/>
                  <a:lumOff val="50000"/>
                  <a:alpha val="64000"/>
                </a:schemeClr>
              </a:gs>
              <a:gs pos="2000">
                <a:schemeClr val="bg1">
                  <a:lumMod val="8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A4D043D-B6D9-455D-856E-64878764A893}"/>
              </a:ext>
            </a:extLst>
          </p:cNvPr>
          <p:cNvSpPr/>
          <p:nvPr/>
        </p:nvSpPr>
        <p:spPr>
          <a:xfrm flipV="1">
            <a:off x="4331639" y="1637949"/>
            <a:ext cx="587248" cy="332352"/>
          </a:xfrm>
          <a:prstGeom prst="triangle">
            <a:avLst>
              <a:gd name="adj" fmla="val 68525"/>
            </a:avLst>
          </a:prstGeom>
          <a:solidFill>
            <a:srgbClr val="004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C03DE7-25B3-4690-B8D8-4EB2B3D7ADBD}"/>
              </a:ext>
            </a:extLst>
          </p:cNvPr>
          <p:cNvGrpSpPr/>
          <p:nvPr/>
        </p:nvGrpSpPr>
        <p:grpSpPr>
          <a:xfrm>
            <a:off x="4331639" y="709265"/>
            <a:ext cx="2780354" cy="927941"/>
            <a:chOff x="4256953" y="1358974"/>
            <a:chExt cx="2780354" cy="92794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7EDB6B-2128-4812-AE1D-5F95CC98607C}"/>
                </a:ext>
              </a:extLst>
            </p:cNvPr>
            <p:cNvSpPr/>
            <p:nvPr/>
          </p:nvSpPr>
          <p:spPr>
            <a:xfrm>
              <a:off x="4256953" y="1358974"/>
              <a:ext cx="2780354" cy="92794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9DE4DB4-9D2F-4486-9CE7-FD655348A863}"/>
                </a:ext>
              </a:extLst>
            </p:cNvPr>
            <p:cNvSpPr txBox="1"/>
            <p:nvPr/>
          </p:nvSpPr>
          <p:spPr>
            <a:xfrm>
              <a:off x="4621263" y="1373824"/>
              <a:ext cx="20856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35" name="Parallelogram 8">
            <a:extLst>
              <a:ext uri="{FF2B5EF4-FFF2-40B4-BE49-F238E27FC236}">
                <a16:creationId xmlns:a16="http://schemas.microsoft.com/office/drawing/2014/main" id="{02E3E787-9A04-4E65-B476-666B55963232}"/>
              </a:ext>
            </a:extLst>
          </p:cNvPr>
          <p:cNvSpPr/>
          <p:nvPr/>
        </p:nvSpPr>
        <p:spPr>
          <a:xfrm>
            <a:off x="4704396" y="1533695"/>
            <a:ext cx="3404090" cy="805263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600502 h 779183"/>
              <a:gd name="connsiteX1" fmla="*/ 313898 w 4016413"/>
              <a:gd name="connsiteY1" fmla="*/ 0 h 779183"/>
              <a:gd name="connsiteX2" fmla="*/ 4016413 w 4016413"/>
              <a:gd name="connsiteY2" fmla="*/ 40943 h 779183"/>
              <a:gd name="connsiteX3" fmla="*/ 3386936 w 4016413"/>
              <a:gd name="connsiteY3" fmla="*/ 779183 h 779183"/>
              <a:gd name="connsiteX4" fmla="*/ 0 w 4016413"/>
              <a:gd name="connsiteY4" fmla="*/ 600502 h 779183"/>
              <a:gd name="connsiteX0" fmla="*/ 0 w 3833533"/>
              <a:gd name="connsiteY0" fmla="*/ 600502 h 779183"/>
              <a:gd name="connsiteX1" fmla="*/ 313898 w 3833533"/>
              <a:gd name="connsiteY1" fmla="*/ 0 h 779183"/>
              <a:gd name="connsiteX2" fmla="*/ 3833533 w 3833533"/>
              <a:gd name="connsiteY2" fmla="*/ 167552 h 779183"/>
              <a:gd name="connsiteX3" fmla="*/ 3386936 w 3833533"/>
              <a:gd name="connsiteY3" fmla="*/ 779183 h 779183"/>
              <a:gd name="connsiteX4" fmla="*/ 0 w 3833533"/>
              <a:gd name="connsiteY4" fmla="*/ 600502 h 779183"/>
              <a:gd name="connsiteX0" fmla="*/ 0 w 3833533"/>
              <a:gd name="connsiteY0" fmla="*/ 459825 h 638506"/>
              <a:gd name="connsiteX1" fmla="*/ 271695 w 3833533"/>
              <a:gd name="connsiteY1" fmla="*/ 0 h 638506"/>
              <a:gd name="connsiteX2" fmla="*/ 3833533 w 3833533"/>
              <a:gd name="connsiteY2" fmla="*/ 26875 h 638506"/>
              <a:gd name="connsiteX3" fmla="*/ 3386936 w 3833533"/>
              <a:gd name="connsiteY3" fmla="*/ 638506 h 638506"/>
              <a:gd name="connsiteX4" fmla="*/ 0 w 3833533"/>
              <a:gd name="connsiteY4" fmla="*/ 459825 h 638506"/>
              <a:gd name="connsiteX0" fmla="*/ 0 w 3833533"/>
              <a:gd name="connsiteY0" fmla="*/ 459825 h 765115"/>
              <a:gd name="connsiteX1" fmla="*/ 271695 w 3833533"/>
              <a:gd name="connsiteY1" fmla="*/ 0 h 765115"/>
              <a:gd name="connsiteX2" fmla="*/ 3833533 w 3833533"/>
              <a:gd name="connsiteY2" fmla="*/ 26875 h 765115"/>
              <a:gd name="connsiteX3" fmla="*/ 3049311 w 3833533"/>
              <a:gd name="connsiteY3" fmla="*/ 765115 h 765115"/>
              <a:gd name="connsiteX4" fmla="*/ 0 w 3833533"/>
              <a:gd name="connsiteY4" fmla="*/ 459825 h 765115"/>
              <a:gd name="connsiteX0" fmla="*/ 0 w 3875736"/>
              <a:gd name="connsiteY0" fmla="*/ 459825 h 765115"/>
              <a:gd name="connsiteX1" fmla="*/ 271695 w 3875736"/>
              <a:gd name="connsiteY1" fmla="*/ 0 h 765115"/>
              <a:gd name="connsiteX2" fmla="*/ 3875736 w 3875736"/>
              <a:gd name="connsiteY2" fmla="*/ 181619 h 765115"/>
              <a:gd name="connsiteX3" fmla="*/ 3049311 w 3875736"/>
              <a:gd name="connsiteY3" fmla="*/ 765115 h 765115"/>
              <a:gd name="connsiteX4" fmla="*/ 0 w 3875736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350432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266026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524043"/>
              <a:gd name="connsiteY0" fmla="*/ 459825 h 765115"/>
              <a:gd name="connsiteX1" fmla="*/ 271695 w 3524043"/>
              <a:gd name="connsiteY1" fmla="*/ 0 h 765115"/>
              <a:gd name="connsiteX2" fmla="*/ 3524043 w 3524043"/>
              <a:gd name="connsiteY2" fmla="*/ 266026 h 765115"/>
              <a:gd name="connsiteX3" fmla="*/ 3049311 w 3524043"/>
              <a:gd name="connsiteY3" fmla="*/ 765115 h 765115"/>
              <a:gd name="connsiteX4" fmla="*/ 0 w 3524043"/>
              <a:gd name="connsiteY4" fmla="*/ 459825 h 765115"/>
              <a:gd name="connsiteX0" fmla="*/ 0 w 3524043"/>
              <a:gd name="connsiteY0" fmla="*/ 459825 h 863589"/>
              <a:gd name="connsiteX1" fmla="*/ 271695 w 3524043"/>
              <a:gd name="connsiteY1" fmla="*/ 0 h 863589"/>
              <a:gd name="connsiteX2" fmla="*/ 3524043 w 3524043"/>
              <a:gd name="connsiteY2" fmla="*/ 266026 h 863589"/>
              <a:gd name="connsiteX3" fmla="*/ 2950838 w 3524043"/>
              <a:gd name="connsiteY3" fmla="*/ 863589 h 863589"/>
              <a:gd name="connsiteX4" fmla="*/ 0 w 3524043"/>
              <a:gd name="connsiteY4" fmla="*/ 459825 h 863589"/>
              <a:gd name="connsiteX0" fmla="*/ 0 w 3692855"/>
              <a:gd name="connsiteY0" fmla="*/ 459825 h 863589"/>
              <a:gd name="connsiteX1" fmla="*/ 271695 w 3692855"/>
              <a:gd name="connsiteY1" fmla="*/ 0 h 863589"/>
              <a:gd name="connsiteX2" fmla="*/ 3692855 w 3692855"/>
              <a:gd name="connsiteY2" fmla="*/ 266026 h 863589"/>
              <a:gd name="connsiteX3" fmla="*/ 2950838 w 3692855"/>
              <a:gd name="connsiteY3" fmla="*/ 863589 h 863589"/>
              <a:gd name="connsiteX4" fmla="*/ 0 w 3692855"/>
              <a:gd name="connsiteY4" fmla="*/ 459825 h 863589"/>
              <a:gd name="connsiteX0" fmla="*/ 0 w 3650652"/>
              <a:gd name="connsiteY0" fmla="*/ 459825 h 863589"/>
              <a:gd name="connsiteX1" fmla="*/ 271695 w 3650652"/>
              <a:gd name="connsiteY1" fmla="*/ 0 h 863589"/>
              <a:gd name="connsiteX2" fmla="*/ 3650652 w 3650652"/>
              <a:gd name="connsiteY2" fmla="*/ 139417 h 863589"/>
              <a:gd name="connsiteX3" fmla="*/ 2950838 w 3650652"/>
              <a:gd name="connsiteY3" fmla="*/ 863589 h 863589"/>
              <a:gd name="connsiteX4" fmla="*/ 0 w 3650652"/>
              <a:gd name="connsiteY4" fmla="*/ 459825 h 86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652" h="863589">
                <a:moveTo>
                  <a:pt x="0" y="459825"/>
                </a:moveTo>
                <a:lnTo>
                  <a:pt x="271695" y="0"/>
                </a:lnTo>
                <a:lnTo>
                  <a:pt x="3650652" y="139417"/>
                </a:lnTo>
                <a:lnTo>
                  <a:pt x="2950838" y="863589"/>
                </a:lnTo>
                <a:lnTo>
                  <a:pt x="0" y="459825"/>
                </a:lnTo>
                <a:close/>
              </a:path>
            </a:pathLst>
          </a:custGeom>
          <a:gradFill flip="none" rotWithShape="1">
            <a:gsLst>
              <a:gs pos="91150">
                <a:srgbClr val="0066CC"/>
              </a:gs>
              <a:gs pos="0">
                <a:srgbClr val="0099FF"/>
              </a:gs>
              <a:gs pos="60000">
                <a:srgbClr val="0099F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7D4454-315C-42DA-9BE1-C5F5265D7DE7}"/>
              </a:ext>
            </a:extLst>
          </p:cNvPr>
          <p:cNvSpPr/>
          <p:nvPr/>
        </p:nvSpPr>
        <p:spPr>
          <a:xfrm>
            <a:off x="881002" y="709266"/>
            <a:ext cx="2780354" cy="4141539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87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8">
            <a:extLst>
              <a:ext uri="{FF2B5EF4-FFF2-40B4-BE49-F238E27FC236}">
                <a16:creationId xmlns:a16="http://schemas.microsoft.com/office/drawing/2014/main" id="{50D762F4-D6D5-4051-BF35-DD6682E91857}"/>
              </a:ext>
            </a:extLst>
          </p:cNvPr>
          <p:cNvSpPr/>
          <p:nvPr/>
        </p:nvSpPr>
        <p:spPr>
          <a:xfrm>
            <a:off x="777051" y="1325790"/>
            <a:ext cx="3137628" cy="1731519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559559 h 696037"/>
              <a:gd name="connsiteX1" fmla="*/ 834403 w 4016413"/>
              <a:gd name="connsiteY1" fmla="*/ 941 h 696037"/>
              <a:gd name="connsiteX2" fmla="*/ 4016413 w 4016413"/>
              <a:gd name="connsiteY2" fmla="*/ 0 h 696037"/>
              <a:gd name="connsiteX3" fmla="*/ 3443207 w 4016413"/>
              <a:gd name="connsiteY3" fmla="*/ 696037 h 696037"/>
              <a:gd name="connsiteX4" fmla="*/ 0 w 4016413"/>
              <a:gd name="connsiteY4" fmla="*/ 559559 h 696037"/>
              <a:gd name="connsiteX0" fmla="*/ 0 w 3256758"/>
              <a:gd name="connsiteY0" fmla="*/ 609820 h 696037"/>
              <a:gd name="connsiteX1" fmla="*/ 74748 w 3256758"/>
              <a:gd name="connsiteY1" fmla="*/ 941 h 696037"/>
              <a:gd name="connsiteX2" fmla="*/ 3256758 w 3256758"/>
              <a:gd name="connsiteY2" fmla="*/ 0 h 696037"/>
              <a:gd name="connsiteX3" fmla="*/ 2683552 w 3256758"/>
              <a:gd name="connsiteY3" fmla="*/ 696037 h 696037"/>
              <a:gd name="connsiteX4" fmla="*/ 0 w 3256758"/>
              <a:gd name="connsiteY4" fmla="*/ 609820 h 696037"/>
              <a:gd name="connsiteX0" fmla="*/ 108132 w 3364890"/>
              <a:gd name="connsiteY0" fmla="*/ 620741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20741 h 706958"/>
              <a:gd name="connsiteX0" fmla="*/ 108132 w 3364890"/>
              <a:gd name="connsiteY0" fmla="*/ 614810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14810 h 706958"/>
              <a:gd name="connsiteX0" fmla="*/ 124138 w 3380896"/>
              <a:gd name="connsiteY0" fmla="*/ 690779 h 782927"/>
              <a:gd name="connsiteX1" fmla="*/ 0 w 3380896"/>
              <a:gd name="connsiteY1" fmla="*/ 0 h 782927"/>
              <a:gd name="connsiteX2" fmla="*/ 16006 w 3380896"/>
              <a:gd name="connsiteY2" fmla="*/ 75969 h 782927"/>
              <a:gd name="connsiteX3" fmla="*/ 3380896 w 3380896"/>
              <a:gd name="connsiteY3" fmla="*/ 86890 h 782927"/>
              <a:gd name="connsiteX4" fmla="*/ 2807690 w 3380896"/>
              <a:gd name="connsiteY4" fmla="*/ 782927 h 782927"/>
              <a:gd name="connsiteX5" fmla="*/ 124138 w 3380896"/>
              <a:gd name="connsiteY5" fmla="*/ 690779 h 782927"/>
              <a:gd name="connsiteX0" fmla="*/ 108132 w 3364890"/>
              <a:gd name="connsiteY0" fmla="*/ 690779 h 782927"/>
              <a:gd name="connsiteX1" fmla="*/ 12129 w 3364890"/>
              <a:gd name="connsiteY1" fmla="*/ 0 h 782927"/>
              <a:gd name="connsiteX2" fmla="*/ 0 w 3364890"/>
              <a:gd name="connsiteY2" fmla="*/ 75969 h 782927"/>
              <a:gd name="connsiteX3" fmla="*/ 3364890 w 3364890"/>
              <a:gd name="connsiteY3" fmla="*/ 86890 h 782927"/>
              <a:gd name="connsiteX4" fmla="*/ 2791684 w 3364890"/>
              <a:gd name="connsiteY4" fmla="*/ 782927 h 782927"/>
              <a:gd name="connsiteX5" fmla="*/ 108132 w 3364890"/>
              <a:gd name="connsiteY5" fmla="*/ 690779 h 78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4890" h="782927">
                <a:moveTo>
                  <a:pt x="108132" y="690779"/>
                </a:moveTo>
                <a:cubicBezTo>
                  <a:pt x="71442" y="500061"/>
                  <a:pt x="48819" y="190718"/>
                  <a:pt x="12129" y="0"/>
                </a:cubicBezTo>
                <a:lnTo>
                  <a:pt x="0" y="75969"/>
                </a:lnTo>
                <a:lnTo>
                  <a:pt x="3364890" y="86890"/>
                </a:lnTo>
                <a:lnTo>
                  <a:pt x="2791684" y="782927"/>
                </a:lnTo>
                <a:lnTo>
                  <a:pt x="108132" y="690779"/>
                </a:lnTo>
                <a:close/>
              </a:path>
            </a:pathLst>
          </a:custGeom>
          <a:gradFill flip="none" rotWithShape="1">
            <a:gsLst>
              <a:gs pos="74000">
                <a:srgbClr val="DEDEDE"/>
              </a:gs>
              <a:gs pos="27000">
                <a:schemeClr val="tx1">
                  <a:lumMod val="50000"/>
                  <a:lumOff val="50000"/>
                  <a:alpha val="64000"/>
                </a:schemeClr>
              </a:gs>
              <a:gs pos="2000">
                <a:schemeClr val="bg1">
                  <a:lumMod val="8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8A34F81-DDA3-4673-81B8-5B45E3E8A4B1}"/>
              </a:ext>
            </a:extLst>
          </p:cNvPr>
          <p:cNvSpPr/>
          <p:nvPr/>
        </p:nvSpPr>
        <p:spPr>
          <a:xfrm flipV="1">
            <a:off x="881002" y="1637949"/>
            <a:ext cx="587248" cy="332352"/>
          </a:xfrm>
          <a:prstGeom prst="triangle">
            <a:avLst>
              <a:gd name="adj" fmla="val 68525"/>
            </a:avLst>
          </a:prstGeom>
          <a:solidFill>
            <a:srgbClr val="75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E6C9C9-F891-49DB-896C-71F0BF0CFCA3}"/>
              </a:ext>
            </a:extLst>
          </p:cNvPr>
          <p:cNvGrpSpPr/>
          <p:nvPr/>
        </p:nvGrpSpPr>
        <p:grpSpPr>
          <a:xfrm>
            <a:off x="472250" y="709265"/>
            <a:ext cx="3189106" cy="927941"/>
            <a:chOff x="397564" y="1358974"/>
            <a:chExt cx="3189106" cy="9279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107040-DAFB-405A-8982-0C2410FAF46B}"/>
                </a:ext>
              </a:extLst>
            </p:cNvPr>
            <p:cNvSpPr/>
            <p:nvPr/>
          </p:nvSpPr>
          <p:spPr>
            <a:xfrm>
              <a:off x="806316" y="1358974"/>
              <a:ext cx="2780354" cy="927941"/>
            </a:xfrm>
            <a:prstGeom prst="rect">
              <a:avLst/>
            </a:prstGeom>
            <a:solidFill>
              <a:srgbClr val="A9D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E7ADC8-055D-432C-B363-27C08F45A3F9}"/>
                </a:ext>
              </a:extLst>
            </p:cNvPr>
            <p:cNvSpPr txBox="1"/>
            <p:nvPr/>
          </p:nvSpPr>
          <p:spPr>
            <a:xfrm>
              <a:off x="397564" y="1384124"/>
              <a:ext cx="3189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Parallelogram 8">
            <a:extLst>
              <a:ext uri="{FF2B5EF4-FFF2-40B4-BE49-F238E27FC236}">
                <a16:creationId xmlns:a16="http://schemas.microsoft.com/office/drawing/2014/main" id="{E99208A0-7878-4644-BC38-AFC7EE1B9894}"/>
              </a:ext>
            </a:extLst>
          </p:cNvPr>
          <p:cNvSpPr/>
          <p:nvPr/>
        </p:nvSpPr>
        <p:spPr>
          <a:xfrm>
            <a:off x="1253759" y="1533695"/>
            <a:ext cx="3404090" cy="805263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600502 h 779183"/>
              <a:gd name="connsiteX1" fmla="*/ 313898 w 4016413"/>
              <a:gd name="connsiteY1" fmla="*/ 0 h 779183"/>
              <a:gd name="connsiteX2" fmla="*/ 4016413 w 4016413"/>
              <a:gd name="connsiteY2" fmla="*/ 40943 h 779183"/>
              <a:gd name="connsiteX3" fmla="*/ 3386936 w 4016413"/>
              <a:gd name="connsiteY3" fmla="*/ 779183 h 779183"/>
              <a:gd name="connsiteX4" fmla="*/ 0 w 4016413"/>
              <a:gd name="connsiteY4" fmla="*/ 600502 h 779183"/>
              <a:gd name="connsiteX0" fmla="*/ 0 w 3833533"/>
              <a:gd name="connsiteY0" fmla="*/ 600502 h 779183"/>
              <a:gd name="connsiteX1" fmla="*/ 313898 w 3833533"/>
              <a:gd name="connsiteY1" fmla="*/ 0 h 779183"/>
              <a:gd name="connsiteX2" fmla="*/ 3833533 w 3833533"/>
              <a:gd name="connsiteY2" fmla="*/ 167552 h 779183"/>
              <a:gd name="connsiteX3" fmla="*/ 3386936 w 3833533"/>
              <a:gd name="connsiteY3" fmla="*/ 779183 h 779183"/>
              <a:gd name="connsiteX4" fmla="*/ 0 w 3833533"/>
              <a:gd name="connsiteY4" fmla="*/ 600502 h 779183"/>
              <a:gd name="connsiteX0" fmla="*/ 0 w 3833533"/>
              <a:gd name="connsiteY0" fmla="*/ 459825 h 638506"/>
              <a:gd name="connsiteX1" fmla="*/ 271695 w 3833533"/>
              <a:gd name="connsiteY1" fmla="*/ 0 h 638506"/>
              <a:gd name="connsiteX2" fmla="*/ 3833533 w 3833533"/>
              <a:gd name="connsiteY2" fmla="*/ 26875 h 638506"/>
              <a:gd name="connsiteX3" fmla="*/ 3386936 w 3833533"/>
              <a:gd name="connsiteY3" fmla="*/ 638506 h 638506"/>
              <a:gd name="connsiteX4" fmla="*/ 0 w 3833533"/>
              <a:gd name="connsiteY4" fmla="*/ 459825 h 638506"/>
              <a:gd name="connsiteX0" fmla="*/ 0 w 3833533"/>
              <a:gd name="connsiteY0" fmla="*/ 459825 h 765115"/>
              <a:gd name="connsiteX1" fmla="*/ 271695 w 3833533"/>
              <a:gd name="connsiteY1" fmla="*/ 0 h 765115"/>
              <a:gd name="connsiteX2" fmla="*/ 3833533 w 3833533"/>
              <a:gd name="connsiteY2" fmla="*/ 26875 h 765115"/>
              <a:gd name="connsiteX3" fmla="*/ 3049311 w 3833533"/>
              <a:gd name="connsiteY3" fmla="*/ 765115 h 765115"/>
              <a:gd name="connsiteX4" fmla="*/ 0 w 3833533"/>
              <a:gd name="connsiteY4" fmla="*/ 459825 h 765115"/>
              <a:gd name="connsiteX0" fmla="*/ 0 w 3875736"/>
              <a:gd name="connsiteY0" fmla="*/ 459825 h 765115"/>
              <a:gd name="connsiteX1" fmla="*/ 271695 w 3875736"/>
              <a:gd name="connsiteY1" fmla="*/ 0 h 765115"/>
              <a:gd name="connsiteX2" fmla="*/ 3875736 w 3875736"/>
              <a:gd name="connsiteY2" fmla="*/ 181619 h 765115"/>
              <a:gd name="connsiteX3" fmla="*/ 3049311 w 3875736"/>
              <a:gd name="connsiteY3" fmla="*/ 765115 h 765115"/>
              <a:gd name="connsiteX4" fmla="*/ 0 w 3875736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350432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266026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524043"/>
              <a:gd name="connsiteY0" fmla="*/ 459825 h 765115"/>
              <a:gd name="connsiteX1" fmla="*/ 271695 w 3524043"/>
              <a:gd name="connsiteY1" fmla="*/ 0 h 765115"/>
              <a:gd name="connsiteX2" fmla="*/ 3524043 w 3524043"/>
              <a:gd name="connsiteY2" fmla="*/ 266026 h 765115"/>
              <a:gd name="connsiteX3" fmla="*/ 3049311 w 3524043"/>
              <a:gd name="connsiteY3" fmla="*/ 765115 h 765115"/>
              <a:gd name="connsiteX4" fmla="*/ 0 w 3524043"/>
              <a:gd name="connsiteY4" fmla="*/ 459825 h 765115"/>
              <a:gd name="connsiteX0" fmla="*/ 0 w 3524043"/>
              <a:gd name="connsiteY0" fmla="*/ 459825 h 863589"/>
              <a:gd name="connsiteX1" fmla="*/ 271695 w 3524043"/>
              <a:gd name="connsiteY1" fmla="*/ 0 h 863589"/>
              <a:gd name="connsiteX2" fmla="*/ 3524043 w 3524043"/>
              <a:gd name="connsiteY2" fmla="*/ 266026 h 863589"/>
              <a:gd name="connsiteX3" fmla="*/ 2950838 w 3524043"/>
              <a:gd name="connsiteY3" fmla="*/ 863589 h 863589"/>
              <a:gd name="connsiteX4" fmla="*/ 0 w 3524043"/>
              <a:gd name="connsiteY4" fmla="*/ 459825 h 863589"/>
              <a:gd name="connsiteX0" fmla="*/ 0 w 3692855"/>
              <a:gd name="connsiteY0" fmla="*/ 459825 h 863589"/>
              <a:gd name="connsiteX1" fmla="*/ 271695 w 3692855"/>
              <a:gd name="connsiteY1" fmla="*/ 0 h 863589"/>
              <a:gd name="connsiteX2" fmla="*/ 3692855 w 3692855"/>
              <a:gd name="connsiteY2" fmla="*/ 266026 h 863589"/>
              <a:gd name="connsiteX3" fmla="*/ 2950838 w 3692855"/>
              <a:gd name="connsiteY3" fmla="*/ 863589 h 863589"/>
              <a:gd name="connsiteX4" fmla="*/ 0 w 3692855"/>
              <a:gd name="connsiteY4" fmla="*/ 459825 h 863589"/>
              <a:gd name="connsiteX0" fmla="*/ 0 w 3650652"/>
              <a:gd name="connsiteY0" fmla="*/ 459825 h 863589"/>
              <a:gd name="connsiteX1" fmla="*/ 271695 w 3650652"/>
              <a:gd name="connsiteY1" fmla="*/ 0 h 863589"/>
              <a:gd name="connsiteX2" fmla="*/ 3650652 w 3650652"/>
              <a:gd name="connsiteY2" fmla="*/ 139417 h 863589"/>
              <a:gd name="connsiteX3" fmla="*/ 2950838 w 3650652"/>
              <a:gd name="connsiteY3" fmla="*/ 863589 h 863589"/>
              <a:gd name="connsiteX4" fmla="*/ 0 w 3650652"/>
              <a:gd name="connsiteY4" fmla="*/ 459825 h 86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652" h="863589">
                <a:moveTo>
                  <a:pt x="0" y="459825"/>
                </a:moveTo>
                <a:lnTo>
                  <a:pt x="271695" y="0"/>
                </a:lnTo>
                <a:lnTo>
                  <a:pt x="3650652" y="139417"/>
                </a:lnTo>
                <a:lnTo>
                  <a:pt x="2950838" y="863589"/>
                </a:lnTo>
                <a:lnTo>
                  <a:pt x="0" y="459825"/>
                </a:lnTo>
                <a:close/>
              </a:path>
            </a:pathLst>
          </a:custGeom>
          <a:gradFill flip="none" rotWithShape="1">
            <a:gsLst>
              <a:gs pos="91150">
                <a:srgbClr val="6F9200"/>
              </a:gs>
              <a:gs pos="0">
                <a:srgbClr val="98C800"/>
              </a:gs>
              <a:gs pos="60000">
                <a:srgbClr val="83AC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97F4A295-6D59-4467-B92A-EB863F13C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723711"/>
              </p:ext>
            </p:extLst>
          </p:nvPr>
        </p:nvGraphicFramePr>
        <p:xfrm>
          <a:off x="906126" y="2291143"/>
          <a:ext cx="2759030" cy="4115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9030">
                  <a:extLst>
                    <a:ext uri="{9D8B030D-6E8A-4147-A177-3AD203B41FA5}">
                      <a16:colId xmlns:a16="http://schemas.microsoft.com/office/drawing/2014/main" val="1767210524"/>
                    </a:ext>
                  </a:extLst>
                </a:gridCol>
              </a:tblGrid>
              <a:tr h="695960">
                <a:tc>
                  <a:txBody>
                    <a:bodyPr/>
                    <a:lstStyle/>
                    <a:p>
                      <a:pPr algn="r"/>
                      <a:r>
                        <a:rPr lang="ar-SY" sz="2400" b="1" dirty="0"/>
                        <a:t>يثبت الخيط بغرزة التثبيت في  نهاية</a:t>
                      </a:r>
                      <a:r>
                        <a:rPr lang="ar-SY" sz="2400" b="1" baseline="0" dirty="0"/>
                        <a:t> أحد خطوط الشعاع خلف القماش و تخرج الإبرة من مكان  </a:t>
                      </a:r>
                    </a:p>
                    <a:p>
                      <a:pPr algn="r"/>
                      <a:r>
                        <a:rPr lang="ar-SY" sz="2400" b="1" baseline="0" dirty="0"/>
                        <a:t>التثبيت نفسه عند الرقم (1) و تغرز الإبرة في نقطة المركز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043307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r"/>
                      <a:endParaRPr lang="ar-SY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183088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r"/>
                      <a:endParaRPr lang="ar-SY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969189"/>
                  </a:ext>
                </a:extLst>
              </a:tr>
            </a:tbl>
          </a:graphicData>
        </a:graphic>
      </p:graphicFrame>
      <p:graphicFrame>
        <p:nvGraphicFramePr>
          <p:cNvPr id="39" name="Table 16">
            <a:extLst>
              <a:ext uri="{FF2B5EF4-FFF2-40B4-BE49-F238E27FC236}">
                <a16:creationId xmlns:a16="http://schemas.microsoft.com/office/drawing/2014/main" id="{08A80892-7BB4-4C6E-9CF4-C3547A939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893568"/>
              </p:ext>
            </p:extLst>
          </p:nvPr>
        </p:nvGraphicFramePr>
        <p:xfrm>
          <a:off x="4357319" y="2231183"/>
          <a:ext cx="2682359" cy="3018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2359">
                  <a:extLst>
                    <a:ext uri="{9D8B030D-6E8A-4147-A177-3AD203B41FA5}">
                      <a16:colId xmlns:a16="http://schemas.microsoft.com/office/drawing/2014/main" val="1767210524"/>
                    </a:ext>
                  </a:extLst>
                </a:gridCol>
              </a:tblGrid>
              <a:tr h="695960">
                <a:tc>
                  <a:txBody>
                    <a:bodyPr/>
                    <a:lstStyle/>
                    <a:p>
                      <a:pPr algn="r"/>
                      <a:r>
                        <a:rPr lang="ar-SY" sz="2400" b="1" dirty="0"/>
                        <a:t>تُخرج</a:t>
                      </a:r>
                      <a:r>
                        <a:rPr lang="ar-SY" sz="2400" b="1" baseline="0" dirty="0"/>
                        <a:t> الإبرة من نهاية خط الشعاع الثاني عند الرقم (2) و تغرز في نقطة المركز مرة أخرى</a:t>
                      </a:r>
                      <a:endParaRPr lang="ar-SY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043307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r"/>
                      <a:endParaRPr lang="ar-SY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183088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r"/>
                      <a:endParaRPr lang="ar-SY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969189"/>
                  </a:ext>
                </a:extLst>
              </a:tr>
            </a:tbl>
          </a:graphicData>
        </a:graphic>
      </p:graphicFrame>
      <p:graphicFrame>
        <p:nvGraphicFramePr>
          <p:cNvPr id="50" name="Table 16">
            <a:extLst>
              <a:ext uri="{FF2B5EF4-FFF2-40B4-BE49-F238E27FC236}">
                <a16:creationId xmlns:a16="http://schemas.microsoft.com/office/drawing/2014/main" id="{7F1AA0C0-A20E-4E66-B255-3CFAAAA51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862878"/>
              </p:ext>
            </p:extLst>
          </p:nvPr>
        </p:nvGraphicFramePr>
        <p:xfrm>
          <a:off x="7771317" y="2274390"/>
          <a:ext cx="2731356" cy="3018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1356">
                  <a:extLst>
                    <a:ext uri="{9D8B030D-6E8A-4147-A177-3AD203B41FA5}">
                      <a16:colId xmlns:a16="http://schemas.microsoft.com/office/drawing/2014/main" val="1767210524"/>
                    </a:ext>
                  </a:extLst>
                </a:gridCol>
              </a:tblGrid>
              <a:tr h="695960">
                <a:tc>
                  <a:txBody>
                    <a:bodyPr/>
                    <a:lstStyle/>
                    <a:p>
                      <a:pPr algn="ctr"/>
                      <a:r>
                        <a:rPr lang="ar-SY" sz="2400" b="1" dirty="0"/>
                        <a:t>يُكرر العمل في نهاية الخط الأخير ثم يُثبت الخيط من الخلف في المركز فيتكون الشكل النهائي للغرزة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043307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ctr"/>
                      <a:endParaRPr lang="ar-SY" sz="2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183088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ctr"/>
                      <a:endParaRPr lang="ar-SY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96918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DA34F78-A84F-4527-967B-F90F2ED28A65}"/>
              </a:ext>
            </a:extLst>
          </p:cNvPr>
          <p:cNvSpPr txBox="1"/>
          <p:nvPr/>
        </p:nvSpPr>
        <p:spPr>
          <a:xfrm>
            <a:off x="0" y="6219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طريقة تنفيذ الغرزة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27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708845" y="4695905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8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1726789" y="474376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4476978" y="461104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0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5494922" y="465890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4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7954116" y="461104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2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8972060" y="465890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3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00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1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4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37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5" grpId="0" animBg="1"/>
      <p:bldP spid="46" grpId="0" animBg="1"/>
      <p:bldP spid="30" grpId="0" animBg="1"/>
      <p:bldP spid="31" grpId="0" animBg="1"/>
      <p:bldP spid="34" grpId="0" animBg="1"/>
      <p:bldP spid="35" grpId="0" animBg="1"/>
      <p:bldP spid="5" grpId="0" animBg="1"/>
      <p:bldP spid="11" grpId="0" animBg="1"/>
      <p:bldP spid="10" grpId="0" animBg="1"/>
      <p:bldP spid="9" grpId="0" animBg="1"/>
      <p:bldP spid="27" grpId="0" animBg="1"/>
      <p:bldP spid="27" grpId="1" animBg="1"/>
      <p:bldP spid="38" grpId="0" animBg="1"/>
      <p:bldP spid="38" grpId="1" animBg="1"/>
      <p:bldP spid="51" grpId="0" animBg="1"/>
      <p:bldP spid="5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3733799" y="1267753"/>
            <a:ext cx="7960701" cy="973220"/>
            <a:chOff x="1431944" y="2643420"/>
            <a:chExt cx="6989153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4" y="2643420"/>
              <a:ext cx="6989153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8512047" y="76752"/>
            <a:ext cx="3196273" cy="1222155"/>
            <a:chOff x="1437354" y="652946"/>
            <a:chExt cx="3196273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6"/>
              <a:ext cx="2626702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31919" y="1273557"/>
              <a:ext cx="2501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334929" y="1754362"/>
            <a:ext cx="777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هل يمكن استخدام إبرة و خيط سميكين للتطريز على قماش رقيق ؟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التطريز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48045" y="3963935"/>
              <a:ext cx="1491601" cy="1138001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02210" y="2747238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628468" y="2936545"/>
            <a:ext cx="425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لا يمكن , لأنهما ستلفان القماش</a:t>
            </a:r>
          </a:p>
        </p:txBody>
      </p:sp>
    </p:spTree>
    <p:extLst>
      <p:ext uri="{BB962C8B-B14F-4D97-AF65-F5344CB8AC3E}">
        <p14:creationId xmlns:p14="http://schemas.microsoft.com/office/powerpoint/2010/main" val="155413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4548942" y="3075057"/>
            <a:ext cx="2321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solidFill>
                  <a:sysClr val="windowText" lastClr="000000"/>
                </a:solidFill>
                <a:latin typeface="Economica" panose="02000506040000020004" pitchFamily="2" charset="0"/>
              </a:rPr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23888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3308</TotalTime>
  <Words>233</Words>
  <Application>Microsoft Office PowerPoint</Application>
  <PresentationFormat>شاشة عريضة</PresentationFormat>
  <Paragraphs>80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Economica</vt:lpstr>
      <vt:lpstr>Open Sans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1355</cp:revision>
  <dcterms:created xsi:type="dcterms:W3CDTF">2020-10-10T04:32:51Z</dcterms:created>
  <dcterms:modified xsi:type="dcterms:W3CDTF">2021-01-23T20:54:18Z</dcterms:modified>
</cp:coreProperties>
</file>