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458" r:id="rId3"/>
    <p:sldId id="259" r:id="rId4"/>
    <p:sldId id="262" r:id="rId5"/>
    <p:sldId id="335" r:id="rId6"/>
    <p:sldId id="341" r:id="rId7"/>
    <p:sldId id="480" r:id="rId8"/>
    <p:sldId id="319" r:id="rId9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58" userDrawn="1">
          <p15:clr>
            <a:srgbClr val="A4A3A4"/>
          </p15:clr>
        </p15:guide>
        <p15:guide id="2" pos="3863" userDrawn="1">
          <p15:clr>
            <a:srgbClr val="A4A3A4"/>
          </p15:clr>
        </p15:guide>
        <p15:guide id="3" orient="horz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5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56" y="126"/>
      </p:cViewPr>
      <p:guideLst>
        <p:guide orient="horz" pos="3158"/>
        <p:guide pos="3863"/>
        <p:guide orient="horz" pos="4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5.svg"/><Relationship Id="rId5" Type="http://schemas.openxmlformats.org/officeDocument/2006/relationships/image" Target="../media/image9.sv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05465809-8E1D-47F5-AED0-D223A0BEEBFC}"/>
              </a:ext>
            </a:extLst>
          </p:cNvPr>
          <p:cNvSpPr txBox="1"/>
          <p:nvPr/>
        </p:nvSpPr>
        <p:spPr>
          <a:xfrm>
            <a:off x="1745342" y="3013501"/>
            <a:ext cx="5704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800" b="1" dirty="0">
                <a:latin typeface="Oswald" panose="02000503000000000000" pitchFamily="2" charset="0"/>
              </a:rPr>
              <a:t>الصعقة الكهربائية 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54C2F6-58DD-47C6-A986-E7C46732739F}"/>
              </a:ext>
            </a:extLst>
          </p:cNvPr>
          <p:cNvSpPr/>
          <p:nvPr/>
        </p:nvSpPr>
        <p:spPr>
          <a:xfrm>
            <a:off x="-3269533" y="-1587"/>
            <a:ext cx="18731066" cy="6858000"/>
          </a:xfrm>
          <a:custGeom>
            <a:avLst/>
            <a:gdLst>
              <a:gd name="connsiteX0" fmla="*/ 38190 w 18731066"/>
              <a:gd name="connsiteY0" fmla="*/ 0 h 6858000"/>
              <a:gd name="connsiteX1" fmla="*/ 18731066 w 18731066"/>
              <a:gd name="connsiteY1" fmla="*/ 0 h 6858000"/>
              <a:gd name="connsiteX2" fmla="*/ 18731066 w 18731066"/>
              <a:gd name="connsiteY2" fmla="*/ 6858000 h 6858000"/>
              <a:gd name="connsiteX3" fmla="*/ 0 w 18731066"/>
              <a:gd name="connsiteY3" fmla="*/ 6858000 h 6858000"/>
              <a:gd name="connsiteX4" fmla="*/ 1264651 w 18731066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1066" h="6858000">
                <a:moveTo>
                  <a:pt x="38190" y="0"/>
                </a:moveTo>
                <a:lnTo>
                  <a:pt x="18731066" y="0"/>
                </a:lnTo>
                <a:lnTo>
                  <a:pt x="18731066" y="6858000"/>
                </a:lnTo>
                <a:lnTo>
                  <a:pt x="0" y="6858000"/>
                </a:lnTo>
                <a:lnTo>
                  <a:pt x="1264651" y="3429000"/>
                </a:lnTo>
                <a:close/>
              </a:path>
            </a:pathLst>
          </a:custGeom>
          <a:solidFill>
            <a:srgbClr val="B51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airplane, plane&#10;&#10;Description automatically generated">
            <a:extLst>
              <a:ext uri="{FF2B5EF4-FFF2-40B4-BE49-F238E27FC236}">
                <a16:creationId xmlns:a16="http://schemas.microsoft.com/office/drawing/2014/main" id="{F7CC3B0F-DFEA-48A2-8212-17A441820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1" t="21375" r="6873" b="22751"/>
          <a:stretch/>
        </p:blipFill>
        <p:spPr>
          <a:xfrm rot="5400000">
            <a:off x="-4128273" y="1658710"/>
            <a:ext cx="3914741" cy="3613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0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0 L 0.87253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2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0 L 0.87253 0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2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1250046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7036904" y="0"/>
            <a:ext cx="4657600" cy="1222155"/>
            <a:chOff x="1437352" y="652952"/>
            <a:chExt cx="4657600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2" y="652952"/>
              <a:ext cx="4657600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1874455" y="1295014"/>
              <a:ext cx="420643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الصعقة الكهربائية :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3013401" y="1453291"/>
            <a:ext cx="80538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Open Sans" panose="020B0606030504020204" pitchFamily="34" charset="0"/>
                <a:ea typeface="Open Sans" panose="020B0606030504020204" pitchFamily="34" charset="0"/>
              </a:rPr>
              <a:t>هبوط مفاجئ في قوى الجسم نتيجة التعرض لشحنات كهربائية يصاحبها عدم وصول الدم بالكمية الكافية لأنسجة الجسم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3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72237" y="3426938"/>
            <a:ext cx="1884683" cy="2740268"/>
            <a:chOff x="10091964" y="2778444"/>
            <a:chExt cx="1884683" cy="2740268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91964" y="2778444"/>
              <a:ext cx="1884683" cy="2740268"/>
              <a:chOff x="395817" y="4262072"/>
              <a:chExt cx="1884683" cy="2740268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62072"/>
                <a:ext cx="188414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الأمن و السلامة</a:t>
                </a:r>
                <a:endParaRPr lang="en-US" sz="2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0" y="4755571"/>
                <a:ext cx="1875550" cy="224676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latin typeface="Century Gothic" panose="020B0502020202020204" pitchFamily="34" charset="0"/>
                  </a:rPr>
                  <a:t>الصعقة الكهربائية </a:t>
                </a: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652464" y="4188529"/>
              <a:ext cx="853216" cy="713135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5B87DE76-8165-42BE-8B7D-DF59F5FD2431}"/>
              </a:ext>
            </a:extLst>
          </p:cNvPr>
          <p:cNvGrpSpPr/>
          <p:nvPr/>
        </p:nvGrpSpPr>
        <p:grpSpPr>
          <a:xfrm flipH="1" flipV="1">
            <a:off x="9882066" y="2360388"/>
            <a:ext cx="1834212" cy="635091"/>
            <a:chOff x="1431941" y="2643418"/>
            <a:chExt cx="1834212" cy="635091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DEEC376-70DE-4711-80DA-678A605575F1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FECC0B5E-8DAA-4998-851B-46EECC2237CF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D3C4D0BD-46BB-444F-96E4-9641AB5A92BA}"/>
              </a:ext>
            </a:extLst>
          </p:cNvPr>
          <p:cNvSpPr txBox="1"/>
          <p:nvPr/>
        </p:nvSpPr>
        <p:spPr>
          <a:xfrm>
            <a:off x="3035175" y="2563633"/>
            <a:ext cx="80538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Open Sans" panose="020B0606030504020204" pitchFamily="34" charset="0"/>
                <a:ea typeface="Open Sans" panose="020B0606030504020204" pitchFamily="34" charset="0"/>
              </a:rPr>
              <a:t>عليك التأكد من فصل التيار الكهربائي عند إصلاح الأجهزة و المعدات و عند الانتهاء من استخدامها مباشرة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89FEC6C-6CE5-4EB2-B1F2-6947C0EE531B}"/>
              </a:ext>
            </a:extLst>
          </p:cNvPr>
          <p:cNvGrpSpPr/>
          <p:nvPr/>
        </p:nvGrpSpPr>
        <p:grpSpPr>
          <a:xfrm flipH="1" flipV="1">
            <a:off x="9856894" y="3303038"/>
            <a:ext cx="1834212" cy="635091"/>
            <a:chOff x="1431941" y="2643418"/>
            <a:chExt cx="1834212" cy="635091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E76AA24-6D1B-4F23-9F6D-6128D5DA02A6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95CC264-EDED-4764-B83D-A76AED11F617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8BEACBBA-2985-4F97-A2A1-DE460D7E9E35}"/>
              </a:ext>
            </a:extLst>
          </p:cNvPr>
          <p:cNvSpPr txBox="1"/>
          <p:nvPr/>
        </p:nvSpPr>
        <p:spPr>
          <a:xfrm>
            <a:off x="3010003" y="3506283"/>
            <a:ext cx="80538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Open Sans" panose="020B0606030504020204" pitchFamily="34" charset="0"/>
                <a:ea typeface="Open Sans" panose="020B0606030504020204" pitchFamily="34" charset="0"/>
              </a:rPr>
              <a:t>تختلف درجة خطورة الصدمة الكهربائية باختلاف كمية التيار المار في جسم الإنسان و مدة سريانه بالجسم .</a:t>
            </a:r>
          </a:p>
        </p:txBody>
      </p:sp>
    </p:spTree>
    <p:extLst>
      <p:ext uri="{BB962C8B-B14F-4D97-AF65-F5344CB8AC3E}">
        <p14:creationId xmlns:p14="http://schemas.microsoft.com/office/powerpoint/2010/main" val="320838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61" grpId="0"/>
      <p:bldP spid="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>
            <a:extLst>
              <a:ext uri="{FF2B5EF4-FFF2-40B4-BE49-F238E27FC236}">
                <a16:creationId xmlns:a16="http://schemas.microsoft.com/office/drawing/2014/main" id="{F6D79286-7629-4FE2-B3D0-7CF2BFFC8173}"/>
              </a:ext>
            </a:extLst>
          </p:cNvPr>
          <p:cNvGrpSpPr/>
          <p:nvPr/>
        </p:nvGrpSpPr>
        <p:grpSpPr>
          <a:xfrm>
            <a:off x="576162" y="844998"/>
            <a:ext cx="10160000" cy="5342376"/>
            <a:chOff x="1689100" y="1257664"/>
            <a:chExt cx="8813800" cy="4605048"/>
          </a:xfrm>
          <a:solidFill>
            <a:schemeClr val="bg1">
              <a:lumMod val="85000"/>
              <a:alpha val="6000"/>
            </a:schemeClr>
          </a:solidFill>
        </p:grpSpPr>
        <p:sp>
          <p:nvSpPr>
            <p:cNvPr id="60" name="Freeform 11">
              <a:extLst>
                <a:ext uri="{FF2B5EF4-FFF2-40B4-BE49-F238E27FC236}">
                  <a16:creationId xmlns:a16="http://schemas.microsoft.com/office/drawing/2014/main" id="{985A2126-7C2F-4C04-AAF1-537B174B84C5}"/>
                </a:ext>
              </a:extLst>
            </p:cNvPr>
            <p:cNvSpPr>
              <a:spLocks/>
            </p:cNvSpPr>
            <p:nvPr/>
          </p:nvSpPr>
          <p:spPr bwMode="auto">
            <a:xfrm>
              <a:off x="6875759" y="4549608"/>
              <a:ext cx="180592" cy="361180"/>
            </a:xfrm>
            <a:custGeom>
              <a:avLst/>
              <a:gdLst>
                <a:gd name="T0" fmla="*/ 15 w 157"/>
                <a:gd name="T1" fmla="*/ 204 h 316"/>
                <a:gd name="T2" fmla="*/ 30 w 157"/>
                <a:gd name="T3" fmla="*/ 169 h 316"/>
                <a:gd name="T4" fmla="*/ 19 w 157"/>
                <a:gd name="T5" fmla="*/ 127 h 316"/>
                <a:gd name="T6" fmla="*/ 68 w 157"/>
                <a:gd name="T7" fmla="*/ 77 h 316"/>
                <a:gd name="T8" fmla="*/ 121 w 157"/>
                <a:gd name="T9" fmla="*/ 24 h 316"/>
                <a:gd name="T10" fmla="*/ 126 w 157"/>
                <a:gd name="T11" fmla="*/ 0 h 316"/>
                <a:gd name="T12" fmla="*/ 157 w 157"/>
                <a:gd name="T13" fmla="*/ 75 h 316"/>
                <a:gd name="T14" fmla="*/ 157 w 157"/>
                <a:gd name="T15" fmla="*/ 87 h 316"/>
                <a:gd name="T16" fmla="*/ 144 w 157"/>
                <a:gd name="T17" fmla="*/ 83 h 316"/>
                <a:gd name="T18" fmla="*/ 110 w 157"/>
                <a:gd name="T19" fmla="*/ 227 h 316"/>
                <a:gd name="T20" fmla="*/ 43 w 157"/>
                <a:gd name="T21" fmla="*/ 316 h 316"/>
                <a:gd name="T22" fmla="*/ 7 w 157"/>
                <a:gd name="T23" fmla="*/ 272 h 316"/>
                <a:gd name="T24" fmla="*/ 9 w 157"/>
                <a:gd name="T25" fmla="*/ 252 h 316"/>
                <a:gd name="T26" fmla="*/ 0 w 157"/>
                <a:gd name="T27" fmla="*/ 220 h 316"/>
                <a:gd name="T28" fmla="*/ 15 w 157"/>
                <a:gd name="T29" fmla="*/ 204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316">
                  <a:moveTo>
                    <a:pt x="15" y="204"/>
                  </a:moveTo>
                  <a:cubicBezTo>
                    <a:pt x="15" y="204"/>
                    <a:pt x="30" y="170"/>
                    <a:pt x="30" y="169"/>
                  </a:cubicBezTo>
                  <a:cubicBezTo>
                    <a:pt x="30" y="160"/>
                    <a:pt x="19" y="140"/>
                    <a:pt x="19" y="127"/>
                  </a:cubicBezTo>
                  <a:cubicBezTo>
                    <a:pt x="19" y="88"/>
                    <a:pt x="46" y="91"/>
                    <a:pt x="68" y="77"/>
                  </a:cubicBezTo>
                  <a:cubicBezTo>
                    <a:pt x="85" y="67"/>
                    <a:pt x="109" y="37"/>
                    <a:pt x="121" y="24"/>
                  </a:cubicBezTo>
                  <a:cubicBezTo>
                    <a:pt x="125" y="20"/>
                    <a:pt x="123" y="6"/>
                    <a:pt x="126" y="0"/>
                  </a:cubicBezTo>
                  <a:cubicBezTo>
                    <a:pt x="151" y="3"/>
                    <a:pt x="149" y="55"/>
                    <a:pt x="157" y="75"/>
                  </a:cubicBezTo>
                  <a:cubicBezTo>
                    <a:pt x="157" y="87"/>
                    <a:pt x="157" y="87"/>
                    <a:pt x="157" y="87"/>
                  </a:cubicBezTo>
                  <a:cubicBezTo>
                    <a:pt x="153" y="86"/>
                    <a:pt x="145" y="83"/>
                    <a:pt x="144" y="83"/>
                  </a:cubicBezTo>
                  <a:cubicBezTo>
                    <a:pt x="144" y="141"/>
                    <a:pt x="126" y="181"/>
                    <a:pt x="110" y="227"/>
                  </a:cubicBezTo>
                  <a:cubicBezTo>
                    <a:pt x="96" y="262"/>
                    <a:pt x="89" y="316"/>
                    <a:pt x="43" y="316"/>
                  </a:cubicBezTo>
                  <a:cubicBezTo>
                    <a:pt x="24" y="316"/>
                    <a:pt x="7" y="293"/>
                    <a:pt x="7" y="272"/>
                  </a:cubicBezTo>
                  <a:cubicBezTo>
                    <a:pt x="7" y="262"/>
                    <a:pt x="10" y="258"/>
                    <a:pt x="9" y="252"/>
                  </a:cubicBezTo>
                  <a:cubicBezTo>
                    <a:pt x="0" y="245"/>
                    <a:pt x="0" y="232"/>
                    <a:pt x="0" y="220"/>
                  </a:cubicBezTo>
                  <a:cubicBezTo>
                    <a:pt x="0" y="217"/>
                    <a:pt x="14" y="204"/>
                    <a:pt x="15" y="20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1" name="Freeform 12">
              <a:extLst>
                <a:ext uri="{FF2B5EF4-FFF2-40B4-BE49-F238E27FC236}">
                  <a16:creationId xmlns:a16="http://schemas.microsoft.com/office/drawing/2014/main" id="{95943EA5-35C4-4A3F-AF9C-E205526442D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4294" y="3204364"/>
              <a:ext cx="1683483" cy="1974248"/>
            </a:xfrm>
            <a:custGeom>
              <a:avLst/>
              <a:gdLst>
                <a:gd name="T0" fmla="*/ 857 w 1471"/>
                <a:gd name="T1" fmla="*/ 119 h 1725"/>
                <a:gd name="T2" fmla="*/ 905 w 1471"/>
                <a:gd name="T3" fmla="*/ 145 h 1725"/>
                <a:gd name="T4" fmla="*/ 1045 w 1471"/>
                <a:gd name="T5" fmla="*/ 155 h 1725"/>
                <a:gd name="T6" fmla="*/ 1106 w 1471"/>
                <a:gd name="T7" fmla="*/ 159 h 1725"/>
                <a:gd name="T8" fmla="*/ 1106 w 1471"/>
                <a:gd name="T9" fmla="*/ 245 h 1725"/>
                <a:gd name="T10" fmla="*/ 1064 w 1471"/>
                <a:gd name="T11" fmla="*/ 207 h 1725"/>
                <a:gd name="T12" fmla="*/ 1166 w 1471"/>
                <a:gd name="T13" fmla="*/ 402 h 1725"/>
                <a:gd name="T14" fmla="*/ 1200 w 1471"/>
                <a:gd name="T15" fmla="*/ 481 h 1725"/>
                <a:gd name="T16" fmla="*/ 1253 w 1471"/>
                <a:gd name="T17" fmla="*/ 559 h 1725"/>
                <a:gd name="T18" fmla="*/ 1296 w 1471"/>
                <a:gd name="T19" fmla="*/ 626 h 1725"/>
                <a:gd name="T20" fmla="*/ 1352 w 1471"/>
                <a:gd name="T21" fmla="*/ 646 h 1725"/>
                <a:gd name="T22" fmla="*/ 1465 w 1471"/>
                <a:gd name="T23" fmla="*/ 622 h 1725"/>
                <a:gd name="T24" fmla="*/ 1418 w 1471"/>
                <a:gd name="T25" fmla="*/ 766 h 1725"/>
                <a:gd name="T26" fmla="*/ 1234 w 1471"/>
                <a:gd name="T27" fmla="*/ 974 h 1725"/>
                <a:gd name="T28" fmla="*/ 1215 w 1471"/>
                <a:gd name="T29" fmla="*/ 1081 h 1725"/>
                <a:gd name="T30" fmla="*/ 1238 w 1471"/>
                <a:gd name="T31" fmla="*/ 1149 h 1725"/>
                <a:gd name="T32" fmla="*/ 1236 w 1471"/>
                <a:gd name="T33" fmla="*/ 1219 h 1725"/>
                <a:gd name="T34" fmla="*/ 1134 w 1471"/>
                <a:gd name="T35" fmla="*/ 1342 h 1725"/>
                <a:gd name="T36" fmla="*/ 1132 w 1471"/>
                <a:gd name="T37" fmla="*/ 1419 h 1725"/>
                <a:gd name="T38" fmla="*/ 1103 w 1471"/>
                <a:gd name="T39" fmla="*/ 1471 h 1725"/>
                <a:gd name="T40" fmla="*/ 1077 w 1471"/>
                <a:gd name="T41" fmla="*/ 1525 h 1725"/>
                <a:gd name="T42" fmla="*/ 1016 w 1471"/>
                <a:gd name="T43" fmla="*/ 1626 h 1725"/>
                <a:gd name="T44" fmla="*/ 924 w 1471"/>
                <a:gd name="T45" fmla="*/ 1704 h 1725"/>
                <a:gd name="T46" fmla="*/ 880 w 1471"/>
                <a:gd name="T47" fmla="*/ 1701 h 1725"/>
                <a:gd name="T48" fmla="*/ 776 w 1471"/>
                <a:gd name="T49" fmla="*/ 1709 h 1725"/>
                <a:gd name="T50" fmla="*/ 755 w 1471"/>
                <a:gd name="T51" fmla="*/ 1673 h 1725"/>
                <a:gd name="T52" fmla="*/ 740 w 1471"/>
                <a:gd name="T53" fmla="*/ 1608 h 1725"/>
                <a:gd name="T54" fmla="*/ 678 w 1471"/>
                <a:gd name="T55" fmla="*/ 1421 h 1725"/>
                <a:gd name="T56" fmla="*/ 619 w 1471"/>
                <a:gd name="T57" fmla="*/ 1276 h 1725"/>
                <a:gd name="T58" fmla="*/ 656 w 1471"/>
                <a:gd name="T59" fmla="*/ 1119 h 1725"/>
                <a:gd name="T60" fmla="*/ 625 w 1471"/>
                <a:gd name="T61" fmla="*/ 1006 h 1725"/>
                <a:gd name="T62" fmla="*/ 579 w 1471"/>
                <a:gd name="T63" fmla="*/ 882 h 1725"/>
                <a:gd name="T64" fmla="*/ 587 w 1471"/>
                <a:gd name="T65" fmla="*/ 831 h 1725"/>
                <a:gd name="T66" fmla="*/ 507 w 1471"/>
                <a:gd name="T67" fmla="*/ 797 h 1725"/>
                <a:gd name="T68" fmla="*/ 354 w 1471"/>
                <a:gd name="T69" fmla="*/ 779 h 1725"/>
                <a:gd name="T70" fmla="*/ 282 w 1471"/>
                <a:gd name="T71" fmla="*/ 781 h 1725"/>
                <a:gd name="T72" fmla="*/ 187 w 1471"/>
                <a:gd name="T73" fmla="*/ 791 h 1725"/>
                <a:gd name="T74" fmla="*/ 68 w 1471"/>
                <a:gd name="T75" fmla="*/ 664 h 1725"/>
                <a:gd name="T76" fmla="*/ 13 w 1471"/>
                <a:gd name="T77" fmla="*/ 608 h 1725"/>
                <a:gd name="T78" fmla="*/ 11 w 1471"/>
                <a:gd name="T79" fmla="*/ 583 h 1725"/>
                <a:gd name="T80" fmla="*/ 32 w 1471"/>
                <a:gd name="T81" fmla="*/ 485 h 1725"/>
                <a:gd name="T82" fmla="*/ 38 w 1471"/>
                <a:gd name="T83" fmla="*/ 358 h 1725"/>
                <a:gd name="T84" fmla="*/ 132 w 1471"/>
                <a:gd name="T85" fmla="*/ 237 h 1725"/>
                <a:gd name="T86" fmla="*/ 179 w 1471"/>
                <a:gd name="T87" fmla="*/ 139 h 1725"/>
                <a:gd name="T88" fmla="*/ 242 w 1471"/>
                <a:gd name="T89" fmla="*/ 64 h 1725"/>
                <a:gd name="T90" fmla="*/ 322 w 1471"/>
                <a:gd name="T91" fmla="*/ 62 h 1725"/>
                <a:gd name="T92" fmla="*/ 469 w 1471"/>
                <a:gd name="T93" fmla="*/ 10 h 1725"/>
                <a:gd name="T94" fmla="*/ 528 w 1471"/>
                <a:gd name="T95" fmla="*/ 6 h 1725"/>
                <a:gd name="T96" fmla="*/ 581 w 1471"/>
                <a:gd name="T97" fmla="*/ 0 h 1725"/>
                <a:gd name="T98" fmla="*/ 615 w 1471"/>
                <a:gd name="T99" fmla="*/ 10 h 1725"/>
                <a:gd name="T100" fmla="*/ 613 w 1471"/>
                <a:gd name="T101" fmla="*/ 48 h 1725"/>
                <a:gd name="T102" fmla="*/ 638 w 1471"/>
                <a:gd name="T103" fmla="*/ 115 h 1725"/>
                <a:gd name="T104" fmla="*/ 781 w 1471"/>
                <a:gd name="T105" fmla="*/ 179 h 1725"/>
                <a:gd name="T106" fmla="*/ 797 w 1471"/>
                <a:gd name="T107" fmla="*/ 151 h 1725"/>
                <a:gd name="T108" fmla="*/ 841 w 1471"/>
                <a:gd name="T109" fmla="*/ 119 h 1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1" h="1725">
                  <a:moveTo>
                    <a:pt x="841" y="119"/>
                  </a:moveTo>
                  <a:cubicBezTo>
                    <a:pt x="857" y="119"/>
                    <a:pt x="857" y="119"/>
                    <a:pt x="857" y="119"/>
                  </a:cubicBezTo>
                  <a:cubicBezTo>
                    <a:pt x="857" y="130"/>
                    <a:pt x="865" y="133"/>
                    <a:pt x="869" y="137"/>
                  </a:cubicBezTo>
                  <a:cubicBezTo>
                    <a:pt x="875" y="147"/>
                    <a:pt x="893" y="141"/>
                    <a:pt x="905" y="145"/>
                  </a:cubicBezTo>
                  <a:cubicBezTo>
                    <a:pt x="929" y="155"/>
                    <a:pt x="963" y="167"/>
                    <a:pt x="990" y="167"/>
                  </a:cubicBezTo>
                  <a:cubicBezTo>
                    <a:pt x="1014" y="167"/>
                    <a:pt x="1021" y="155"/>
                    <a:pt x="1045" y="155"/>
                  </a:cubicBezTo>
                  <a:cubicBezTo>
                    <a:pt x="1059" y="155"/>
                    <a:pt x="1068" y="165"/>
                    <a:pt x="1084" y="165"/>
                  </a:cubicBezTo>
                  <a:cubicBezTo>
                    <a:pt x="1096" y="165"/>
                    <a:pt x="1096" y="161"/>
                    <a:pt x="1106" y="159"/>
                  </a:cubicBezTo>
                  <a:cubicBezTo>
                    <a:pt x="1111" y="173"/>
                    <a:pt x="1121" y="184"/>
                    <a:pt x="1121" y="199"/>
                  </a:cubicBezTo>
                  <a:cubicBezTo>
                    <a:pt x="1121" y="206"/>
                    <a:pt x="1109" y="235"/>
                    <a:pt x="1106" y="245"/>
                  </a:cubicBezTo>
                  <a:cubicBezTo>
                    <a:pt x="1090" y="242"/>
                    <a:pt x="1077" y="207"/>
                    <a:pt x="1064" y="193"/>
                  </a:cubicBezTo>
                  <a:cubicBezTo>
                    <a:pt x="1064" y="207"/>
                    <a:pt x="1064" y="207"/>
                    <a:pt x="1064" y="207"/>
                  </a:cubicBezTo>
                  <a:cubicBezTo>
                    <a:pt x="1136" y="340"/>
                    <a:pt x="1136" y="340"/>
                    <a:pt x="1136" y="340"/>
                  </a:cubicBezTo>
                  <a:cubicBezTo>
                    <a:pt x="1132" y="357"/>
                    <a:pt x="1155" y="392"/>
                    <a:pt x="1166" y="402"/>
                  </a:cubicBezTo>
                  <a:cubicBezTo>
                    <a:pt x="1166" y="444"/>
                    <a:pt x="1166" y="444"/>
                    <a:pt x="1166" y="444"/>
                  </a:cubicBezTo>
                  <a:cubicBezTo>
                    <a:pt x="1174" y="465"/>
                    <a:pt x="1189" y="465"/>
                    <a:pt x="1200" y="481"/>
                  </a:cubicBezTo>
                  <a:cubicBezTo>
                    <a:pt x="1214" y="500"/>
                    <a:pt x="1206" y="521"/>
                    <a:pt x="1219" y="535"/>
                  </a:cubicBezTo>
                  <a:cubicBezTo>
                    <a:pt x="1231" y="548"/>
                    <a:pt x="1240" y="549"/>
                    <a:pt x="1253" y="559"/>
                  </a:cubicBezTo>
                  <a:cubicBezTo>
                    <a:pt x="1265" y="568"/>
                    <a:pt x="1272" y="601"/>
                    <a:pt x="1297" y="601"/>
                  </a:cubicBezTo>
                  <a:cubicBezTo>
                    <a:pt x="1297" y="615"/>
                    <a:pt x="1304" y="617"/>
                    <a:pt x="1296" y="626"/>
                  </a:cubicBezTo>
                  <a:cubicBezTo>
                    <a:pt x="1306" y="634"/>
                    <a:pt x="1316" y="660"/>
                    <a:pt x="1329" y="660"/>
                  </a:cubicBezTo>
                  <a:cubicBezTo>
                    <a:pt x="1341" y="660"/>
                    <a:pt x="1342" y="649"/>
                    <a:pt x="1352" y="646"/>
                  </a:cubicBezTo>
                  <a:cubicBezTo>
                    <a:pt x="1363" y="642"/>
                    <a:pt x="1371" y="648"/>
                    <a:pt x="1382" y="646"/>
                  </a:cubicBezTo>
                  <a:cubicBezTo>
                    <a:pt x="1411" y="642"/>
                    <a:pt x="1438" y="630"/>
                    <a:pt x="1465" y="622"/>
                  </a:cubicBezTo>
                  <a:cubicBezTo>
                    <a:pt x="1468" y="627"/>
                    <a:pt x="1471" y="630"/>
                    <a:pt x="1471" y="634"/>
                  </a:cubicBezTo>
                  <a:cubicBezTo>
                    <a:pt x="1471" y="680"/>
                    <a:pt x="1437" y="739"/>
                    <a:pt x="1418" y="766"/>
                  </a:cubicBezTo>
                  <a:cubicBezTo>
                    <a:pt x="1395" y="797"/>
                    <a:pt x="1385" y="826"/>
                    <a:pt x="1357" y="849"/>
                  </a:cubicBezTo>
                  <a:cubicBezTo>
                    <a:pt x="1307" y="890"/>
                    <a:pt x="1253" y="903"/>
                    <a:pt x="1234" y="974"/>
                  </a:cubicBezTo>
                  <a:cubicBezTo>
                    <a:pt x="1229" y="994"/>
                    <a:pt x="1209" y="999"/>
                    <a:pt x="1209" y="1022"/>
                  </a:cubicBezTo>
                  <a:cubicBezTo>
                    <a:pt x="1209" y="1046"/>
                    <a:pt x="1215" y="1057"/>
                    <a:pt x="1215" y="1081"/>
                  </a:cubicBezTo>
                  <a:cubicBezTo>
                    <a:pt x="1215" y="1108"/>
                    <a:pt x="1243" y="1122"/>
                    <a:pt x="1243" y="1137"/>
                  </a:cubicBezTo>
                  <a:cubicBezTo>
                    <a:pt x="1243" y="1142"/>
                    <a:pt x="1239" y="1147"/>
                    <a:pt x="1238" y="1149"/>
                  </a:cubicBezTo>
                  <a:cubicBezTo>
                    <a:pt x="1238" y="1169"/>
                    <a:pt x="1238" y="1169"/>
                    <a:pt x="1238" y="1169"/>
                  </a:cubicBezTo>
                  <a:cubicBezTo>
                    <a:pt x="1238" y="1181"/>
                    <a:pt x="1236" y="1196"/>
                    <a:pt x="1236" y="1219"/>
                  </a:cubicBezTo>
                  <a:cubicBezTo>
                    <a:pt x="1240" y="1223"/>
                    <a:pt x="1242" y="1228"/>
                    <a:pt x="1242" y="1235"/>
                  </a:cubicBezTo>
                  <a:cubicBezTo>
                    <a:pt x="1242" y="1297"/>
                    <a:pt x="1142" y="1290"/>
                    <a:pt x="1134" y="1342"/>
                  </a:cubicBezTo>
                  <a:cubicBezTo>
                    <a:pt x="1123" y="1344"/>
                    <a:pt x="1111" y="1357"/>
                    <a:pt x="1111" y="1366"/>
                  </a:cubicBezTo>
                  <a:cubicBezTo>
                    <a:pt x="1111" y="1383"/>
                    <a:pt x="1132" y="1395"/>
                    <a:pt x="1132" y="1419"/>
                  </a:cubicBezTo>
                  <a:cubicBezTo>
                    <a:pt x="1132" y="1432"/>
                    <a:pt x="1131" y="1458"/>
                    <a:pt x="1126" y="1465"/>
                  </a:cubicBezTo>
                  <a:cubicBezTo>
                    <a:pt x="1121" y="1471"/>
                    <a:pt x="1109" y="1468"/>
                    <a:pt x="1103" y="1471"/>
                  </a:cubicBezTo>
                  <a:cubicBezTo>
                    <a:pt x="1085" y="1480"/>
                    <a:pt x="1075" y="1488"/>
                    <a:pt x="1065" y="1508"/>
                  </a:cubicBezTo>
                  <a:cubicBezTo>
                    <a:pt x="1072" y="1512"/>
                    <a:pt x="1077" y="1518"/>
                    <a:pt x="1077" y="1525"/>
                  </a:cubicBezTo>
                  <a:cubicBezTo>
                    <a:pt x="1077" y="1547"/>
                    <a:pt x="1056" y="1564"/>
                    <a:pt x="1047" y="1574"/>
                  </a:cubicBezTo>
                  <a:cubicBezTo>
                    <a:pt x="1030" y="1592"/>
                    <a:pt x="1028" y="1610"/>
                    <a:pt x="1016" y="1626"/>
                  </a:cubicBezTo>
                  <a:cubicBezTo>
                    <a:pt x="997" y="1651"/>
                    <a:pt x="989" y="1673"/>
                    <a:pt x="958" y="1689"/>
                  </a:cubicBezTo>
                  <a:cubicBezTo>
                    <a:pt x="945" y="1696"/>
                    <a:pt x="926" y="1689"/>
                    <a:pt x="924" y="1704"/>
                  </a:cubicBezTo>
                  <a:cubicBezTo>
                    <a:pt x="914" y="1704"/>
                    <a:pt x="908" y="1709"/>
                    <a:pt x="901" y="1709"/>
                  </a:cubicBezTo>
                  <a:cubicBezTo>
                    <a:pt x="893" y="1709"/>
                    <a:pt x="888" y="1701"/>
                    <a:pt x="880" y="1701"/>
                  </a:cubicBezTo>
                  <a:cubicBezTo>
                    <a:pt x="848" y="1701"/>
                    <a:pt x="829" y="1725"/>
                    <a:pt x="800" y="1725"/>
                  </a:cubicBezTo>
                  <a:cubicBezTo>
                    <a:pt x="787" y="1725"/>
                    <a:pt x="781" y="1718"/>
                    <a:pt x="776" y="1709"/>
                  </a:cubicBezTo>
                  <a:cubicBezTo>
                    <a:pt x="772" y="1710"/>
                    <a:pt x="770" y="1712"/>
                    <a:pt x="769" y="1713"/>
                  </a:cubicBezTo>
                  <a:cubicBezTo>
                    <a:pt x="769" y="1697"/>
                    <a:pt x="761" y="1680"/>
                    <a:pt x="755" y="1673"/>
                  </a:cubicBezTo>
                  <a:cubicBezTo>
                    <a:pt x="761" y="1667"/>
                    <a:pt x="765" y="1661"/>
                    <a:pt x="765" y="1652"/>
                  </a:cubicBezTo>
                  <a:cubicBezTo>
                    <a:pt x="765" y="1639"/>
                    <a:pt x="744" y="1615"/>
                    <a:pt x="740" y="1608"/>
                  </a:cubicBezTo>
                  <a:cubicBezTo>
                    <a:pt x="712" y="1560"/>
                    <a:pt x="678" y="1513"/>
                    <a:pt x="678" y="1443"/>
                  </a:cubicBezTo>
                  <a:cubicBezTo>
                    <a:pt x="678" y="1430"/>
                    <a:pt x="678" y="1428"/>
                    <a:pt x="678" y="1421"/>
                  </a:cubicBezTo>
                  <a:cubicBezTo>
                    <a:pt x="678" y="1410"/>
                    <a:pt x="669" y="1406"/>
                    <a:pt x="663" y="1395"/>
                  </a:cubicBezTo>
                  <a:cubicBezTo>
                    <a:pt x="641" y="1358"/>
                    <a:pt x="619" y="1328"/>
                    <a:pt x="619" y="1276"/>
                  </a:cubicBezTo>
                  <a:cubicBezTo>
                    <a:pt x="619" y="1220"/>
                    <a:pt x="666" y="1207"/>
                    <a:pt x="666" y="1165"/>
                  </a:cubicBezTo>
                  <a:cubicBezTo>
                    <a:pt x="666" y="1145"/>
                    <a:pt x="659" y="1137"/>
                    <a:pt x="656" y="1119"/>
                  </a:cubicBezTo>
                  <a:cubicBezTo>
                    <a:pt x="651" y="1085"/>
                    <a:pt x="645" y="1073"/>
                    <a:pt x="638" y="1053"/>
                  </a:cubicBezTo>
                  <a:cubicBezTo>
                    <a:pt x="631" y="1037"/>
                    <a:pt x="634" y="1019"/>
                    <a:pt x="625" y="1006"/>
                  </a:cubicBezTo>
                  <a:cubicBezTo>
                    <a:pt x="605" y="979"/>
                    <a:pt x="562" y="952"/>
                    <a:pt x="562" y="914"/>
                  </a:cubicBezTo>
                  <a:cubicBezTo>
                    <a:pt x="562" y="905"/>
                    <a:pt x="574" y="886"/>
                    <a:pt x="579" y="882"/>
                  </a:cubicBezTo>
                  <a:cubicBezTo>
                    <a:pt x="576" y="875"/>
                    <a:pt x="579" y="874"/>
                    <a:pt x="579" y="871"/>
                  </a:cubicBezTo>
                  <a:cubicBezTo>
                    <a:pt x="579" y="861"/>
                    <a:pt x="579" y="837"/>
                    <a:pt x="587" y="831"/>
                  </a:cubicBezTo>
                  <a:cubicBezTo>
                    <a:pt x="578" y="813"/>
                    <a:pt x="565" y="797"/>
                    <a:pt x="539" y="797"/>
                  </a:cubicBezTo>
                  <a:cubicBezTo>
                    <a:pt x="525" y="797"/>
                    <a:pt x="514" y="797"/>
                    <a:pt x="507" y="797"/>
                  </a:cubicBezTo>
                  <a:cubicBezTo>
                    <a:pt x="485" y="797"/>
                    <a:pt x="479" y="751"/>
                    <a:pt x="448" y="751"/>
                  </a:cubicBezTo>
                  <a:cubicBezTo>
                    <a:pt x="410" y="751"/>
                    <a:pt x="382" y="770"/>
                    <a:pt x="354" y="779"/>
                  </a:cubicBezTo>
                  <a:cubicBezTo>
                    <a:pt x="342" y="783"/>
                    <a:pt x="338" y="793"/>
                    <a:pt x="327" y="793"/>
                  </a:cubicBezTo>
                  <a:cubicBezTo>
                    <a:pt x="316" y="793"/>
                    <a:pt x="297" y="781"/>
                    <a:pt x="282" y="781"/>
                  </a:cubicBezTo>
                  <a:cubicBezTo>
                    <a:pt x="252" y="781"/>
                    <a:pt x="239" y="797"/>
                    <a:pt x="210" y="797"/>
                  </a:cubicBezTo>
                  <a:cubicBezTo>
                    <a:pt x="201" y="797"/>
                    <a:pt x="190" y="793"/>
                    <a:pt x="187" y="791"/>
                  </a:cubicBezTo>
                  <a:cubicBezTo>
                    <a:pt x="166" y="774"/>
                    <a:pt x="122" y="747"/>
                    <a:pt x="106" y="722"/>
                  </a:cubicBezTo>
                  <a:cubicBezTo>
                    <a:pt x="91" y="699"/>
                    <a:pt x="87" y="680"/>
                    <a:pt x="68" y="664"/>
                  </a:cubicBezTo>
                  <a:cubicBezTo>
                    <a:pt x="63" y="660"/>
                    <a:pt x="23" y="622"/>
                    <a:pt x="23" y="619"/>
                  </a:cubicBezTo>
                  <a:cubicBezTo>
                    <a:pt x="19" y="615"/>
                    <a:pt x="16" y="613"/>
                    <a:pt x="13" y="608"/>
                  </a:cubicBezTo>
                  <a:cubicBezTo>
                    <a:pt x="15" y="608"/>
                    <a:pt x="15" y="608"/>
                    <a:pt x="15" y="608"/>
                  </a:cubicBezTo>
                  <a:cubicBezTo>
                    <a:pt x="15" y="596"/>
                    <a:pt x="11" y="590"/>
                    <a:pt x="11" y="583"/>
                  </a:cubicBezTo>
                  <a:cubicBezTo>
                    <a:pt x="11" y="572"/>
                    <a:pt x="5" y="568"/>
                    <a:pt x="0" y="556"/>
                  </a:cubicBezTo>
                  <a:cubicBezTo>
                    <a:pt x="16" y="548"/>
                    <a:pt x="32" y="505"/>
                    <a:pt x="32" y="485"/>
                  </a:cubicBezTo>
                  <a:cubicBezTo>
                    <a:pt x="32" y="450"/>
                    <a:pt x="16" y="428"/>
                    <a:pt x="16" y="396"/>
                  </a:cubicBezTo>
                  <a:cubicBezTo>
                    <a:pt x="16" y="380"/>
                    <a:pt x="34" y="370"/>
                    <a:pt x="38" y="358"/>
                  </a:cubicBezTo>
                  <a:cubicBezTo>
                    <a:pt x="48" y="327"/>
                    <a:pt x="70" y="285"/>
                    <a:pt x="88" y="258"/>
                  </a:cubicBezTo>
                  <a:cubicBezTo>
                    <a:pt x="99" y="243"/>
                    <a:pt x="119" y="245"/>
                    <a:pt x="132" y="237"/>
                  </a:cubicBezTo>
                  <a:cubicBezTo>
                    <a:pt x="144" y="230"/>
                    <a:pt x="163" y="214"/>
                    <a:pt x="166" y="201"/>
                  </a:cubicBezTo>
                  <a:cubicBezTo>
                    <a:pt x="176" y="172"/>
                    <a:pt x="164" y="159"/>
                    <a:pt x="179" y="139"/>
                  </a:cubicBezTo>
                  <a:cubicBezTo>
                    <a:pt x="199" y="113"/>
                    <a:pt x="225" y="88"/>
                    <a:pt x="244" y="64"/>
                  </a:cubicBezTo>
                  <a:cubicBezTo>
                    <a:pt x="242" y="64"/>
                    <a:pt x="242" y="64"/>
                    <a:pt x="242" y="64"/>
                  </a:cubicBezTo>
                  <a:cubicBezTo>
                    <a:pt x="248" y="56"/>
                    <a:pt x="250" y="48"/>
                    <a:pt x="257" y="42"/>
                  </a:cubicBezTo>
                  <a:cubicBezTo>
                    <a:pt x="276" y="56"/>
                    <a:pt x="296" y="62"/>
                    <a:pt x="322" y="62"/>
                  </a:cubicBezTo>
                  <a:cubicBezTo>
                    <a:pt x="338" y="62"/>
                    <a:pt x="341" y="52"/>
                    <a:pt x="350" y="48"/>
                  </a:cubicBezTo>
                  <a:cubicBezTo>
                    <a:pt x="379" y="33"/>
                    <a:pt x="435" y="10"/>
                    <a:pt x="469" y="10"/>
                  </a:cubicBezTo>
                  <a:cubicBezTo>
                    <a:pt x="480" y="10"/>
                    <a:pt x="490" y="18"/>
                    <a:pt x="496" y="18"/>
                  </a:cubicBezTo>
                  <a:cubicBezTo>
                    <a:pt x="504" y="18"/>
                    <a:pt x="516" y="6"/>
                    <a:pt x="528" y="6"/>
                  </a:cubicBezTo>
                  <a:cubicBezTo>
                    <a:pt x="538" y="6"/>
                    <a:pt x="542" y="12"/>
                    <a:pt x="550" y="12"/>
                  </a:cubicBezTo>
                  <a:cubicBezTo>
                    <a:pt x="566" y="12"/>
                    <a:pt x="566" y="0"/>
                    <a:pt x="581" y="0"/>
                  </a:cubicBezTo>
                  <a:cubicBezTo>
                    <a:pt x="595" y="0"/>
                    <a:pt x="591" y="14"/>
                    <a:pt x="603" y="14"/>
                  </a:cubicBezTo>
                  <a:cubicBezTo>
                    <a:pt x="608" y="14"/>
                    <a:pt x="610" y="10"/>
                    <a:pt x="615" y="10"/>
                  </a:cubicBezTo>
                  <a:cubicBezTo>
                    <a:pt x="614" y="21"/>
                    <a:pt x="603" y="20"/>
                    <a:pt x="603" y="30"/>
                  </a:cubicBezTo>
                  <a:cubicBezTo>
                    <a:pt x="603" y="37"/>
                    <a:pt x="613" y="41"/>
                    <a:pt x="613" y="48"/>
                  </a:cubicBezTo>
                  <a:cubicBezTo>
                    <a:pt x="613" y="60"/>
                    <a:pt x="603" y="66"/>
                    <a:pt x="603" y="78"/>
                  </a:cubicBezTo>
                  <a:cubicBezTo>
                    <a:pt x="603" y="98"/>
                    <a:pt x="623" y="115"/>
                    <a:pt x="638" y="115"/>
                  </a:cubicBezTo>
                  <a:cubicBezTo>
                    <a:pt x="647" y="115"/>
                    <a:pt x="653" y="115"/>
                    <a:pt x="659" y="115"/>
                  </a:cubicBezTo>
                  <a:cubicBezTo>
                    <a:pt x="708" y="115"/>
                    <a:pt x="725" y="179"/>
                    <a:pt x="781" y="179"/>
                  </a:cubicBezTo>
                  <a:cubicBezTo>
                    <a:pt x="788" y="179"/>
                    <a:pt x="797" y="171"/>
                    <a:pt x="797" y="167"/>
                  </a:cubicBezTo>
                  <a:cubicBezTo>
                    <a:pt x="797" y="161"/>
                    <a:pt x="797" y="157"/>
                    <a:pt x="797" y="151"/>
                  </a:cubicBezTo>
                  <a:cubicBezTo>
                    <a:pt x="797" y="126"/>
                    <a:pt x="815" y="126"/>
                    <a:pt x="838" y="118"/>
                  </a:cubicBezTo>
                  <a:lnTo>
                    <a:pt x="841" y="11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Freeform 13">
              <a:extLst>
                <a:ext uri="{FF2B5EF4-FFF2-40B4-BE49-F238E27FC236}">
                  <a16:creationId xmlns:a16="http://schemas.microsoft.com/office/drawing/2014/main" id="{2D7C4112-4327-41C7-AA7B-2E24A7AD7F05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6418" y="3063565"/>
              <a:ext cx="918264" cy="835612"/>
            </a:xfrm>
            <a:custGeom>
              <a:avLst/>
              <a:gdLst>
                <a:gd name="T0" fmla="*/ 176 w 803"/>
                <a:gd name="T1" fmla="*/ 277 h 730"/>
                <a:gd name="T2" fmla="*/ 194 w 803"/>
                <a:gd name="T3" fmla="*/ 226 h 730"/>
                <a:gd name="T4" fmla="*/ 210 w 803"/>
                <a:gd name="T5" fmla="*/ 154 h 730"/>
                <a:gd name="T6" fmla="*/ 215 w 803"/>
                <a:gd name="T7" fmla="*/ 138 h 730"/>
                <a:gd name="T8" fmla="*/ 186 w 803"/>
                <a:gd name="T9" fmla="*/ 139 h 730"/>
                <a:gd name="T10" fmla="*/ 110 w 803"/>
                <a:gd name="T11" fmla="*/ 139 h 730"/>
                <a:gd name="T12" fmla="*/ 47 w 803"/>
                <a:gd name="T13" fmla="*/ 143 h 730"/>
                <a:gd name="T14" fmla="*/ 45 w 803"/>
                <a:gd name="T15" fmla="*/ 138 h 730"/>
                <a:gd name="T16" fmla="*/ 0 w 803"/>
                <a:gd name="T17" fmla="*/ 98 h 730"/>
                <a:gd name="T18" fmla="*/ 16 w 803"/>
                <a:gd name="T19" fmla="*/ 67 h 730"/>
                <a:gd name="T20" fmla="*/ 72 w 803"/>
                <a:gd name="T21" fmla="*/ 36 h 730"/>
                <a:gd name="T22" fmla="*/ 84 w 803"/>
                <a:gd name="T23" fmla="*/ 23 h 730"/>
                <a:gd name="T24" fmla="*/ 138 w 803"/>
                <a:gd name="T25" fmla="*/ 7 h 730"/>
                <a:gd name="T26" fmla="*/ 219 w 803"/>
                <a:gd name="T27" fmla="*/ 12 h 730"/>
                <a:gd name="T28" fmla="*/ 300 w 803"/>
                <a:gd name="T29" fmla="*/ 28 h 730"/>
                <a:gd name="T30" fmla="*/ 384 w 803"/>
                <a:gd name="T31" fmla="*/ 38 h 730"/>
                <a:gd name="T32" fmla="*/ 440 w 803"/>
                <a:gd name="T33" fmla="*/ 79 h 730"/>
                <a:gd name="T34" fmla="*/ 477 w 803"/>
                <a:gd name="T35" fmla="*/ 59 h 730"/>
                <a:gd name="T36" fmla="*/ 483 w 803"/>
                <a:gd name="T37" fmla="*/ 78 h 730"/>
                <a:gd name="T38" fmla="*/ 496 w 803"/>
                <a:gd name="T39" fmla="*/ 117 h 730"/>
                <a:gd name="T40" fmla="*/ 531 w 803"/>
                <a:gd name="T41" fmla="*/ 137 h 730"/>
                <a:gd name="T42" fmla="*/ 602 w 803"/>
                <a:gd name="T43" fmla="*/ 137 h 730"/>
                <a:gd name="T44" fmla="*/ 618 w 803"/>
                <a:gd name="T45" fmla="*/ 113 h 730"/>
                <a:gd name="T46" fmla="*/ 666 w 803"/>
                <a:gd name="T47" fmla="*/ 92 h 730"/>
                <a:gd name="T48" fmla="*/ 755 w 803"/>
                <a:gd name="T49" fmla="*/ 133 h 730"/>
                <a:gd name="T50" fmla="*/ 765 w 803"/>
                <a:gd name="T51" fmla="*/ 173 h 730"/>
                <a:gd name="T52" fmla="*/ 747 w 803"/>
                <a:gd name="T53" fmla="*/ 214 h 730"/>
                <a:gd name="T54" fmla="*/ 750 w 803"/>
                <a:gd name="T55" fmla="*/ 249 h 730"/>
                <a:gd name="T56" fmla="*/ 772 w 803"/>
                <a:gd name="T57" fmla="*/ 281 h 730"/>
                <a:gd name="T58" fmla="*/ 765 w 803"/>
                <a:gd name="T59" fmla="*/ 323 h 730"/>
                <a:gd name="T60" fmla="*/ 771 w 803"/>
                <a:gd name="T61" fmla="*/ 419 h 730"/>
                <a:gd name="T62" fmla="*/ 770 w 803"/>
                <a:gd name="T63" fmla="*/ 432 h 730"/>
                <a:gd name="T64" fmla="*/ 675 w 803"/>
                <a:gd name="T65" fmla="*/ 416 h 730"/>
                <a:gd name="T66" fmla="*/ 636 w 803"/>
                <a:gd name="T67" fmla="*/ 396 h 730"/>
                <a:gd name="T68" fmla="*/ 572 w 803"/>
                <a:gd name="T69" fmla="*/ 373 h 730"/>
                <a:gd name="T70" fmla="*/ 539 w 803"/>
                <a:gd name="T71" fmla="*/ 346 h 730"/>
                <a:gd name="T72" fmla="*/ 477 w 803"/>
                <a:gd name="T73" fmla="*/ 329 h 730"/>
                <a:gd name="T74" fmla="*/ 522 w 803"/>
                <a:gd name="T75" fmla="*/ 404 h 730"/>
                <a:gd name="T76" fmla="*/ 543 w 803"/>
                <a:gd name="T77" fmla="*/ 408 h 730"/>
                <a:gd name="T78" fmla="*/ 538 w 803"/>
                <a:gd name="T79" fmla="*/ 443 h 730"/>
                <a:gd name="T80" fmla="*/ 651 w 803"/>
                <a:gd name="T81" fmla="*/ 405 h 730"/>
                <a:gd name="T82" fmla="*/ 698 w 803"/>
                <a:gd name="T83" fmla="*/ 469 h 730"/>
                <a:gd name="T84" fmla="*/ 712 w 803"/>
                <a:gd name="T85" fmla="*/ 487 h 730"/>
                <a:gd name="T86" fmla="*/ 705 w 803"/>
                <a:gd name="T87" fmla="*/ 544 h 730"/>
                <a:gd name="T88" fmla="*/ 671 w 803"/>
                <a:gd name="T89" fmla="*/ 579 h 730"/>
                <a:gd name="T90" fmla="*/ 628 w 803"/>
                <a:gd name="T91" fmla="*/ 625 h 730"/>
                <a:gd name="T92" fmla="*/ 565 w 803"/>
                <a:gd name="T93" fmla="*/ 663 h 730"/>
                <a:gd name="T94" fmla="*/ 456 w 803"/>
                <a:gd name="T95" fmla="*/ 711 h 730"/>
                <a:gd name="T96" fmla="*/ 402 w 803"/>
                <a:gd name="T97" fmla="*/ 727 h 730"/>
                <a:gd name="T98" fmla="*/ 374 w 803"/>
                <a:gd name="T99" fmla="*/ 719 h 730"/>
                <a:gd name="T100" fmla="*/ 359 w 803"/>
                <a:gd name="T101" fmla="*/ 670 h 730"/>
                <a:gd name="T102" fmla="*/ 341 w 803"/>
                <a:gd name="T103" fmla="*/ 613 h 730"/>
                <a:gd name="T104" fmla="*/ 278 w 803"/>
                <a:gd name="T105" fmla="*/ 505 h 730"/>
                <a:gd name="T106" fmla="*/ 265 w 803"/>
                <a:gd name="T107" fmla="*/ 467 h 730"/>
                <a:gd name="T108" fmla="*/ 240 w 803"/>
                <a:gd name="T109" fmla="*/ 453 h 730"/>
                <a:gd name="T110" fmla="*/ 225 w 803"/>
                <a:gd name="T111" fmla="*/ 412 h 730"/>
                <a:gd name="T112" fmla="*/ 187 w 803"/>
                <a:gd name="T113" fmla="*/ 354 h 730"/>
                <a:gd name="T114" fmla="*/ 193 w 803"/>
                <a:gd name="T115" fmla="*/ 319 h 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03" h="730">
                  <a:moveTo>
                    <a:pt x="193" y="319"/>
                  </a:moveTo>
                  <a:cubicBezTo>
                    <a:pt x="176" y="277"/>
                    <a:pt x="176" y="277"/>
                    <a:pt x="176" y="277"/>
                  </a:cubicBezTo>
                  <a:cubicBezTo>
                    <a:pt x="176" y="272"/>
                    <a:pt x="181" y="272"/>
                    <a:pt x="182" y="268"/>
                  </a:cubicBezTo>
                  <a:cubicBezTo>
                    <a:pt x="187" y="251"/>
                    <a:pt x="190" y="242"/>
                    <a:pt x="194" y="226"/>
                  </a:cubicBezTo>
                  <a:cubicBezTo>
                    <a:pt x="199" y="210"/>
                    <a:pt x="214" y="206"/>
                    <a:pt x="214" y="188"/>
                  </a:cubicBezTo>
                  <a:cubicBezTo>
                    <a:pt x="214" y="175"/>
                    <a:pt x="210" y="164"/>
                    <a:pt x="210" y="154"/>
                  </a:cubicBezTo>
                  <a:cubicBezTo>
                    <a:pt x="210" y="149"/>
                    <a:pt x="214" y="148"/>
                    <a:pt x="215" y="146"/>
                  </a:cubicBezTo>
                  <a:cubicBezTo>
                    <a:pt x="215" y="138"/>
                    <a:pt x="215" y="138"/>
                    <a:pt x="215" y="138"/>
                  </a:cubicBezTo>
                  <a:cubicBezTo>
                    <a:pt x="209" y="140"/>
                    <a:pt x="207" y="145"/>
                    <a:pt x="201" y="145"/>
                  </a:cubicBezTo>
                  <a:cubicBezTo>
                    <a:pt x="193" y="145"/>
                    <a:pt x="189" y="142"/>
                    <a:pt x="186" y="139"/>
                  </a:cubicBezTo>
                  <a:cubicBezTo>
                    <a:pt x="174" y="148"/>
                    <a:pt x="170" y="159"/>
                    <a:pt x="148" y="159"/>
                  </a:cubicBezTo>
                  <a:cubicBezTo>
                    <a:pt x="132" y="159"/>
                    <a:pt x="126" y="139"/>
                    <a:pt x="110" y="139"/>
                  </a:cubicBezTo>
                  <a:cubicBezTo>
                    <a:pt x="94" y="139"/>
                    <a:pt x="97" y="157"/>
                    <a:pt x="84" y="157"/>
                  </a:cubicBezTo>
                  <a:cubicBezTo>
                    <a:pt x="69" y="157"/>
                    <a:pt x="62" y="136"/>
                    <a:pt x="47" y="143"/>
                  </a:cubicBezTo>
                  <a:cubicBezTo>
                    <a:pt x="39" y="143"/>
                    <a:pt x="39" y="143"/>
                    <a:pt x="39" y="143"/>
                  </a:cubicBezTo>
                  <a:cubicBezTo>
                    <a:pt x="41" y="142"/>
                    <a:pt x="44" y="140"/>
                    <a:pt x="45" y="138"/>
                  </a:cubicBezTo>
                  <a:cubicBezTo>
                    <a:pt x="40" y="133"/>
                    <a:pt x="19" y="121"/>
                    <a:pt x="26" y="113"/>
                  </a:cubicBezTo>
                  <a:cubicBezTo>
                    <a:pt x="19" y="103"/>
                    <a:pt x="11" y="104"/>
                    <a:pt x="0" y="98"/>
                  </a:cubicBezTo>
                  <a:cubicBezTo>
                    <a:pt x="8" y="90"/>
                    <a:pt x="16" y="92"/>
                    <a:pt x="16" y="77"/>
                  </a:cubicBezTo>
                  <a:cubicBezTo>
                    <a:pt x="16" y="71"/>
                    <a:pt x="15" y="71"/>
                    <a:pt x="16" y="67"/>
                  </a:cubicBezTo>
                  <a:cubicBezTo>
                    <a:pt x="11" y="67"/>
                    <a:pt x="3" y="68"/>
                    <a:pt x="3" y="63"/>
                  </a:cubicBezTo>
                  <a:cubicBezTo>
                    <a:pt x="3" y="39"/>
                    <a:pt x="58" y="44"/>
                    <a:pt x="72" y="36"/>
                  </a:cubicBezTo>
                  <a:cubicBezTo>
                    <a:pt x="70" y="30"/>
                    <a:pt x="65" y="32"/>
                    <a:pt x="65" y="27"/>
                  </a:cubicBezTo>
                  <a:cubicBezTo>
                    <a:pt x="65" y="20"/>
                    <a:pt x="80" y="23"/>
                    <a:pt x="84" y="23"/>
                  </a:cubicBezTo>
                  <a:cubicBezTo>
                    <a:pt x="93" y="23"/>
                    <a:pt x="107" y="23"/>
                    <a:pt x="107" y="23"/>
                  </a:cubicBezTo>
                  <a:cubicBezTo>
                    <a:pt x="116" y="23"/>
                    <a:pt x="130" y="13"/>
                    <a:pt x="138" y="7"/>
                  </a:cubicBezTo>
                  <a:cubicBezTo>
                    <a:pt x="148" y="1"/>
                    <a:pt x="169" y="0"/>
                    <a:pt x="182" y="0"/>
                  </a:cubicBezTo>
                  <a:cubicBezTo>
                    <a:pt x="203" y="0"/>
                    <a:pt x="202" y="12"/>
                    <a:pt x="219" y="12"/>
                  </a:cubicBezTo>
                  <a:cubicBezTo>
                    <a:pt x="219" y="21"/>
                    <a:pt x="249" y="27"/>
                    <a:pt x="257" y="28"/>
                  </a:cubicBezTo>
                  <a:cubicBezTo>
                    <a:pt x="279" y="28"/>
                    <a:pt x="293" y="28"/>
                    <a:pt x="300" y="28"/>
                  </a:cubicBezTo>
                  <a:cubicBezTo>
                    <a:pt x="321" y="28"/>
                    <a:pt x="330" y="6"/>
                    <a:pt x="353" y="6"/>
                  </a:cubicBezTo>
                  <a:cubicBezTo>
                    <a:pt x="377" y="6"/>
                    <a:pt x="376" y="21"/>
                    <a:pt x="384" y="38"/>
                  </a:cubicBezTo>
                  <a:cubicBezTo>
                    <a:pt x="385" y="41"/>
                    <a:pt x="400" y="51"/>
                    <a:pt x="402" y="51"/>
                  </a:cubicBezTo>
                  <a:cubicBezTo>
                    <a:pt x="415" y="55"/>
                    <a:pt x="418" y="79"/>
                    <a:pt x="440" y="79"/>
                  </a:cubicBezTo>
                  <a:cubicBezTo>
                    <a:pt x="456" y="79"/>
                    <a:pt x="456" y="65"/>
                    <a:pt x="467" y="61"/>
                  </a:cubicBezTo>
                  <a:cubicBezTo>
                    <a:pt x="473" y="59"/>
                    <a:pt x="472" y="59"/>
                    <a:pt x="477" y="59"/>
                  </a:cubicBezTo>
                  <a:cubicBezTo>
                    <a:pt x="480" y="63"/>
                    <a:pt x="480" y="70"/>
                    <a:pt x="483" y="73"/>
                  </a:cubicBezTo>
                  <a:cubicBezTo>
                    <a:pt x="482" y="75"/>
                    <a:pt x="483" y="76"/>
                    <a:pt x="483" y="78"/>
                  </a:cubicBezTo>
                  <a:cubicBezTo>
                    <a:pt x="483" y="86"/>
                    <a:pt x="489" y="85"/>
                    <a:pt x="493" y="91"/>
                  </a:cubicBezTo>
                  <a:cubicBezTo>
                    <a:pt x="499" y="101"/>
                    <a:pt x="492" y="107"/>
                    <a:pt x="496" y="117"/>
                  </a:cubicBezTo>
                  <a:cubicBezTo>
                    <a:pt x="500" y="125"/>
                    <a:pt x="510" y="121"/>
                    <a:pt x="518" y="122"/>
                  </a:cubicBezTo>
                  <a:cubicBezTo>
                    <a:pt x="525" y="124"/>
                    <a:pt x="527" y="132"/>
                    <a:pt x="531" y="137"/>
                  </a:cubicBezTo>
                  <a:cubicBezTo>
                    <a:pt x="537" y="143"/>
                    <a:pt x="556" y="141"/>
                    <a:pt x="566" y="141"/>
                  </a:cubicBezTo>
                  <a:cubicBezTo>
                    <a:pt x="579" y="141"/>
                    <a:pt x="593" y="139"/>
                    <a:pt x="602" y="137"/>
                  </a:cubicBezTo>
                  <a:cubicBezTo>
                    <a:pt x="602" y="129"/>
                    <a:pt x="602" y="129"/>
                    <a:pt x="602" y="122"/>
                  </a:cubicBezTo>
                  <a:cubicBezTo>
                    <a:pt x="602" y="115"/>
                    <a:pt x="611" y="115"/>
                    <a:pt x="618" y="113"/>
                  </a:cubicBezTo>
                  <a:cubicBezTo>
                    <a:pt x="627" y="109"/>
                    <a:pt x="624" y="106"/>
                    <a:pt x="632" y="103"/>
                  </a:cubicBezTo>
                  <a:cubicBezTo>
                    <a:pt x="646" y="98"/>
                    <a:pt x="655" y="101"/>
                    <a:pt x="666" y="92"/>
                  </a:cubicBezTo>
                  <a:cubicBezTo>
                    <a:pt x="683" y="102"/>
                    <a:pt x="693" y="103"/>
                    <a:pt x="708" y="109"/>
                  </a:cubicBezTo>
                  <a:cubicBezTo>
                    <a:pt x="727" y="115"/>
                    <a:pt x="733" y="133"/>
                    <a:pt x="755" y="133"/>
                  </a:cubicBezTo>
                  <a:cubicBezTo>
                    <a:pt x="755" y="137"/>
                    <a:pt x="760" y="139"/>
                    <a:pt x="761" y="142"/>
                  </a:cubicBezTo>
                  <a:cubicBezTo>
                    <a:pt x="765" y="154"/>
                    <a:pt x="760" y="166"/>
                    <a:pt x="765" y="173"/>
                  </a:cubicBezTo>
                  <a:cubicBezTo>
                    <a:pt x="759" y="176"/>
                    <a:pt x="747" y="205"/>
                    <a:pt x="747" y="206"/>
                  </a:cubicBezTo>
                  <a:cubicBezTo>
                    <a:pt x="747" y="209"/>
                    <a:pt x="749" y="213"/>
                    <a:pt x="747" y="214"/>
                  </a:cubicBezTo>
                  <a:cubicBezTo>
                    <a:pt x="749" y="218"/>
                    <a:pt x="749" y="220"/>
                    <a:pt x="750" y="224"/>
                  </a:cubicBezTo>
                  <a:cubicBezTo>
                    <a:pt x="750" y="249"/>
                    <a:pt x="750" y="249"/>
                    <a:pt x="750" y="249"/>
                  </a:cubicBezTo>
                  <a:cubicBezTo>
                    <a:pt x="753" y="256"/>
                    <a:pt x="751" y="260"/>
                    <a:pt x="754" y="268"/>
                  </a:cubicBezTo>
                  <a:cubicBezTo>
                    <a:pt x="757" y="275"/>
                    <a:pt x="772" y="268"/>
                    <a:pt x="772" y="281"/>
                  </a:cubicBezTo>
                  <a:cubicBezTo>
                    <a:pt x="772" y="298"/>
                    <a:pt x="755" y="295"/>
                    <a:pt x="755" y="309"/>
                  </a:cubicBezTo>
                  <a:cubicBezTo>
                    <a:pt x="755" y="319"/>
                    <a:pt x="762" y="319"/>
                    <a:pt x="765" y="323"/>
                  </a:cubicBezTo>
                  <a:cubicBezTo>
                    <a:pt x="777" y="350"/>
                    <a:pt x="803" y="354"/>
                    <a:pt x="803" y="388"/>
                  </a:cubicBezTo>
                  <a:cubicBezTo>
                    <a:pt x="783" y="392"/>
                    <a:pt x="771" y="396"/>
                    <a:pt x="771" y="419"/>
                  </a:cubicBezTo>
                  <a:cubicBezTo>
                    <a:pt x="771" y="424"/>
                    <a:pt x="774" y="428"/>
                    <a:pt x="774" y="432"/>
                  </a:cubicBezTo>
                  <a:cubicBezTo>
                    <a:pt x="774" y="433"/>
                    <a:pt x="771" y="432"/>
                    <a:pt x="770" y="432"/>
                  </a:cubicBezTo>
                  <a:cubicBezTo>
                    <a:pt x="755" y="432"/>
                    <a:pt x="722" y="423"/>
                    <a:pt x="702" y="423"/>
                  </a:cubicBezTo>
                  <a:cubicBezTo>
                    <a:pt x="698" y="423"/>
                    <a:pt x="676" y="416"/>
                    <a:pt x="675" y="416"/>
                  </a:cubicBezTo>
                  <a:cubicBezTo>
                    <a:pt x="668" y="408"/>
                    <a:pt x="668" y="384"/>
                    <a:pt x="652" y="384"/>
                  </a:cubicBezTo>
                  <a:cubicBezTo>
                    <a:pt x="643" y="384"/>
                    <a:pt x="640" y="391"/>
                    <a:pt x="636" y="396"/>
                  </a:cubicBezTo>
                  <a:cubicBezTo>
                    <a:pt x="598" y="396"/>
                    <a:pt x="598" y="396"/>
                    <a:pt x="598" y="396"/>
                  </a:cubicBezTo>
                  <a:cubicBezTo>
                    <a:pt x="586" y="392"/>
                    <a:pt x="580" y="381"/>
                    <a:pt x="572" y="373"/>
                  </a:cubicBezTo>
                  <a:cubicBezTo>
                    <a:pt x="563" y="364"/>
                    <a:pt x="551" y="369"/>
                    <a:pt x="543" y="360"/>
                  </a:cubicBezTo>
                  <a:cubicBezTo>
                    <a:pt x="538" y="355"/>
                    <a:pt x="540" y="349"/>
                    <a:pt x="539" y="346"/>
                  </a:cubicBezTo>
                  <a:cubicBezTo>
                    <a:pt x="530" y="328"/>
                    <a:pt x="514" y="303"/>
                    <a:pt x="493" y="303"/>
                  </a:cubicBezTo>
                  <a:cubicBezTo>
                    <a:pt x="482" y="303"/>
                    <a:pt x="477" y="318"/>
                    <a:pt x="477" y="329"/>
                  </a:cubicBezTo>
                  <a:cubicBezTo>
                    <a:pt x="477" y="337"/>
                    <a:pt x="477" y="341"/>
                    <a:pt x="479" y="347"/>
                  </a:cubicBezTo>
                  <a:cubicBezTo>
                    <a:pt x="484" y="366"/>
                    <a:pt x="505" y="400"/>
                    <a:pt x="522" y="404"/>
                  </a:cubicBezTo>
                  <a:cubicBezTo>
                    <a:pt x="522" y="413"/>
                    <a:pt x="527" y="416"/>
                    <a:pt x="527" y="423"/>
                  </a:cubicBezTo>
                  <a:cubicBezTo>
                    <a:pt x="537" y="420"/>
                    <a:pt x="535" y="410"/>
                    <a:pt x="543" y="408"/>
                  </a:cubicBezTo>
                  <a:cubicBezTo>
                    <a:pt x="543" y="412"/>
                    <a:pt x="543" y="414"/>
                    <a:pt x="543" y="417"/>
                  </a:cubicBezTo>
                  <a:cubicBezTo>
                    <a:pt x="543" y="427"/>
                    <a:pt x="538" y="433"/>
                    <a:pt x="538" y="443"/>
                  </a:cubicBezTo>
                  <a:cubicBezTo>
                    <a:pt x="538" y="454"/>
                    <a:pt x="558" y="459"/>
                    <a:pt x="569" y="459"/>
                  </a:cubicBezTo>
                  <a:cubicBezTo>
                    <a:pt x="620" y="459"/>
                    <a:pt x="624" y="427"/>
                    <a:pt x="651" y="405"/>
                  </a:cubicBezTo>
                  <a:cubicBezTo>
                    <a:pt x="651" y="435"/>
                    <a:pt x="651" y="435"/>
                    <a:pt x="651" y="435"/>
                  </a:cubicBezTo>
                  <a:cubicBezTo>
                    <a:pt x="662" y="458"/>
                    <a:pt x="676" y="462"/>
                    <a:pt x="698" y="469"/>
                  </a:cubicBezTo>
                  <a:cubicBezTo>
                    <a:pt x="706" y="471"/>
                    <a:pt x="707" y="485"/>
                    <a:pt x="712" y="488"/>
                  </a:cubicBezTo>
                  <a:cubicBezTo>
                    <a:pt x="712" y="487"/>
                    <a:pt x="712" y="487"/>
                    <a:pt x="712" y="487"/>
                  </a:cubicBezTo>
                  <a:cubicBezTo>
                    <a:pt x="716" y="494"/>
                    <a:pt x="727" y="493"/>
                    <a:pt x="727" y="500"/>
                  </a:cubicBezTo>
                  <a:cubicBezTo>
                    <a:pt x="727" y="518"/>
                    <a:pt x="705" y="525"/>
                    <a:pt x="705" y="544"/>
                  </a:cubicBezTo>
                  <a:cubicBezTo>
                    <a:pt x="693" y="544"/>
                    <a:pt x="686" y="547"/>
                    <a:pt x="683" y="556"/>
                  </a:cubicBezTo>
                  <a:cubicBezTo>
                    <a:pt x="680" y="566"/>
                    <a:pt x="680" y="579"/>
                    <a:pt x="671" y="579"/>
                  </a:cubicBezTo>
                  <a:cubicBezTo>
                    <a:pt x="660" y="579"/>
                    <a:pt x="661" y="602"/>
                    <a:pt x="649" y="602"/>
                  </a:cubicBezTo>
                  <a:cubicBezTo>
                    <a:pt x="643" y="602"/>
                    <a:pt x="628" y="616"/>
                    <a:pt x="628" y="625"/>
                  </a:cubicBezTo>
                  <a:cubicBezTo>
                    <a:pt x="608" y="629"/>
                    <a:pt x="562" y="638"/>
                    <a:pt x="562" y="656"/>
                  </a:cubicBezTo>
                  <a:cubicBezTo>
                    <a:pt x="562" y="658"/>
                    <a:pt x="563" y="661"/>
                    <a:pt x="565" y="663"/>
                  </a:cubicBezTo>
                  <a:cubicBezTo>
                    <a:pt x="547" y="672"/>
                    <a:pt x="524" y="677"/>
                    <a:pt x="505" y="682"/>
                  </a:cubicBezTo>
                  <a:cubicBezTo>
                    <a:pt x="496" y="684"/>
                    <a:pt x="466" y="706"/>
                    <a:pt x="456" y="711"/>
                  </a:cubicBezTo>
                  <a:cubicBezTo>
                    <a:pt x="433" y="711"/>
                    <a:pt x="433" y="711"/>
                    <a:pt x="433" y="711"/>
                  </a:cubicBezTo>
                  <a:cubicBezTo>
                    <a:pt x="420" y="721"/>
                    <a:pt x="418" y="727"/>
                    <a:pt x="402" y="727"/>
                  </a:cubicBezTo>
                  <a:cubicBezTo>
                    <a:pt x="397" y="730"/>
                    <a:pt x="397" y="730"/>
                    <a:pt x="397" y="730"/>
                  </a:cubicBezTo>
                  <a:cubicBezTo>
                    <a:pt x="395" y="730"/>
                    <a:pt x="376" y="721"/>
                    <a:pt x="374" y="719"/>
                  </a:cubicBezTo>
                  <a:cubicBezTo>
                    <a:pt x="372" y="718"/>
                    <a:pt x="378" y="718"/>
                    <a:pt x="373" y="710"/>
                  </a:cubicBezTo>
                  <a:cubicBezTo>
                    <a:pt x="365" y="698"/>
                    <a:pt x="359" y="685"/>
                    <a:pt x="359" y="670"/>
                  </a:cubicBezTo>
                  <a:cubicBezTo>
                    <a:pt x="351" y="669"/>
                    <a:pt x="357" y="654"/>
                    <a:pt x="358" y="647"/>
                  </a:cubicBezTo>
                  <a:cubicBezTo>
                    <a:pt x="362" y="629"/>
                    <a:pt x="349" y="622"/>
                    <a:pt x="341" y="613"/>
                  </a:cubicBezTo>
                  <a:cubicBezTo>
                    <a:pt x="332" y="604"/>
                    <a:pt x="311" y="577"/>
                    <a:pt x="311" y="557"/>
                  </a:cubicBezTo>
                  <a:cubicBezTo>
                    <a:pt x="285" y="551"/>
                    <a:pt x="278" y="535"/>
                    <a:pt x="278" y="505"/>
                  </a:cubicBezTo>
                  <a:cubicBezTo>
                    <a:pt x="278" y="486"/>
                    <a:pt x="268" y="482"/>
                    <a:pt x="265" y="467"/>
                  </a:cubicBezTo>
                  <a:cubicBezTo>
                    <a:pt x="265" y="467"/>
                    <a:pt x="265" y="467"/>
                    <a:pt x="265" y="467"/>
                  </a:cubicBezTo>
                  <a:cubicBezTo>
                    <a:pt x="262" y="464"/>
                    <a:pt x="258" y="459"/>
                    <a:pt x="256" y="457"/>
                  </a:cubicBezTo>
                  <a:cubicBezTo>
                    <a:pt x="253" y="454"/>
                    <a:pt x="243" y="455"/>
                    <a:pt x="240" y="453"/>
                  </a:cubicBezTo>
                  <a:cubicBezTo>
                    <a:pt x="236" y="448"/>
                    <a:pt x="237" y="436"/>
                    <a:pt x="236" y="431"/>
                  </a:cubicBezTo>
                  <a:cubicBezTo>
                    <a:pt x="234" y="424"/>
                    <a:pt x="228" y="417"/>
                    <a:pt x="225" y="412"/>
                  </a:cubicBezTo>
                  <a:cubicBezTo>
                    <a:pt x="216" y="398"/>
                    <a:pt x="209" y="386"/>
                    <a:pt x="200" y="373"/>
                  </a:cubicBezTo>
                  <a:cubicBezTo>
                    <a:pt x="198" y="369"/>
                    <a:pt x="187" y="356"/>
                    <a:pt x="187" y="354"/>
                  </a:cubicBezTo>
                  <a:cubicBezTo>
                    <a:pt x="187" y="346"/>
                    <a:pt x="193" y="327"/>
                    <a:pt x="193" y="315"/>
                  </a:cubicBezTo>
                  <a:lnTo>
                    <a:pt x="193" y="31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Freeform 14">
              <a:extLst>
                <a:ext uri="{FF2B5EF4-FFF2-40B4-BE49-F238E27FC236}">
                  <a16:creationId xmlns:a16="http://schemas.microsoft.com/office/drawing/2014/main" id="{467300C0-D30B-4C66-9651-B31264E58693}"/>
                </a:ext>
              </a:extLst>
            </p:cNvPr>
            <p:cNvSpPr>
              <a:spLocks/>
            </p:cNvSpPr>
            <p:nvPr/>
          </p:nvSpPr>
          <p:spPr bwMode="auto">
            <a:xfrm>
              <a:off x="7777188" y="3972637"/>
              <a:ext cx="48974" cy="99478"/>
            </a:xfrm>
            <a:custGeom>
              <a:avLst/>
              <a:gdLst>
                <a:gd name="T0" fmla="*/ 43 w 43"/>
                <a:gd name="T1" fmla="*/ 54 h 87"/>
                <a:gd name="T2" fmla="*/ 19 w 43"/>
                <a:gd name="T3" fmla="*/ 87 h 87"/>
                <a:gd name="T4" fmla="*/ 0 w 43"/>
                <a:gd name="T5" fmla="*/ 64 h 87"/>
                <a:gd name="T6" fmla="*/ 11 w 43"/>
                <a:gd name="T7" fmla="*/ 0 h 87"/>
                <a:gd name="T8" fmla="*/ 43 w 43"/>
                <a:gd name="T9" fmla="*/ 54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87">
                  <a:moveTo>
                    <a:pt x="43" y="54"/>
                  </a:moveTo>
                  <a:cubicBezTo>
                    <a:pt x="43" y="68"/>
                    <a:pt x="34" y="87"/>
                    <a:pt x="19" y="87"/>
                  </a:cubicBezTo>
                  <a:cubicBezTo>
                    <a:pt x="9" y="87"/>
                    <a:pt x="0" y="75"/>
                    <a:pt x="0" y="64"/>
                  </a:cubicBezTo>
                  <a:cubicBezTo>
                    <a:pt x="0" y="41"/>
                    <a:pt x="11" y="24"/>
                    <a:pt x="11" y="0"/>
                  </a:cubicBezTo>
                  <a:cubicBezTo>
                    <a:pt x="22" y="19"/>
                    <a:pt x="43" y="29"/>
                    <a:pt x="43" y="5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0" name="Freeform 15">
              <a:extLst>
                <a:ext uri="{FF2B5EF4-FFF2-40B4-BE49-F238E27FC236}">
                  <a16:creationId xmlns:a16="http://schemas.microsoft.com/office/drawing/2014/main" id="{5E94B0C1-07D7-4EF1-8321-35A47399176E}"/>
                </a:ext>
              </a:extLst>
            </p:cNvPr>
            <p:cNvSpPr>
              <a:spLocks/>
            </p:cNvSpPr>
            <p:nvPr/>
          </p:nvSpPr>
          <p:spPr bwMode="auto">
            <a:xfrm>
              <a:off x="7310404" y="3167634"/>
              <a:ext cx="1000907" cy="846325"/>
            </a:xfrm>
            <a:custGeom>
              <a:avLst/>
              <a:gdLst>
                <a:gd name="T0" fmla="*/ 255 w 874"/>
                <a:gd name="T1" fmla="*/ 487 h 740"/>
                <a:gd name="T2" fmla="*/ 299 w 874"/>
                <a:gd name="T3" fmla="*/ 614 h 740"/>
                <a:gd name="T4" fmla="*/ 344 w 874"/>
                <a:gd name="T5" fmla="*/ 724 h 740"/>
                <a:gd name="T6" fmla="*/ 372 w 874"/>
                <a:gd name="T7" fmla="*/ 724 h 740"/>
                <a:gd name="T8" fmla="*/ 408 w 874"/>
                <a:gd name="T9" fmla="*/ 684 h 740"/>
                <a:gd name="T10" fmla="*/ 417 w 874"/>
                <a:gd name="T11" fmla="*/ 615 h 740"/>
                <a:gd name="T12" fmla="*/ 461 w 874"/>
                <a:gd name="T13" fmla="*/ 538 h 740"/>
                <a:gd name="T14" fmla="*/ 561 w 874"/>
                <a:gd name="T15" fmla="*/ 434 h 740"/>
                <a:gd name="T16" fmla="*/ 644 w 874"/>
                <a:gd name="T17" fmla="*/ 393 h 740"/>
                <a:gd name="T18" fmla="*/ 704 w 874"/>
                <a:gd name="T19" fmla="*/ 468 h 740"/>
                <a:gd name="T20" fmla="*/ 726 w 874"/>
                <a:gd name="T21" fmla="*/ 545 h 740"/>
                <a:gd name="T22" fmla="*/ 785 w 874"/>
                <a:gd name="T23" fmla="*/ 541 h 740"/>
                <a:gd name="T24" fmla="*/ 819 w 874"/>
                <a:gd name="T25" fmla="*/ 662 h 740"/>
                <a:gd name="T26" fmla="*/ 840 w 874"/>
                <a:gd name="T27" fmla="*/ 646 h 740"/>
                <a:gd name="T28" fmla="*/ 811 w 874"/>
                <a:gd name="T29" fmla="*/ 571 h 740"/>
                <a:gd name="T30" fmla="*/ 813 w 874"/>
                <a:gd name="T31" fmla="*/ 520 h 740"/>
                <a:gd name="T32" fmla="*/ 829 w 874"/>
                <a:gd name="T33" fmla="*/ 459 h 740"/>
                <a:gd name="T34" fmla="*/ 838 w 874"/>
                <a:gd name="T35" fmla="*/ 384 h 740"/>
                <a:gd name="T36" fmla="*/ 803 w 874"/>
                <a:gd name="T37" fmla="*/ 356 h 740"/>
                <a:gd name="T38" fmla="*/ 764 w 874"/>
                <a:gd name="T39" fmla="*/ 227 h 740"/>
                <a:gd name="T40" fmla="*/ 728 w 874"/>
                <a:gd name="T41" fmla="*/ 235 h 740"/>
                <a:gd name="T42" fmla="*/ 641 w 874"/>
                <a:gd name="T43" fmla="*/ 260 h 740"/>
                <a:gd name="T44" fmla="*/ 587 w 874"/>
                <a:gd name="T45" fmla="*/ 267 h 740"/>
                <a:gd name="T46" fmla="*/ 507 w 874"/>
                <a:gd name="T47" fmla="*/ 245 h 740"/>
                <a:gd name="T48" fmla="*/ 436 w 874"/>
                <a:gd name="T49" fmla="*/ 209 h 740"/>
                <a:gd name="T50" fmla="*/ 389 w 874"/>
                <a:gd name="T51" fmla="*/ 161 h 740"/>
                <a:gd name="T52" fmla="*/ 395 w 874"/>
                <a:gd name="T53" fmla="*/ 125 h 740"/>
                <a:gd name="T54" fmla="*/ 367 w 874"/>
                <a:gd name="T55" fmla="*/ 78 h 740"/>
                <a:gd name="T56" fmla="*/ 306 w 874"/>
                <a:gd name="T57" fmla="*/ 30 h 740"/>
                <a:gd name="T58" fmla="*/ 226 w 874"/>
                <a:gd name="T59" fmla="*/ 0 h 740"/>
                <a:gd name="T60" fmla="*/ 163 w 874"/>
                <a:gd name="T61" fmla="*/ 39 h 740"/>
                <a:gd name="T62" fmla="*/ 112 w 874"/>
                <a:gd name="T63" fmla="*/ 24 h 740"/>
                <a:gd name="T64" fmla="*/ 40 w 874"/>
                <a:gd name="T65" fmla="*/ 84 h 740"/>
                <a:gd name="T66" fmla="*/ 0 w 874"/>
                <a:gd name="T67" fmla="*/ 115 h 740"/>
                <a:gd name="T68" fmla="*/ 3 w 874"/>
                <a:gd name="T69" fmla="*/ 158 h 740"/>
                <a:gd name="T70" fmla="*/ 8 w 874"/>
                <a:gd name="T71" fmla="*/ 218 h 740"/>
                <a:gd name="T72" fmla="*/ 24 w 874"/>
                <a:gd name="T73" fmla="*/ 328 h 740"/>
                <a:gd name="T74" fmla="*/ 60 w 874"/>
                <a:gd name="T75" fmla="*/ 334 h 740"/>
                <a:gd name="T76" fmla="*/ 121 w 874"/>
                <a:gd name="T77" fmla="*/ 334 h 740"/>
                <a:gd name="T78" fmla="*/ 203 w 874"/>
                <a:gd name="T79" fmla="*/ 395 h 740"/>
                <a:gd name="T80" fmla="*/ 218 w 874"/>
                <a:gd name="T81" fmla="*/ 447 h 740"/>
                <a:gd name="T82" fmla="*/ 250 w 874"/>
                <a:gd name="T83" fmla="*/ 421 h 740"/>
                <a:gd name="T84" fmla="*/ 257 w 874"/>
                <a:gd name="T85" fmla="*/ 479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874" h="740">
                  <a:moveTo>
                    <a:pt x="257" y="479"/>
                  </a:moveTo>
                  <a:cubicBezTo>
                    <a:pt x="253" y="475"/>
                    <a:pt x="253" y="475"/>
                    <a:pt x="253" y="475"/>
                  </a:cubicBezTo>
                  <a:cubicBezTo>
                    <a:pt x="253" y="478"/>
                    <a:pt x="255" y="484"/>
                    <a:pt x="255" y="487"/>
                  </a:cubicBezTo>
                  <a:cubicBezTo>
                    <a:pt x="255" y="502"/>
                    <a:pt x="263" y="517"/>
                    <a:pt x="267" y="533"/>
                  </a:cubicBezTo>
                  <a:cubicBezTo>
                    <a:pt x="273" y="550"/>
                    <a:pt x="286" y="577"/>
                    <a:pt x="290" y="588"/>
                  </a:cubicBezTo>
                  <a:cubicBezTo>
                    <a:pt x="293" y="599"/>
                    <a:pt x="293" y="604"/>
                    <a:pt x="299" y="614"/>
                  </a:cubicBezTo>
                  <a:cubicBezTo>
                    <a:pt x="305" y="623"/>
                    <a:pt x="302" y="634"/>
                    <a:pt x="308" y="647"/>
                  </a:cubicBezTo>
                  <a:cubicBezTo>
                    <a:pt x="311" y="653"/>
                    <a:pt x="321" y="661"/>
                    <a:pt x="324" y="672"/>
                  </a:cubicBezTo>
                  <a:cubicBezTo>
                    <a:pt x="330" y="689"/>
                    <a:pt x="338" y="705"/>
                    <a:pt x="344" y="724"/>
                  </a:cubicBezTo>
                  <a:cubicBezTo>
                    <a:pt x="345" y="726"/>
                    <a:pt x="347" y="732"/>
                    <a:pt x="351" y="732"/>
                  </a:cubicBezTo>
                  <a:cubicBezTo>
                    <a:pt x="351" y="737"/>
                    <a:pt x="356" y="740"/>
                    <a:pt x="362" y="740"/>
                  </a:cubicBezTo>
                  <a:cubicBezTo>
                    <a:pt x="368" y="740"/>
                    <a:pt x="369" y="730"/>
                    <a:pt x="372" y="724"/>
                  </a:cubicBezTo>
                  <a:cubicBezTo>
                    <a:pt x="376" y="716"/>
                    <a:pt x="377" y="719"/>
                    <a:pt x="386" y="714"/>
                  </a:cubicBezTo>
                  <a:cubicBezTo>
                    <a:pt x="392" y="711"/>
                    <a:pt x="390" y="690"/>
                    <a:pt x="401" y="687"/>
                  </a:cubicBezTo>
                  <a:cubicBezTo>
                    <a:pt x="403" y="686"/>
                    <a:pt x="408" y="686"/>
                    <a:pt x="408" y="684"/>
                  </a:cubicBezTo>
                  <a:cubicBezTo>
                    <a:pt x="412" y="683"/>
                    <a:pt x="412" y="683"/>
                    <a:pt x="412" y="683"/>
                  </a:cubicBezTo>
                  <a:cubicBezTo>
                    <a:pt x="408" y="662"/>
                    <a:pt x="408" y="662"/>
                    <a:pt x="408" y="662"/>
                  </a:cubicBezTo>
                  <a:cubicBezTo>
                    <a:pt x="408" y="647"/>
                    <a:pt x="417" y="635"/>
                    <a:pt x="417" y="615"/>
                  </a:cubicBezTo>
                  <a:cubicBezTo>
                    <a:pt x="417" y="602"/>
                    <a:pt x="412" y="594"/>
                    <a:pt x="412" y="580"/>
                  </a:cubicBezTo>
                  <a:cubicBezTo>
                    <a:pt x="412" y="563"/>
                    <a:pt x="428" y="561"/>
                    <a:pt x="442" y="556"/>
                  </a:cubicBezTo>
                  <a:cubicBezTo>
                    <a:pt x="447" y="554"/>
                    <a:pt x="455" y="545"/>
                    <a:pt x="461" y="538"/>
                  </a:cubicBezTo>
                  <a:cubicBezTo>
                    <a:pt x="476" y="523"/>
                    <a:pt x="489" y="507"/>
                    <a:pt x="504" y="491"/>
                  </a:cubicBezTo>
                  <a:cubicBezTo>
                    <a:pt x="517" y="479"/>
                    <a:pt x="539" y="475"/>
                    <a:pt x="552" y="460"/>
                  </a:cubicBezTo>
                  <a:cubicBezTo>
                    <a:pt x="559" y="453"/>
                    <a:pt x="558" y="445"/>
                    <a:pt x="561" y="434"/>
                  </a:cubicBezTo>
                  <a:cubicBezTo>
                    <a:pt x="564" y="426"/>
                    <a:pt x="579" y="426"/>
                    <a:pt x="585" y="414"/>
                  </a:cubicBezTo>
                  <a:cubicBezTo>
                    <a:pt x="591" y="418"/>
                    <a:pt x="591" y="422"/>
                    <a:pt x="603" y="422"/>
                  </a:cubicBezTo>
                  <a:cubicBezTo>
                    <a:pt x="623" y="422"/>
                    <a:pt x="644" y="417"/>
                    <a:pt x="644" y="393"/>
                  </a:cubicBezTo>
                  <a:cubicBezTo>
                    <a:pt x="655" y="395"/>
                    <a:pt x="668" y="400"/>
                    <a:pt x="671" y="411"/>
                  </a:cubicBezTo>
                  <a:cubicBezTo>
                    <a:pt x="674" y="421"/>
                    <a:pt x="673" y="434"/>
                    <a:pt x="679" y="443"/>
                  </a:cubicBezTo>
                  <a:cubicBezTo>
                    <a:pt x="685" y="453"/>
                    <a:pt x="693" y="460"/>
                    <a:pt x="704" y="468"/>
                  </a:cubicBezTo>
                  <a:cubicBezTo>
                    <a:pt x="711" y="481"/>
                    <a:pt x="720" y="494"/>
                    <a:pt x="726" y="511"/>
                  </a:cubicBezTo>
                  <a:cubicBezTo>
                    <a:pt x="726" y="515"/>
                    <a:pt x="730" y="517"/>
                    <a:pt x="730" y="521"/>
                  </a:cubicBezTo>
                  <a:cubicBezTo>
                    <a:pt x="730" y="530"/>
                    <a:pt x="726" y="534"/>
                    <a:pt x="726" y="545"/>
                  </a:cubicBezTo>
                  <a:cubicBezTo>
                    <a:pt x="726" y="555"/>
                    <a:pt x="727" y="565"/>
                    <a:pt x="738" y="565"/>
                  </a:cubicBezTo>
                  <a:cubicBezTo>
                    <a:pt x="760" y="565"/>
                    <a:pt x="765" y="542"/>
                    <a:pt x="778" y="528"/>
                  </a:cubicBezTo>
                  <a:cubicBezTo>
                    <a:pt x="782" y="533"/>
                    <a:pt x="780" y="536"/>
                    <a:pt x="785" y="541"/>
                  </a:cubicBezTo>
                  <a:cubicBezTo>
                    <a:pt x="786" y="542"/>
                    <a:pt x="792" y="541"/>
                    <a:pt x="795" y="545"/>
                  </a:cubicBezTo>
                  <a:cubicBezTo>
                    <a:pt x="802" y="557"/>
                    <a:pt x="789" y="581"/>
                    <a:pt x="799" y="581"/>
                  </a:cubicBezTo>
                  <a:cubicBezTo>
                    <a:pt x="799" y="606"/>
                    <a:pt x="819" y="627"/>
                    <a:pt x="819" y="662"/>
                  </a:cubicBezTo>
                  <a:cubicBezTo>
                    <a:pt x="819" y="670"/>
                    <a:pt x="813" y="689"/>
                    <a:pt x="819" y="692"/>
                  </a:cubicBezTo>
                  <a:cubicBezTo>
                    <a:pt x="825" y="678"/>
                    <a:pt x="827" y="670"/>
                    <a:pt x="834" y="654"/>
                  </a:cubicBezTo>
                  <a:cubicBezTo>
                    <a:pt x="835" y="652"/>
                    <a:pt x="840" y="650"/>
                    <a:pt x="840" y="646"/>
                  </a:cubicBezTo>
                  <a:cubicBezTo>
                    <a:pt x="840" y="639"/>
                    <a:pt x="829" y="602"/>
                    <a:pt x="824" y="596"/>
                  </a:cubicBezTo>
                  <a:cubicBezTo>
                    <a:pt x="819" y="591"/>
                    <a:pt x="810" y="587"/>
                    <a:pt x="810" y="578"/>
                  </a:cubicBezTo>
                  <a:cubicBezTo>
                    <a:pt x="810" y="576"/>
                    <a:pt x="811" y="573"/>
                    <a:pt x="811" y="571"/>
                  </a:cubicBezTo>
                  <a:cubicBezTo>
                    <a:pt x="811" y="572"/>
                    <a:pt x="811" y="572"/>
                    <a:pt x="811" y="572"/>
                  </a:cubicBezTo>
                  <a:cubicBezTo>
                    <a:pt x="813" y="570"/>
                    <a:pt x="819" y="561"/>
                    <a:pt x="819" y="555"/>
                  </a:cubicBezTo>
                  <a:cubicBezTo>
                    <a:pt x="819" y="546"/>
                    <a:pt x="818" y="529"/>
                    <a:pt x="813" y="520"/>
                  </a:cubicBezTo>
                  <a:cubicBezTo>
                    <a:pt x="808" y="513"/>
                    <a:pt x="798" y="513"/>
                    <a:pt x="798" y="499"/>
                  </a:cubicBezTo>
                  <a:cubicBezTo>
                    <a:pt x="798" y="484"/>
                    <a:pt x="803" y="473"/>
                    <a:pt x="810" y="465"/>
                  </a:cubicBezTo>
                  <a:cubicBezTo>
                    <a:pt x="814" y="461"/>
                    <a:pt x="823" y="463"/>
                    <a:pt x="829" y="459"/>
                  </a:cubicBezTo>
                  <a:cubicBezTo>
                    <a:pt x="848" y="446"/>
                    <a:pt x="859" y="440"/>
                    <a:pt x="874" y="416"/>
                  </a:cubicBezTo>
                  <a:cubicBezTo>
                    <a:pt x="870" y="416"/>
                    <a:pt x="867" y="418"/>
                    <a:pt x="862" y="418"/>
                  </a:cubicBezTo>
                  <a:cubicBezTo>
                    <a:pt x="847" y="418"/>
                    <a:pt x="838" y="400"/>
                    <a:pt x="838" y="384"/>
                  </a:cubicBezTo>
                  <a:cubicBezTo>
                    <a:pt x="829" y="383"/>
                    <a:pt x="828" y="360"/>
                    <a:pt x="822" y="360"/>
                  </a:cubicBezTo>
                  <a:cubicBezTo>
                    <a:pt x="816" y="360"/>
                    <a:pt x="812" y="364"/>
                    <a:pt x="806" y="364"/>
                  </a:cubicBezTo>
                  <a:cubicBezTo>
                    <a:pt x="804" y="364"/>
                    <a:pt x="803" y="359"/>
                    <a:pt x="803" y="356"/>
                  </a:cubicBezTo>
                  <a:cubicBezTo>
                    <a:pt x="803" y="327"/>
                    <a:pt x="823" y="326"/>
                    <a:pt x="823" y="294"/>
                  </a:cubicBezTo>
                  <a:cubicBezTo>
                    <a:pt x="823" y="278"/>
                    <a:pt x="812" y="272"/>
                    <a:pt x="805" y="260"/>
                  </a:cubicBezTo>
                  <a:cubicBezTo>
                    <a:pt x="786" y="251"/>
                    <a:pt x="770" y="252"/>
                    <a:pt x="764" y="227"/>
                  </a:cubicBezTo>
                  <a:cubicBezTo>
                    <a:pt x="760" y="227"/>
                    <a:pt x="760" y="227"/>
                    <a:pt x="760" y="227"/>
                  </a:cubicBezTo>
                  <a:cubicBezTo>
                    <a:pt x="753" y="234"/>
                    <a:pt x="753" y="234"/>
                    <a:pt x="753" y="234"/>
                  </a:cubicBezTo>
                  <a:cubicBezTo>
                    <a:pt x="744" y="237"/>
                    <a:pt x="734" y="228"/>
                    <a:pt x="728" y="235"/>
                  </a:cubicBezTo>
                  <a:cubicBezTo>
                    <a:pt x="725" y="238"/>
                    <a:pt x="723" y="241"/>
                    <a:pt x="719" y="244"/>
                  </a:cubicBezTo>
                  <a:cubicBezTo>
                    <a:pt x="714" y="247"/>
                    <a:pt x="689" y="270"/>
                    <a:pt x="678" y="270"/>
                  </a:cubicBezTo>
                  <a:cubicBezTo>
                    <a:pt x="665" y="270"/>
                    <a:pt x="657" y="260"/>
                    <a:pt x="641" y="260"/>
                  </a:cubicBezTo>
                  <a:cubicBezTo>
                    <a:pt x="622" y="260"/>
                    <a:pt x="619" y="274"/>
                    <a:pt x="608" y="280"/>
                  </a:cubicBezTo>
                  <a:cubicBezTo>
                    <a:pt x="608" y="274"/>
                    <a:pt x="604" y="263"/>
                    <a:pt x="601" y="263"/>
                  </a:cubicBezTo>
                  <a:cubicBezTo>
                    <a:pt x="596" y="263"/>
                    <a:pt x="594" y="267"/>
                    <a:pt x="587" y="267"/>
                  </a:cubicBezTo>
                  <a:cubicBezTo>
                    <a:pt x="576" y="267"/>
                    <a:pt x="566" y="267"/>
                    <a:pt x="555" y="267"/>
                  </a:cubicBezTo>
                  <a:cubicBezTo>
                    <a:pt x="538" y="267"/>
                    <a:pt x="531" y="255"/>
                    <a:pt x="520" y="247"/>
                  </a:cubicBezTo>
                  <a:cubicBezTo>
                    <a:pt x="516" y="244"/>
                    <a:pt x="510" y="251"/>
                    <a:pt x="507" y="245"/>
                  </a:cubicBezTo>
                  <a:cubicBezTo>
                    <a:pt x="504" y="239"/>
                    <a:pt x="504" y="233"/>
                    <a:pt x="498" y="230"/>
                  </a:cubicBezTo>
                  <a:cubicBezTo>
                    <a:pt x="487" y="224"/>
                    <a:pt x="479" y="228"/>
                    <a:pt x="470" y="218"/>
                  </a:cubicBezTo>
                  <a:cubicBezTo>
                    <a:pt x="461" y="208"/>
                    <a:pt x="453" y="213"/>
                    <a:pt x="436" y="209"/>
                  </a:cubicBezTo>
                  <a:cubicBezTo>
                    <a:pt x="423" y="206"/>
                    <a:pt x="419" y="196"/>
                    <a:pt x="405" y="191"/>
                  </a:cubicBezTo>
                  <a:cubicBezTo>
                    <a:pt x="402" y="190"/>
                    <a:pt x="395" y="191"/>
                    <a:pt x="393" y="186"/>
                  </a:cubicBezTo>
                  <a:cubicBezTo>
                    <a:pt x="390" y="177"/>
                    <a:pt x="391" y="170"/>
                    <a:pt x="389" y="161"/>
                  </a:cubicBezTo>
                  <a:cubicBezTo>
                    <a:pt x="389" y="154"/>
                    <a:pt x="389" y="154"/>
                    <a:pt x="389" y="154"/>
                  </a:cubicBezTo>
                  <a:cubicBezTo>
                    <a:pt x="397" y="154"/>
                    <a:pt x="406" y="155"/>
                    <a:pt x="406" y="145"/>
                  </a:cubicBezTo>
                  <a:cubicBezTo>
                    <a:pt x="406" y="136"/>
                    <a:pt x="395" y="134"/>
                    <a:pt x="395" y="125"/>
                  </a:cubicBezTo>
                  <a:cubicBezTo>
                    <a:pt x="395" y="104"/>
                    <a:pt x="423" y="107"/>
                    <a:pt x="423" y="86"/>
                  </a:cubicBezTo>
                  <a:cubicBezTo>
                    <a:pt x="423" y="78"/>
                    <a:pt x="405" y="64"/>
                    <a:pt x="398" y="64"/>
                  </a:cubicBezTo>
                  <a:cubicBezTo>
                    <a:pt x="386" y="64"/>
                    <a:pt x="380" y="76"/>
                    <a:pt x="367" y="78"/>
                  </a:cubicBezTo>
                  <a:cubicBezTo>
                    <a:pt x="353" y="73"/>
                    <a:pt x="345" y="73"/>
                    <a:pt x="333" y="61"/>
                  </a:cubicBezTo>
                  <a:cubicBezTo>
                    <a:pt x="329" y="57"/>
                    <a:pt x="333" y="46"/>
                    <a:pt x="324" y="44"/>
                  </a:cubicBezTo>
                  <a:cubicBezTo>
                    <a:pt x="313" y="40"/>
                    <a:pt x="306" y="44"/>
                    <a:pt x="306" y="30"/>
                  </a:cubicBezTo>
                  <a:cubicBezTo>
                    <a:pt x="296" y="28"/>
                    <a:pt x="290" y="28"/>
                    <a:pt x="280" y="28"/>
                  </a:cubicBezTo>
                  <a:cubicBezTo>
                    <a:pt x="265" y="28"/>
                    <a:pt x="259" y="42"/>
                    <a:pt x="242" y="42"/>
                  </a:cubicBezTo>
                  <a:cubicBezTo>
                    <a:pt x="224" y="42"/>
                    <a:pt x="241" y="0"/>
                    <a:pt x="226" y="0"/>
                  </a:cubicBezTo>
                  <a:cubicBezTo>
                    <a:pt x="210" y="0"/>
                    <a:pt x="207" y="19"/>
                    <a:pt x="200" y="19"/>
                  </a:cubicBezTo>
                  <a:cubicBezTo>
                    <a:pt x="199" y="19"/>
                    <a:pt x="197" y="20"/>
                    <a:pt x="195" y="19"/>
                  </a:cubicBezTo>
                  <a:cubicBezTo>
                    <a:pt x="189" y="30"/>
                    <a:pt x="177" y="39"/>
                    <a:pt x="163" y="39"/>
                  </a:cubicBezTo>
                  <a:cubicBezTo>
                    <a:pt x="157" y="39"/>
                    <a:pt x="155" y="30"/>
                    <a:pt x="149" y="30"/>
                  </a:cubicBezTo>
                  <a:cubicBezTo>
                    <a:pt x="144" y="30"/>
                    <a:pt x="126" y="37"/>
                    <a:pt x="124" y="27"/>
                  </a:cubicBezTo>
                  <a:cubicBezTo>
                    <a:pt x="117" y="27"/>
                    <a:pt x="120" y="24"/>
                    <a:pt x="112" y="24"/>
                  </a:cubicBezTo>
                  <a:cubicBezTo>
                    <a:pt x="93" y="24"/>
                    <a:pt x="92" y="45"/>
                    <a:pt x="79" y="58"/>
                  </a:cubicBezTo>
                  <a:cubicBezTo>
                    <a:pt x="73" y="65"/>
                    <a:pt x="64" y="65"/>
                    <a:pt x="58" y="71"/>
                  </a:cubicBezTo>
                  <a:cubicBezTo>
                    <a:pt x="53" y="76"/>
                    <a:pt x="49" y="84"/>
                    <a:pt x="40" y="84"/>
                  </a:cubicBezTo>
                  <a:cubicBezTo>
                    <a:pt x="33" y="84"/>
                    <a:pt x="29" y="77"/>
                    <a:pt x="21" y="77"/>
                  </a:cubicBezTo>
                  <a:cubicBezTo>
                    <a:pt x="19" y="77"/>
                    <a:pt x="19" y="81"/>
                    <a:pt x="18" y="82"/>
                  </a:cubicBezTo>
                  <a:cubicBezTo>
                    <a:pt x="12" y="85"/>
                    <a:pt x="0" y="114"/>
                    <a:pt x="0" y="115"/>
                  </a:cubicBezTo>
                  <a:cubicBezTo>
                    <a:pt x="0" y="118"/>
                    <a:pt x="2" y="122"/>
                    <a:pt x="0" y="123"/>
                  </a:cubicBezTo>
                  <a:cubicBezTo>
                    <a:pt x="2" y="127"/>
                    <a:pt x="2" y="129"/>
                    <a:pt x="3" y="133"/>
                  </a:cubicBezTo>
                  <a:cubicBezTo>
                    <a:pt x="3" y="158"/>
                    <a:pt x="3" y="158"/>
                    <a:pt x="3" y="158"/>
                  </a:cubicBezTo>
                  <a:cubicBezTo>
                    <a:pt x="6" y="165"/>
                    <a:pt x="4" y="169"/>
                    <a:pt x="7" y="177"/>
                  </a:cubicBezTo>
                  <a:cubicBezTo>
                    <a:pt x="10" y="184"/>
                    <a:pt x="25" y="177"/>
                    <a:pt x="25" y="190"/>
                  </a:cubicBezTo>
                  <a:cubicBezTo>
                    <a:pt x="25" y="207"/>
                    <a:pt x="8" y="204"/>
                    <a:pt x="8" y="218"/>
                  </a:cubicBezTo>
                  <a:cubicBezTo>
                    <a:pt x="8" y="228"/>
                    <a:pt x="15" y="228"/>
                    <a:pt x="18" y="232"/>
                  </a:cubicBezTo>
                  <a:cubicBezTo>
                    <a:pt x="30" y="259"/>
                    <a:pt x="56" y="263"/>
                    <a:pt x="56" y="297"/>
                  </a:cubicBezTo>
                  <a:cubicBezTo>
                    <a:pt x="36" y="301"/>
                    <a:pt x="24" y="305"/>
                    <a:pt x="24" y="328"/>
                  </a:cubicBezTo>
                  <a:cubicBezTo>
                    <a:pt x="24" y="333"/>
                    <a:pt x="27" y="337"/>
                    <a:pt x="27" y="341"/>
                  </a:cubicBezTo>
                  <a:cubicBezTo>
                    <a:pt x="53" y="340"/>
                    <a:pt x="53" y="340"/>
                    <a:pt x="53" y="340"/>
                  </a:cubicBezTo>
                  <a:cubicBezTo>
                    <a:pt x="55" y="338"/>
                    <a:pt x="57" y="336"/>
                    <a:pt x="60" y="334"/>
                  </a:cubicBezTo>
                  <a:cubicBezTo>
                    <a:pt x="80" y="340"/>
                    <a:pt x="80" y="340"/>
                    <a:pt x="80" y="340"/>
                  </a:cubicBezTo>
                  <a:cubicBezTo>
                    <a:pt x="87" y="340"/>
                    <a:pt x="89" y="333"/>
                    <a:pt x="99" y="333"/>
                  </a:cubicBezTo>
                  <a:cubicBezTo>
                    <a:pt x="107" y="333"/>
                    <a:pt x="113" y="332"/>
                    <a:pt x="121" y="334"/>
                  </a:cubicBezTo>
                  <a:cubicBezTo>
                    <a:pt x="130" y="337"/>
                    <a:pt x="135" y="356"/>
                    <a:pt x="141" y="366"/>
                  </a:cubicBezTo>
                  <a:cubicBezTo>
                    <a:pt x="149" y="378"/>
                    <a:pt x="170" y="394"/>
                    <a:pt x="186" y="394"/>
                  </a:cubicBezTo>
                  <a:cubicBezTo>
                    <a:pt x="192" y="394"/>
                    <a:pt x="197" y="394"/>
                    <a:pt x="203" y="395"/>
                  </a:cubicBezTo>
                  <a:cubicBezTo>
                    <a:pt x="200" y="398"/>
                    <a:pt x="199" y="406"/>
                    <a:pt x="193" y="407"/>
                  </a:cubicBezTo>
                  <a:cubicBezTo>
                    <a:pt x="186" y="410"/>
                    <a:pt x="181" y="406"/>
                    <a:pt x="174" y="410"/>
                  </a:cubicBezTo>
                  <a:cubicBezTo>
                    <a:pt x="186" y="422"/>
                    <a:pt x="195" y="447"/>
                    <a:pt x="218" y="447"/>
                  </a:cubicBezTo>
                  <a:cubicBezTo>
                    <a:pt x="238" y="447"/>
                    <a:pt x="239" y="420"/>
                    <a:pt x="248" y="410"/>
                  </a:cubicBezTo>
                  <a:cubicBezTo>
                    <a:pt x="255" y="410"/>
                    <a:pt x="255" y="410"/>
                    <a:pt x="255" y="410"/>
                  </a:cubicBezTo>
                  <a:cubicBezTo>
                    <a:pt x="255" y="413"/>
                    <a:pt x="250" y="418"/>
                    <a:pt x="250" y="421"/>
                  </a:cubicBezTo>
                  <a:cubicBezTo>
                    <a:pt x="250" y="431"/>
                    <a:pt x="258" y="441"/>
                    <a:pt x="258" y="453"/>
                  </a:cubicBezTo>
                  <a:cubicBezTo>
                    <a:pt x="258" y="464"/>
                    <a:pt x="254" y="465"/>
                    <a:pt x="254" y="477"/>
                  </a:cubicBezTo>
                  <a:lnTo>
                    <a:pt x="257" y="4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1" name="Freeform 16">
              <a:extLst>
                <a:ext uri="{FF2B5EF4-FFF2-40B4-BE49-F238E27FC236}">
                  <a16:creationId xmlns:a16="http://schemas.microsoft.com/office/drawing/2014/main" id="{A5794A4C-BD43-4007-8E49-8689CE7697F1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2858" y="4078237"/>
              <a:ext cx="261705" cy="296902"/>
            </a:xfrm>
            <a:custGeom>
              <a:avLst/>
              <a:gdLst>
                <a:gd name="T0" fmla="*/ 103 w 229"/>
                <a:gd name="T1" fmla="*/ 135 h 260"/>
                <a:gd name="T2" fmla="*/ 100 w 229"/>
                <a:gd name="T3" fmla="*/ 127 h 260"/>
                <a:gd name="T4" fmla="*/ 88 w 229"/>
                <a:gd name="T5" fmla="*/ 123 h 260"/>
                <a:gd name="T6" fmla="*/ 78 w 229"/>
                <a:gd name="T7" fmla="*/ 96 h 260"/>
                <a:gd name="T8" fmla="*/ 50 w 229"/>
                <a:gd name="T9" fmla="*/ 69 h 260"/>
                <a:gd name="T10" fmla="*/ 38 w 229"/>
                <a:gd name="T11" fmla="*/ 45 h 260"/>
                <a:gd name="T12" fmla="*/ 21 w 229"/>
                <a:gd name="T13" fmla="*/ 38 h 260"/>
                <a:gd name="T14" fmla="*/ 0 w 229"/>
                <a:gd name="T15" fmla="*/ 7 h 260"/>
                <a:gd name="T16" fmla="*/ 0 w 229"/>
                <a:gd name="T17" fmla="*/ 0 h 260"/>
                <a:gd name="T18" fmla="*/ 5 w 229"/>
                <a:gd name="T19" fmla="*/ 0 h 260"/>
                <a:gd name="T20" fmla="*/ 20 w 229"/>
                <a:gd name="T21" fmla="*/ 7 h 260"/>
                <a:gd name="T22" fmla="*/ 45 w 229"/>
                <a:gd name="T23" fmla="*/ 7 h 260"/>
                <a:gd name="T24" fmla="*/ 73 w 229"/>
                <a:gd name="T25" fmla="*/ 38 h 260"/>
                <a:gd name="T26" fmla="*/ 81 w 229"/>
                <a:gd name="T27" fmla="*/ 42 h 260"/>
                <a:gd name="T28" fmla="*/ 106 w 229"/>
                <a:gd name="T29" fmla="*/ 63 h 260"/>
                <a:gd name="T30" fmla="*/ 150 w 229"/>
                <a:gd name="T31" fmla="*/ 96 h 260"/>
                <a:gd name="T32" fmla="*/ 174 w 229"/>
                <a:gd name="T33" fmla="*/ 115 h 260"/>
                <a:gd name="T34" fmla="*/ 172 w 229"/>
                <a:gd name="T35" fmla="*/ 119 h 260"/>
                <a:gd name="T36" fmla="*/ 178 w 229"/>
                <a:gd name="T37" fmla="*/ 119 h 260"/>
                <a:gd name="T38" fmla="*/ 185 w 229"/>
                <a:gd name="T39" fmla="*/ 127 h 260"/>
                <a:gd name="T40" fmla="*/ 182 w 229"/>
                <a:gd name="T41" fmla="*/ 135 h 260"/>
                <a:gd name="T42" fmla="*/ 196 w 229"/>
                <a:gd name="T43" fmla="*/ 147 h 260"/>
                <a:gd name="T44" fmla="*/ 214 w 229"/>
                <a:gd name="T45" fmla="*/ 177 h 260"/>
                <a:gd name="T46" fmla="*/ 229 w 229"/>
                <a:gd name="T47" fmla="*/ 193 h 260"/>
                <a:gd name="T48" fmla="*/ 229 w 229"/>
                <a:gd name="T49" fmla="*/ 227 h 260"/>
                <a:gd name="T50" fmla="*/ 225 w 229"/>
                <a:gd name="T51" fmla="*/ 249 h 260"/>
                <a:gd name="T52" fmla="*/ 205 w 229"/>
                <a:gd name="T53" fmla="*/ 260 h 260"/>
                <a:gd name="T54" fmla="*/ 187 w 229"/>
                <a:gd name="T55" fmla="*/ 239 h 260"/>
                <a:gd name="T56" fmla="*/ 145 w 229"/>
                <a:gd name="T57" fmla="*/ 203 h 260"/>
                <a:gd name="T58" fmla="*/ 115 w 229"/>
                <a:gd name="T59" fmla="*/ 154 h 260"/>
                <a:gd name="T60" fmla="*/ 103 w 229"/>
                <a:gd name="T61" fmla="*/ 135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29" h="260">
                  <a:moveTo>
                    <a:pt x="103" y="135"/>
                  </a:moveTo>
                  <a:cubicBezTo>
                    <a:pt x="100" y="135"/>
                    <a:pt x="102" y="130"/>
                    <a:pt x="100" y="127"/>
                  </a:cubicBezTo>
                  <a:cubicBezTo>
                    <a:pt x="100" y="126"/>
                    <a:pt x="90" y="125"/>
                    <a:pt x="88" y="123"/>
                  </a:cubicBezTo>
                  <a:cubicBezTo>
                    <a:pt x="84" y="121"/>
                    <a:pt x="79" y="102"/>
                    <a:pt x="78" y="96"/>
                  </a:cubicBezTo>
                  <a:cubicBezTo>
                    <a:pt x="72" y="77"/>
                    <a:pt x="55" y="80"/>
                    <a:pt x="50" y="69"/>
                  </a:cubicBezTo>
                  <a:cubicBezTo>
                    <a:pt x="45" y="60"/>
                    <a:pt x="43" y="55"/>
                    <a:pt x="38" y="45"/>
                  </a:cubicBezTo>
                  <a:cubicBezTo>
                    <a:pt x="35" y="38"/>
                    <a:pt x="28" y="40"/>
                    <a:pt x="21" y="38"/>
                  </a:cubicBezTo>
                  <a:cubicBezTo>
                    <a:pt x="15" y="37"/>
                    <a:pt x="3" y="15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12" y="0"/>
                    <a:pt x="14" y="4"/>
                    <a:pt x="20" y="7"/>
                  </a:cubicBezTo>
                  <a:cubicBezTo>
                    <a:pt x="45" y="7"/>
                    <a:pt x="45" y="7"/>
                    <a:pt x="45" y="7"/>
                  </a:cubicBezTo>
                  <a:cubicBezTo>
                    <a:pt x="62" y="13"/>
                    <a:pt x="67" y="25"/>
                    <a:pt x="73" y="38"/>
                  </a:cubicBezTo>
                  <a:cubicBezTo>
                    <a:pt x="75" y="42"/>
                    <a:pt x="78" y="41"/>
                    <a:pt x="81" y="42"/>
                  </a:cubicBezTo>
                  <a:cubicBezTo>
                    <a:pt x="93" y="45"/>
                    <a:pt x="98" y="55"/>
                    <a:pt x="106" y="63"/>
                  </a:cubicBezTo>
                  <a:cubicBezTo>
                    <a:pt x="120" y="78"/>
                    <a:pt x="128" y="88"/>
                    <a:pt x="150" y="96"/>
                  </a:cubicBezTo>
                  <a:cubicBezTo>
                    <a:pt x="161" y="100"/>
                    <a:pt x="174" y="104"/>
                    <a:pt x="174" y="115"/>
                  </a:cubicBezTo>
                  <a:cubicBezTo>
                    <a:pt x="174" y="116"/>
                    <a:pt x="172" y="119"/>
                    <a:pt x="172" y="119"/>
                  </a:cubicBezTo>
                  <a:cubicBezTo>
                    <a:pt x="174" y="119"/>
                    <a:pt x="176" y="119"/>
                    <a:pt x="178" y="119"/>
                  </a:cubicBezTo>
                  <a:cubicBezTo>
                    <a:pt x="181" y="119"/>
                    <a:pt x="184" y="123"/>
                    <a:pt x="185" y="127"/>
                  </a:cubicBezTo>
                  <a:cubicBezTo>
                    <a:pt x="182" y="135"/>
                    <a:pt x="182" y="135"/>
                    <a:pt x="182" y="135"/>
                  </a:cubicBezTo>
                  <a:cubicBezTo>
                    <a:pt x="182" y="145"/>
                    <a:pt x="188" y="147"/>
                    <a:pt x="196" y="147"/>
                  </a:cubicBezTo>
                  <a:cubicBezTo>
                    <a:pt x="196" y="164"/>
                    <a:pt x="206" y="169"/>
                    <a:pt x="214" y="177"/>
                  </a:cubicBezTo>
                  <a:cubicBezTo>
                    <a:pt x="218" y="182"/>
                    <a:pt x="229" y="185"/>
                    <a:pt x="229" y="193"/>
                  </a:cubicBezTo>
                  <a:cubicBezTo>
                    <a:pt x="229" y="203"/>
                    <a:pt x="229" y="209"/>
                    <a:pt x="229" y="227"/>
                  </a:cubicBezTo>
                  <a:cubicBezTo>
                    <a:pt x="221" y="230"/>
                    <a:pt x="225" y="241"/>
                    <a:pt x="225" y="249"/>
                  </a:cubicBezTo>
                  <a:cubicBezTo>
                    <a:pt x="225" y="258"/>
                    <a:pt x="210" y="260"/>
                    <a:pt x="205" y="260"/>
                  </a:cubicBezTo>
                  <a:cubicBezTo>
                    <a:pt x="201" y="260"/>
                    <a:pt x="187" y="239"/>
                    <a:pt x="187" y="239"/>
                  </a:cubicBezTo>
                  <a:cubicBezTo>
                    <a:pt x="172" y="224"/>
                    <a:pt x="159" y="217"/>
                    <a:pt x="145" y="203"/>
                  </a:cubicBezTo>
                  <a:cubicBezTo>
                    <a:pt x="130" y="187"/>
                    <a:pt x="124" y="173"/>
                    <a:pt x="115" y="154"/>
                  </a:cubicBezTo>
                  <a:cubicBezTo>
                    <a:pt x="114" y="150"/>
                    <a:pt x="105" y="135"/>
                    <a:pt x="103" y="13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2" name="Freeform 17">
              <a:extLst>
                <a:ext uri="{FF2B5EF4-FFF2-40B4-BE49-F238E27FC236}">
                  <a16:creationId xmlns:a16="http://schemas.microsoft.com/office/drawing/2014/main" id="{F494447B-9F72-4FF5-B1FB-6C1627B5E6E7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1085" y="4041507"/>
              <a:ext cx="250992" cy="290781"/>
            </a:xfrm>
            <a:custGeom>
              <a:avLst/>
              <a:gdLst>
                <a:gd name="T0" fmla="*/ 63 w 219"/>
                <a:gd name="T1" fmla="*/ 235 h 254"/>
                <a:gd name="T2" fmla="*/ 62 w 219"/>
                <a:gd name="T3" fmla="*/ 223 h 254"/>
                <a:gd name="T4" fmla="*/ 46 w 219"/>
                <a:gd name="T5" fmla="*/ 227 h 254"/>
                <a:gd name="T6" fmla="*/ 20 w 219"/>
                <a:gd name="T7" fmla="*/ 183 h 254"/>
                <a:gd name="T8" fmla="*/ 21 w 219"/>
                <a:gd name="T9" fmla="*/ 179 h 254"/>
                <a:gd name="T10" fmla="*/ 11 w 219"/>
                <a:gd name="T11" fmla="*/ 174 h 254"/>
                <a:gd name="T12" fmla="*/ 0 w 219"/>
                <a:gd name="T13" fmla="*/ 141 h 254"/>
                <a:gd name="T14" fmla="*/ 26 w 219"/>
                <a:gd name="T15" fmla="*/ 133 h 254"/>
                <a:gd name="T16" fmla="*/ 57 w 219"/>
                <a:gd name="T17" fmla="*/ 97 h 254"/>
                <a:gd name="T18" fmla="*/ 78 w 219"/>
                <a:gd name="T19" fmla="*/ 90 h 254"/>
                <a:gd name="T20" fmla="*/ 96 w 219"/>
                <a:gd name="T21" fmla="*/ 74 h 254"/>
                <a:gd name="T22" fmla="*/ 101 w 219"/>
                <a:gd name="T23" fmla="*/ 64 h 254"/>
                <a:gd name="T24" fmla="*/ 109 w 219"/>
                <a:gd name="T25" fmla="*/ 58 h 254"/>
                <a:gd name="T26" fmla="*/ 113 w 219"/>
                <a:gd name="T27" fmla="*/ 52 h 254"/>
                <a:gd name="T28" fmla="*/ 141 w 219"/>
                <a:gd name="T29" fmla="*/ 42 h 254"/>
                <a:gd name="T30" fmla="*/ 175 w 219"/>
                <a:gd name="T31" fmla="*/ 0 h 254"/>
                <a:gd name="T32" fmla="*/ 187 w 219"/>
                <a:gd name="T33" fmla="*/ 19 h 254"/>
                <a:gd name="T34" fmla="*/ 219 w 219"/>
                <a:gd name="T35" fmla="*/ 42 h 254"/>
                <a:gd name="T36" fmla="*/ 202 w 219"/>
                <a:gd name="T37" fmla="*/ 52 h 254"/>
                <a:gd name="T38" fmla="*/ 205 w 219"/>
                <a:gd name="T39" fmla="*/ 56 h 254"/>
                <a:gd name="T40" fmla="*/ 183 w 219"/>
                <a:gd name="T41" fmla="*/ 67 h 254"/>
                <a:gd name="T42" fmla="*/ 186 w 219"/>
                <a:gd name="T43" fmla="*/ 74 h 254"/>
                <a:gd name="T44" fmla="*/ 181 w 219"/>
                <a:gd name="T45" fmla="*/ 80 h 254"/>
                <a:gd name="T46" fmla="*/ 215 w 219"/>
                <a:gd name="T47" fmla="*/ 132 h 254"/>
                <a:gd name="T48" fmla="*/ 198 w 219"/>
                <a:gd name="T49" fmla="*/ 140 h 254"/>
                <a:gd name="T50" fmla="*/ 191 w 219"/>
                <a:gd name="T51" fmla="*/ 141 h 254"/>
                <a:gd name="T52" fmla="*/ 187 w 219"/>
                <a:gd name="T53" fmla="*/ 149 h 254"/>
                <a:gd name="T54" fmla="*/ 177 w 219"/>
                <a:gd name="T55" fmla="*/ 185 h 254"/>
                <a:gd name="T56" fmla="*/ 160 w 219"/>
                <a:gd name="T57" fmla="*/ 203 h 254"/>
                <a:gd name="T58" fmla="*/ 164 w 219"/>
                <a:gd name="T59" fmla="*/ 214 h 254"/>
                <a:gd name="T60" fmla="*/ 155 w 219"/>
                <a:gd name="T61" fmla="*/ 241 h 254"/>
                <a:gd name="T62" fmla="*/ 131 w 219"/>
                <a:gd name="T63" fmla="*/ 254 h 254"/>
                <a:gd name="T64" fmla="*/ 122 w 219"/>
                <a:gd name="T65" fmla="*/ 243 h 254"/>
                <a:gd name="T66" fmla="*/ 88 w 219"/>
                <a:gd name="T67" fmla="*/ 230 h 254"/>
                <a:gd name="T68" fmla="*/ 69 w 219"/>
                <a:gd name="T69" fmla="*/ 239 h 254"/>
                <a:gd name="T70" fmla="*/ 63 w 219"/>
                <a:gd name="T71" fmla="*/ 235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19" h="254">
                  <a:moveTo>
                    <a:pt x="63" y="235"/>
                  </a:moveTo>
                  <a:cubicBezTo>
                    <a:pt x="62" y="235"/>
                    <a:pt x="63" y="226"/>
                    <a:pt x="62" y="223"/>
                  </a:cubicBezTo>
                  <a:cubicBezTo>
                    <a:pt x="56" y="222"/>
                    <a:pt x="52" y="227"/>
                    <a:pt x="46" y="227"/>
                  </a:cubicBezTo>
                  <a:cubicBezTo>
                    <a:pt x="18" y="227"/>
                    <a:pt x="30" y="199"/>
                    <a:pt x="20" y="183"/>
                  </a:cubicBezTo>
                  <a:cubicBezTo>
                    <a:pt x="20" y="182"/>
                    <a:pt x="21" y="180"/>
                    <a:pt x="21" y="179"/>
                  </a:cubicBezTo>
                  <a:cubicBezTo>
                    <a:pt x="19" y="175"/>
                    <a:pt x="15" y="175"/>
                    <a:pt x="11" y="174"/>
                  </a:cubicBezTo>
                  <a:cubicBezTo>
                    <a:pt x="7" y="174"/>
                    <a:pt x="0" y="145"/>
                    <a:pt x="0" y="141"/>
                  </a:cubicBezTo>
                  <a:cubicBezTo>
                    <a:pt x="0" y="128"/>
                    <a:pt x="16" y="133"/>
                    <a:pt x="26" y="133"/>
                  </a:cubicBezTo>
                  <a:cubicBezTo>
                    <a:pt x="50" y="133"/>
                    <a:pt x="47" y="108"/>
                    <a:pt x="57" y="97"/>
                  </a:cubicBezTo>
                  <a:cubicBezTo>
                    <a:pt x="63" y="92"/>
                    <a:pt x="70" y="92"/>
                    <a:pt x="78" y="90"/>
                  </a:cubicBezTo>
                  <a:cubicBezTo>
                    <a:pt x="90" y="88"/>
                    <a:pt x="90" y="80"/>
                    <a:pt x="96" y="74"/>
                  </a:cubicBezTo>
                  <a:cubicBezTo>
                    <a:pt x="93" y="70"/>
                    <a:pt x="101" y="64"/>
                    <a:pt x="101" y="64"/>
                  </a:cubicBezTo>
                  <a:cubicBezTo>
                    <a:pt x="106" y="62"/>
                    <a:pt x="105" y="60"/>
                    <a:pt x="109" y="58"/>
                  </a:cubicBezTo>
                  <a:cubicBezTo>
                    <a:pt x="111" y="58"/>
                    <a:pt x="112" y="54"/>
                    <a:pt x="113" y="52"/>
                  </a:cubicBezTo>
                  <a:cubicBezTo>
                    <a:pt x="120" y="45"/>
                    <a:pt x="138" y="49"/>
                    <a:pt x="141" y="42"/>
                  </a:cubicBezTo>
                  <a:cubicBezTo>
                    <a:pt x="147" y="30"/>
                    <a:pt x="163" y="0"/>
                    <a:pt x="175" y="0"/>
                  </a:cubicBezTo>
                  <a:cubicBezTo>
                    <a:pt x="188" y="0"/>
                    <a:pt x="187" y="8"/>
                    <a:pt x="187" y="19"/>
                  </a:cubicBezTo>
                  <a:cubicBezTo>
                    <a:pt x="187" y="36"/>
                    <a:pt x="219" y="27"/>
                    <a:pt x="219" y="42"/>
                  </a:cubicBezTo>
                  <a:cubicBezTo>
                    <a:pt x="219" y="50"/>
                    <a:pt x="202" y="45"/>
                    <a:pt x="202" y="52"/>
                  </a:cubicBezTo>
                  <a:cubicBezTo>
                    <a:pt x="202" y="54"/>
                    <a:pt x="203" y="56"/>
                    <a:pt x="205" y="56"/>
                  </a:cubicBezTo>
                  <a:cubicBezTo>
                    <a:pt x="203" y="58"/>
                    <a:pt x="183" y="67"/>
                    <a:pt x="183" y="67"/>
                  </a:cubicBezTo>
                  <a:cubicBezTo>
                    <a:pt x="184" y="70"/>
                    <a:pt x="185" y="72"/>
                    <a:pt x="186" y="74"/>
                  </a:cubicBezTo>
                  <a:cubicBezTo>
                    <a:pt x="184" y="75"/>
                    <a:pt x="181" y="77"/>
                    <a:pt x="181" y="80"/>
                  </a:cubicBezTo>
                  <a:cubicBezTo>
                    <a:pt x="181" y="92"/>
                    <a:pt x="201" y="132"/>
                    <a:pt x="215" y="132"/>
                  </a:cubicBezTo>
                  <a:cubicBezTo>
                    <a:pt x="212" y="143"/>
                    <a:pt x="206" y="140"/>
                    <a:pt x="198" y="140"/>
                  </a:cubicBezTo>
                  <a:cubicBezTo>
                    <a:pt x="196" y="140"/>
                    <a:pt x="193" y="140"/>
                    <a:pt x="191" y="141"/>
                  </a:cubicBezTo>
                  <a:cubicBezTo>
                    <a:pt x="187" y="149"/>
                    <a:pt x="187" y="149"/>
                    <a:pt x="187" y="149"/>
                  </a:cubicBezTo>
                  <a:cubicBezTo>
                    <a:pt x="183" y="167"/>
                    <a:pt x="177" y="171"/>
                    <a:pt x="177" y="185"/>
                  </a:cubicBezTo>
                  <a:cubicBezTo>
                    <a:pt x="168" y="186"/>
                    <a:pt x="160" y="198"/>
                    <a:pt x="160" y="203"/>
                  </a:cubicBezTo>
                  <a:cubicBezTo>
                    <a:pt x="160" y="209"/>
                    <a:pt x="164" y="210"/>
                    <a:pt x="164" y="214"/>
                  </a:cubicBezTo>
                  <a:cubicBezTo>
                    <a:pt x="164" y="221"/>
                    <a:pt x="155" y="232"/>
                    <a:pt x="155" y="241"/>
                  </a:cubicBezTo>
                  <a:cubicBezTo>
                    <a:pt x="143" y="244"/>
                    <a:pt x="141" y="254"/>
                    <a:pt x="131" y="254"/>
                  </a:cubicBezTo>
                  <a:cubicBezTo>
                    <a:pt x="124" y="254"/>
                    <a:pt x="122" y="248"/>
                    <a:pt x="122" y="243"/>
                  </a:cubicBezTo>
                  <a:cubicBezTo>
                    <a:pt x="109" y="240"/>
                    <a:pt x="101" y="230"/>
                    <a:pt x="88" y="230"/>
                  </a:cubicBezTo>
                  <a:cubicBezTo>
                    <a:pt x="82" y="230"/>
                    <a:pt x="78" y="239"/>
                    <a:pt x="69" y="239"/>
                  </a:cubicBezTo>
                  <a:cubicBezTo>
                    <a:pt x="67" y="239"/>
                    <a:pt x="66" y="235"/>
                    <a:pt x="63" y="23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3" name="Freeform 18">
              <a:extLst>
                <a:ext uri="{FF2B5EF4-FFF2-40B4-BE49-F238E27FC236}">
                  <a16:creationId xmlns:a16="http://schemas.microsoft.com/office/drawing/2014/main" id="{462EEAD0-F5AA-4DC3-B628-CDCE3BAC7DEC}"/>
                </a:ext>
              </a:extLst>
            </p:cNvPr>
            <p:cNvSpPr>
              <a:spLocks/>
            </p:cNvSpPr>
            <p:nvPr/>
          </p:nvSpPr>
          <p:spPr bwMode="auto">
            <a:xfrm>
              <a:off x="8742895" y="4179245"/>
              <a:ext cx="156105" cy="192834"/>
            </a:xfrm>
            <a:custGeom>
              <a:avLst/>
              <a:gdLst>
                <a:gd name="T0" fmla="*/ 55 w 137"/>
                <a:gd name="T1" fmla="*/ 61 h 168"/>
                <a:gd name="T2" fmla="*/ 46 w 137"/>
                <a:gd name="T3" fmla="*/ 69 h 168"/>
                <a:gd name="T4" fmla="*/ 30 w 137"/>
                <a:gd name="T5" fmla="*/ 42 h 168"/>
                <a:gd name="T6" fmla="*/ 55 w 137"/>
                <a:gd name="T7" fmla="*/ 30 h 168"/>
                <a:gd name="T8" fmla="*/ 84 w 137"/>
                <a:gd name="T9" fmla="*/ 26 h 168"/>
                <a:gd name="T10" fmla="*/ 111 w 137"/>
                <a:gd name="T11" fmla="*/ 32 h 168"/>
                <a:gd name="T12" fmla="*/ 133 w 137"/>
                <a:gd name="T13" fmla="*/ 7 h 168"/>
                <a:gd name="T14" fmla="*/ 137 w 137"/>
                <a:gd name="T15" fmla="*/ 0 h 168"/>
                <a:gd name="T16" fmla="*/ 133 w 137"/>
                <a:gd name="T17" fmla="*/ 0 h 168"/>
                <a:gd name="T18" fmla="*/ 108 w 137"/>
                <a:gd name="T19" fmla="*/ 19 h 168"/>
                <a:gd name="T20" fmla="*/ 102 w 137"/>
                <a:gd name="T21" fmla="*/ 19 h 168"/>
                <a:gd name="T22" fmla="*/ 49 w 137"/>
                <a:gd name="T23" fmla="*/ 9 h 168"/>
                <a:gd name="T24" fmla="*/ 20 w 137"/>
                <a:gd name="T25" fmla="*/ 54 h 168"/>
                <a:gd name="T26" fmla="*/ 14 w 137"/>
                <a:gd name="T27" fmla="*/ 66 h 168"/>
                <a:gd name="T28" fmla="*/ 0 w 137"/>
                <a:gd name="T29" fmla="*/ 109 h 168"/>
                <a:gd name="T30" fmla="*/ 15 w 137"/>
                <a:gd name="T31" fmla="*/ 119 h 168"/>
                <a:gd name="T32" fmla="*/ 15 w 137"/>
                <a:gd name="T33" fmla="*/ 158 h 168"/>
                <a:gd name="T34" fmla="*/ 27 w 137"/>
                <a:gd name="T35" fmla="*/ 168 h 168"/>
                <a:gd name="T36" fmla="*/ 39 w 137"/>
                <a:gd name="T37" fmla="*/ 136 h 168"/>
                <a:gd name="T38" fmla="*/ 32 w 137"/>
                <a:gd name="T39" fmla="*/ 110 h 168"/>
                <a:gd name="T40" fmla="*/ 43 w 137"/>
                <a:gd name="T41" fmla="*/ 100 h 168"/>
                <a:gd name="T42" fmla="*/ 49 w 137"/>
                <a:gd name="T43" fmla="*/ 100 h 168"/>
                <a:gd name="T44" fmla="*/ 46 w 137"/>
                <a:gd name="T45" fmla="*/ 117 h 168"/>
                <a:gd name="T46" fmla="*/ 58 w 137"/>
                <a:gd name="T47" fmla="*/ 142 h 168"/>
                <a:gd name="T48" fmla="*/ 58 w 137"/>
                <a:gd name="T49" fmla="*/ 149 h 168"/>
                <a:gd name="T50" fmla="*/ 68 w 137"/>
                <a:gd name="T51" fmla="*/ 149 h 168"/>
                <a:gd name="T52" fmla="*/ 85 w 137"/>
                <a:gd name="T53" fmla="*/ 132 h 168"/>
                <a:gd name="T54" fmla="*/ 74 w 137"/>
                <a:gd name="T55" fmla="*/ 118 h 168"/>
                <a:gd name="T56" fmla="*/ 77 w 137"/>
                <a:gd name="T57" fmla="*/ 113 h 168"/>
                <a:gd name="T58" fmla="*/ 58 w 137"/>
                <a:gd name="T59" fmla="*/ 80 h 168"/>
                <a:gd name="T60" fmla="*/ 98 w 137"/>
                <a:gd name="T61" fmla="*/ 57 h 168"/>
                <a:gd name="T62" fmla="*/ 98 w 137"/>
                <a:gd name="T63" fmla="*/ 50 h 168"/>
                <a:gd name="T64" fmla="*/ 53 w 137"/>
                <a:gd name="T65" fmla="*/ 65 h 168"/>
                <a:gd name="T66" fmla="*/ 55 w 137"/>
                <a:gd name="T67" fmla="*/ 61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7" h="168">
                  <a:moveTo>
                    <a:pt x="55" y="61"/>
                  </a:moveTo>
                  <a:cubicBezTo>
                    <a:pt x="51" y="65"/>
                    <a:pt x="51" y="69"/>
                    <a:pt x="46" y="69"/>
                  </a:cubicBezTo>
                  <a:cubicBezTo>
                    <a:pt x="35" y="69"/>
                    <a:pt x="30" y="54"/>
                    <a:pt x="30" y="42"/>
                  </a:cubicBezTo>
                  <a:cubicBezTo>
                    <a:pt x="30" y="26"/>
                    <a:pt x="42" y="30"/>
                    <a:pt x="55" y="30"/>
                  </a:cubicBezTo>
                  <a:cubicBezTo>
                    <a:pt x="68" y="30"/>
                    <a:pt x="73" y="26"/>
                    <a:pt x="84" y="26"/>
                  </a:cubicBezTo>
                  <a:cubicBezTo>
                    <a:pt x="94" y="26"/>
                    <a:pt x="101" y="32"/>
                    <a:pt x="111" y="32"/>
                  </a:cubicBezTo>
                  <a:cubicBezTo>
                    <a:pt x="126" y="32"/>
                    <a:pt x="131" y="19"/>
                    <a:pt x="133" y="7"/>
                  </a:cubicBezTo>
                  <a:cubicBezTo>
                    <a:pt x="136" y="7"/>
                    <a:pt x="136" y="3"/>
                    <a:pt x="137" y="0"/>
                  </a:cubicBezTo>
                  <a:cubicBezTo>
                    <a:pt x="133" y="0"/>
                    <a:pt x="133" y="0"/>
                    <a:pt x="133" y="0"/>
                  </a:cubicBezTo>
                  <a:cubicBezTo>
                    <a:pt x="123" y="7"/>
                    <a:pt x="113" y="14"/>
                    <a:pt x="108" y="19"/>
                  </a:cubicBezTo>
                  <a:cubicBezTo>
                    <a:pt x="102" y="19"/>
                    <a:pt x="102" y="19"/>
                    <a:pt x="102" y="19"/>
                  </a:cubicBezTo>
                  <a:cubicBezTo>
                    <a:pt x="49" y="9"/>
                    <a:pt x="49" y="9"/>
                    <a:pt x="49" y="9"/>
                  </a:cubicBezTo>
                  <a:cubicBezTo>
                    <a:pt x="30" y="9"/>
                    <a:pt x="20" y="35"/>
                    <a:pt x="20" y="54"/>
                  </a:cubicBezTo>
                  <a:cubicBezTo>
                    <a:pt x="20" y="59"/>
                    <a:pt x="14" y="63"/>
                    <a:pt x="14" y="66"/>
                  </a:cubicBezTo>
                  <a:cubicBezTo>
                    <a:pt x="8" y="84"/>
                    <a:pt x="0" y="92"/>
                    <a:pt x="0" y="109"/>
                  </a:cubicBezTo>
                  <a:cubicBezTo>
                    <a:pt x="0" y="119"/>
                    <a:pt x="11" y="119"/>
                    <a:pt x="15" y="119"/>
                  </a:cubicBezTo>
                  <a:cubicBezTo>
                    <a:pt x="15" y="132"/>
                    <a:pt x="15" y="149"/>
                    <a:pt x="15" y="158"/>
                  </a:cubicBezTo>
                  <a:cubicBezTo>
                    <a:pt x="15" y="162"/>
                    <a:pt x="21" y="168"/>
                    <a:pt x="27" y="168"/>
                  </a:cubicBezTo>
                  <a:cubicBezTo>
                    <a:pt x="36" y="168"/>
                    <a:pt x="39" y="140"/>
                    <a:pt x="39" y="136"/>
                  </a:cubicBezTo>
                  <a:cubicBezTo>
                    <a:pt x="39" y="126"/>
                    <a:pt x="32" y="120"/>
                    <a:pt x="32" y="110"/>
                  </a:cubicBezTo>
                  <a:cubicBezTo>
                    <a:pt x="32" y="104"/>
                    <a:pt x="38" y="100"/>
                    <a:pt x="43" y="100"/>
                  </a:cubicBezTo>
                  <a:cubicBezTo>
                    <a:pt x="45" y="100"/>
                    <a:pt x="47" y="101"/>
                    <a:pt x="49" y="100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6" y="127"/>
                    <a:pt x="58" y="131"/>
                    <a:pt x="58" y="142"/>
                  </a:cubicBezTo>
                  <a:cubicBezTo>
                    <a:pt x="58" y="144"/>
                    <a:pt x="59" y="146"/>
                    <a:pt x="58" y="149"/>
                  </a:cubicBezTo>
                  <a:cubicBezTo>
                    <a:pt x="68" y="149"/>
                    <a:pt x="68" y="149"/>
                    <a:pt x="68" y="149"/>
                  </a:cubicBezTo>
                  <a:cubicBezTo>
                    <a:pt x="68" y="140"/>
                    <a:pt x="85" y="141"/>
                    <a:pt x="85" y="132"/>
                  </a:cubicBezTo>
                  <a:cubicBezTo>
                    <a:pt x="82" y="131"/>
                    <a:pt x="74" y="123"/>
                    <a:pt x="74" y="118"/>
                  </a:cubicBezTo>
                  <a:cubicBezTo>
                    <a:pt x="74" y="116"/>
                    <a:pt x="76" y="115"/>
                    <a:pt x="77" y="113"/>
                  </a:cubicBezTo>
                  <a:cubicBezTo>
                    <a:pt x="73" y="111"/>
                    <a:pt x="58" y="82"/>
                    <a:pt x="58" y="80"/>
                  </a:cubicBezTo>
                  <a:cubicBezTo>
                    <a:pt x="79" y="80"/>
                    <a:pt x="81" y="62"/>
                    <a:pt x="98" y="57"/>
                  </a:cubicBezTo>
                  <a:cubicBezTo>
                    <a:pt x="98" y="50"/>
                    <a:pt x="98" y="50"/>
                    <a:pt x="98" y="50"/>
                  </a:cubicBezTo>
                  <a:cubicBezTo>
                    <a:pt x="94" y="49"/>
                    <a:pt x="54" y="62"/>
                    <a:pt x="53" y="65"/>
                  </a:cubicBezTo>
                  <a:lnTo>
                    <a:pt x="55" y="6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4" name="Freeform 19">
              <a:extLst>
                <a:ext uri="{FF2B5EF4-FFF2-40B4-BE49-F238E27FC236}">
                  <a16:creationId xmlns:a16="http://schemas.microsoft.com/office/drawing/2014/main" id="{6C40EECC-F5CA-4A10-9D2A-2139AE196605}"/>
                </a:ext>
              </a:extLst>
            </p:cNvPr>
            <p:cNvSpPr>
              <a:spLocks/>
            </p:cNvSpPr>
            <p:nvPr/>
          </p:nvSpPr>
          <p:spPr bwMode="auto">
            <a:xfrm>
              <a:off x="8415381" y="4375139"/>
              <a:ext cx="252522" cy="78052"/>
            </a:xfrm>
            <a:custGeom>
              <a:avLst/>
              <a:gdLst>
                <a:gd name="T0" fmla="*/ 212 w 220"/>
                <a:gd name="T1" fmla="*/ 65 h 68"/>
                <a:gd name="T2" fmla="*/ 196 w 220"/>
                <a:gd name="T3" fmla="*/ 60 h 68"/>
                <a:gd name="T4" fmla="*/ 196 w 220"/>
                <a:gd name="T5" fmla="*/ 68 h 68"/>
                <a:gd name="T6" fmla="*/ 116 w 220"/>
                <a:gd name="T7" fmla="*/ 56 h 68"/>
                <a:gd name="T8" fmla="*/ 97 w 220"/>
                <a:gd name="T9" fmla="*/ 45 h 68"/>
                <a:gd name="T10" fmla="*/ 55 w 220"/>
                <a:gd name="T11" fmla="*/ 40 h 68"/>
                <a:gd name="T12" fmla="*/ 25 w 220"/>
                <a:gd name="T13" fmla="*/ 36 h 68"/>
                <a:gd name="T14" fmla="*/ 0 w 220"/>
                <a:gd name="T15" fmla="*/ 18 h 68"/>
                <a:gd name="T16" fmla="*/ 19 w 220"/>
                <a:gd name="T17" fmla="*/ 2 h 68"/>
                <a:gd name="T18" fmla="*/ 25 w 220"/>
                <a:gd name="T19" fmla="*/ 5 h 68"/>
                <a:gd name="T20" fmla="*/ 37 w 220"/>
                <a:gd name="T21" fmla="*/ 0 h 68"/>
                <a:gd name="T22" fmla="*/ 94 w 220"/>
                <a:gd name="T23" fmla="*/ 26 h 68"/>
                <a:gd name="T24" fmla="*/ 117 w 220"/>
                <a:gd name="T25" fmla="*/ 14 h 68"/>
                <a:gd name="T26" fmla="*/ 151 w 220"/>
                <a:gd name="T27" fmla="*/ 28 h 68"/>
                <a:gd name="T28" fmla="*/ 174 w 220"/>
                <a:gd name="T29" fmla="*/ 25 h 68"/>
                <a:gd name="T30" fmla="*/ 180 w 220"/>
                <a:gd name="T31" fmla="*/ 25 h 68"/>
                <a:gd name="T32" fmla="*/ 152 w 220"/>
                <a:gd name="T33" fmla="*/ 30 h 68"/>
                <a:gd name="T34" fmla="*/ 184 w 220"/>
                <a:gd name="T35" fmla="*/ 41 h 68"/>
                <a:gd name="T36" fmla="*/ 190 w 220"/>
                <a:gd name="T37" fmla="*/ 48 h 68"/>
                <a:gd name="T38" fmla="*/ 208 w 220"/>
                <a:gd name="T39" fmla="*/ 49 h 68"/>
                <a:gd name="T40" fmla="*/ 220 w 220"/>
                <a:gd name="T41" fmla="*/ 57 h 68"/>
                <a:gd name="T42" fmla="*/ 212 w 220"/>
                <a:gd name="T43" fmla="*/ 65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20" h="68">
                  <a:moveTo>
                    <a:pt x="212" y="65"/>
                  </a:moveTo>
                  <a:cubicBezTo>
                    <a:pt x="204" y="65"/>
                    <a:pt x="205" y="60"/>
                    <a:pt x="196" y="60"/>
                  </a:cubicBezTo>
                  <a:cubicBezTo>
                    <a:pt x="194" y="60"/>
                    <a:pt x="195" y="65"/>
                    <a:pt x="196" y="68"/>
                  </a:cubicBezTo>
                  <a:cubicBezTo>
                    <a:pt x="171" y="57"/>
                    <a:pt x="145" y="56"/>
                    <a:pt x="116" y="56"/>
                  </a:cubicBezTo>
                  <a:cubicBezTo>
                    <a:pt x="107" y="56"/>
                    <a:pt x="104" y="45"/>
                    <a:pt x="97" y="45"/>
                  </a:cubicBezTo>
                  <a:cubicBezTo>
                    <a:pt x="82" y="45"/>
                    <a:pt x="70" y="45"/>
                    <a:pt x="55" y="40"/>
                  </a:cubicBezTo>
                  <a:cubicBezTo>
                    <a:pt x="44" y="36"/>
                    <a:pt x="32" y="44"/>
                    <a:pt x="25" y="36"/>
                  </a:cubicBezTo>
                  <a:cubicBezTo>
                    <a:pt x="17" y="28"/>
                    <a:pt x="11" y="18"/>
                    <a:pt x="0" y="18"/>
                  </a:cubicBezTo>
                  <a:cubicBezTo>
                    <a:pt x="0" y="16"/>
                    <a:pt x="14" y="2"/>
                    <a:pt x="19" y="2"/>
                  </a:cubicBezTo>
                  <a:cubicBezTo>
                    <a:pt x="21" y="2"/>
                    <a:pt x="22" y="5"/>
                    <a:pt x="25" y="5"/>
                  </a:cubicBezTo>
                  <a:cubicBezTo>
                    <a:pt x="29" y="5"/>
                    <a:pt x="32" y="0"/>
                    <a:pt x="37" y="0"/>
                  </a:cubicBezTo>
                  <a:cubicBezTo>
                    <a:pt x="60" y="0"/>
                    <a:pt x="69" y="26"/>
                    <a:pt x="94" y="26"/>
                  </a:cubicBezTo>
                  <a:cubicBezTo>
                    <a:pt x="106" y="26"/>
                    <a:pt x="108" y="14"/>
                    <a:pt x="117" y="14"/>
                  </a:cubicBezTo>
                  <a:cubicBezTo>
                    <a:pt x="132" y="14"/>
                    <a:pt x="138" y="28"/>
                    <a:pt x="151" y="28"/>
                  </a:cubicBezTo>
                  <a:cubicBezTo>
                    <a:pt x="174" y="25"/>
                    <a:pt x="174" y="25"/>
                    <a:pt x="174" y="25"/>
                  </a:cubicBezTo>
                  <a:cubicBezTo>
                    <a:pt x="180" y="25"/>
                    <a:pt x="180" y="25"/>
                    <a:pt x="180" y="25"/>
                  </a:cubicBezTo>
                  <a:cubicBezTo>
                    <a:pt x="179" y="29"/>
                    <a:pt x="153" y="31"/>
                    <a:pt x="152" y="30"/>
                  </a:cubicBezTo>
                  <a:cubicBezTo>
                    <a:pt x="160" y="39"/>
                    <a:pt x="170" y="41"/>
                    <a:pt x="184" y="41"/>
                  </a:cubicBezTo>
                  <a:cubicBezTo>
                    <a:pt x="188" y="41"/>
                    <a:pt x="188" y="46"/>
                    <a:pt x="190" y="48"/>
                  </a:cubicBezTo>
                  <a:cubicBezTo>
                    <a:pt x="195" y="53"/>
                    <a:pt x="201" y="47"/>
                    <a:pt x="208" y="49"/>
                  </a:cubicBezTo>
                  <a:cubicBezTo>
                    <a:pt x="215" y="52"/>
                    <a:pt x="215" y="54"/>
                    <a:pt x="220" y="57"/>
                  </a:cubicBezTo>
                  <a:cubicBezTo>
                    <a:pt x="219" y="60"/>
                    <a:pt x="213" y="65"/>
                    <a:pt x="212" y="6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5" name="Freeform 20">
              <a:extLst>
                <a:ext uri="{FF2B5EF4-FFF2-40B4-BE49-F238E27FC236}">
                  <a16:creationId xmlns:a16="http://schemas.microsoft.com/office/drawing/2014/main" id="{0BF2F502-7513-49F3-AB98-898D2D48F5AF}"/>
                </a:ext>
              </a:extLst>
            </p:cNvPr>
            <p:cNvSpPr>
              <a:spLocks/>
            </p:cNvSpPr>
            <p:nvPr/>
          </p:nvSpPr>
          <p:spPr bwMode="auto">
            <a:xfrm>
              <a:off x="8771973" y="4436356"/>
              <a:ext cx="74992" cy="19896"/>
            </a:xfrm>
            <a:custGeom>
              <a:avLst/>
              <a:gdLst>
                <a:gd name="T0" fmla="*/ 44 w 66"/>
                <a:gd name="T1" fmla="*/ 16 h 17"/>
                <a:gd name="T2" fmla="*/ 17 w 66"/>
                <a:gd name="T3" fmla="*/ 16 h 17"/>
                <a:gd name="T4" fmla="*/ 0 w 66"/>
                <a:gd name="T5" fmla="*/ 8 h 17"/>
                <a:gd name="T6" fmla="*/ 14 w 66"/>
                <a:gd name="T7" fmla="*/ 3 h 17"/>
                <a:gd name="T8" fmla="*/ 44 w 66"/>
                <a:gd name="T9" fmla="*/ 8 h 17"/>
                <a:gd name="T10" fmla="*/ 66 w 66"/>
                <a:gd name="T11" fmla="*/ 0 h 17"/>
                <a:gd name="T12" fmla="*/ 44 w 66"/>
                <a:gd name="T13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" h="17">
                  <a:moveTo>
                    <a:pt x="44" y="16"/>
                  </a:moveTo>
                  <a:cubicBezTo>
                    <a:pt x="33" y="16"/>
                    <a:pt x="23" y="16"/>
                    <a:pt x="17" y="16"/>
                  </a:cubicBezTo>
                  <a:cubicBezTo>
                    <a:pt x="11" y="16"/>
                    <a:pt x="0" y="17"/>
                    <a:pt x="0" y="8"/>
                  </a:cubicBezTo>
                  <a:cubicBezTo>
                    <a:pt x="0" y="2"/>
                    <a:pt x="8" y="3"/>
                    <a:pt x="14" y="3"/>
                  </a:cubicBezTo>
                  <a:cubicBezTo>
                    <a:pt x="27" y="3"/>
                    <a:pt x="33" y="8"/>
                    <a:pt x="44" y="8"/>
                  </a:cubicBezTo>
                  <a:cubicBezTo>
                    <a:pt x="55" y="8"/>
                    <a:pt x="59" y="3"/>
                    <a:pt x="66" y="0"/>
                  </a:cubicBezTo>
                  <a:cubicBezTo>
                    <a:pt x="61" y="11"/>
                    <a:pt x="54" y="13"/>
                    <a:pt x="44" y="1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6" name="Freeform 21">
              <a:extLst>
                <a:ext uri="{FF2B5EF4-FFF2-40B4-BE49-F238E27FC236}">
                  <a16:creationId xmlns:a16="http://schemas.microsoft.com/office/drawing/2014/main" id="{A91DF5C7-453B-4A48-BE98-F22BE8FBFAFE}"/>
                </a:ext>
              </a:extLst>
            </p:cNvPr>
            <p:cNvSpPr>
              <a:spLocks/>
            </p:cNvSpPr>
            <p:nvPr/>
          </p:nvSpPr>
          <p:spPr bwMode="auto">
            <a:xfrm>
              <a:off x="8695451" y="4440947"/>
              <a:ext cx="53565" cy="18365"/>
            </a:xfrm>
            <a:custGeom>
              <a:avLst/>
              <a:gdLst>
                <a:gd name="T0" fmla="*/ 46 w 46"/>
                <a:gd name="T1" fmla="*/ 12 h 17"/>
                <a:gd name="T2" fmla="*/ 39 w 46"/>
                <a:gd name="T3" fmla="*/ 12 h 17"/>
                <a:gd name="T4" fmla="*/ 33 w 46"/>
                <a:gd name="T5" fmla="*/ 9 h 17"/>
                <a:gd name="T6" fmla="*/ 15 w 46"/>
                <a:gd name="T7" fmla="*/ 17 h 17"/>
                <a:gd name="T8" fmla="*/ 0 w 46"/>
                <a:gd name="T9" fmla="*/ 12 h 17"/>
                <a:gd name="T10" fmla="*/ 13 w 46"/>
                <a:gd name="T11" fmla="*/ 4 h 17"/>
                <a:gd name="T12" fmla="*/ 27 w 46"/>
                <a:gd name="T13" fmla="*/ 7 h 17"/>
                <a:gd name="T14" fmla="*/ 28 w 46"/>
                <a:gd name="T15" fmla="*/ 0 h 17"/>
                <a:gd name="T16" fmla="*/ 46 w 46"/>
                <a:gd name="T17" fmla="*/ 0 h 17"/>
                <a:gd name="T18" fmla="*/ 46 w 46"/>
                <a:gd name="T19" fmla="*/ 1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6" h="17">
                  <a:moveTo>
                    <a:pt x="46" y="12"/>
                  </a:moveTo>
                  <a:cubicBezTo>
                    <a:pt x="39" y="12"/>
                    <a:pt x="39" y="12"/>
                    <a:pt x="39" y="12"/>
                  </a:cubicBezTo>
                  <a:cubicBezTo>
                    <a:pt x="33" y="9"/>
                    <a:pt x="33" y="9"/>
                    <a:pt x="33" y="9"/>
                  </a:cubicBezTo>
                  <a:cubicBezTo>
                    <a:pt x="26" y="12"/>
                    <a:pt x="23" y="17"/>
                    <a:pt x="15" y="17"/>
                  </a:cubicBezTo>
                  <a:cubicBezTo>
                    <a:pt x="9" y="17"/>
                    <a:pt x="0" y="15"/>
                    <a:pt x="0" y="12"/>
                  </a:cubicBezTo>
                  <a:cubicBezTo>
                    <a:pt x="0" y="3"/>
                    <a:pt x="6" y="4"/>
                    <a:pt x="13" y="4"/>
                  </a:cubicBezTo>
                  <a:cubicBezTo>
                    <a:pt x="20" y="4"/>
                    <a:pt x="24" y="5"/>
                    <a:pt x="27" y="7"/>
                  </a:cubicBezTo>
                  <a:cubicBezTo>
                    <a:pt x="27" y="4"/>
                    <a:pt x="28" y="3"/>
                    <a:pt x="28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7"/>
                    <a:pt x="45" y="11"/>
                    <a:pt x="46" y="1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7" name="Freeform 22">
              <a:extLst>
                <a:ext uri="{FF2B5EF4-FFF2-40B4-BE49-F238E27FC236}">
                  <a16:creationId xmlns:a16="http://schemas.microsoft.com/office/drawing/2014/main" id="{8D7D55AC-E9F1-4267-AA45-22E40B692442}"/>
                </a:ext>
              </a:extLst>
            </p:cNvPr>
            <p:cNvSpPr>
              <a:spLocks/>
            </p:cNvSpPr>
            <p:nvPr/>
          </p:nvSpPr>
          <p:spPr bwMode="auto">
            <a:xfrm>
              <a:off x="8752077" y="4463904"/>
              <a:ext cx="38261" cy="30608"/>
            </a:xfrm>
            <a:custGeom>
              <a:avLst/>
              <a:gdLst>
                <a:gd name="T0" fmla="*/ 24 w 34"/>
                <a:gd name="T1" fmla="*/ 26 h 26"/>
                <a:gd name="T2" fmla="*/ 20 w 34"/>
                <a:gd name="T3" fmla="*/ 15 h 26"/>
                <a:gd name="T4" fmla="*/ 0 w 34"/>
                <a:gd name="T5" fmla="*/ 6 h 26"/>
                <a:gd name="T6" fmla="*/ 15 w 34"/>
                <a:gd name="T7" fmla="*/ 2 h 26"/>
                <a:gd name="T8" fmla="*/ 22 w 34"/>
                <a:gd name="T9" fmla="*/ 2 h 26"/>
                <a:gd name="T10" fmla="*/ 34 w 34"/>
                <a:gd name="T11" fmla="*/ 20 h 26"/>
                <a:gd name="T12" fmla="*/ 28 w 34"/>
                <a:gd name="T13" fmla="*/ 26 h 26"/>
                <a:gd name="T14" fmla="*/ 24 w 34"/>
                <a:gd name="T1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" h="26">
                  <a:moveTo>
                    <a:pt x="24" y="26"/>
                  </a:moveTo>
                  <a:cubicBezTo>
                    <a:pt x="21" y="26"/>
                    <a:pt x="20" y="18"/>
                    <a:pt x="20" y="15"/>
                  </a:cubicBezTo>
                  <a:cubicBezTo>
                    <a:pt x="12" y="15"/>
                    <a:pt x="0" y="14"/>
                    <a:pt x="0" y="6"/>
                  </a:cubicBezTo>
                  <a:cubicBezTo>
                    <a:pt x="0" y="0"/>
                    <a:pt x="9" y="2"/>
                    <a:pt x="15" y="2"/>
                  </a:cubicBezTo>
                  <a:cubicBezTo>
                    <a:pt x="17" y="2"/>
                    <a:pt x="20" y="2"/>
                    <a:pt x="22" y="2"/>
                  </a:cubicBezTo>
                  <a:cubicBezTo>
                    <a:pt x="22" y="13"/>
                    <a:pt x="34" y="10"/>
                    <a:pt x="34" y="20"/>
                  </a:cubicBezTo>
                  <a:cubicBezTo>
                    <a:pt x="34" y="22"/>
                    <a:pt x="30" y="26"/>
                    <a:pt x="28" y="26"/>
                  </a:cubicBezTo>
                  <a:cubicBezTo>
                    <a:pt x="27" y="26"/>
                    <a:pt x="25" y="26"/>
                    <a:pt x="24" y="2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8" name="Freeform 23">
              <a:extLst>
                <a:ext uri="{FF2B5EF4-FFF2-40B4-BE49-F238E27FC236}">
                  <a16:creationId xmlns:a16="http://schemas.microsoft.com/office/drawing/2014/main" id="{07617BF0-EA58-49F8-BC00-A7F657CF2168}"/>
                </a:ext>
              </a:extLst>
            </p:cNvPr>
            <p:cNvSpPr>
              <a:spLocks/>
            </p:cNvSpPr>
            <p:nvPr/>
          </p:nvSpPr>
          <p:spPr bwMode="auto">
            <a:xfrm>
              <a:off x="8677086" y="4440947"/>
              <a:ext cx="13774" cy="13774"/>
            </a:xfrm>
            <a:custGeom>
              <a:avLst/>
              <a:gdLst>
                <a:gd name="T0" fmla="*/ 0 w 13"/>
                <a:gd name="T1" fmla="*/ 0 h 13"/>
                <a:gd name="T2" fmla="*/ 6 w 13"/>
                <a:gd name="T3" fmla="*/ 0 h 13"/>
                <a:gd name="T4" fmla="*/ 13 w 13"/>
                <a:gd name="T5" fmla="*/ 5 h 13"/>
                <a:gd name="T6" fmla="*/ 6 w 13"/>
                <a:gd name="T7" fmla="*/ 13 h 13"/>
                <a:gd name="T8" fmla="*/ 0 w 13"/>
                <a:gd name="T9" fmla="*/ 8 h 13"/>
                <a:gd name="T10" fmla="*/ 0 w 13"/>
                <a:gd name="T11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13">
                  <a:moveTo>
                    <a:pt x="0" y="0"/>
                  </a:moveTo>
                  <a:cubicBezTo>
                    <a:pt x="2" y="0"/>
                    <a:pt x="4" y="0"/>
                    <a:pt x="6" y="0"/>
                  </a:cubicBezTo>
                  <a:cubicBezTo>
                    <a:pt x="10" y="0"/>
                    <a:pt x="10" y="4"/>
                    <a:pt x="13" y="5"/>
                  </a:cubicBezTo>
                  <a:cubicBezTo>
                    <a:pt x="13" y="10"/>
                    <a:pt x="9" y="13"/>
                    <a:pt x="6" y="13"/>
                  </a:cubicBezTo>
                  <a:cubicBezTo>
                    <a:pt x="3" y="13"/>
                    <a:pt x="0" y="10"/>
                    <a:pt x="0" y="8"/>
                  </a:cubicBezTo>
                  <a:cubicBezTo>
                    <a:pt x="0" y="5"/>
                    <a:pt x="0" y="2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9" name="Freeform 24">
              <a:extLst>
                <a:ext uri="{FF2B5EF4-FFF2-40B4-BE49-F238E27FC236}">
                  <a16:creationId xmlns:a16="http://schemas.microsoft.com/office/drawing/2014/main" id="{AAFC5ED4-0F17-4602-9045-9967EAA626D5}"/>
                </a:ext>
              </a:extLst>
            </p:cNvPr>
            <p:cNvSpPr>
              <a:spLocks/>
            </p:cNvSpPr>
            <p:nvPr/>
          </p:nvSpPr>
          <p:spPr bwMode="auto">
            <a:xfrm>
              <a:off x="8860739" y="4440947"/>
              <a:ext cx="88765" cy="55095"/>
            </a:xfrm>
            <a:custGeom>
              <a:avLst/>
              <a:gdLst>
                <a:gd name="T0" fmla="*/ 33 w 77"/>
                <a:gd name="T1" fmla="*/ 23 h 47"/>
                <a:gd name="T2" fmla="*/ 30 w 77"/>
                <a:gd name="T3" fmla="*/ 34 h 47"/>
                <a:gd name="T4" fmla="*/ 5 w 77"/>
                <a:gd name="T5" fmla="*/ 47 h 47"/>
                <a:gd name="T6" fmla="*/ 0 w 77"/>
                <a:gd name="T7" fmla="*/ 40 h 47"/>
                <a:gd name="T8" fmla="*/ 26 w 77"/>
                <a:gd name="T9" fmla="*/ 18 h 47"/>
                <a:gd name="T10" fmla="*/ 30 w 77"/>
                <a:gd name="T11" fmla="*/ 11 h 47"/>
                <a:gd name="T12" fmla="*/ 77 w 77"/>
                <a:gd name="T13" fmla="*/ 5 h 47"/>
                <a:gd name="T14" fmla="*/ 33 w 77"/>
                <a:gd name="T15" fmla="*/ 23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47">
                  <a:moveTo>
                    <a:pt x="33" y="23"/>
                  </a:moveTo>
                  <a:cubicBezTo>
                    <a:pt x="29" y="23"/>
                    <a:pt x="33" y="31"/>
                    <a:pt x="30" y="34"/>
                  </a:cubicBezTo>
                  <a:cubicBezTo>
                    <a:pt x="26" y="38"/>
                    <a:pt x="14" y="47"/>
                    <a:pt x="5" y="47"/>
                  </a:cubicBezTo>
                  <a:cubicBezTo>
                    <a:pt x="2" y="47"/>
                    <a:pt x="0" y="43"/>
                    <a:pt x="0" y="40"/>
                  </a:cubicBezTo>
                  <a:cubicBezTo>
                    <a:pt x="0" y="22"/>
                    <a:pt x="14" y="22"/>
                    <a:pt x="26" y="18"/>
                  </a:cubicBezTo>
                  <a:cubicBezTo>
                    <a:pt x="28" y="18"/>
                    <a:pt x="28" y="13"/>
                    <a:pt x="30" y="11"/>
                  </a:cubicBezTo>
                  <a:cubicBezTo>
                    <a:pt x="37" y="3"/>
                    <a:pt x="70" y="0"/>
                    <a:pt x="77" y="5"/>
                  </a:cubicBezTo>
                  <a:cubicBezTo>
                    <a:pt x="70" y="17"/>
                    <a:pt x="45" y="23"/>
                    <a:pt x="33" y="2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0" name="Freeform 25">
              <a:extLst>
                <a:ext uri="{FF2B5EF4-FFF2-40B4-BE49-F238E27FC236}">
                  <a16:creationId xmlns:a16="http://schemas.microsoft.com/office/drawing/2014/main" id="{04F6A60E-72C4-4675-B893-12B9E3570DEB}"/>
                </a:ext>
              </a:extLst>
            </p:cNvPr>
            <p:cNvSpPr>
              <a:spLocks/>
            </p:cNvSpPr>
            <p:nvPr/>
          </p:nvSpPr>
          <p:spPr bwMode="auto">
            <a:xfrm>
              <a:off x="9119383" y="4367487"/>
              <a:ext cx="18365" cy="36730"/>
            </a:xfrm>
            <a:custGeom>
              <a:avLst/>
              <a:gdLst>
                <a:gd name="T0" fmla="*/ 13 w 16"/>
                <a:gd name="T1" fmla="*/ 0 h 33"/>
                <a:gd name="T2" fmla="*/ 16 w 16"/>
                <a:gd name="T3" fmla="*/ 9 h 33"/>
                <a:gd name="T4" fmla="*/ 10 w 16"/>
                <a:gd name="T5" fmla="*/ 17 h 33"/>
                <a:gd name="T6" fmla="*/ 5 w 16"/>
                <a:gd name="T7" fmla="*/ 33 h 33"/>
                <a:gd name="T8" fmla="*/ 0 w 16"/>
                <a:gd name="T9" fmla="*/ 27 h 33"/>
                <a:gd name="T10" fmla="*/ 8 w 16"/>
                <a:gd name="T11" fmla="*/ 14 h 33"/>
                <a:gd name="T12" fmla="*/ 13 w 16"/>
                <a:gd name="T1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33">
                  <a:moveTo>
                    <a:pt x="13" y="0"/>
                  </a:moveTo>
                  <a:cubicBezTo>
                    <a:pt x="14" y="6"/>
                    <a:pt x="16" y="3"/>
                    <a:pt x="16" y="9"/>
                  </a:cubicBezTo>
                  <a:cubicBezTo>
                    <a:pt x="16" y="14"/>
                    <a:pt x="13" y="17"/>
                    <a:pt x="10" y="17"/>
                  </a:cubicBezTo>
                  <a:cubicBezTo>
                    <a:pt x="10" y="25"/>
                    <a:pt x="11" y="33"/>
                    <a:pt x="5" y="33"/>
                  </a:cubicBezTo>
                  <a:cubicBezTo>
                    <a:pt x="3" y="33"/>
                    <a:pt x="0" y="29"/>
                    <a:pt x="0" y="27"/>
                  </a:cubicBezTo>
                  <a:cubicBezTo>
                    <a:pt x="0" y="19"/>
                    <a:pt x="8" y="18"/>
                    <a:pt x="8" y="14"/>
                  </a:cubicBezTo>
                  <a:cubicBezTo>
                    <a:pt x="8" y="8"/>
                    <a:pt x="7" y="1"/>
                    <a:pt x="13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1" name="Freeform 26">
              <a:extLst>
                <a:ext uri="{FF2B5EF4-FFF2-40B4-BE49-F238E27FC236}">
                  <a16:creationId xmlns:a16="http://schemas.microsoft.com/office/drawing/2014/main" id="{764E047B-A0E1-4591-A183-9F57FD2663AB}"/>
                </a:ext>
              </a:extLst>
            </p:cNvPr>
            <p:cNvSpPr>
              <a:spLocks/>
            </p:cNvSpPr>
            <p:nvPr/>
          </p:nvSpPr>
          <p:spPr bwMode="auto">
            <a:xfrm>
              <a:off x="8923487" y="4297088"/>
              <a:ext cx="24487" cy="27548"/>
            </a:xfrm>
            <a:custGeom>
              <a:avLst/>
              <a:gdLst>
                <a:gd name="T0" fmla="*/ 21 w 21"/>
                <a:gd name="T1" fmla="*/ 14 h 24"/>
                <a:gd name="T2" fmla="*/ 13 w 21"/>
                <a:gd name="T3" fmla="*/ 24 h 24"/>
                <a:gd name="T4" fmla="*/ 0 w 21"/>
                <a:gd name="T5" fmla="*/ 9 h 24"/>
                <a:gd name="T6" fmla="*/ 21 w 21"/>
                <a:gd name="T7" fmla="*/ 1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4">
                  <a:moveTo>
                    <a:pt x="21" y="14"/>
                  </a:moveTo>
                  <a:cubicBezTo>
                    <a:pt x="21" y="16"/>
                    <a:pt x="15" y="24"/>
                    <a:pt x="13" y="24"/>
                  </a:cubicBezTo>
                  <a:cubicBezTo>
                    <a:pt x="9" y="24"/>
                    <a:pt x="0" y="16"/>
                    <a:pt x="0" y="9"/>
                  </a:cubicBezTo>
                  <a:cubicBezTo>
                    <a:pt x="0" y="0"/>
                    <a:pt x="21" y="6"/>
                    <a:pt x="21" y="1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2" name="Freeform 27">
              <a:extLst>
                <a:ext uri="{FF2B5EF4-FFF2-40B4-BE49-F238E27FC236}">
                  <a16:creationId xmlns:a16="http://schemas.microsoft.com/office/drawing/2014/main" id="{B9262739-3627-4074-BCF9-AEFDEA59B786}"/>
                </a:ext>
              </a:extLst>
            </p:cNvPr>
            <p:cNvSpPr>
              <a:spLocks/>
            </p:cNvSpPr>
            <p:nvPr/>
          </p:nvSpPr>
          <p:spPr bwMode="auto">
            <a:xfrm>
              <a:off x="8967869" y="4300148"/>
              <a:ext cx="71931" cy="19896"/>
            </a:xfrm>
            <a:custGeom>
              <a:avLst/>
              <a:gdLst>
                <a:gd name="T0" fmla="*/ 53 w 62"/>
                <a:gd name="T1" fmla="*/ 3 h 18"/>
                <a:gd name="T2" fmla="*/ 62 w 62"/>
                <a:gd name="T3" fmla="*/ 17 h 18"/>
                <a:gd name="T4" fmla="*/ 57 w 62"/>
                <a:gd name="T5" fmla="*/ 18 h 18"/>
                <a:gd name="T6" fmla="*/ 31 w 62"/>
                <a:gd name="T7" fmla="*/ 10 h 18"/>
                <a:gd name="T8" fmla="*/ 13 w 62"/>
                <a:gd name="T9" fmla="*/ 10 h 18"/>
                <a:gd name="T10" fmla="*/ 0 w 62"/>
                <a:gd name="T11" fmla="*/ 7 h 18"/>
                <a:gd name="T12" fmla="*/ 5 w 62"/>
                <a:gd name="T13" fmla="*/ 0 h 18"/>
                <a:gd name="T14" fmla="*/ 39 w 62"/>
                <a:gd name="T15" fmla="*/ 0 h 18"/>
                <a:gd name="T16" fmla="*/ 51 w 62"/>
                <a:gd name="T17" fmla="*/ 3 h 18"/>
                <a:gd name="T18" fmla="*/ 53 w 62"/>
                <a:gd name="T19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2" h="18">
                  <a:moveTo>
                    <a:pt x="53" y="3"/>
                  </a:moveTo>
                  <a:cubicBezTo>
                    <a:pt x="54" y="9"/>
                    <a:pt x="62" y="10"/>
                    <a:pt x="62" y="17"/>
                  </a:cubicBezTo>
                  <a:cubicBezTo>
                    <a:pt x="62" y="18"/>
                    <a:pt x="59" y="18"/>
                    <a:pt x="57" y="18"/>
                  </a:cubicBezTo>
                  <a:cubicBezTo>
                    <a:pt x="47" y="18"/>
                    <a:pt x="42" y="10"/>
                    <a:pt x="31" y="10"/>
                  </a:cubicBezTo>
                  <a:cubicBezTo>
                    <a:pt x="23" y="10"/>
                    <a:pt x="20" y="10"/>
                    <a:pt x="13" y="10"/>
                  </a:cubicBezTo>
                  <a:cubicBezTo>
                    <a:pt x="10" y="10"/>
                    <a:pt x="0" y="7"/>
                    <a:pt x="0" y="7"/>
                  </a:cubicBezTo>
                  <a:cubicBezTo>
                    <a:pt x="0" y="3"/>
                    <a:pt x="4" y="2"/>
                    <a:pt x="5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41" y="6"/>
                    <a:pt x="46" y="3"/>
                    <a:pt x="51" y="3"/>
                  </a:cubicBezTo>
                  <a:lnTo>
                    <a:pt x="53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3" name="Freeform 28">
              <a:extLst>
                <a:ext uri="{FF2B5EF4-FFF2-40B4-BE49-F238E27FC236}">
                  <a16:creationId xmlns:a16="http://schemas.microsoft.com/office/drawing/2014/main" id="{EB3085D3-C936-4E64-BDB5-25D6DA755707}"/>
                </a:ext>
              </a:extLst>
            </p:cNvPr>
            <p:cNvSpPr>
              <a:spLocks/>
            </p:cNvSpPr>
            <p:nvPr/>
          </p:nvSpPr>
          <p:spPr bwMode="auto">
            <a:xfrm>
              <a:off x="8957156" y="4163941"/>
              <a:ext cx="30609" cy="71930"/>
            </a:xfrm>
            <a:custGeom>
              <a:avLst/>
              <a:gdLst>
                <a:gd name="T0" fmla="*/ 8 w 27"/>
                <a:gd name="T1" fmla="*/ 50 h 63"/>
                <a:gd name="T2" fmla="*/ 8 w 27"/>
                <a:gd name="T3" fmla="*/ 44 h 63"/>
                <a:gd name="T4" fmla="*/ 25 w 27"/>
                <a:gd name="T5" fmla="*/ 43 h 63"/>
                <a:gd name="T6" fmla="*/ 19 w 27"/>
                <a:gd name="T7" fmla="*/ 31 h 63"/>
                <a:gd name="T8" fmla="*/ 27 w 27"/>
                <a:gd name="T9" fmla="*/ 21 h 63"/>
                <a:gd name="T10" fmla="*/ 7 w 27"/>
                <a:gd name="T11" fmla="*/ 0 h 63"/>
                <a:gd name="T12" fmla="*/ 0 w 27"/>
                <a:gd name="T13" fmla="*/ 16 h 63"/>
                <a:gd name="T14" fmla="*/ 6 w 27"/>
                <a:gd name="T15" fmla="*/ 38 h 63"/>
                <a:gd name="T16" fmla="*/ 6 w 27"/>
                <a:gd name="T17" fmla="*/ 48 h 63"/>
                <a:gd name="T18" fmla="*/ 16 w 27"/>
                <a:gd name="T19" fmla="*/ 63 h 63"/>
                <a:gd name="T20" fmla="*/ 8 w 27"/>
                <a:gd name="T21" fmla="*/ 5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" h="63">
                  <a:moveTo>
                    <a:pt x="8" y="50"/>
                  </a:moveTo>
                  <a:cubicBezTo>
                    <a:pt x="8" y="44"/>
                    <a:pt x="8" y="44"/>
                    <a:pt x="8" y="44"/>
                  </a:cubicBezTo>
                  <a:cubicBezTo>
                    <a:pt x="14" y="44"/>
                    <a:pt x="22" y="44"/>
                    <a:pt x="25" y="43"/>
                  </a:cubicBezTo>
                  <a:cubicBezTo>
                    <a:pt x="24" y="36"/>
                    <a:pt x="19" y="35"/>
                    <a:pt x="19" y="31"/>
                  </a:cubicBezTo>
                  <a:cubicBezTo>
                    <a:pt x="19" y="26"/>
                    <a:pt x="27" y="25"/>
                    <a:pt x="27" y="21"/>
                  </a:cubicBezTo>
                  <a:cubicBezTo>
                    <a:pt x="14" y="17"/>
                    <a:pt x="8" y="11"/>
                    <a:pt x="7" y="0"/>
                  </a:cubicBezTo>
                  <a:cubicBezTo>
                    <a:pt x="1" y="3"/>
                    <a:pt x="0" y="9"/>
                    <a:pt x="0" y="16"/>
                  </a:cubicBezTo>
                  <a:cubicBezTo>
                    <a:pt x="0" y="26"/>
                    <a:pt x="6" y="29"/>
                    <a:pt x="6" y="38"/>
                  </a:cubicBezTo>
                  <a:cubicBezTo>
                    <a:pt x="6" y="46"/>
                    <a:pt x="6" y="44"/>
                    <a:pt x="6" y="48"/>
                  </a:cubicBezTo>
                  <a:cubicBezTo>
                    <a:pt x="6" y="53"/>
                    <a:pt x="8" y="63"/>
                    <a:pt x="16" y="63"/>
                  </a:cubicBezTo>
                  <a:cubicBezTo>
                    <a:pt x="12" y="58"/>
                    <a:pt x="11" y="55"/>
                    <a:pt x="8" y="5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4" name="Freeform 29">
              <a:extLst>
                <a:ext uri="{FF2B5EF4-FFF2-40B4-BE49-F238E27FC236}">
                  <a16:creationId xmlns:a16="http://schemas.microsoft.com/office/drawing/2014/main" id="{960B676B-258F-430F-9282-5AE39F458384}"/>
                </a:ext>
              </a:extLst>
            </p:cNvPr>
            <p:cNvSpPr>
              <a:spLocks/>
            </p:cNvSpPr>
            <p:nvPr/>
          </p:nvSpPr>
          <p:spPr bwMode="auto">
            <a:xfrm>
              <a:off x="9479036" y="4330757"/>
              <a:ext cx="97948" cy="59687"/>
            </a:xfrm>
            <a:custGeom>
              <a:avLst/>
              <a:gdLst>
                <a:gd name="T0" fmla="*/ 22 w 85"/>
                <a:gd name="T1" fmla="*/ 48 h 52"/>
                <a:gd name="T2" fmla="*/ 0 w 85"/>
                <a:gd name="T3" fmla="*/ 32 h 52"/>
                <a:gd name="T4" fmla="*/ 23 w 85"/>
                <a:gd name="T5" fmla="*/ 32 h 52"/>
                <a:gd name="T6" fmla="*/ 32 w 85"/>
                <a:gd name="T7" fmla="*/ 30 h 52"/>
                <a:gd name="T8" fmla="*/ 61 w 85"/>
                <a:gd name="T9" fmla="*/ 23 h 52"/>
                <a:gd name="T10" fmla="*/ 78 w 85"/>
                <a:gd name="T11" fmla="*/ 0 h 52"/>
                <a:gd name="T12" fmla="*/ 85 w 85"/>
                <a:gd name="T13" fmla="*/ 12 h 52"/>
                <a:gd name="T14" fmla="*/ 69 w 85"/>
                <a:gd name="T15" fmla="*/ 40 h 52"/>
                <a:gd name="T16" fmla="*/ 32 w 85"/>
                <a:gd name="T17" fmla="*/ 52 h 52"/>
                <a:gd name="T18" fmla="*/ 19 w 85"/>
                <a:gd name="T19" fmla="*/ 44 h 52"/>
                <a:gd name="T20" fmla="*/ 22 w 85"/>
                <a:gd name="T21" fmla="*/ 48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5" h="52">
                  <a:moveTo>
                    <a:pt x="22" y="48"/>
                  </a:moveTo>
                  <a:cubicBezTo>
                    <a:pt x="16" y="40"/>
                    <a:pt x="3" y="42"/>
                    <a:pt x="0" y="32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5" y="33"/>
                    <a:pt x="32" y="30"/>
                    <a:pt x="32" y="30"/>
                  </a:cubicBezTo>
                  <a:cubicBezTo>
                    <a:pt x="43" y="26"/>
                    <a:pt x="54" y="26"/>
                    <a:pt x="61" y="23"/>
                  </a:cubicBezTo>
                  <a:cubicBezTo>
                    <a:pt x="72" y="18"/>
                    <a:pt x="67" y="0"/>
                    <a:pt x="78" y="0"/>
                  </a:cubicBezTo>
                  <a:cubicBezTo>
                    <a:pt x="82" y="0"/>
                    <a:pt x="85" y="7"/>
                    <a:pt x="85" y="12"/>
                  </a:cubicBezTo>
                  <a:cubicBezTo>
                    <a:pt x="85" y="29"/>
                    <a:pt x="69" y="26"/>
                    <a:pt x="69" y="40"/>
                  </a:cubicBezTo>
                  <a:cubicBezTo>
                    <a:pt x="55" y="43"/>
                    <a:pt x="48" y="52"/>
                    <a:pt x="32" y="52"/>
                  </a:cubicBezTo>
                  <a:cubicBezTo>
                    <a:pt x="29" y="52"/>
                    <a:pt x="19" y="46"/>
                    <a:pt x="19" y="44"/>
                  </a:cubicBezTo>
                  <a:lnTo>
                    <a:pt x="22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5" name="Freeform 30">
              <a:extLst>
                <a:ext uri="{FF2B5EF4-FFF2-40B4-BE49-F238E27FC236}">
                  <a16:creationId xmlns:a16="http://schemas.microsoft.com/office/drawing/2014/main" id="{4D5BF0FE-E757-46D3-9F03-026F696E2ABE}"/>
                </a:ext>
              </a:extLst>
            </p:cNvPr>
            <p:cNvSpPr>
              <a:spLocks/>
            </p:cNvSpPr>
            <p:nvPr/>
          </p:nvSpPr>
          <p:spPr bwMode="auto">
            <a:xfrm>
              <a:off x="9038270" y="4229749"/>
              <a:ext cx="501984" cy="272416"/>
            </a:xfrm>
            <a:custGeom>
              <a:avLst/>
              <a:gdLst>
                <a:gd name="T0" fmla="*/ 219 w 439"/>
                <a:gd name="T1" fmla="*/ 49 h 238"/>
                <a:gd name="T2" fmla="*/ 274 w 439"/>
                <a:gd name="T3" fmla="*/ 69 h 238"/>
                <a:gd name="T4" fmla="*/ 297 w 439"/>
                <a:gd name="T5" fmla="*/ 80 h 238"/>
                <a:gd name="T6" fmla="*/ 307 w 439"/>
                <a:gd name="T7" fmla="*/ 88 h 238"/>
                <a:gd name="T8" fmla="*/ 349 w 439"/>
                <a:gd name="T9" fmla="*/ 127 h 238"/>
                <a:gd name="T10" fmla="*/ 372 w 439"/>
                <a:gd name="T11" fmla="*/ 140 h 238"/>
                <a:gd name="T12" fmla="*/ 358 w 439"/>
                <a:gd name="T13" fmla="*/ 153 h 238"/>
                <a:gd name="T14" fmla="*/ 372 w 439"/>
                <a:gd name="T15" fmla="*/ 172 h 238"/>
                <a:gd name="T16" fmla="*/ 384 w 439"/>
                <a:gd name="T17" fmla="*/ 195 h 238"/>
                <a:gd name="T18" fmla="*/ 401 w 439"/>
                <a:gd name="T19" fmla="*/ 203 h 238"/>
                <a:gd name="T20" fmla="*/ 407 w 439"/>
                <a:gd name="T21" fmla="*/ 211 h 238"/>
                <a:gd name="T22" fmla="*/ 416 w 439"/>
                <a:gd name="T23" fmla="*/ 213 h 238"/>
                <a:gd name="T24" fmla="*/ 424 w 439"/>
                <a:gd name="T25" fmla="*/ 223 h 238"/>
                <a:gd name="T26" fmla="*/ 439 w 439"/>
                <a:gd name="T27" fmla="*/ 226 h 238"/>
                <a:gd name="T28" fmla="*/ 429 w 439"/>
                <a:gd name="T29" fmla="*/ 238 h 238"/>
                <a:gd name="T30" fmla="*/ 424 w 439"/>
                <a:gd name="T31" fmla="*/ 238 h 238"/>
                <a:gd name="T32" fmla="*/ 410 w 439"/>
                <a:gd name="T33" fmla="*/ 229 h 238"/>
                <a:gd name="T34" fmla="*/ 390 w 439"/>
                <a:gd name="T35" fmla="*/ 229 h 238"/>
                <a:gd name="T36" fmla="*/ 362 w 439"/>
                <a:gd name="T37" fmla="*/ 209 h 238"/>
                <a:gd name="T38" fmla="*/ 354 w 439"/>
                <a:gd name="T39" fmla="*/ 203 h 238"/>
                <a:gd name="T40" fmla="*/ 300 w 439"/>
                <a:gd name="T41" fmla="*/ 165 h 238"/>
                <a:gd name="T42" fmla="*/ 272 w 439"/>
                <a:gd name="T43" fmla="*/ 184 h 238"/>
                <a:gd name="T44" fmla="*/ 268 w 439"/>
                <a:gd name="T45" fmla="*/ 203 h 238"/>
                <a:gd name="T46" fmla="*/ 240 w 439"/>
                <a:gd name="T47" fmla="*/ 203 h 238"/>
                <a:gd name="T48" fmla="*/ 195 w 439"/>
                <a:gd name="T49" fmla="*/ 179 h 238"/>
                <a:gd name="T50" fmla="*/ 184 w 439"/>
                <a:gd name="T51" fmla="*/ 184 h 238"/>
                <a:gd name="T52" fmla="*/ 168 w 439"/>
                <a:gd name="T53" fmla="*/ 184 h 238"/>
                <a:gd name="T54" fmla="*/ 155 w 439"/>
                <a:gd name="T55" fmla="*/ 177 h 238"/>
                <a:gd name="T56" fmla="*/ 174 w 439"/>
                <a:gd name="T57" fmla="*/ 161 h 238"/>
                <a:gd name="T58" fmla="*/ 165 w 439"/>
                <a:gd name="T59" fmla="*/ 127 h 238"/>
                <a:gd name="T60" fmla="*/ 133 w 439"/>
                <a:gd name="T61" fmla="*/ 105 h 238"/>
                <a:gd name="T62" fmla="*/ 92 w 439"/>
                <a:gd name="T63" fmla="*/ 97 h 238"/>
                <a:gd name="T64" fmla="*/ 64 w 439"/>
                <a:gd name="T65" fmla="*/ 80 h 238"/>
                <a:gd name="T66" fmla="*/ 64 w 439"/>
                <a:gd name="T67" fmla="*/ 73 h 238"/>
                <a:gd name="T68" fmla="*/ 52 w 439"/>
                <a:gd name="T69" fmla="*/ 87 h 238"/>
                <a:gd name="T70" fmla="*/ 45 w 439"/>
                <a:gd name="T71" fmla="*/ 85 h 238"/>
                <a:gd name="T72" fmla="*/ 41 w 439"/>
                <a:gd name="T73" fmla="*/ 67 h 238"/>
                <a:gd name="T74" fmla="*/ 27 w 439"/>
                <a:gd name="T75" fmla="*/ 58 h 238"/>
                <a:gd name="T76" fmla="*/ 66 w 439"/>
                <a:gd name="T77" fmla="*/ 44 h 238"/>
                <a:gd name="T78" fmla="*/ 61 w 439"/>
                <a:gd name="T79" fmla="*/ 44 h 238"/>
                <a:gd name="T80" fmla="*/ 39 w 439"/>
                <a:gd name="T81" fmla="*/ 48 h 238"/>
                <a:gd name="T82" fmla="*/ 28 w 439"/>
                <a:gd name="T83" fmla="*/ 45 h 238"/>
                <a:gd name="T84" fmla="*/ 24 w 439"/>
                <a:gd name="T85" fmla="*/ 38 h 238"/>
                <a:gd name="T86" fmla="*/ 0 w 439"/>
                <a:gd name="T87" fmla="*/ 21 h 238"/>
                <a:gd name="T88" fmla="*/ 11 w 439"/>
                <a:gd name="T89" fmla="*/ 13 h 238"/>
                <a:gd name="T90" fmla="*/ 39 w 439"/>
                <a:gd name="T91" fmla="*/ 0 h 238"/>
                <a:gd name="T92" fmla="*/ 75 w 439"/>
                <a:gd name="T93" fmla="*/ 16 h 238"/>
                <a:gd name="T94" fmla="*/ 75 w 439"/>
                <a:gd name="T95" fmla="*/ 44 h 238"/>
                <a:gd name="T96" fmla="*/ 87 w 439"/>
                <a:gd name="T97" fmla="*/ 52 h 238"/>
                <a:gd name="T98" fmla="*/ 102 w 439"/>
                <a:gd name="T99" fmla="*/ 67 h 238"/>
                <a:gd name="T100" fmla="*/ 115 w 439"/>
                <a:gd name="T101" fmla="*/ 54 h 238"/>
                <a:gd name="T102" fmla="*/ 134 w 439"/>
                <a:gd name="T103" fmla="*/ 44 h 238"/>
                <a:gd name="T104" fmla="*/ 159 w 439"/>
                <a:gd name="T105" fmla="*/ 25 h 238"/>
                <a:gd name="T106" fmla="*/ 168 w 439"/>
                <a:gd name="T107" fmla="*/ 29 h 238"/>
                <a:gd name="T108" fmla="*/ 187 w 439"/>
                <a:gd name="T109" fmla="*/ 44 h 238"/>
                <a:gd name="T110" fmla="*/ 208 w 439"/>
                <a:gd name="T111" fmla="*/ 44 h 238"/>
                <a:gd name="T112" fmla="*/ 223 w 439"/>
                <a:gd name="T113" fmla="*/ 52 h 238"/>
                <a:gd name="T114" fmla="*/ 223 w 439"/>
                <a:gd name="T115" fmla="*/ 53 h 238"/>
                <a:gd name="T116" fmla="*/ 219 w 439"/>
                <a:gd name="T117" fmla="*/ 4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39" h="238">
                  <a:moveTo>
                    <a:pt x="219" y="49"/>
                  </a:moveTo>
                  <a:cubicBezTo>
                    <a:pt x="228" y="59"/>
                    <a:pt x="255" y="69"/>
                    <a:pt x="274" y="69"/>
                  </a:cubicBezTo>
                  <a:cubicBezTo>
                    <a:pt x="284" y="69"/>
                    <a:pt x="288" y="80"/>
                    <a:pt x="297" y="80"/>
                  </a:cubicBezTo>
                  <a:cubicBezTo>
                    <a:pt x="297" y="87"/>
                    <a:pt x="303" y="87"/>
                    <a:pt x="307" y="88"/>
                  </a:cubicBezTo>
                  <a:cubicBezTo>
                    <a:pt x="331" y="96"/>
                    <a:pt x="330" y="118"/>
                    <a:pt x="349" y="127"/>
                  </a:cubicBezTo>
                  <a:cubicBezTo>
                    <a:pt x="356" y="131"/>
                    <a:pt x="372" y="122"/>
                    <a:pt x="372" y="140"/>
                  </a:cubicBezTo>
                  <a:cubicBezTo>
                    <a:pt x="372" y="149"/>
                    <a:pt x="358" y="145"/>
                    <a:pt x="358" y="153"/>
                  </a:cubicBezTo>
                  <a:cubicBezTo>
                    <a:pt x="358" y="157"/>
                    <a:pt x="371" y="170"/>
                    <a:pt x="372" y="172"/>
                  </a:cubicBezTo>
                  <a:cubicBezTo>
                    <a:pt x="380" y="180"/>
                    <a:pt x="378" y="185"/>
                    <a:pt x="384" y="195"/>
                  </a:cubicBezTo>
                  <a:cubicBezTo>
                    <a:pt x="386" y="199"/>
                    <a:pt x="396" y="203"/>
                    <a:pt x="401" y="203"/>
                  </a:cubicBezTo>
                  <a:cubicBezTo>
                    <a:pt x="403" y="203"/>
                    <a:pt x="405" y="208"/>
                    <a:pt x="407" y="211"/>
                  </a:cubicBezTo>
                  <a:cubicBezTo>
                    <a:pt x="408" y="215"/>
                    <a:pt x="413" y="212"/>
                    <a:pt x="416" y="213"/>
                  </a:cubicBezTo>
                  <a:cubicBezTo>
                    <a:pt x="421" y="215"/>
                    <a:pt x="422" y="219"/>
                    <a:pt x="424" y="223"/>
                  </a:cubicBezTo>
                  <a:cubicBezTo>
                    <a:pt x="425" y="227"/>
                    <a:pt x="436" y="225"/>
                    <a:pt x="439" y="226"/>
                  </a:cubicBezTo>
                  <a:cubicBezTo>
                    <a:pt x="434" y="229"/>
                    <a:pt x="429" y="233"/>
                    <a:pt x="429" y="238"/>
                  </a:cubicBezTo>
                  <a:cubicBezTo>
                    <a:pt x="427" y="238"/>
                    <a:pt x="426" y="238"/>
                    <a:pt x="424" y="238"/>
                  </a:cubicBezTo>
                  <a:cubicBezTo>
                    <a:pt x="423" y="238"/>
                    <a:pt x="411" y="231"/>
                    <a:pt x="410" y="229"/>
                  </a:cubicBezTo>
                  <a:cubicBezTo>
                    <a:pt x="390" y="229"/>
                    <a:pt x="390" y="229"/>
                    <a:pt x="390" y="229"/>
                  </a:cubicBezTo>
                  <a:cubicBezTo>
                    <a:pt x="379" y="227"/>
                    <a:pt x="362" y="218"/>
                    <a:pt x="362" y="209"/>
                  </a:cubicBezTo>
                  <a:cubicBezTo>
                    <a:pt x="362" y="206"/>
                    <a:pt x="355" y="204"/>
                    <a:pt x="354" y="203"/>
                  </a:cubicBezTo>
                  <a:cubicBezTo>
                    <a:pt x="339" y="187"/>
                    <a:pt x="325" y="165"/>
                    <a:pt x="300" y="165"/>
                  </a:cubicBezTo>
                  <a:cubicBezTo>
                    <a:pt x="281" y="165"/>
                    <a:pt x="283" y="179"/>
                    <a:pt x="272" y="184"/>
                  </a:cubicBezTo>
                  <a:cubicBezTo>
                    <a:pt x="275" y="195"/>
                    <a:pt x="268" y="198"/>
                    <a:pt x="268" y="203"/>
                  </a:cubicBezTo>
                  <a:cubicBezTo>
                    <a:pt x="251" y="203"/>
                    <a:pt x="248" y="203"/>
                    <a:pt x="240" y="203"/>
                  </a:cubicBezTo>
                  <a:cubicBezTo>
                    <a:pt x="220" y="203"/>
                    <a:pt x="215" y="179"/>
                    <a:pt x="195" y="179"/>
                  </a:cubicBezTo>
                  <a:cubicBezTo>
                    <a:pt x="192" y="179"/>
                    <a:pt x="184" y="180"/>
                    <a:pt x="184" y="184"/>
                  </a:cubicBezTo>
                  <a:cubicBezTo>
                    <a:pt x="168" y="184"/>
                    <a:pt x="168" y="184"/>
                    <a:pt x="168" y="184"/>
                  </a:cubicBezTo>
                  <a:cubicBezTo>
                    <a:pt x="162" y="184"/>
                    <a:pt x="155" y="184"/>
                    <a:pt x="155" y="177"/>
                  </a:cubicBezTo>
                  <a:cubicBezTo>
                    <a:pt x="155" y="168"/>
                    <a:pt x="170" y="164"/>
                    <a:pt x="174" y="161"/>
                  </a:cubicBezTo>
                  <a:cubicBezTo>
                    <a:pt x="164" y="150"/>
                    <a:pt x="168" y="139"/>
                    <a:pt x="165" y="127"/>
                  </a:cubicBezTo>
                  <a:cubicBezTo>
                    <a:pt x="162" y="118"/>
                    <a:pt x="140" y="109"/>
                    <a:pt x="133" y="105"/>
                  </a:cubicBezTo>
                  <a:cubicBezTo>
                    <a:pt x="124" y="101"/>
                    <a:pt x="104" y="97"/>
                    <a:pt x="92" y="97"/>
                  </a:cubicBezTo>
                  <a:cubicBezTo>
                    <a:pt x="81" y="97"/>
                    <a:pt x="76" y="76"/>
                    <a:pt x="64" y="80"/>
                  </a:cubicBezTo>
                  <a:cubicBezTo>
                    <a:pt x="64" y="73"/>
                    <a:pt x="64" y="73"/>
                    <a:pt x="64" y="73"/>
                  </a:cubicBezTo>
                  <a:cubicBezTo>
                    <a:pt x="62" y="79"/>
                    <a:pt x="59" y="87"/>
                    <a:pt x="52" y="87"/>
                  </a:cubicBezTo>
                  <a:cubicBezTo>
                    <a:pt x="50" y="87"/>
                    <a:pt x="46" y="87"/>
                    <a:pt x="45" y="85"/>
                  </a:cubicBezTo>
                  <a:cubicBezTo>
                    <a:pt x="41" y="77"/>
                    <a:pt x="45" y="74"/>
                    <a:pt x="41" y="67"/>
                  </a:cubicBezTo>
                  <a:cubicBezTo>
                    <a:pt x="37" y="61"/>
                    <a:pt x="29" y="64"/>
                    <a:pt x="27" y="58"/>
                  </a:cubicBezTo>
                  <a:cubicBezTo>
                    <a:pt x="38" y="52"/>
                    <a:pt x="61" y="54"/>
                    <a:pt x="66" y="44"/>
                  </a:cubicBezTo>
                  <a:cubicBezTo>
                    <a:pt x="61" y="44"/>
                    <a:pt x="61" y="44"/>
                    <a:pt x="61" y="44"/>
                  </a:cubicBezTo>
                  <a:cubicBezTo>
                    <a:pt x="52" y="47"/>
                    <a:pt x="47" y="48"/>
                    <a:pt x="39" y="48"/>
                  </a:cubicBezTo>
                  <a:cubicBezTo>
                    <a:pt x="35" y="48"/>
                    <a:pt x="32" y="46"/>
                    <a:pt x="28" y="45"/>
                  </a:cubicBezTo>
                  <a:cubicBezTo>
                    <a:pt x="26" y="44"/>
                    <a:pt x="24" y="40"/>
                    <a:pt x="24" y="38"/>
                  </a:cubicBezTo>
                  <a:cubicBezTo>
                    <a:pt x="18" y="27"/>
                    <a:pt x="0" y="32"/>
                    <a:pt x="0" y="21"/>
                  </a:cubicBezTo>
                  <a:cubicBezTo>
                    <a:pt x="0" y="16"/>
                    <a:pt x="6" y="13"/>
                    <a:pt x="11" y="13"/>
                  </a:cubicBezTo>
                  <a:cubicBezTo>
                    <a:pt x="20" y="13"/>
                    <a:pt x="25" y="0"/>
                    <a:pt x="39" y="0"/>
                  </a:cubicBezTo>
                  <a:cubicBezTo>
                    <a:pt x="52" y="0"/>
                    <a:pt x="62" y="13"/>
                    <a:pt x="75" y="16"/>
                  </a:cubicBezTo>
                  <a:cubicBezTo>
                    <a:pt x="75" y="27"/>
                    <a:pt x="75" y="38"/>
                    <a:pt x="75" y="44"/>
                  </a:cubicBezTo>
                  <a:cubicBezTo>
                    <a:pt x="75" y="48"/>
                    <a:pt x="80" y="52"/>
                    <a:pt x="87" y="52"/>
                  </a:cubicBezTo>
                  <a:cubicBezTo>
                    <a:pt x="87" y="55"/>
                    <a:pt x="97" y="67"/>
                    <a:pt x="102" y="67"/>
                  </a:cubicBezTo>
                  <a:cubicBezTo>
                    <a:pt x="107" y="67"/>
                    <a:pt x="114" y="56"/>
                    <a:pt x="115" y="54"/>
                  </a:cubicBezTo>
                  <a:cubicBezTo>
                    <a:pt x="121" y="48"/>
                    <a:pt x="123" y="47"/>
                    <a:pt x="134" y="44"/>
                  </a:cubicBezTo>
                  <a:cubicBezTo>
                    <a:pt x="140" y="41"/>
                    <a:pt x="149" y="27"/>
                    <a:pt x="159" y="25"/>
                  </a:cubicBezTo>
                  <a:cubicBezTo>
                    <a:pt x="159" y="29"/>
                    <a:pt x="165" y="29"/>
                    <a:pt x="168" y="29"/>
                  </a:cubicBezTo>
                  <a:cubicBezTo>
                    <a:pt x="177" y="32"/>
                    <a:pt x="183" y="42"/>
                    <a:pt x="187" y="44"/>
                  </a:cubicBezTo>
                  <a:cubicBezTo>
                    <a:pt x="208" y="44"/>
                    <a:pt x="208" y="44"/>
                    <a:pt x="208" y="44"/>
                  </a:cubicBezTo>
                  <a:cubicBezTo>
                    <a:pt x="212" y="48"/>
                    <a:pt x="220" y="51"/>
                    <a:pt x="223" y="52"/>
                  </a:cubicBezTo>
                  <a:cubicBezTo>
                    <a:pt x="223" y="53"/>
                    <a:pt x="223" y="53"/>
                    <a:pt x="223" y="53"/>
                  </a:cubicBezTo>
                  <a:lnTo>
                    <a:pt x="219" y="4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6" name="Freeform 31">
              <a:extLst>
                <a:ext uri="{FF2B5EF4-FFF2-40B4-BE49-F238E27FC236}">
                  <a16:creationId xmlns:a16="http://schemas.microsoft.com/office/drawing/2014/main" id="{40EC5E9F-10ED-4E80-BFD8-BF8F09958D66}"/>
                </a:ext>
              </a:extLst>
            </p:cNvPr>
            <p:cNvSpPr>
              <a:spLocks/>
            </p:cNvSpPr>
            <p:nvPr/>
          </p:nvSpPr>
          <p:spPr bwMode="auto">
            <a:xfrm>
              <a:off x="9547906" y="4289435"/>
              <a:ext cx="48974" cy="52034"/>
            </a:xfrm>
            <a:custGeom>
              <a:avLst/>
              <a:gdLst>
                <a:gd name="T0" fmla="*/ 39 w 43"/>
                <a:gd name="T1" fmla="*/ 45 h 46"/>
                <a:gd name="T2" fmla="*/ 31 w 43"/>
                <a:gd name="T3" fmla="*/ 30 h 46"/>
                <a:gd name="T4" fmla="*/ 13 w 43"/>
                <a:gd name="T5" fmla="*/ 10 h 46"/>
                <a:gd name="T6" fmla="*/ 0 w 43"/>
                <a:gd name="T7" fmla="*/ 0 h 46"/>
                <a:gd name="T8" fmla="*/ 29 w 43"/>
                <a:gd name="T9" fmla="*/ 23 h 46"/>
                <a:gd name="T10" fmla="*/ 43 w 43"/>
                <a:gd name="T11" fmla="*/ 39 h 46"/>
                <a:gd name="T12" fmla="*/ 43 w 43"/>
                <a:gd name="T13" fmla="*/ 45 h 46"/>
                <a:gd name="T14" fmla="*/ 39 w 43"/>
                <a:gd name="T15" fmla="*/ 45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" h="46">
                  <a:moveTo>
                    <a:pt x="39" y="45"/>
                  </a:moveTo>
                  <a:cubicBezTo>
                    <a:pt x="30" y="43"/>
                    <a:pt x="30" y="38"/>
                    <a:pt x="31" y="30"/>
                  </a:cubicBezTo>
                  <a:cubicBezTo>
                    <a:pt x="22" y="25"/>
                    <a:pt x="23" y="16"/>
                    <a:pt x="13" y="10"/>
                  </a:cubicBezTo>
                  <a:cubicBezTo>
                    <a:pt x="7" y="6"/>
                    <a:pt x="2" y="7"/>
                    <a:pt x="0" y="0"/>
                  </a:cubicBezTo>
                  <a:cubicBezTo>
                    <a:pt x="14" y="5"/>
                    <a:pt x="21" y="15"/>
                    <a:pt x="29" y="23"/>
                  </a:cubicBezTo>
                  <a:cubicBezTo>
                    <a:pt x="35" y="30"/>
                    <a:pt x="43" y="28"/>
                    <a:pt x="43" y="39"/>
                  </a:cubicBezTo>
                  <a:cubicBezTo>
                    <a:pt x="43" y="41"/>
                    <a:pt x="43" y="43"/>
                    <a:pt x="43" y="45"/>
                  </a:cubicBezTo>
                  <a:cubicBezTo>
                    <a:pt x="42" y="45"/>
                    <a:pt x="40" y="46"/>
                    <a:pt x="39" y="4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7" name="Freeform 32">
              <a:extLst>
                <a:ext uri="{FF2B5EF4-FFF2-40B4-BE49-F238E27FC236}">
                  <a16:creationId xmlns:a16="http://schemas.microsoft.com/office/drawing/2014/main" id="{F0C958F3-7C44-44C1-A24A-0E96357E9295}"/>
                </a:ext>
              </a:extLst>
            </p:cNvPr>
            <p:cNvSpPr>
              <a:spLocks/>
            </p:cNvSpPr>
            <p:nvPr/>
          </p:nvSpPr>
          <p:spPr bwMode="auto">
            <a:xfrm>
              <a:off x="9636671" y="4364426"/>
              <a:ext cx="24487" cy="33669"/>
            </a:xfrm>
            <a:custGeom>
              <a:avLst/>
              <a:gdLst>
                <a:gd name="T0" fmla="*/ 12 w 22"/>
                <a:gd name="T1" fmla="*/ 17 h 29"/>
                <a:gd name="T2" fmla="*/ 1 w 22"/>
                <a:gd name="T3" fmla="*/ 0 h 29"/>
                <a:gd name="T4" fmla="*/ 22 w 22"/>
                <a:gd name="T5" fmla="*/ 23 h 29"/>
                <a:gd name="T6" fmla="*/ 16 w 22"/>
                <a:gd name="T7" fmla="*/ 29 h 29"/>
                <a:gd name="T8" fmla="*/ 12 w 22"/>
                <a:gd name="T9" fmla="*/ 23 h 29"/>
                <a:gd name="T10" fmla="*/ 12 w 22"/>
                <a:gd name="T11" fmla="*/ 1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29">
                  <a:moveTo>
                    <a:pt x="12" y="17"/>
                  </a:moveTo>
                  <a:cubicBezTo>
                    <a:pt x="3" y="16"/>
                    <a:pt x="0" y="8"/>
                    <a:pt x="1" y="0"/>
                  </a:cubicBezTo>
                  <a:cubicBezTo>
                    <a:pt x="6" y="3"/>
                    <a:pt x="22" y="20"/>
                    <a:pt x="22" y="23"/>
                  </a:cubicBezTo>
                  <a:cubicBezTo>
                    <a:pt x="22" y="25"/>
                    <a:pt x="19" y="29"/>
                    <a:pt x="16" y="29"/>
                  </a:cubicBezTo>
                  <a:cubicBezTo>
                    <a:pt x="14" y="29"/>
                    <a:pt x="12" y="26"/>
                    <a:pt x="12" y="23"/>
                  </a:cubicBezTo>
                  <a:cubicBezTo>
                    <a:pt x="12" y="21"/>
                    <a:pt x="12" y="19"/>
                    <a:pt x="12" y="1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8" name="Freeform 33">
              <a:extLst>
                <a:ext uri="{FF2B5EF4-FFF2-40B4-BE49-F238E27FC236}">
                  <a16:creationId xmlns:a16="http://schemas.microsoft.com/office/drawing/2014/main" id="{97111454-5A8F-47A8-9B4E-901900815CD2}"/>
                </a:ext>
              </a:extLst>
            </p:cNvPr>
            <p:cNvSpPr>
              <a:spLocks/>
            </p:cNvSpPr>
            <p:nvPr/>
          </p:nvSpPr>
          <p:spPr bwMode="auto">
            <a:xfrm>
              <a:off x="9805020" y="4486860"/>
              <a:ext cx="13774" cy="18365"/>
            </a:xfrm>
            <a:custGeom>
              <a:avLst/>
              <a:gdLst>
                <a:gd name="T0" fmla="*/ 13 w 13"/>
                <a:gd name="T1" fmla="*/ 12 h 17"/>
                <a:gd name="T2" fmla="*/ 13 w 13"/>
                <a:gd name="T3" fmla="*/ 17 h 17"/>
                <a:gd name="T4" fmla="*/ 1 w 13"/>
                <a:gd name="T5" fmla="*/ 0 h 17"/>
                <a:gd name="T6" fmla="*/ 13 w 13"/>
                <a:gd name="T7" fmla="*/ 1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7">
                  <a:moveTo>
                    <a:pt x="13" y="12"/>
                  </a:moveTo>
                  <a:cubicBezTo>
                    <a:pt x="13" y="14"/>
                    <a:pt x="12" y="15"/>
                    <a:pt x="13" y="17"/>
                  </a:cubicBezTo>
                  <a:cubicBezTo>
                    <a:pt x="5" y="17"/>
                    <a:pt x="0" y="5"/>
                    <a:pt x="1" y="0"/>
                  </a:cubicBezTo>
                  <a:cubicBezTo>
                    <a:pt x="7" y="4"/>
                    <a:pt x="13" y="6"/>
                    <a:pt x="13" y="1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9" name="Freeform 34">
              <a:extLst>
                <a:ext uri="{FF2B5EF4-FFF2-40B4-BE49-F238E27FC236}">
                  <a16:creationId xmlns:a16="http://schemas.microsoft.com/office/drawing/2014/main" id="{DE6FBEDD-270C-4EA8-9FD1-9B0021C775F4}"/>
                </a:ext>
              </a:extLst>
            </p:cNvPr>
            <p:cNvSpPr>
              <a:spLocks/>
            </p:cNvSpPr>
            <p:nvPr/>
          </p:nvSpPr>
          <p:spPr bwMode="auto">
            <a:xfrm>
              <a:off x="9766759" y="4471556"/>
              <a:ext cx="29078" cy="15304"/>
            </a:xfrm>
            <a:custGeom>
              <a:avLst/>
              <a:gdLst>
                <a:gd name="T0" fmla="*/ 25 w 25"/>
                <a:gd name="T1" fmla="*/ 12 h 13"/>
                <a:gd name="T2" fmla="*/ 21 w 25"/>
                <a:gd name="T3" fmla="*/ 13 h 13"/>
                <a:gd name="T4" fmla="*/ 0 w 25"/>
                <a:gd name="T5" fmla="*/ 0 h 13"/>
                <a:gd name="T6" fmla="*/ 25 w 25"/>
                <a:gd name="T7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3">
                  <a:moveTo>
                    <a:pt x="25" y="12"/>
                  </a:moveTo>
                  <a:cubicBezTo>
                    <a:pt x="24" y="12"/>
                    <a:pt x="22" y="13"/>
                    <a:pt x="21" y="13"/>
                  </a:cubicBezTo>
                  <a:cubicBezTo>
                    <a:pt x="12" y="13"/>
                    <a:pt x="0" y="10"/>
                    <a:pt x="0" y="0"/>
                  </a:cubicBezTo>
                  <a:cubicBezTo>
                    <a:pt x="12" y="0"/>
                    <a:pt x="20" y="4"/>
                    <a:pt x="25" y="1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0" name="Freeform 35">
              <a:extLst>
                <a:ext uri="{FF2B5EF4-FFF2-40B4-BE49-F238E27FC236}">
                  <a16:creationId xmlns:a16="http://schemas.microsoft.com/office/drawing/2014/main" id="{D23E557A-8039-45D1-94CA-BC24A680CE0A}"/>
                </a:ext>
              </a:extLst>
            </p:cNvPr>
            <p:cNvSpPr>
              <a:spLocks/>
            </p:cNvSpPr>
            <p:nvPr/>
          </p:nvSpPr>
          <p:spPr bwMode="auto">
            <a:xfrm>
              <a:off x="9771350" y="4436356"/>
              <a:ext cx="24487" cy="29078"/>
            </a:xfrm>
            <a:custGeom>
              <a:avLst/>
              <a:gdLst>
                <a:gd name="T0" fmla="*/ 22 w 22"/>
                <a:gd name="T1" fmla="*/ 26 h 26"/>
                <a:gd name="T2" fmla="*/ 0 w 22"/>
                <a:gd name="T3" fmla="*/ 0 h 26"/>
                <a:gd name="T4" fmla="*/ 22 w 22"/>
                <a:gd name="T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22" y="26"/>
                  </a:moveTo>
                  <a:cubicBezTo>
                    <a:pt x="14" y="26"/>
                    <a:pt x="1" y="7"/>
                    <a:pt x="0" y="0"/>
                  </a:cubicBezTo>
                  <a:cubicBezTo>
                    <a:pt x="11" y="7"/>
                    <a:pt x="18" y="14"/>
                    <a:pt x="22" y="2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1" name="Freeform 36">
              <a:extLst>
                <a:ext uri="{FF2B5EF4-FFF2-40B4-BE49-F238E27FC236}">
                  <a16:creationId xmlns:a16="http://schemas.microsoft.com/office/drawing/2014/main" id="{A6739903-3C9A-4135-A3CC-AEA5649284DD}"/>
                </a:ext>
              </a:extLst>
            </p:cNvPr>
            <p:cNvSpPr>
              <a:spLocks/>
            </p:cNvSpPr>
            <p:nvPr/>
          </p:nvSpPr>
          <p:spPr bwMode="auto">
            <a:xfrm>
              <a:off x="9719315" y="4413400"/>
              <a:ext cx="32139" cy="21426"/>
            </a:xfrm>
            <a:custGeom>
              <a:avLst/>
              <a:gdLst>
                <a:gd name="T0" fmla="*/ 3 w 29"/>
                <a:gd name="T1" fmla="*/ 0 h 18"/>
                <a:gd name="T2" fmla="*/ 29 w 29"/>
                <a:gd name="T3" fmla="*/ 16 h 18"/>
                <a:gd name="T4" fmla="*/ 23 w 29"/>
                <a:gd name="T5" fmla="*/ 18 h 18"/>
                <a:gd name="T6" fmla="*/ 0 w 29"/>
                <a:gd name="T7" fmla="*/ 3 h 18"/>
                <a:gd name="T8" fmla="*/ 1 w 29"/>
                <a:gd name="T9" fmla="*/ 3 h 18"/>
                <a:gd name="T10" fmla="*/ 3 w 29"/>
                <a:gd name="T11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18">
                  <a:moveTo>
                    <a:pt x="3" y="0"/>
                  </a:moveTo>
                  <a:cubicBezTo>
                    <a:pt x="10" y="4"/>
                    <a:pt x="25" y="9"/>
                    <a:pt x="29" y="16"/>
                  </a:cubicBezTo>
                  <a:cubicBezTo>
                    <a:pt x="28" y="17"/>
                    <a:pt x="25" y="18"/>
                    <a:pt x="23" y="18"/>
                  </a:cubicBezTo>
                  <a:cubicBezTo>
                    <a:pt x="17" y="18"/>
                    <a:pt x="0" y="11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2" name="Freeform 37">
              <a:extLst>
                <a:ext uri="{FF2B5EF4-FFF2-40B4-BE49-F238E27FC236}">
                  <a16:creationId xmlns:a16="http://schemas.microsoft.com/office/drawing/2014/main" id="{DB89E58A-75F3-4FED-8B39-BF99E8C2950C}"/>
                </a:ext>
              </a:extLst>
            </p:cNvPr>
            <p:cNvSpPr>
              <a:spLocks/>
            </p:cNvSpPr>
            <p:nvPr/>
          </p:nvSpPr>
          <p:spPr bwMode="auto">
            <a:xfrm>
              <a:off x="9679524" y="4390443"/>
              <a:ext cx="21426" cy="13774"/>
            </a:xfrm>
            <a:custGeom>
              <a:avLst/>
              <a:gdLst>
                <a:gd name="T0" fmla="*/ 0 w 18"/>
                <a:gd name="T1" fmla="*/ 0 h 12"/>
                <a:gd name="T2" fmla="*/ 18 w 18"/>
                <a:gd name="T3" fmla="*/ 12 h 12"/>
                <a:gd name="T4" fmla="*/ 11 w 18"/>
                <a:gd name="T5" fmla="*/ 12 h 12"/>
                <a:gd name="T6" fmla="*/ 0 w 18"/>
                <a:gd name="T7" fmla="*/ 4 h 12"/>
                <a:gd name="T8" fmla="*/ 3 w 18"/>
                <a:gd name="T9" fmla="*/ 3 h 12"/>
                <a:gd name="T10" fmla="*/ 0 w 18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12">
                  <a:moveTo>
                    <a:pt x="0" y="0"/>
                  </a:moveTo>
                  <a:cubicBezTo>
                    <a:pt x="8" y="7"/>
                    <a:pt x="13" y="4"/>
                    <a:pt x="18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3" y="4"/>
                    <a:pt x="3" y="3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3" name="Freeform 38">
              <a:extLst>
                <a:ext uri="{FF2B5EF4-FFF2-40B4-BE49-F238E27FC236}">
                  <a16:creationId xmlns:a16="http://schemas.microsoft.com/office/drawing/2014/main" id="{55AD682E-4F49-4676-B4EE-E471CBEF6E8F}"/>
                </a:ext>
              </a:extLst>
            </p:cNvPr>
            <p:cNvSpPr>
              <a:spLocks/>
            </p:cNvSpPr>
            <p:nvPr/>
          </p:nvSpPr>
          <p:spPr bwMode="auto">
            <a:xfrm>
              <a:off x="9381088" y="5336246"/>
              <a:ext cx="94887" cy="102538"/>
            </a:xfrm>
            <a:custGeom>
              <a:avLst/>
              <a:gdLst>
                <a:gd name="T0" fmla="*/ 42 w 83"/>
                <a:gd name="T1" fmla="*/ 13 h 89"/>
                <a:gd name="T2" fmla="*/ 75 w 83"/>
                <a:gd name="T3" fmla="*/ 5 h 89"/>
                <a:gd name="T4" fmla="*/ 83 w 83"/>
                <a:gd name="T5" fmla="*/ 29 h 89"/>
                <a:gd name="T6" fmla="*/ 48 w 83"/>
                <a:gd name="T7" fmla="*/ 89 h 89"/>
                <a:gd name="T8" fmla="*/ 0 w 83"/>
                <a:gd name="T9" fmla="*/ 13 h 89"/>
                <a:gd name="T10" fmla="*/ 42 w 83"/>
                <a:gd name="T11" fmla="*/ 13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89">
                  <a:moveTo>
                    <a:pt x="42" y="13"/>
                  </a:moveTo>
                  <a:cubicBezTo>
                    <a:pt x="52" y="13"/>
                    <a:pt x="65" y="8"/>
                    <a:pt x="75" y="5"/>
                  </a:cubicBezTo>
                  <a:cubicBezTo>
                    <a:pt x="77" y="15"/>
                    <a:pt x="83" y="19"/>
                    <a:pt x="83" y="29"/>
                  </a:cubicBezTo>
                  <a:cubicBezTo>
                    <a:pt x="83" y="47"/>
                    <a:pt x="63" y="89"/>
                    <a:pt x="48" y="89"/>
                  </a:cubicBezTo>
                  <a:cubicBezTo>
                    <a:pt x="25" y="89"/>
                    <a:pt x="0" y="30"/>
                    <a:pt x="0" y="13"/>
                  </a:cubicBezTo>
                  <a:cubicBezTo>
                    <a:pt x="0" y="0"/>
                    <a:pt x="41" y="13"/>
                    <a:pt x="42" y="1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4" name="Freeform 39">
              <a:extLst>
                <a:ext uri="{FF2B5EF4-FFF2-40B4-BE49-F238E27FC236}">
                  <a16:creationId xmlns:a16="http://schemas.microsoft.com/office/drawing/2014/main" id="{24B29FA5-FE92-4F8C-B54D-FB1EFD3AF316}"/>
                </a:ext>
              </a:extLst>
            </p:cNvPr>
            <p:cNvSpPr>
              <a:spLocks/>
            </p:cNvSpPr>
            <p:nvPr/>
          </p:nvSpPr>
          <p:spPr bwMode="auto">
            <a:xfrm>
              <a:off x="9463732" y="5317881"/>
              <a:ext cx="10713" cy="15304"/>
            </a:xfrm>
            <a:custGeom>
              <a:avLst/>
              <a:gdLst>
                <a:gd name="T0" fmla="*/ 10 w 10"/>
                <a:gd name="T1" fmla="*/ 0 h 13"/>
                <a:gd name="T2" fmla="*/ 8 w 10"/>
                <a:gd name="T3" fmla="*/ 13 h 13"/>
                <a:gd name="T4" fmla="*/ 0 w 10"/>
                <a:gd name="T5" fmla="*/ 0 h 13"/>
                <a:gd name="T6" fmla="*/ 10 w 10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3">
                  <a:moveTo>
                    <a:pt x="10" y="0"/>
                  </a:moveTo>
                  <a:cubicBezTo>
                    <a:pt x="10" y="8"/>
                    <a:pt x="8" y="9"/>
                    <a:pt x="8" y="13"/>
                  </a:cubicBezTo>
                  <a:cubicBezTo>
                    <a:pt x="1" y="11"/>
                    <a:pt x="0" y="6"/>
                    <a:pt x="0" y="0"/>
                  </a:cubicBezTo>
                  <a:cubicBezTo>
                    <a:pt x="4" y="1"/>
                    <a:pt x="8" y="1"/>
                    <a:pt x="1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5" name="Freeform 40">
              <a:extLst>
                <a:ext uri="{FF2B5EF4-FFF2-40B4-BE49-F238E27FC236}">
                  <a16:creationId xmlns:a16="http://schemas.microsoft.com/office/drawing/2014/main" id="{EFDC2F02-6E98-45C9-8AA3-CFE8501003B2}"/>
                </a:ext>
              </a:extLst>
            </p:cNvPr>
            <p:cNvSpPr>
              <a:spLocks/>
            </p:cNvSpPr>
            <p:nvPr/>
          </p:nvSpPr>
          <p:spPr bwMode="auto">
            <a:xfrm>
              <a:off x="9182131" y="5190856"/>
              <a:ext cx="29078" cy="16835"/>
            </a:xfrm>
            <a:custGeom>
              <a:avLst/>
              <a:gdLst>
                <a:gd name="T0" fmla="*/ 26 w 26"/>
                <a:gd name="T1" fmla="*/ 7 h 15"/>
                <a:gd name="T2" fmla="*/ 0 w 26"/>
                <a:gd name="T3" fmla="*/ 7 h 15"/>
                <a:gd name="T4" fmla="*/ 26 w 26"/>
                <a:gd name="T5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15">
                  <a:moveTo>
                    <a:pt x="26" y="7"/>
                  </a:moveTo>
                  <a:cubicBezTo>
                    <a:pt x="18" y="13"/>
                    <a:pt x="7" y="15"/>
                    <a:pt x="0" y="7"/>
                  </a:cubicBezTo>
                  <a:cubicBezTo>
                    <a:pt x="14" y="0"/>
                    <a:pt x="16" y="2"/>
                    <a:pt x="26" y="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6" name="Freeform 41">
              <a:extLst>
                <a:ext uri="{FF2B5EF4-FFF2-40B4-BE49-F238E27FC236}">
                  <a16:creationId xmlns:a16="http://schemas.microsoft.com/office/drawing/2014/main" id="{4856F29E-A117-4DC8-8041-19C0859D9E10}"/>
                </a:ext>
              </a:extLst>
            </p:cNvPr>
            <p:cNvSpPr>
              <a:spLocks/>
            </p:cNvSpPr>
            <p:nvPr/>
          </p:nvSpPr>
          <p:spPr bwMode="auto">
            <a:xfrm>
              <a:off x="9019904" y="4517469"/>
              <a:ext cx="35200" cy="15304"/>
            </a:xfrm>
            <a:custGeom>
              <a:avLst/>
              <a:gdLst>
                <a:gd name="T0" fmla="*/ 31 w 31"/>
                <a:gd name="T1" fmla="*/ 1 h 13"/>
                <a:gd name="T2" fmla="*/ 31 w 31"/>
                <a:gd name="T3" fmla="*/ 13 h 13"/>
                <a:gd name="T4" fmla="*/ 23 w 31"/>
                <a:gd name="T5" fmla="*/ 13 h 13"/>
                <a:gd name="T6" fmla="*/ 0 w 31"/>
                <a:gd name="T7" fmla="*/ 5 h 13"/>
                <a:gd name="T8" fmla="*/ 31 w 31"/>
                <a:gd name="T9" fmla="*/ 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3">
                  <a:moveTo>
                    <a:pt x="31" y="1"/>
                  </a:moveTo>
                  <a:cubicBezTo>
                    <a:pt x="31" y="13"/>
                    <a:pt x="31" y="13"/>
                    <a:pt x="31" y="13"/>
                  </a:cubicBezTo>
                  <a:cubicBezTo>
                    <a:pt x="28" y="13"/>
                    <a:pt x="25" y="13"/>
                    <a:pt x="23" y="13"/>
                  </a:cubicBezTo>
                  <a:cubicBezTo>
                    <a:pt x="14" y="13"/>
                    <a:pt x="3" y="8"/>
                    <a:pt x="0" y="5"/>
                  </a:cubicBezTo>
                  <a:cubicBezTo>
                    <a:pt x="14" y="2"/>
                    <a:pt x="19" y="0"/>
                    <a:pt x="31" y="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7" name="Freeform 42">
              <a:extLst>
                <a:ext uri="{FF2B5EF4-FFF2-40B4-BE49-F238E27FC236}">
                  <a16:creationId xmlns:a16="http://schemas.microsoft.com/office/drawing/2014/main" id="{37609BBF-423A-4A31-A373-0D022DECF3D7}"/>
                </a:ext>
              </a:extLst>
            </p:cNvPr>
            <p:cNvSpPr>
              <a:spLocks/>
            </p:cNvSpPr>
            <p:nvPr/>
          </p:nvSpPr>
          <p:spPr bwMode="auto">
            <a:xfrm>
              <a:off x="8605155" y="4503695"/>
              <a:ext cx="997846" cy="791230"/>
            </a:xfrm>
            <a:custGeom>
              <a:avLst/>
              <a:gdLst>
                <a:gd name="T0" fmla="*/ 872 w 872"/>
                <a:gd name="T1" fmla="*/ 420 h 691"/>
                <a:gd name="T2" fmla="*/ 861 w 872"/>
                <a:gd name="T3" fmla="*/ 491 h 691"/>
                <a:gd name="T4" fmla="*/ 821 w 872"/>
                <a:gd name="T5" fmla="*/ 563 h 691"/>
                <a:gd name="T6" fmla="*/ 799 w 872"/>
                <a:gd name="T7" fmla="*/ 633 h 691"/>
                <a:gd name="T8" fmla="*/ 684 w 872"/>
                <a:gd name="T9" fmla="*/ 667 h 691"/>
                <a:gd name="T10" fmla="*/ 576 w 872"/>
                <a:gd name="T11" fmla="*/ 631 h 691"/>
                <a:gd name="T12" fmla="*/ 565 w 872"/>
                <a:gd name="T13" fmla="*/ 595 h 691"/>
                <a:gd name="T14" fmla="*/ 540 w 872"/>
                <a:gd name="T15" fmla="*/ 601 h 691"/>
                <a:gd name="T16" fmla="*/ 538 w 872"/>
                <a:gd name="T17" fmla="*/ 568 h 691"/>
                <a:gd name="T18" fmla="*/ 518 w 872"/>
                <a:gd name="T19" fmla="*/ 593 h 691"/>
                <a:gd name="T20" fmla="*/ 532 w 872"/>
                <a:gd name="T21" fmla="*/ 528 h 691"/>
                <a:gd name="T22" fmla="*/ 477 w 872"/>
                <a:gd name="T23" fmla="*/ 569 h 691"/>
                <a:gd name="T24" fmla="*/ 368 w 872"/>
                <a:gd name="T25" fmla="*/ 498 h 691"/>
                <a:gd name="T26" fmla="*/ 226 w 872"/>
                <a:gd name="T27" fmla="*/ 556 h 691"/>
                <a:gd name="T28" fmla="*/ 159 w 872"/>
                <a:gd name="T29" fmla="*/ 561 h 691"/>
                <a:gd name="T30" fmla="*/ 38 w 872"/>
                <a:gd name="T31" fmla="*/ 560 h 691"/>
                <a:gd name="T32" fmla="*/ 40 w 872"/>
                <a:gd name="T33" fmla="*/ 474 h 691"/>
                <a:gd name="T34" fmla="*/ 4 w 872"/>
                <a:gd name="T35" fmla="*/ 369 h 691"/>
                <a:gd name="T36" fmla="*/ 16 w 872"/>
                <a:gd name="T37" fmla="*/ 369 h 691"/>
                <a:gd name="T38" fmla="*/ 6 w 872"/>
                <a:gd name="T39" fmla="*/ 317 h 691"/>
                <a:gd name="T40" fmla="*/ 15 w 872"/>
                <a:gd name="T41" fmla="*/ 262 h 691"/>
                <a:gd name="T42" fmla="*/ 56 w 872"/>
                <a:gd name="T43" fmla="*/ 239 h 691"/>
                <a:gd name="T44" fmla="*/ 196 w 872"/>
                <a:gd name="T45" fmla="*/ 172 h 691"/>
                <a:gd name="T46" fmla="*/ 206 w 872"/>
                <a:gd name="T47" fmla="*/ 138 h 691"/>
                <a:gd name="T48" fmla="*/ 225 w 872"/>
                <a:gd name="T49" fmla="*/ 128 h 691"/>
                <a:gd name="T50" fmla="*/ 258 w 872"/>
                <a:gd name="T51" fmla="*/ 91 h 691"/>
                <a:gd name="T52" fmla="*/ 321 w 872"/>
                <a:gd name="T53" fmla="*/ 105 h 691"/>
                <a:gd name="T54" fmla="*/ 349 w 872"/>
                <a:gd name="T55" fmla="*/ 103 h 691"/>
                <a:gd name="T56" fmla="*/ 362 w 872"/>
                <a:gd name="T57" fmla="*/ 55 h 691"/>
                <a:gd name="T58" fmla="*/ 419 w 872"/>
                <a:gd name="T59" fmla="*/ 31 h 691"/>
                <a:gd name="T60" fmla="*/ 474 w 872"/>
                <a:gd name="T61" fmla="*/ 35 h 691"/>
                <a:gd name="T62" fmla="*/ 510 w 872"/>
                <a:gd name="T63" fmla="*/ 43 h 691"/>
                <a:gd name="T64" fmla="*/ 483 w 872"/>
                <a:gd name="T65" fmla="*/ 99 h 691"/>
                <a:gd name="T66" fmla="*/ 506 w 872"/>
                <a:gd name="T67" fmla="*/ 122 h 691"/>
                <a:gd name="T68" fmla="*/ 586 w 872"/>
                <a:gd name="T69" fmla="*/ 164 h 691"/>
                <a:gd name="T70" fmla="*/ 618 w 872"/>
                <a:gd name="T71" fmla="*/ 27 h 691"/>
                <a:gd name="T72" fmla="*/ 655 w 872"/>
                <a:gd name="T73" fmla="*/ 51 h 691"/>
                <a:gd name="T74" fmla="*/ 688 w 872"/>
                <a:gd name="T75" fmla="*/ 91 h 691"/>
                <a:gd name="T76" fmla="*/ 720 w 872"/>
                <a:gd name="T77" fmla="*/ 188 h 691"/>
                <a:gd name="T78" fmla="*/ 785 w 872"/>
                <a:gd name="T79" fmla="*/ 263 h 691"/>
                <a:gd name="T80" fmla="*/ 853 w 872"/>
                <a:gd name="T81" fmla="*/ 334 h 6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872" h="691">
                  <a:moveTo>
                    <a:pt x="852" y="336"/>
                  </a:moveTo>
                  <a:cubicBezTo>
                    <a:pt x="864" y="353"/>
                    <a:pt x="872" y="396"/>
                    <a:pt x="872" y="420"/>
                  </a:cubicBezTo>
                  <a:cubicBezTo>
                    <a:pt x="872" y="437"/>
                    <a:pt x="867" y="462"/>
                    <a:pt x="861" y="469"/>
                  </a:cubicBezTo>
                  <a:cubicBezTo>
                    <a:pt x="861" y="491"/>
                    <a:pt x="861" y="491"/>
                    <a:pt x="861" y="491"/>
                  </a:cubicBezTo>
                  <a:cubicBezTo>
                    <a:pt x="857" y="498"/>
                    <a:pt x="859" y="501"/>
                    <a:pt x="855" y="507"/>
                  </a:cubicBezTo>
                  <a:cubicBezTo>
                    <a:pt x="842" y="529"/>
                    <a:pt x="828" y="537"/>
                    <a:pt x="821" y="563"/>
                  </a:cubicBezTo>
                  <a:cubicBezTo>
                    <a:pt x="814" y="582"/>
                    <a:pt x="799" y="607"/>
                    <a:pt x="799" y="634"/>
                  </a:cubicBezTo>
                  <a:cubicBezTo>
                    <a:pt x="799" y="633"/>
                    <a:pt x="799" y="633"/>
                    <a:pt x="799" y="633"/>
                  </a:cubicBezTo>
                  <a:cubicBezTo>
                    <a:pt x="790" y="669"/>
                    <a:pt x="728" y="653"/>
                    <a:pt x="722" y="691"/>
                  </a:cubicBezTo>
                  <a:cubicBezTo>
                    <a:pt x="716" y="690"/>
                    <a:pt x="685" y="672"/>
                    <a:pt x="684" y="667"/>
                  </a:cubicBezTo>
                  <a:cubicBezTo>
                    <a:pt x="667" y="669"/>
                    <a:pt x="673" y="684"/>
                    <a:pt x="654" y="684"/>
                  </a:cubicBezTo>
                  <a:cubicBezTo>
                    <a:pt x="624" y="684"/>
                    <a:pt x="576" y="664"/>
                    <a:pt x="576" y="631"/>
                  </a:cubicBezTo>
                  <a:cubicBezTo>
                    <a:pt x="576" y="619"/>
                    <a:pt x="566" y="610"/>
                    <a:pt x="565" y="599"/>
                  </a:cubicBezTo>
                  <a:cubicBezTo>
                    <a:pt x="565" y="599"/>
                    <a:pt x="565" y="596"/>
                    <a:pt x="565" y="595"/>
                  </a:cubicBezTo>
                  <a:cubicBezTo>
                    <a:pt x="559" y="599"/>
                    <a:pt x="555" y="599"/>
                    <a:pt x="549" y="601"/>
                  </a:cubicBezTo>
                  <a:cubicBezTo>
                    <a:pt x="540" y="601"/>
                    <a:pt x="540" y="601"/>
                    <a:pt x="540" y="601"/>
                  </a:cubicBezTo>
                  <a:cubicBezTo>
                    <a:pt x="543" y="596"/>
                    <a:pt x="546" y="591"/>
                    <a:pt x="546" y="584"/>
                  </a:cubicBezTo>
                  <a:cubicBezTo>
                    <a:pt x="546" y="574"/>
                    <a:pt x="541" y="571"/>
                    <a:pt x="538" y="568"/>
                  </a:cubicBezTo>
                  <a:cubicBezTo>
                    <a:pt x="538" y="570"/>
                    <a:pt x="537" y="573"/>
                    <a:pt x="537" y="576"/>
                  </a:cubicBezTo>
                  <a:cubicBezTo>
                    <a:pt x="530" y="579"/>
                    <a:pt x="529" y="593"/>
                    <a:pt x="518" y="593"/>
                  </a:cubicBezTo>
                  <a:cubicBezTo>
                    <a:pt x="514" y="593"/>
                    <a:pt x="510" y="589"/>
                    <a:pt x="510" y="585"/>
                  </a:cubicBezTo>
                  <a:cubicBezTo>
                    <a:pt x="529" y="581"/>
                    <a:pt x="533" y="540"/>
                    <a:pt x="532" y="528"/>
                  </a:cubicBezTo>
                  <a:cubicBezTo>
                    <a:pt x="518" y="542"/>
                    <a:pt x="499" y="584"/>
                    <a:pt x="483" y="584"/>
                  </a:cubicBezTo>
                  <a:cubicBezTo>
                    <a:pt x="474" y="584"/>
                    <a:pt x="477" y="569"/>
                    <a:pt x="477" y="569"/>
                  </a:cubicBezTo>
                  <a:cubicBezTo>
                    <a:pt x="472" y="569"/>
                    <a:pt x="455" y="530"/>
                    <a:pt x="449" y="522"/>
                  </a:cubicBezTo>
                  <a:cubicBezTo>
                    <a:pt x="437" y="506"/>
                    <a:pt x="393" y="498"/>
                    <a:pt x="368" y="498"/>
                  </a:cubicBezTo>
                  <a:cubicBezTo>
                    <a:pt x="340" y="498"/>
                    <a:pt x="335" y="510"/>
                    <a:pt x="318" y="516"/>
                  </a:cubicBezTo>
                  <a:cubicBezTo>
                    <a:pt x="280" y="529"/>
                    <a:pt x="232" y="515"/>
                    <a:pt x="226" y="556"/>
                  </a:cubicBezTo>
                  <a:cubicBezTo>
                    <a:pt x="210" y="557"/>
                    <a:pt x="197" y="561"/>
                    <a:pt x="181" y="561"/>
                  </a:cubicBezTo>
                  <a:cubicBezTo>
                    <a:pt x="168" y="555"/>
                    <a:pt x="168" y="561"/>
                    <a:pt x="159" y="561"/>
                  </a:cubicBezTo>
                  <a:cubicBezTo>
                    <a:pt x="133" y="561"/>
                    <a:pt x="121" y="588"/>
                    <a:pt x="87" y="588"/>
                  </a:cubicBezTo>
                  <a:cubicBezTo>
                    <a:pt x="75" y="588"/>
                    <a:pt x="38" y="571"/>
                    <a:pt x="38" y="560"/>
                  </a:cubicBezTo>
                  <a:cubicBezTo>
                    <a:pt x="38" y="548"/>
                    <a:pt x="56" y="542"/>
                    <a:pt x="56" y="524"/>
                  </a:cubicBezTo>
                  <a:cubicBezTo>
                    <a:pt x="56" y="501"/>
                    <a:pt x="44" y="488"/>
                    <a:pt x="40" y="474"/>
                  </a:cubicBezTo>
                  <a:cubicBezTo>
                    <a:pt x="31" y="439"/>
                    <a:pt x="29" y="428"/>
                    <a:pt x="19" y="397"/>
                  </a:cubicBezTo>
                  <a:cubicBezTo>
                    <a:pt x="16" y="385"/>
                    <a:pt x="0" y="381"/>
                    <a:pt x="4" y="369"/>
                  </a:cubicBezTo>
                  <a:cubicBezTo>
                    <a:pt x="6" y="366"/>
                    <a:pt x="6" y="363"/>
                    <a:pt x="9" y="359"/>
                  </a:cubicBezTo>
                  <a:cubicBezTo>
                    <a:pt x="10" y="363"/>
                    <a:pt x="13" y="367"/>
                    <a:pt x="16" y="369"/>
                  </a:cubicBezTo>
                  <a:cubicBezTo>
                    <a:pt x="18" y="366"/>
                    <a:pt x="16" y="363"/>
                    <a:pt x="16" y="359"/>
                  </a:cubicBezTo>
                  <a:cubicBezTo>
                    <a:pt x="16" y="347"/>
                    <a:pt x="6" y="337"/>
                    <a:pt x="6" y="317"/>
                  </a:cubicBezTo>
                  <a:cubicBezTo>
                    <a:pt x="6" y="293"/>
                    <a:pt x="6" y="292"/>
                    <a:pt x="6" y="271"/>
                  </a:cubicBezTo>
                  <a:cubicBezTo>
                    <a:pt x="6" y="265"/>
                    <a:pt x="12" y="263"/>
                    <a:pt x="15" y="262"/>
                  </a:cubicBezTo>
                  <a:cubicBezTo>
                    <a:pt x="16" y="264"/>
                    <a:pt x="16" y="267"/>
                    <a:pt x="16" y="270"/>
                  </a:cubicBezTo>
                  <a:cubicBezTo>
                    <a:pt x="30" y="268"/>
                    <a:pt x="47" y="248"/>
                    <a:pt x="56" y="239"/>
                  </a:cubicBezTo>
                  <a:cubicBezTo>
                    <a:pt x="65" y="230"/>
                    <a:pt x="92" y="228"/>
                    <a:pt x="106" y="226"/>
                  </a:cubicBezTo>
                  <a:cubicBezTo>
                    <a:pt x="134" y="221"/>
                    <a:pt x="196" y="199"/>
                    <a:pt x="196" y="172"/>
                  </a:cubicBezTo>
                  <a:cubicBezTo>
                    <a:pt x="196" y="167"/>
                    <a:pt x="196" y="163"/>
                    <a:pt x="196" y="158"/>
                  </a:cubicBezTo>
                  <a:cubicBezTo>
                    <a:pt x="196" y="150"/>
                    <a:pt x="198" y="142"/>
                    <a:pt x="206" y="138"/>
                  </a:cubicBezTo>
                  <a:cubicBezTo>
                    <a:pt x="209" y="145"/>
                    <a:pt x="214" y="149"/>
                    <a:pt x="217" y="154"/>
                  </a:cubicBezTo>
                  <a:cubicBezTo>
                    <a:pt x="225" y="149"/>
                    <a:pt x="221" y="137"/>
                    <a:pt x="225" y="128"/>
                  </a:cubicBezTo>
                  <a:cubicBezTo>
                    <a:pt x="231" y="131"/>
                    <a:pt x="235" y="134"/>
                    <a:pt x="241" y="134"/>
                  </a:cubicBezTo>
                  <a:cubicBezTo>
                    <a:pt x="241" y="112"/>
                    <a:pt x="256" y="109"/>
                    <a:pt x="258" y="91"/>
                  </a:cubicBezTo>
                  <a:cubicBezTo>
                    <a:pt x="278" y="91"/>
                    <a:pt x="282" y="75"/>
                    <a:pt x="298" y="75"/>
                  </a:cubicBezTo>
                  <a:cubicBezTo>
                    <a:pt x="312" y="75"/>
                    <a:pt x="319" y="91"/>
                    <a:pt x="321" y="105"/>
                  </a:cubicBezTo>
                  <a:cubicBezTo>
                    <a:pt x="324" y="99"/>
                    <a:pt x="330" y="96"/>
                    <a:pt x="337" y="96"/>
                  </a:cubicBezTo>
                  <a:cubicBezTo>
                    <a:pt x="341" y="96"/>
                    <a:pt x="347" y="102"/>
                    <a:pt x="349" y="103"/>
                  </a:cubicBezTo>
                  <a:cubicBezTo>
                    <a:pt x="353" y="95"/>
                    <a:pt x="351" y="90"/>
                    <a:pt x="351" y="83"/>
                  </a:cubicBezTo>
                  <a:cubicBezTo>
                    <a:pt x="351" y="72"/>
                    <a:pt x="362" y="66"/>
                    <a:pt x="362" y="55"/>
                  </a:cubicBezTo>
                  <a:cubicBezTo>
                    <a:pt x="362" y="44"/>
                    <a:pt x="393" y="37"/>
                    <a:pt x="405" y="37"/>
                  </a:cubicBezTo>
                  <a:cubicBezTo>
                    <a:pt x="411" y="37"/>
                    <a:pt x="417" y="32"/>
                    <a:pt x="419" y="31"/>
                  </a:cubicBezTo>
                  <a:cubicBezTo>
                    <a:pt x="415" y="24"/>
                    <a:pt x="407" y="22"/>
                    <a:pt x="405" y="13"/>
                  </a:cubicBezTo>
                  <a:cubicBezTo>
                    <a:pt x="431" y="24"/>
                    <a:pt x="446" y="35"/>
                    <a:pt x="474" y="35"/>
                  </a:cubicBezTo>
                  <a:cubicBezTo>
                    <a:pt x="483" y="35"/>
                    <a:pt x="487" y="29"/>
                    <a:pt x="495" y="29"/>
                  </a:cubicBezTo>
                  <a:cubicBezTo>
                    <a:pt x="499" y="29"/>
                    <a:pt x="510" y="37"/>
                    <a:pt x="510" y="43"/>
                  </a:cubicBezTo>
                  <a:cubicBezTo>
                    <a:pt x="510" y="53"/>
                    <a:pt x="499" y="54"/>
                    <a:pt x="493" y="59"/>
                  </a:cubicBezTo>
                  <a:cubicBezTo>
                    <a:pt x="483" y="99"/>
                    <a:pt x="483" y="99"/>
                    <a:pt x="483" y="99"/>
                  </a:cubicBezTo>
                  <a:cubicBezTo>
                    <a:pt x="483" y="105"/>
                    <a:pt x="494" y="103"/>
                    <a:pt x="499" y="107"/>
                  </a:cubicBezTo>
                  <a:cubicBezTo>
                    <a:pt x="503" y="110"/>
                    <a:pt x="503" y="122"/>
                    <a:pt x="506" y="122"/>
                  </a:cubicBezTo>
                  <a:cubicBezTo>
                    <a:pt x="527" y="130"/>
                    <a:pt x="538" y="134"/>
                    <a:pt x="557" y="142"/>
                  </a:cubicBezTo>
                  <a:cubicBezTo>
                    <a:pt x="568" y="146"/>
                    <a:pt x="571" y="164"/>
                    <a:pt x="586" y="164"/>
                  </a:cubicBezTo>
                  <a:cubicBezTo>
                    <a:pt x="609" y="164"/>
                    <a:pt x="614" y="117"/>
                    <a:pt x="618" y="99"/>
                  </a:cubicBezTo>
                  <a:cubicBezTo>
                    <a:pt x="618" y="27"/>
                    <a:pt x="618" y="27"/>
                    <a:pt x="618" y="27"/>
                  </a:cubicBezTo>
                  <a:cubicBezTo>
                    <a:pt x="630" y="17"/>
                    <a:pt x="626" y="7"/>
                    <a:pt x="639" y="0"/>
                  </a:cubicBezTo>
                  <a:cubicBezTo>
                    <a:pt x="641" y="22"/>
                    <a:pt x="651" y="36"/>
                    <a:pt x="655" y="51"/>
                  </a:cubicBezTo>
                  <a:cubicBezTo>
                    <a:pt x="658" y="62"/>
                    <a:pt x="655" y="76"/>
                    <a:pt x="663" y="83"/>
                  </a:cubicBezTo>
                  <a:cubicBezTo>
                    <a:pt x="671" y="85"/>
                    <a:pt x="685" y="90"/>
                    <a:pt x="688" y="91"/>
                  </a:cubicBezTo>
                  <a:cubicBezTo>
                    <a:pt x="697" y="98"/>
                    <a:pt x="697" y="123"/>
                    <a:pt x="701" y="136"/>
                  </a:cubicBezTo>
                  <a:cubicBezTo>
                    <a:pt x="708" y="157"/>
                    <a:pt x="714" y="168"/>
                    <a:pt x="720" y="188"/>
                  </a:cubicBezTo>
                  <a:cubicBezTo>
                    <a:pt x="726" y="207"/>
                    <a:pt x="758" y="214"/>
                    <a:pt x="771" y="227"/>
                  </a:cubicBezTo>
                  <a:cubicBezTo>
                    <a:pt x="780" y="237"/>
                    <a:pt x="782" y="252"/>
                    <a:pt x="785" y="263"/>
                  </a:cubicBezTo>
                  <a:cubicBezTo>
                    <a:pt x="788" y="273"/>
                    <a:pt x="800" y="273"/>
                    <a:pt x="810" y="273"/>
                  </a:cubicBezTo>
                  <a:cubicBezTo>
                    <a:pt x="810" y="305"/>
                    <a:pt x="839" y="319"/>
                    <a:pt x="853" y="334"/>
                  </a:cubicBezTo>
                  <a:lnTo>
                    <a:pt x="852" y="33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8" name="Freeform 43">
              <a:extLst>
                <a:ext uri="{FF2B5EF4-FFF2-40B4-BE49-F238E27FC236}">
                  <a16:creationId xmlns:a16="http://schemas.microsoft.com/office/drawing/2014/main" id="{38354F55-C440-49E2-8159-1AB36E11C4FD}"/>
                </a:ext>
              </a:extLst>
            </p:cNvPr>
            <p:cNvSpPr>
              <a:spLocks/>
            </p:cNvSpPr>
            <p:nvPr/>
          </p:nvSpPr>
          <p:spPr bwMode="auto">
            <a:xfrm>
              <a:off x="9921333" y="5342368"/>
              <a:ext cx="186714" cy="194364"/>
            </a:xfrm>
            <a:custGeom>
              <a:avLst/>
              <a:gdLst>
                <a:gd name="T0" fmla="*/ 99 w 164"/>
                <a:gd name="T1" fmla="*/ 48 h 170"/>
                <a:gd name="T2" fmla="*/ 100 w 164"/>
                <a:gd name="T3" fmla="*/ 40 h 170"/>
                <a:gd name="T4" fmla="*/ 114 w 164"/>
                <a:gd name="T5" fmla="*/ 31 h 170"/>
                <a:gd name="T6" fmla="*/ 114 w 164"/>
                <a:gd name="T7" fmla="*/ 26 h 170"/>
                <a:gd name="T8" fmla="*/ 133 w 164"/>
                <a:gd name="T9" fmla="*/ 0 h 170"/>
                <a:gd name="T10" fmla="*/ 138 w 164"/>
                <a:gd name="T11" fmla="*/ 8 h 170"/>
                <a:gd name="T12" fmla="*/ 142 w 164"/>
                <a:gd name="T13" fmla="*/ 19 h 170"/>
                <a:gd name="T14" fmla="*/ 154 w 164"/>
                <a:gd name="T15" fmla="*/ 12 h 170"/>
                <a:gd name="T16" fmla="*/ 160 w 164"/>
                <a:gd name="T17" fmla="*/ 15 h 170"/>
                <a:gd name="T18" fmla="*/ 164 w 164"/>
                <a:gd name="T19" fmla="*/ 27 h 170"/>
                <a:gd name="T20" fmla="*/ 135 w 164"/>
                <a:gd name="T21" fmla="*/ 67 h 170"/>
                <a:gd name="T22" fmla="*/ 135 w 164"/>
                <a:gd name="T23" fmla="*/ 92 h 170"/>
                <a:gd name="T24" fmla="*/ 107 w 164"/>
                <a:gd name="T25" fmla="*/ 96 h 170"/>
                <a:gd name="T26" fmla="*/ 83 w 164"/>
                <a:gd name="T27" fmla="*/ 151 h 170"/>
                <a:gd name="T28" fmla="*/ 54 w 164"/>
                <a:gd name="T29" fmla="*/ 170 h 170"/>
                <a:gd name="T30" fmla="*/ 38 w 164"/>
                <a:gd name="T31" fmla="*/ 166 h 170"/>
                <a:gd name="T32" fmla="*/ 4 w 164"/>
                <a:gd name="T33" fmla="*/ 150 h 170"/>
                <a:gd name="T34" fmla="*/ 0 w 164"/>
                <a:gd name="T35" fmla="*/ 147 h 170"/>
                <a:gd name="T36" fmla="*/ 30 w 164"/>
                <a:gd name="T37" fmla="*/ 104 h 170"/>
                <a:gd name="T38" fmla="*/ 42 w 164"/>
                <a:gd name="T39" fmla="*/ 93 h 170"/>
                <a:gd name="T40" fmla="*/ 85 w 164"/>
                <a:gd name="T41" fmla="*/ 67 h 170"/>
                <a:gd name="T42" fmla="*/ 99 w 164"/>
                <a:gd name="T43" fmla="*/ 48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64" h="170">
                  <a:moveTo>
                    <a:pt x="99" y="48"/>
                  </a:moveTo>
                  <a:cubicBezTo>
                    <a:pt x="99" y="48"/>
                    <a:pt x="99" y="42"/>
                    <a:pt x="100" y="40"/>
                  </a:cubicBezTo>
                  <a:cubicBezTo>
                    <a:pt x="103" y="34"/>
                    <a:pt x="108" y="32"/>
                    <a:pt x="114" y="31"/>
                  </a:cubicBezTo>
                  <a:cubicBezTo>
                    <a:pt x="114" y="30"/>
                    <a:pt x="114" y="28"/>
                    <a:pt x="114" y="26"/>
                  </a:cubicBezTo>
                  <a:cubicBezTo>
                    <a:pt x="114" y="14"/>
                    <a:pt x="126" y="3"/>
                    <a:pt x="133" y="0"/>
                  </a:cubicBezTo>
                  <a:cubicBezTo>
                    <a:pt x="133" y="6"/>
                    <a:pt x="136" y="8"/>
                    <a:pt x="138" y="8"/>
                  </a:cubicBezTo>
                  <a:cubicBezTo>
                    <a:pt x="138" y="14"/>
                    <a:pt x="137" y="19"/>
                    <a:pt x="142" y="19"/>
                  </a:cubicBezTo>
                  <a:cubicBezTo>
                    <a:pt x="147" y="19"/>
                    <a:pt x="151" y="14"/>
                    <a:pt x="154" y="12"/>
                  </a:cubicBezTo>
                  <a:cubicBezTo>
                    <a:pt x="155" y="14"/>
                    <a:pt x="157" y="15"/>
                    <a:pt x="160" y="15"/>
                  </a:cubicBezTo>
                  <a:cubicBezTo>
                    <a:pt x="160" y="22"/>
                    <a:pt x="161" y="26"/>
                    <a:pt x="164" y="27"/>
                  </a:cubicBezTo>
                  <a:cubicBezTo>
                    <a:pt x="162" y="38"/>
                    <a:pt x="147" y="67"/>
                    <a:pt x="135" y="67"/>
                  </a:cubicBezTo>
                  <a:cubicBezTo>
                    <a:pt x="133" y="79"/>
                    <a:pt x="136" y="82"/>
                    <a:pt x="135" y="92"/>
                  </a:cubicBezTo>
                  <a:cubicBezTo>
                    <a:pt x="131" y="92"/>
                    <a:pt x="113" y="96"/>
                    <a:pt x="107" y="96"/>
                  </a:cubicBezTo>
                  <a:cubicBezTo>
                    <a:pt x="104" y="105"/>
                    <a:pt x="83" y="151"/>
                    <a:pt x="83" y="151"/>
                  </a:cubicBezTo>
                  <a:cubicBezTo>
                    <a:pt x="76" y="158"/>
                    <a:pt x="63" y="170"/>
                    <a:pt x="54" y="170"/>
                  </a:cubicBezTo>
                  <a:cubicBezTo>
                    <a:pt x="51" y="170"/>
                    <a:pt x="42" y="166"/>
                    <a:pt x="38" y="166"/>
                  </a:cubicBezTo>
                  <a:cubicBezTo>
                    <a:pt x="33" y="166"/>
                    <a:pt x="4" y="154"/>
                    <a:pt x="4" y="150"/>
                  </a:cubicBezTo>
                  <a:cubicBezTo>
                    <a:pt x="2" y="150"/>
                    <a:pt x="0" y="149"/>
                    <a:pt x="0" y="147"/>
                  </a:cubicBezTo>
                  <a:cubicBezTo>
                    <a:pt x="0" y="127"/>
                    <a:pt x="23" y="115"/>
                    <a:pt x="30" y="104"/>
                  </a:cubicBezTo>
                  <a:cubicBezTo>
                    <a:pt x="33" y="98"/>
                    <a:pt x="37" y="93"/>
                    <a:pt x="42" y="93"/>
                  </a:cubicBezTo>
                  <a:cubicBezTo>
                    <a:pt x="61" y="93"/>
                    <a:pt x="72" y="73"/>
                    <a:pt x="85" y="67"/>
                  </a:cubicBezTo>
                  <a:cubicBezTo>
                    <a:pt x="89" y="65"/>
                    <a:pt x="99" y="48"/>
                    <a:pt x="99" y="4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9" name="Freeform 44">
              <a:extLst>
                <a:ext uri="{FF2B5EF4-FFF2-40B4-BE49-F238E27FC236}">
                  <a16:creationId xmlns:a16="http://schemas.microsoft.com/office/drawing/2014/main" id="{7EFCD6DF-6CB6-4D85-A354-C00721131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74377" y="5154125"/>
              <a:ext cx="140800" cy="215790"/>
            </a:xfrm>
            <a:custGeom>
              <a:avLst/>
              <a:gdLst>
                <a:gd name="T0" fmla="*/ 39 w 123"/>
                <a:gd name="T1" fmla="*/ 72 h 188"/>
                <a:gd name="T2" fmla="*/ 30 w 123"/>
                <a:gd name="T3" fmla="*/ 57 h 188"/>
                <a:gd name="T4" fmla="*/ 33 w 123"/>
                <a:gd name="T5" fmla="*/ 49 h 188"/>
                <a:gd name="T6" fmla="*/ 0 w 123"/>
                <a:gd name="T7" fmla="*/ 0 h 188"/>
                <a:gd name="T8" fmla="*/ 29 w 123"/>
                <a:gd name="T9" fmla="*/ 23 h 188"/>
                <a:gd name="T10" fmla="*/ 38 w 123"/>
                <a:gd name="T11" fmla="*/ 35 h 188"/>
                <a:gd name="T12" fmla="*/ 35 w 123"/>
                <a:gd name="T13" fmla="*/ 41 h 188"/>
                <a:gd name="T14" fmla="*/ 48 w 123"/>
                <a:gd name="T15" fmla="*/ 66 h 188"/>
                <a:gd name="T16" fmla="*/ 52 w 123"/>
                <a:gd name="T17" fmla="*/ 66 h 188"/>
                <a:gd name="T18" fmla="*/ 59 w 123"/>
                <a:gd name="T19" fmla="*/ 58 h 188"/>
                <a:gd name="T20" fmla="*/ 64 w 123"/>
                <a:gd name="T21" fmla="*/ 58 h 188"/>
                <a:gd name="T22" fmla="*/ 92 w 123"/>
                <a:gd name="T23" fmla="*/ 91 h 188"/>
                <a:gd name="T24" fmla="*/ 117 w 123"/>
                <a:gd name="T25" fmla="*/ 83 h 188"/>
                <a:gd name="T26" fmla="*/ 123 w 123"/>
                <a:gd name="T27" fmla="*/ 88 h 188"/>
                <a:gd name="T28" fmla="*/ 108 w 123"/>
                <a:gd name="T29" fmla="*/ 128 h 188"/>
                <a:gd name="T30" fmla="*/ 105 w 123"/>
                <a:gd name="T31" fmla="*/ 124 h 188"/>
                <a:gd name="T32" fmla="*/ 103 w 123"/>
                <a:gd name="T33" fmla="*/ 126 h 188"/>
                <a:gd name="T34" fmla="*/ 88 w 123"/>
                <a:gd name="T35" fmla="*/ 136 h 188"/>
                <a:gd name="T36" fmla="*/ 91 w 123"/>
                <a:gd name="T37" fmla="*/ 144 h 188"/>
                <a:gd name="T38" fmla="*/ 80 w 123"/>
                <a:gd name="T39" fmla="*/ 160 h 188"/>
                <a:gd name="T40" fmla="*/ 52 w 123"/>
                <a:gd name="T41" fmla="*/ 188 h 188"/>
                <a:gd name="T42" fmla="*/ 41 w 123"/>
                <a:gd name="T43" fmla="*/ 178 h 188"/>
                <a:gd name="T44" fmla="*/ 50 w 123"/>
                <a:gd name="T45" fmla="*/ 155 h 188"/>
                <a:gd name="T46" fmla="*/ 22 w 123"/>
                <a:gd name="T47" fmla="*/ 131 h 188"/>
                <a:gd name="T48" fmla="*/ 33 w 123"/>
                <a:gd name="T49" fmla="*/ 118 h 188"/>
                <a:gd name="T50" fmla="*/ 42 w 123"/>
                <a:gd name="T51" fmla="*/ 87 h 188"/>
                <a:gd name="T52" fmla="*/ 38 w 123"/>
                <a:gd name="T53" fmla="*/ 69 h 188"/>
                <a:gd name="T54" fmla="*/ 39 w 123"/>
                <a:gd name="T55" fmla="*/ 69 h 188"/>
                <a:gd name="T56" fmla="*/ 39 w 123"/>
                <a:gd name="T57" fmla="*/ 72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3" h="188">
                  <a:moveTo>
                    <a:pt x="39" y="72"/>
                  </a:moveTo>
                  <a:cubicBezTo>
                    <a:pt x="36" y="66"/>
                    <a:pt x="30" y="63"/>
                    <a:pt x="30" y="57"/>
                  </a:cubicBezTo>
                  <a:cubicBezTo>
                    <a:pt x="30" y="54"/>
                    <a:pt x="32" y="51"/>
                    <a:pt x="33" y="49"/>
                  </a:cubicBezTo>
                  <a:cubicBezTo>
                    <a:pt x="15" y="46"/>
                    <a:pt x="5" y="20"/>
                    <a:pt x="0" y="0"/>
                  </a:cubicBezTo>
                  <a:cubicBezTo>
                    <a:pt x="8" y="14"/>
                    <a:pt x="21" y="15"/>
                    <a:pt x="29" y="23"/>
                  </a:cubicBezTo>
                  <a:cubicBezTo>
                    <a:pt x="33" y="27"/>
                    <a:pt x="33" y="33"/>
                    <a:pt x="38" y="35"/>
                  </a:cubicBezTo>
                  <a:cubicBezTo>
                    <a:pt x="37" y="38"/>
                    <a:pt x="35" y="39"/>
                    <a:pt x="35" y="41"/>
                  </a:cubicBezTo>
                  <a:cubicBezTo>
                    <a:pt x="35" y="45"/>
                    <a:pt x="44" y="62"/>
                    <a:pt x="48" y="66"/>
                  </a:cubicBezTo>
                  <a:cubicBezTo>
                    <a:pt x="52" y="66"/>
                    <a:pt x="52" y="66"/>
                    <a:pt x="52" y="66"/>
                  </a:cubicBezTo>
                  <a:cubicBezTo>
                    <a:pt x="52" y="62"/>
                    <a:pt x="55" y="58"/>
                    <a:pt x="59" y="58"/>
                  </a:cubicBezTo>
                  <a:cubicBezTo>
                    <a:pt x="61" y="58"/>
                    <a:pt x="62" y="58"/>
                    <a:pt x="64" y="58"/>
                  </a:cubicBezTo>
                  <a:cubicBezTo>
                    <a:pt x="64" y="79"/>
                    <a:pt x="73" y="91"/>
                    <a:pt x="92" y="91"/>
                  </a:cubicBezTo>
                  <a:cubicBezTo>
                    <a:pt x="106" y="91"/>
                    <a:pt x="105" y="83"/>
                    <a:pt x="117" y="83"/>
                  </a:cubicBezTo>
                  <a:cubicBezTo>
                    <a:pt x="120" y="83"/>
                    <a:pt x="122" y="85"/>
                    <a:pt x="123" y="88"/>
                  </a:cubicBezTo>
                  <a:cubicBezTo>
                    <a:pt x="113" y="99"/>
                    <a:pt x="116" y="116"/>
                    <a:pt x="108" y="128"/>
                  </a:cubicBezTo>
                  <a:cubicBezTo>
                    <a:pt x="105" y="124"/>
                    <a:pt x="105" y="124"/>
                    <a:pt x="105" y="124"/>
                  </a:cubicBezTo>
                  <a:cubicBezTo>
                    <a:pt x="105" y="124"/>
                    <a:pt x="104" y="126"/>
                    <a:pt x="103" y="126"/>
                  </a:cubicBezTo>
                  <a:cubicBezTo>
                    <a:pt x="95" y="128"/>
                    <a:pt x="88" y="130"/>
                    <a:pt x="88" y="136"/>
                  </a:cubicBezTo>
                  <a:cubicBezTo>
                    <a:pt x="88" y="139"/>
                    <a:pt x="91" y="142"/>
                    <a:pt x="91" y="144"/>
                  </a:cubicBezTo>
                  <a:cubicBezTo>
                    <a:pt x="91" y="150"/>
                    <a:pt x="82" y="158"/>
                    <a:pt x="80" y="160"/>
                  </a:cubicBezTo>
                  <a:cubicBezTo>
                    <a:pt x="73" y="172"/>
                    <a:pt x="68" y="188"/>
                    <a:pt x="52" y="188"/>
                  </a:cubicBezTo>
                  <a:cubicBezTo>
                    <a:pt x="45" y="188"/>
                    <a:pt x="41" y="184"/>
                    <a:pt x="41" y="178"/>
                  </a:cubicBezTo>
                  <a:cubicBezTo>
                    <a:pt x="41" y="168"/>
                    <a:pt x="50" y="164"/>
                    <a:pt x="50" y="155"/>
                  </a:cubicBezTo>
                  <a:cubicBezTo>
                    <a:pt x="50" y="139"/>
                    <a:pt x="22" y="145"/>
                    <a:pt x="22" y="131"/>
                  </a:cubicBezTo>
                  <a:cubicBezTo>
                    <a:pt x="22" y="123"/>
                    <a:pt x="29" y="122"/>
                    <a:pt x="33" y="118"/>
                  </a:cubicBezTo>
                  <a:cubicBezTo>
                    <a:pt x="40" y="110"/>
                    <a:pt x="42" y="99"/>
                    <a:pt x="42" y="87"/>
                  </a:cubicBezTo>
                  <a:cubicBezTo>
                    <a:pt x="42" y="81"/>
                    <a:pt x="39" y="72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lnTo>
                    <a:pt x="39" y="7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0" name="Freeform 45">
              <a:extLst>
                <a:ext uri="{FF2B5EF4-FFF2-40B4-BE49-F238E27FC236}">
                  <a16:creationId xmlns:a16="http://schemas.microsoft.com/office/drawing/2014/main" id="{9A510B56-2D57-434D-9135-5D32E9440B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79977" y="4676633"/>
              <a:ext cx="32139" cy="26017"/>
            </a:xfrm>
            <a:custGeom>
              <a:avLst/>
              <a:gdLst>
                <a:gd name="T0" fmla="*/ 18 w 27"/>
                <a:gd name="T1" fmla="*/ 0 h 22"/>
                <a:gd name="T2" fmla="*/ 27 w 27"/>
                <a:gd name="T3" fmla="*/ 7 h 22"/>
                <a:gd name="T4" fmla="*/ 27 w 27"/>
                <a:gd name="T5" fmla="*/ 17 h 22"/>
                <a:gd name="T6" fmla="*/ 16 w 27"/>
                <a:gd name="T7" fmla="*/ 20 h 22"/>
                <a:gd name="T8" fmla="*/ 0 w 27"/>
                <a:gd name="T9" fmla="*/ 15 h 22"/>
                <a:gd name="T10" fmla="*/ 18 w 27"/>
                <a:gd name="T11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22">
                  <a:moveTo>
                    <a:pt x="18" y="0"/>
                  </a:moveTo>
                  <a:cubicBezTo>
                    <a:pt x="20" y="4"/>
                    <a:pt x="23" y="6"/>
                    <a:pt x="27" y="7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22" y="22"/>
                    <a:pt x="22" y="20"/>
                    <a:pt x="16" y="20"/>
                  </a:cubicBezTo>
                  <a:cubicBezTo>
                    <a:pt x="10" y="20"/>
                    <a:pt x="0" y="18"/>
                    <a:pt x="0" y="15"/>
                  </a:cubicBezTo>
                  <a:cubicBezTo>
                    <a:pt x="0" y="5"/>
                    <a:pt x="11" y="3"/>
                    <a:pt x="18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1" name="Freeform 46">
              <a:extLst>
                <a:ext uri="{FF2B5EF4-FFF2-40B4-BE49-F238E27FC236}">
                  <a16:creationId xmlns:a16="http://schemas.microsoft.com/office/drawing/2014/main" id="{BDD3E81A-16FC-4F28-9712-BFADC4777F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15177" y="4650616"/>
              <a:ext cx="27548" cy="19896"/>
            </a:xfrm>
            <a:custGeom>
              <a:avLst/>
              <a:gdLst>
                <a:gd name="T0" fmla="*/ 24 w 24"/>
                <a:gd name="T1" fmla="*/ 0 h 17"/>
                <a:gd name="T2" fmla="*/ 24 w 24"/>
                <a:gd name="T3" fmla="*/ 7 h 17"/>
                <a:gd name="T4" fmla="*/ 5 w 24"/>
                <a:gd name="T5" fmla="*/ 17 h 17"/>
                <a:gd name="T6" fmla="*/ 0 w 24"/>
                <a:gd name="T7" fmla="*/ 10 h 17"/>
                <a:gd name="T8" fmla="*/ 24 w 24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7">
                  <a:moveTo>
                    <a:pt x="24" y="0"/>
                  </a:moveTo>
                  <a:cubicBezTo>
                    <a:pt x="24" y="2"/>
                    <a:pt x="24" y="5"/>
                    <a:pt x="24" y="7"/>
                  </a:cubicBezTo>
                  <a:cubicBezTo>
                    <a:pt x="15" y="10"/>
                    <a:pt x="13" y="17"/>
                    <a:pt x="5" y="17"/>
                  </a:cubicBezTo>
                  <a:cubicBezTo>
                    <a:pt x="3" y="17"/>
                    <a:pt x="0" y="13"/>
                    <a:pt x="0" y="10"/>
                  </a:cubicBezTo>
                  <a:cubicBezTo>
                    <a:pt x="0" y="1"/>
                    <a:pt x="19" y="0"/>
                    <a:pt x="24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2" name="Freeform 47">
              <a:extLst>
                <a:ext uri="{FF2B5EF4-FFF2-40B4-BE49-F238E27FC236}">
                  <a16:creationId xmlns:a16="http://schemas.microsoft.com/office/drawing/2014/main" id="{51C866DE-715C-45E2-874A-BAF587AC901D}"/>
                </a:ext>
              </a:extLst>
            </p:cNvPr>
            <p:cNvSpPr>
              <a:spLocks/>
            </p:cNvSpPr>
            <p:nvPr/>
          </p:nvSpPr>
          <p:spPr bwMode="auto">
            <a:xfrm>
              <a:off x="8827069" y="3968046"/>
              <a:ext cx="113253" cy="110191"/>
            </a:xfrm>
            <a:custGeom>
              <a:avLst/>
              <a:gdLst>
                <a:gd name="T0" fmla="*/ 81 w 98"/>
                <a:gd name="T1" fmla="*/ 67 h 96"/>
                <a:gd name="T2" fmla="*/ 77 w 98"/>
                <a:gd name="T3" fmla="*/ 62 h 96"/>
                <a:gd name="T4" fmla="*/ 71 w 98"/>
                <a:gd name="T5" fmla="*/ 71 h 96"/>
                <a:gd name="T6" fmla="*/ 79 w 98"/>
                <a:gd name="T7" fmla="*/ 86 h 96"/>
                <a:gd name="T8" fmla="*/ 71 w 98"/>
                <a:gd name="T9" fmla="*/ 96 h 96"/>
                <a:gd name="T10" fmla="*/ 68 w 98"/>
                <a:gd name="T11" fmla="*/ 90 h 96"/>
                <a:gd name="T12" fmla="*/ 61 w 98"/>
                <a:gd name="T13" fmla="*/ 91 h 96"/>
                <a:gd name="T14" fmla="*/ 43 w 98"/>
                <a:gd name="T15" fmla="*/ 66 h 96"/>
                <a:gd name="T16" fmla="*/ 47 w 98"/>
                <a:gd name="T17" fmla="*/ 58 h 96"/>
                <a:gd name="T18" fmla="*/ 44 w 98"/>
                <a:gd name="T19" fmla="*/ 51 h 96"/>
                <a:gd name="T20" fmla="*/ 35 w 98"/>
                <a:gd name="T21" fmla="*/ 51 h 96"/>
                <a:gd name="T22" fmla="*/ 35 w 98"/>
                <a:gd name="T23" fmla="*/ 57 h 96"/>
                <a:gd name="T24" fmla="*/ 28 w 98"/>
                <a:gd name="T25" fmla="*/ 53 h 96"/>
                <a:gd name="T26" fmla="*/ 26 w 98"/>
                <a:gd name="T27" fmla="*/ 57 h 96"/>
                <a:gd name="T28" fmla="*/ 19 w 98"/>
                <a:gd name="T29" fmla="*/ 50 h 96"/>
                <a:gd name="T30" fmla="*/ 5 w 98"/>
                <a:gd name="T31" fmla="*/ 80 h 96"/>
                <a:gd name="T32" fmla="*/ 5 w 98"/>
                <a:gd name="T33" fmla="*/ 64 h 96"/>
                <a:gd name="T34" fmla="*/ 3 w 98"/>
                <a:gd name="T35" fmla="*/ 57 h 96"/>
                <a:gd name="T36" fmla="*/ 7 w 98"/>
                <a:gd name="T37" fmla="*/ 39 h 96"/>
                <a:gd name="T38" fmla="*/ 31 w 98"/>
                <a:gd name="T39" fmla="*/ 24 h 96"/>
                <a:gd name="T40" fmla="*/ 43 w 98"/>
                <a:gd name="T41" fmla="*/ 36 h 96"/>
                <a:gd name="T42" fmla="*/ 47 w 98"/>
                <a:gd name="T43" fmla="*/ 36 h 96"/>
                <a:gd name="T44" fmla="*/ 54 w 98"/>
                <a:gd name="T45" fmla="*/ 27 h 96"/>
                <a:gd name="T46" fmla="*/ 68 w 98"/>
                <a:gd name="T47" fmla="*/ 16 h 96"/>
                <a:gd name="T48" fmla="*/ 71 w 98"/>
                <a:gd name="T49" fmla="*/ 0 h 96"/>
                <a:gd name="T50" fmla="*/ 82 w 98"/>
                <a:gd name="T51" fmla="*/ 6 h 96"/>
                <a:gd name="T52" fmla="*/ 98 w 98"/>
                <a:gd name="T53" fmla="*/ 59 h 96"/>
                <a:gd name="T54" fmla="*/ 89 w 98"/>
                <a:gd name="T55" fmla="*/ 82 h 96"/>
                <a:gd name="T56" fmla="*/ 81 w 98"/>
                <a:gd name="T57" fmla="*/ 65 h 96"/>
                <a:gd name="T58" fmla="*/ 81 w 98"/>
                <a:gd name="T59" fmla="*/ 67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8" h="96">
                  <a:moveTo>
                    <a:pt x="81" y="67"/>
                  </a:moveTo>
                  <a:cubicBezTo>
                    <a:pt x="81" y="65"/>
                    <a:pt x="79" y="64"/>
                    <a:pt x="77" y="62"/>
                  </a:cubicBezTo>
                  <a:cubicBezTo>
                    <a:pt x="74" y="66"/>
                    <a:pt x="71" y="67"/>
                    <a:pt x="71" y="71"/>
                  </a:cubicBezTo>
                  <a:cubicBezTo>
                    <a:pt x="71" y="76"/>
                    <a:pt x="79" y="78"/>
                    <a:pt x="79" y="86"/>
                  </a:cubicBezTo>
                  <a:cubicBezTo>
                    <a:pt x="79" y="92"/>
                    <a:pt x="76" y="96"/>
                    <a:pt x="71" y="96"/>
                  </a:cubicBezTo>
                  <a:cubicBezTo>
                    <a:pt x="69" y="96"/>
                    <a:pt x="68" y="92"/>
                    <a:pt x="68" y="90"/>
                  </a:cubicBezTo>
                  <a:cubicBezTo>
                    <a:pt x="66" y="91"/>
                    <a:pt x="63" y="91"/>
                    <a:pt x="61" y="91"/>
                  </a:cubicBezTo>
                  <a:cubicBezTo>
                    <a:pt x="51" y="90"/>
                    <a:pt x="43" y="79"/>
                    <a:pt x="43" y="66"/>
                  </a:cubicBezTo>
                  <a:cubicBezTo>
                    <a:pt x="43" y="61"/>
                    <a:pt x="45" y="59"/>
                    <a:pt x="47" y="58"/>
                  </a:cubicBezTo>
                  <a:cubicBezTo>
                    <a:pt x="46" y="56"/>
                    <a:pt x="45" y="53"/>
                    <a:pt x="44" y="51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3"/>
                    <a:pt x="34" y="55"/>
                    <a:pt x="35" y="57"/>
                  </a:cubicBezTo>
                  <a:cubicBezTo>
                    <a:pt x="30" y="57"/>
                    <a:pt x="29" y="55"/>
                    <a:pt x="28" y="53"/>
                  </a:cubicBezTo>
                  <a:cubicBezTo>
                    <a:pt x="28" y="53"/>
                    <a:pt x="26" y="56"/>
                    <a:pt x="26" y="57"/>
                  </a:cubicBezTo>
                  <a:cubicBezTo>
                    <a:pt x="23" y="56"/>
                    <a:pt x="19" y="50"/>
                    <a:pt x="19" y="50"/>
                  </a:cubicBezTo>
                  <a:cubicBezTo>
                    <a:pt x="12" y="57"/>
                    <a:pt x="13" y="80"/>
                    <a:pt x="5" y="80"/>
                  </a:cubicBezTo>
                  <a:cubicBezTo>
                    <a:pt x="0" y="80"/>
                    <a:pt x="5" y="67"/>
                    <a:pt x="5" y="64"/>
                  </a:cubicBezTo>
                  <a:cubicBezTo>
                    <a:pt x="5" y="62"/>
                    <a:pt x="3" y="59"/>
                    <a:pt x="3" y="57"/>
                  </a:cubicBezTo>
                  <a:cubicBezTo>
                    <a:pt x="3" y="50"/>
                    <a:pt x="6" y="46"/>
                    <a:pt x="7" y="39"/>
                  </a:cubicBezTo>
                  <a:cubicBezTo>
                    <a:pt x="22" y="39"/>
                    <a:pt x="18" y="24"/>
                    <a:pt x="31" y="24"/>
                  </a:cubicBezTo>
                  <a:cubicBezTo>
                    <a:pt x="40" y="25"/>
                    <a:pt x="38" y="36"/>
                    <a:pt x="43" y="36"/>
                  </a:cubicBezTo>
                  <a:cubicBezTo>
                    <a:pt x="45" y="36"/>
                    <a:pt x="46" y="36"/>
                    <a:pt x="47" y="36"/>
                  </a:cubicBezTo>
                  <a:cubicBezTo>
                    <a:pt x="47" y="31"/>
                    <a:pt x="49" y="27"/>
                    <a:pt x="54" y="27"/>
                  </a:cubicBezTo>
                  <a:cubicBezTo>
                    <a:pt x="54" y="17"/>
                    <a:pt x="66" y="20"/>
                    <a:pt x="68" y="16"/>
                  </a:cubicBezTo>
                  <a:cubicBezTo>
                    <a:pt x="71" y="11"/>
                    <a:pt x="70" y="2"/>
                    <a:pt x="71" y="0"/>
                  </a:cubicBezTo>
                  <a:cubicBezTo>
                    <a:pt x="76" y="0"/>
                    <a:pt x="79" y="3"/>
                    <a:pt x="82" y="6"/>
                  </a:cubicBezTo>
                  <a:cubicBezTo>
                    <a:pt x="87" y="12"/>
                    <a:pt x="98" y="53"/>
                    <a:pt x="98" y="59"/>
                  </a:cubicBezTo>
                  <a:cubicBezTo>
                    <a:pt x="98" y="66"/>
                    <a:pt x="90" y="70"/>
                    <a:pt x="89" y="82"/>
                  </a:cubicBezTo>
                  <a:cubicBezTo>
                    <a:pt x="87" y="81"/>
                    <a:pt x="81" y="66"/>
                    <a:pt x="81" y="65"/>
                  </a:cubicBezTo>
                  <a:lnTo>
                    <a:pt x="81" y="6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3" name="Freeform 48">
              <a:extLst>
                <a:ext uri="{FF2B5EF4-FFF2-40B4-BE49-F238E27FC236}">
                  <a16:creationId xmlns:a16="http://schemas.microsoft.com/office/drawing/2014/main" id="{001AB9D7-5879-482A-B582-8610E2CD2C88}"/>
                </a:ext>
              </a:extLst>
            </p:cNvPr>
            <p:cNvSpPr>
              <a:spLocks/>
            </p:cNvSpPr>
            <p:nvPr/>
          </p:nvSpPr>
          <p:spPr bwMode="auto">
            <a:xfrm>
              <a:off x="8722999" y="3938968"/>
              <a:ext cx="56626" cy="59687"/>
            </a:xfrm>
            <a:custGeom>
              <a:avLst/>
              <a:gdLst>
                <a:gd name="T0" fmla="*/ 5 w 49"/>
                <a:gd name="T1" fmla="*/ 52 h 52"/>
                <a:gd name="T2" fmla="*/ 0 w 49"/>
                <a:gd name="T3" fmla="*/ 52 h 52"/>
                <a:gd name="T4" fmla="*/ 39 w 49"/>
                <a:gd name="T5" fmla="*/ 8 h 52"/>
                <a:gd name="T6" fmla="*/ 43 w 49"/>
                <a:gd name="T7" fmla="*/ 0 h 52"/>
                <a:gd name="T8" fmla="*/ 49 w 49"/>
                <a:gd name="T9" fmla="*/ 11 h 52"/>
                <a:gd name="T10" fmla="*/ 42 w 49"/>
                <a:gd name="T11" fmla="*/ 15 h 52"/>
                <a:gd name="T12" fmla="*/ 30 w 49"/>
                <a:gd name="T13" fmla="*/ 22 h 52"/>
                <a:gd name="T14" fmla="*/ 5 w 49"/>
                <a:gd name="T15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52">
                  <a:moveTo>
                    <a:pt x="5" y="52"/>
                  </a:moveTo>
                  <a:cubicBezTo>
                    <a:pt x="0" y="52"/>
                    <a:pt x="0" y="52"/>
                    <a:pt x="0" y="52"/>
                  </a:cubicBezTo>
                  <a:cubicBezTo>
                    <a:pt x="8" y="31"/>
                    <a:pt x="31" y="23"/>
                    <a:pt x="39" y="8"/>
                  </a:cubicBezTo>
                  <a:cubicBezTo>
                    <a:pt x="40" y="5"/>
                    <a:pt x="40" y="2"/>
                    <a:pt x="43" y="0"/>
                  </a:cubicBezTo>
                  <a:cubicBezTo>
                    <a:pt x="42" y="6"/>
                    <a:pt x="46" y="8"/>
                    <a:pt x="49" y="11"/>
                  </a:cubicBezTo>
                  <a:cubicBezTo>
                    <a:pt x="46" y="13"/>
                    <a:pt x="45" y="15"/>
                    <a:pt x="42" y="15"/>
                  </a:cubicBezTo>
                  <a:cubicBezTo>
                    <a:pt x="40" y="21"/>
                    <a:pt x="35" y="22"/>
                    <a:pt x="30" y="22"/>
                  </a:cubicBezTo>
                  <a:cubicBezTo>
                    <a:pt x="27" y="38"/>
                    <a:pt x="13" y="47"/>
                    <a:pt x="5" y="5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4" name="Freeform 49">
              <a:extLst>
                <a:ext uri="{FF2B5EF4-FFF2-40B4-BE49-F238E27FC236}">
                  <a16:creationId xmlns:a16="http://schemas.microsoft.com/office/drawing/2014/main" id="{74C0A0F9-C7DF-4E7A-B2A5-AEB20405777F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4321" y="3738482"/>
              <a:ext cx="107131" cy="159164"/>
            </a:xfrm>
            <a:custGeom>
              <a:avLst/>
              <a:gdLst>
                <a:gd name="T0" fmla="*/ 7 w 94"/>
                <a:gd name="T1" fmla="*/ 57 h 139"/>
                <a:gd name="T2" fmla="*/ 12 w 94"/>
                <a:gd name="T3" fmla="*/ 36 h 139"/>
                <a:gd name="T4" fmla="*/ 9 w 94"/>
                <a:gd name="T5" fmla="*/ 14 h 139"/>
                <a:gd name="T6" fmla="*/ 16 w 94"/>
                <a:gd name="T7" fmla="*/ 0 h 139"/>
                <a:gd name="T8" fmla="*/ 28 w 94"/>
                <a:gd name="T9" fmla="*/ 13 h 139"/>
                <a:gd name="T10" fmla="*/ 37 w 94"/>
                <a:gd name="T11" fmla="*/ 6 h 139"/>
                <a:gd name="T12" fmla="*/ 38 w 94"/>
                <a:gd name="T13" fmla="*/ 10 h 139"/>
                <a:gd name="T14" fmla="*/ 40 w 94"/>
                <a:gd name="T15" fmla="*/ 15 h 139"/>
                <a:gd name="T16" fmla="*/ 48 w 94"/>
                <a:gd name="T17" fmla="*/ 46 h 139"/>
                <a:gd name="T18" fmla="*/ 35 w 94"/>
                <a:gd name="T19" fmla="*/ 77 h 139"/>
                <a:gd name="T20" fmla="*/ 52 w 94"/>
                <a:gd name="T21" fmla="*/ 108 h 139"/>
                <a:gd name="T22" fmla="*/ 52 w 94"/>
                <a:gd name="T23" fmla="*/ 105 h 139"/>
                <a:gd name="T24" fmla="*/ 60 w 94"/>
                <a:gd name="T25" fmla="*/ 99 h 139"/>
                <a:gd name="T26" fmla="*/ 74 w 94"/>
                <a:gd name="T27" fmla="*/ 116 h 139"/>
                <a:gd name="T28" fmla="*/ 80 w 94"/>
                <a:gd name="T29" fmla="*/ 111 h 139"/>
                <a:gd name="T30" fmla="*/ 84 w 94"/>
                <a:gd name="T31" fmla="*/ 112 h 139"/>
                <a:gd name="T32" fmla="*/ 80 w 94"/>
                <a:gd name="T33" fmla="*/ 120 h 139"/>
                <a:gd name="T34" fmla="*/ 85 w 94"/>
                <a:gd name="T35" fmla="*/ 121 h 139"/>
                <a:gd name="T36" fmla="*/ 94 w 94"/>
                <a:gd name="T37" fmla="*/ 129 h 139"/>
                <a:gd name="T38" fmla="*/ 94 w 94"/>
                <a:gd name="T39" fmla="*/ 135 h 139"/>
                <a:gd name="T40" fmla="*/ 91 w 94"/>
                <a:gd name="T41" fmla="*/ 139 h 139"/>
                <a:gd name="T42" fmla="*/ 87 w 94"/>
                <a:gd name="T43" fmla="*/ 133 h 139"/>
                <a:gd name="T44" fmla="*/ 63 w 94"/>
                <a:gd name="T45" fmla="*/ 112 h 139"/>
                <a:gd name="T46" fmla="*/ 63 w 94"/>
                <a:gd name="T47" fmla="*/ 125 h 139"/>
                <a:gd name="T48" fmla="*/ 44 w 94"/>
                <a:gd name="T49" fmla="*/ 109 h 139"/>
                <a:gd name="T50" fmla="*/ 32 w 94"/>
                <a:gd name="T51" fmla="*/ 113 h 139"/>
                <a:gd name="T52" fmla="*/ 22 w 94"/>
                <a:gd name="T53" fmla="*/ 104 h 139"/>
                <a:gd name="T54" fmla="*/ 27 w 94"/>
                <a:gd name="T55" fmla="*/ 96 h 139"/>
                <a:gd name="T56" fmla="*/ 27 w 94"/>
                <a:gd name="T57" fmla="*/ 89 h 139"/>
                <a:gd name="T58" fmla="*/ 23 w 94"/>
                <a:gd name="T59" fmla="*/ 89 h 139"/>
                <a:gd name="T60" fmla="*/ 18 w 94"/>
                <a:gd name="T61" fmla="*/ 94 h 139"/>
                <a:gd name="T62" fmla="*/ 3 w 94"/>
                <a:gd name="T63" fmla="*/ 81 h 139"/>
                <a:gd name="T64" fmla="*/ 7 w 94"/>
                <a:gd name="T65" fmla="*/ 57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4" h="139">
                  <a:moveTo>
                    <a:pt x="7" y="57"/>
                  </a:moveTo>
                  <a:cubicBezTo>
                    <a:pt x="10" y="52"/>
                    <a:pt x="12" y="42"/>
                    <a:pt x="12" y="36"/>
                  </a:cubicBezTo>
                  <a:cubicBezTo>
                    <a:pt x="12" y="28"/>
                    <a:pt x="8" y="22"/>
                    <a:pt x="9" y="14"/>
                  </a:cubicBezTo>
                  <a:cubicBezTo>
                    <a:pt x="9" y="7"/>
                    <a:pt x="10" y="0"/>
                    <a:pt x="16" y="0"/>
                  </a:cubicBezTo>
                  <a:cubicBezTo>
                    <a:pt x="23" y="1"/>
                    <a:pt x="22" y="13"/>
                    <a:pt x="28" y="13"/>
                  </a:cubicBezTo>
                  <a:cubicBezTo>
                    <a:pt x="32" y="13"/>
                    <a:pt x="34" y="8"/>
                    <a:pt x="37" y="6"/>
                  </a:cubicBezTo>
                  <a:cubicBezTo>
                    <a:pt x="37" y="7"/>
                    <a:pt x="38" y="9"/>
                    <a:pt x="38" y="10"/>
                  </a:cubicBezTo>
                  <a:cubicBezTo>
                    <a:pt x="38" y="11"/>
                    <a:pt x="40" y="13"/>
                    <a:pt x="40" y="15"/>
                  </a:cubicBezTo>
                  <a:cubicBezTo>
                    <a:pt x="39" y="24"/>
                    <a:pt x="48" y="34"/>
                    <a:pt x="48" y="46"/>
                  </a:cubicBezTo>
                  <a:cubicBezTo>
                    <a:pt x="48" y="61"/>
                    <a:pt x="35" y="62"/>
                    <a:pt x="35" y="77"/>
                  </a:cubicBezTo>
                  <a:cubicBezTo>
                    <a:pt x="35" y="87"/>
                    <a:pt x="44" y="105"/>
                    <a:pt x="52" y="108"/>
                  </a:cubicBezTo>
                  <a:cubicBezTo>
                    <a:pt x="52" y="108"/>
                    <a:pt x="52" y="105"/>
                    <a:pt x="52" y="105"/>
                  </a:cubicBezTo>
                  <a:cubicBezTo>
                    <a:pt x="52" y="102"/>
                    <a:pt x="56" y="99"/>
                    <a:pt x="60" y="99"/>
                  </a:cubicBezTo>
                  <a:cubicBezTo>
                    <a:pt x="68" y="100"/>
                    <a:pt x="70" y="115"/>
                    <a:pt x="74" y="116"/>
                  </a:cubicBezTo>
                  <a:cubicBezTo>
                    <a:pt x="77" y="116"/>
                    <a:pt x="77" y="111"/>
                    <a:pt x="80" y="111"/>
                  </a:cubicBezTo>
                  <a:cubicBezTo>
                    <a:pt x="82" y="111"/>
                    <a:pt x="83" y="112"/>
                    <a:pt x="84" y="112"/>
                  </a:cubicBezTo>
                  <a:cubicBezTo>
                    <a:pt x="84" y="116"/>
                    <a:pt x="80" y="117"/>
                    <a:pt x="80" y="120"/>
                  </a:cubicBezTo>
                  <a:cubicBezTo>
                    <a:pt x="80" y="122"/>
                    <a:pt x="83" y="121"/>
                    <a:pt x="85" y="121"/>
                  </a:cubicBezTo>
                  <a:cubicBezTo>
                    <a:pt x="85" y="126"/>
                    <a:pt x="89" y="129"/>
                    <a:pt x="94" y="129"/>
                  </a:cubicBezTo>
                  <a:cubicBezTo>
                    <a:pt x="94" y="131"/>
                    <a:pt x="94" y="133"/>
                    <a:pt x="94" y="135"/>
                  </a:cubicBezTo>
                  <a:cubicBezTo>
                    <a:pt x="94" y="136"/>
                    <a:pt x="92" y="139"/>
                    <a:pt x="91" y="139"/>
                  </a:cubicBezTo>
                  <a:cubicBezTo>
                    <a:pt x="89" y="139"/>
                    <a:pt x="88" y="135"/>
                    <a:pt x="87" y="133"/>
                  </a:cubicBezTo>
                  <a:cubicBezTo>
                    <a:pt x="83" y="125"/>
                    <a:pt x="67" y="118"/>
                    <a:pt x="63" y="112"/>
                  </a:cubicBezTo>
                  <a:cubicBezTo>
                    <a:pt x="59" y="117"/>
                    <a:pt x="61" y="119"/>
                    <a:pt x="63" y="125"/>
                  </a:cubicBezTo>
                  <a:cubicBezTo>
                    <a:pt x="54" y="125"/>
                    <a:pt x="53" y="110"/>
                    <a:pt x="44" y="109"/>
                  </a:cubicBezTo>
                  <a:cubicBezTo>
                    <a:pt x="39" y="109"/>
                    <a:pt x="37" y="114"/>
                    <a:pt x="32" y="113"/>
                  </a:cubicBezTo>
                  <a:cubicBezTo>
                    <a:pt x="28" y="113"/>
                    <a:pt x="22" y="107"/>
                    <a:pt x="22" y="104"/>
                  </a:cubicBezTo>
                  <a:cubicBezTo>
                    <a:pt x="22" y="99"/>
                    <a:pt x="25" y="97"/>
                    <a:pt x="27" y="96"/>
                  </a:cubicBezTo>
                  <a:cubicBezTo>
                    <a:pt x="27" y="89"/>
                    <a:pt x="27" y="89"/>
                    <a:pt x="27" y="89"/>
                  </a:cubicBezTo>
                  <a:cubicBezTo>
                    <a:pt x="23" y="89"/>
                    <a:pt x="23" y="89"/>
                    <a:pt x="23" y="89"/>
                  </a:cubicBezTo>
                  <a:cubicBezTo>
                    <a:pt x="21" y="91"/>
                    <a:pt x="20" y="94"/>
                    <a:pt x="18" y="94"/>
                  </a:cubicBezTo>
                  <a:cubicBezTo>
                    <a:pt x="15" y="94"/>
                    <a:pt x="3" y="85"/>
                    <a:pt x="3" y="81"/>
                  </a:cubicBezTo>
                  <a:cubicBezTo>
                    <a:pt x="3" y="70"/>
                    <a:pt x="0" y="55"/>
                    <a:pt x="7" y="5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5" name="Freeform 50">
              <a:extLst>
                <a:ext uri="{FF2B5EF4-FFF2-40B4-BE49-F238E27FC236}">
                  <a16:creationId xmlns:a16="http://schemas.microsoft.com/office/drawing/2014/main" id="{3FFB0635-C413-498F-AED9-05E74C4665E8}"/>
                </a:ext>
              </a:extLst>
            </p:cNvPr>
            <p:cNvSpPr>
              <a:spLocks/>
            </p:cNvSpPr>
            <p:nvPr/>
          </p:nvSpPr>
          <p:spPr bwMode="auto">
            <a:xfrm>
              <a:off x="8876043" y="3899177"/>
              <a:ext cx="35200" cy="62747"/>
            </a:xfrm>
            <a:custGeom>
              <a:avLst/>
              <a:gdLst>
                <a:gd name="T0" fmla="*/ 28 w 31"/>
                <a:gd name="T1" fmla="*/ 37 h 55"/>
                <a:gd name="T2" fmla="*/ 17 w 31"/>
                <a:gd name="T3" fmla="*/ 36 h 55"/>
                <a:gd name="T4" fmla="*/ 23 w 31"/>
                <a:gd name="T5" fmla="*/ 50 h 55"/>
                <a:gd name="T6" fmla="*/ 23 w 31"/>
                <a:gd name="T7" fmla="*/ 55 h 55"/>
                <a:gd name="T8" fmla="*/ 17 w 31"/>
                <a:gd name="T9" fmla="*/ 54 h 55"/>
                <a:gd name="T10" fmla="*/ 14 w 31"/>
                <a:gd name="T11" fmla="*/ 45 h 55"/>
                <a:gd name="T12" fmla="*/ 14 w 31"/>
                <a:gd name="T13" fmla="*/ 41 h 55"/>
                <a:gd name="T14" fmla="*/ 4 w 31"/>
                <a:gd name="T15" fmla="*/ 31 h 55"/>
                <a:gd name="T16" fmla="*/ 4 w 31"/>
                <a:gd name="T17" fmla="*/ 27 h 55"/>
                <a:gd name="T18" fmla="*/ 13 w 31"/>
                <a:gd name="T19" fmla="*/ 27 h 55"/>
                <a:gd name="T20" fmla="*/ 16 w 31"/>
                <a:gd name="T21" fmla="*/ 23 h 55"/>
                <a:gd name="T22" fmla="*/ 0 w 31"/>
                <a:gd name="T23" fmla="*/ 3 h 55"/>
                <a:gd name="T24" fmla="*/ 6 w 31"/>
                <a:gd name="T25" fmla="*/ 0 h 55"/>
                <a:gd name="T26" fmla="*/ 21 w 31"/>
                <a:gd name="T27" fmla="*/ 3 h 55"/>
                <a:gd name="T28" fmla="*/ 21 w 31"/>
                <a:gd name="T29" fmla="*/ 10 h 55"/>
                <a:gd name="T30" fmla="*/ 25 w 31"/>
                <a:gd name="T31" fmla="*/ 10 h 55"/>
                <a:gd name="T32" fmla="*/ 25 w 31"/>
                <a:gd name="T33" fmla="*/ 21 h 55"/>
                <a:gd name="T34" fmla="*/ 31 w 31"/>
                <a:gd name="T35" fmla="*/ 28 h 55"/>
                <a:gd name="T36" fmla="*/ 28 w 31"/>
                <a:gd name="T37" fmla="*/ 3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1" h="55">
                  <a:moveTo>
                    <a:pt x="28" y="37"/>
                  </a:moveTo>
                  <a:cubicBezTo>
                    <a:pt x="17" y="36"/>
                    <a:pt x="17" y="36"/>
                    <a:pt x="17" y="36"/>
                  </a:cubicBezTo>
                  <a:cubicBezTo>
                    <a:pt x="18" y="42"/>
                    <a:pt x="21" y="49"/>
                    <a:pt x="23" y="50"/>
                  </a:cubicBezTo>
                  <a:cubicBezTo>
                    <a:pt x="23" y="55"/>
                    <a:pt x="23" y="55"/>
                    <a:pt x="23" y="55"/>
                  </a:cubicBezTo>
                  <a:cubicBezTo>
                    <a:pt x="21" y="55"/>
                    <a:pt x="19" y="54"/>
                    <a:pt x="17" y="54"/>
                  </a:cubicBezTo>
                  <a:cubicBezTo>
                    <a:pt x="12" y="54"/>
                    <a:pt x="11" y="49"/>
                    <a:pt x="14" y="45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9" y="40"/>
                    <a:pt x="4" y="33"/>
                    <a:pt x="4" y="31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7" y="27"/>
                    <a:pt x="12" y="27"/>
                    <a:pt x="13" y="27"/>
                  </a:cubicBezTo>
                  <a:cubicBezTo>
                    <a:pt x="14" y="27"/>
                    <a:pt x="16" y="25"/>
                    <a:pt x="16" y="23"/>
                  </a:cubicBezTo>
                  <a:cubicBezTo>
                    <a:pt x="16" y="14"/>
                    <a:pt x="1" y="9"/>
                    <a:pt x="0" y="3"/>
                  </a:cubicBezTo>
                  <a:cubicBezTo>
                    <a:pt x="2" y="2"/>
                    <a:pt x="4" y="0"/>
                    <a:pt x="6" y="0"/>
                  </a:cubicBezTo>
                  <a:cubicBezTo>
                    <a:pt x="12" y="0"/>
                    <a:pt x="16" y="3"/>
                    <a:pt x="21" y="3"/>
                  </a:cubicBezTo>
                  <a:cubicBezTo>
                    <a:pt x="21" y="5"/>
                    <a:pt x="22" y="8"/>
                    <a:pt x="21" y="10"/>
                  </a:cubicBezTo>
                  <a:cubicBezTo>
                    <a:pt x="23" y="10"/>
                    <a:pt x="24" y="10"/>
                    <a:pt x="25" y="10"/>
                  </a:cubicBezTo>
                  <a:cubicBezTo>
                    <a:pt x="26" y="14"/>
                    <a:pt x="25" y="21"/>
                    <a:pt x="25" y="21"/>
                  </a:cubicBezTo>
                  <a:cubicBezTo>
                    <a:pt x="25" y="21"/>
                    <a:pt x="30" y="28"/>
                    <a:pt x="31" y="28"/>
                  </a:cubicBezTo>
                  <a:cubicBezTo>
                    <a:pt x="30" y="32"/>
                    <a:pt x="28" y="34"/>
                    <a:pt x="28" y="3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6" name="Freeform 51">
              <a:extLst>
                <a:ext uri="{FF2B5EF4-FFF2-40B4-BE49-F238E27FC236}">
                  <a16:creationId xmlns:a16="http://schemas.microsoft.com/office/drawing/2014/main" id="{23A20068-436B-4D7C-A833-7AB7A483C9DB}"/>
                </a:ext>
              </a:extLst>
            </p:cNvPr>
            <p:cNvSpPr>
              <a:spLocks/>
            </p:cNvSpPr>
            <p:nvPr/>
          </p:nvSpPr>
          <p:spPr bwMode="auto">
            <a:xfrm>
              <a:off x="8824008" y="3916012"/>
              <a:ext cx="29078" cy="39791"/>
            </a:xfrm>
            <a:custGeom>
              <a:avLst/>
              <a:gdLst>
                <a:gd name="T0" fmla="*/ 5 w 25"/>
                <a:gd name="T1" fmla="*/ 0 h 34"/>
                <a:gd name="T2" fmla="*/ 24 w 25"/>
                <a:gd name="T3" fmla="*/ 12 h 34"/>
                <a:gd name="T4" fmla="*/ 2 w 25"/>
                <a:gd name="T5" fmla="*/ 34 h 34"/>
                <a:gd name="T6" fmla="*/ 0 w 25"/>
                <a:gd name="T7" fmla="*/ 3 h 34"/>
                <a:gd name="T8" fmla="*/ 4 w 25"/>
                <a:gd name="T9" fmla="*/ 0 h 34"/>
                <a:gd name="T10" fmla="*/ 8 w 25"/>
                <a:gd name="T11" fmla="*/ 3 h 34"/>
                <a:gd name="T12" fmla="*/ 5 w 25"/>
                <a:gd name="T1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34">
                  <a:moveTo>
                    <a:pt x="5" y="0"/>
                  </a:moveTo>
                  <a:cubicBezTo>
                    <a:pt x="7" y="4"/>
                    <a:pt x="25" y="6"/>
                    <a:pt x="24" y="12"/>
                  </a:cubicBezTo>
                  <a:cubicBezTo>
                    <a:pt x="24" y="24"/>
                    <a:pt x="8" y="30"/>
                    <a:pt x="2" y="34"/>
                  </a:cubicBezTo>
                  <a:cubicBezTo>
                    <a:pt x="2" y="22"/>
                    <a:pt x="0" y="9"/>
                    <a:pt x="0" y="3"/>
                  </a:cubicBezTo>
                  <a:cubicBezTo>
                    <a:pt x="0" y="2"/>
                    <a:pt x="3" y="0"/>
                    <a:pt x="4" y="0"/>
                  </a:cubicBezTo>
                  <a:cubicBezTo>
                    <a:pt x="5" y="0"/>
                    <a:pt x="7" y="2"/>
                    <a:pt x="8" y="3"/>
                  </a:cubicBezTo>
                  <a:lnTo>
                    <a:pt x="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7" name="Freeform 52">
              <a:extLst>
                <a:ext uri="{FF2B5EF4-FFF2-40B4-BE49-F238E27FC236}">
                  <a16:creationId xmlns:a16="http://schemas.microsoft.com/office/drawing/2014/main" id="{A7C99F49-B4F5-4016-9FAE-F1B2CDC71A17}"/>
                </a:ext>
              </a:extLst>
            </p:cNvPr>
            <p:cNvSpPr>
              <a:spLocks/>
            </p:cNvSpPr>
            <p:nvPr/>
          </p:nvSpPr>
          <p:spPr bwMode="auto">
            <a:xfrm>
              <a:off x="8840843" y="3938968"/>
              <a:ext cx="26017" cy="50504"/>
            </a:xfrm>
            <a:custGeom>
              <a:avLst/>
              <a:gdLst>
                <a:gd name="T0" fmla="*/ 24 w 24"/>
                <a:gd name="T1" fmla="*/ 10 h 44"/>
                <a:gd name="T2" fmla="*/ 16 w 24"/>
                <a:gd name="T3" fmla="*/ 32 h 44"/>
                <a:gd name="T4" fmla="*/ 19 w 24"/>
                <a:gd name="T5" fmla="*/ 41 h 44"/>
                <a:gd name="T6" fmla="*/ 15 w 24"/>
                <a:gd name="T7" fmla="*/ 44 h 44"/>
                <a:gd name="T8" fmla="*/ 0 w 24"/>
                <a:gd name="T9" fmla="*/ 26 h 44"/>
                <a:gd name="T10" fmla="*/ 6 w 24"/>
                <a:gd name="T11" fmla="*/ 22 h 44"/>
                <a:gd name="T12" fmla="*/ 14 w 24"/>
                <a:gd name="T13" fmla="*/ 2 h 44"/>
                <a:gd name="T14" fmla="*/ 24 w 24"/>
                <a:gd name="T15" fmla="*/ 1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44">
                  <a:moveTo>
                    <a:pt x="24" y="10"/>
                  </a:moveTo>
                  <a:cubicBezTo>
                    <a:pt x="24" y="18"/>
                    <a:pt x="16" y="24"/>
                    <a:pt x="16" y="32"/>
                  </a:cubicBezTo>
                  <a:cubicBezTo>
                    <a:pt x="16" y="38"/>
                    <a:pt x="19" y="37"/>
                    <a:pt x="19" y="41"/>
                  </a:cubicBezTo>
                  <a:cubicBezTo>
                    <a:pt x="19" y="42"/>
                    <a:pt x="17" y="44"/>
                    <a:pt x="15" y="44"/>
                  </a:cubicBezTo>
                  <a:cubicBezTo>
                    <a:pt x="12" y="44"/>
                    <a:pt x="0" y="31"/>
                    <a:pt x="0" y="26"/>
                  </a:cubicBezTo>
                  <a:cubicBezTo>
                    <a:pt x="0" y="24"/>
                    <a:pt x="4" y="22"/>
                    <a:pt x="6" y="22"/>
                  </a:cubicBezTo>
                  <a:cubicBezTo>
                    <a:pt x="7" y="20"/>
                    <a:pt x="10" y="3"/>
                    <a:pt x="14" y="2"/>
                  </a:cubicBezTo>
                  <a:cubicBezTo>
                    <a:pt x="21" y="0"/>
                    <a:pt x="24" y="6"/>
                    <a:pt x="24" y="1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8" name="Freeform 53">
              <a:extLst>
                <a:ext uri="{FF2B5EF4-FFF2-40B4-BE49-F238E27FC236}">
                  <a16:creationId xmlns:a16="http://schemas.microsoft.com/office/drawing/2014/main" id="{4D4BC710-1F87-48E7-AA05-19F893456B6B}"/>
                </a:ext>
              </a:extLst>
            </p:cNvPr>
            <p:cNvSpPr>
              <a:spLocks/>
            </p:cNvSpPr>
            <p:nvPr/>
          </p:nvSpPr>
          <p:spPr bwMode="auto">
            <a:xfrm>
              <a:off x="8862269" y="3942029"/>
              <a:ext cx="15304" cy="30608"/>
            </a:xfrm>
            <a:custGeom>
              <a:avLst/>
              <a:gdLst>
                <a:gd name="T0" fmla="*/ 13 w 13"/>
                <a:gd name="T1" fmla="*/ 0 h 26"/>
                <a:gd name="T2" fmla="*/ 4 w 13"/>
                <a:gd name="T3" fmla="*/ 26 h 26"/>
                <a:gd name="T4" fmla="*/ 0 w 13"/>
                <a:gd name="T5" fmla="*/ 26 h 26"/>
                <a:gd name="T6" fmla="*/ 7 w 13"/>
                <a:gd name="T7" fmla="*/ 0 h 26"/>
                <a:gd name="T8" fmla="*/ 13 w 13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6">
                  <a:moveTo>
                    <a:pt x="13" y="0"/>
                  </a:moveTo>
                  <a:cubicBezTo>
                    <a:pt x="13" y="13"/>
                    <a:pt x="4" y="16"/>
                    <a:pt x="4" y="26"/>
                  </a:cubicBezTo>
                  <a:cubicBezTo>
                    <a:pt x="3" y="26"/>
                    <a:pt x="1" y="26"/>
                    <a:pt x="0" y="26"/>
                  </a:cubicBezTo>
                  <a:cubicBezTo>
                    <a:pt x="2" y="18"/>
                    <a:pt x="7" y="13"/>
                    <a:pt x="7" y="0"/>
                  </a:cubicBezTo>
                  <a:cubicBezTo>
                    <a:pt x="9" y="0"/>
                    <a:pt x="11" y="0"/>
                    <a:pt x="13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9" name="Freeform 54">
              <a:extLst>
                <a:ext uri="{FF2B5EF4-FFF2-40B4-BE49-F238E27FC236}">
                  <a16:creationId xmlns:a16="http://schemas.microsoft.com/office/drawing/2014/main" id="{B6B4FC99-18F2-4531-A736-464AD5B4B1FA}"/>
                </a:ext>
              </a:extLst>
            </p:cNvPr>
            <p:cNvSpPr>
              <a:spLocks/>
            </p:cNvSpPr>
            <p:nvPr/>
          </p:nvSpPr>
          <p:spPr bwMode="auto">
            <a:xfrm>
              <a:off x="8869921" y="3963455"/>
              <a:ext cx="18365" cy="15304"/>
            </a:xfrm>
            <a:custGeom>
              <a:avLst/>
              <a:gdLst>
                <a:gd name="T0" fmla="*/ 16 w 16"/>
                <a:gd name="T1" fmla="*/ 0 h 14"/>
                <a:gd name="T2" fmla="*/ 5 w 16"/>
                <a:gd name="T3" fmla="*/ 13 h 14"/>
                <a:gd name="T4" fmla="*/ 0 w 16"/>
                <a:gd name="T5" fmla="*/ 10 h 14"/>
                <a:gd name="T6" fmla="*/ 7 w 16"/>
                <a:gd name="T7" fmla="*/ 0 h 14"/>
                <a:gd name="T8" fmla="*/ 16 w 16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4">
                  <a:moveTo>
                    <a:pt x="16" y="0"/>
                  </a:moveTo>
                  <a:cubicBezTo>
                    <a:pt x="16" y="7"/>
                    <a:pt x="11" y="14"/>
                    <a:pt x="5" y="13"/>
                  </a:cubicBezTo>
                  <a:cubicBezTo>
                    <a:pt x="3" y="13"/>
                    <a:pt x="0" y="11"/>
                    <a:pt x="0" y="10"/>
                  </a:cubicBezTo>
                  <a:cubicBezTo>
                    <a:pt x="0" y="6"/>
                    <a:pt x="5" y="4"/>
                    <a:pt x="7" y="0"/>
                  </a:cubicBezTo>
                  <a:cubicBezTo>
                    <a:pt x="10" y="1"/>
                    <a:pt x="14" y="2"/>
                    <a:pt x="16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0" name="Freeform 55">
              <a:extLst>
                <a:ext uri="{FF2B5EF4-FFF2-40B4-BE49-F238E27FC236}">
                  <a16:creationId xmlns:a16="http://schemas.microsoft.com/office/drawing/2014/main" id="{287EACA6-68BB-4E9D-8D1C-AC103382E4B1}"/>
                </a:ext>
              </a:extLst>
            </p:cNvPr>
            <p:cNvSpPr>
              <a:spLocks/>
            </p:cNvSpPr>
            <p:nvPr/>
          </p:nvSpPr>
          <p:spPr bwMode="auto">
            <a:xfrm>
              <a:off x="8851556" y="3899177"/>
              <a:ext cx="19896" cy="24487"/>
            </a:xfrm>
            <a:custGeom>
              <a:avLst/>
              <a:gdLst>
                <a:gd name="T0" fmla="*/ 0 w 17"/>
                <a:gd name="T1" fmla="*/ 10 h 21"/>
                <a:gd name="T2" fmla="*/ 0 w 17"/>
                <a:gd name="T3" fmla="*/ 0 h 21"/>
                <a:gd name="T4" fmla="*/ 6 w 17"/>
                <a:gd name="T5" fmla="*/ 0 h 21"/>
                <a:gd name="T6" fmla="*/ 17 w 17"/>
                <a:gd name="T7" fmla="*/ 17 h 21"/>
                <a:gd name="T8" fmla="*/ 10 w 17"/>
                <a:gd name="T9" fmla="*/ 10 h 21"/>
                <a:gd name="T10" fmla="*/ 0 w 17"/>
                <a:gd name="T11" fmla="*/ 1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21">
                  <a:moveTo>
                    <a:pt x="0" y="10"/>
                  </a:moveTo>
                  <a:cubicBezTo>
                    <a:pt x="0" y="5"/>
                    <a:pt x="0" y="3"/>
                    <a:pt x="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8" y="6"/>
                    <a:pt x="17" y="8"/>
                    <a:pt x="17" y="17"/>
                  </a:cubicBezTo>
                  <a:cubicBezTo>
                    <a:pt x="17" y="21"/>
                    <a:pt x="10" y="14"/>
                    <a:pt x="10" y="10"/>
                  </a:cubicBezTo>
                  <a:cubicBezTo>
                    <a:pt x="6" y="10"/>
                    <a:pt x="4" y="10"/>
                    <a:pt x="0" y="1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1" name="Freeform 56">
              <a:extLst>
                <a:ext uri="{FF2B5EF4-FFF2-40B4-BE49-F238E27FC236}">
                  <a16:creationId xmlns:a16="http://schemas.microsoft.com/office/drawing/2014/main" id="{25641844-E58D-49FF-A16D-EE646CC34EC6}"/>
                </a:ext>
              </a:extLst>
            </p:cNvPr>
            <p:cNvSpPr>
              <a:spLocks/>
            </p:cNvSpPr>
            <p:nvPr/>
          </p:nvSpPr>
          <p:spPr bwMode="auto">
            <a:xfrm>
              <a:off x="8785747" y="3874690"/>
              <a:ext cx="30609" cy="30608"/>
            </a:xfrm>
            <a:custGeom>
              <a:avLst/>
              <a:gdLst>
                <a:gd name="T0" fmla="*/ 19 w 26"/>
                <a:gd name="T1" fmla="*/ 27 h 27"/>
                <a:gd name="T2" fmla="*/ 0 w 26"/>
                <a:gd name="T3" fmla="*/ 0 h 27"/>
                <a:gd name="T4" fmla="*/ 6 w 26"/>
                <a:gd name="T5" fmla="*/ 0 h 27"/>
                <a:gd name="T6" fmla="*/ 24 w 26"/>
                <a:gd name="T7" fmla="*/ 13 h 27"/>
                <a:gd name="T8" fmla="*/ 19 w 26"/>
                <a:gd name="T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7">
                  <a:moveTo>
                    <a:pt x="19" y="27"/>
                  </a:moveTo>
                  <a:cubicBezTo>
                    <a:pt x="15" y="27"/>
                    <a:pt x="0" y="0"/>
                    <a:pt x="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5" y="6"/>
                    <a:pt x="22" y="5"/>
                    <a:pt x="24" y="13"/>
                  </a:cubicBezTo>
                  <a:cubicBezTo>
                    <a:pt x="26" y="18"/>
                    <a:pt x="22" y="27"/>
                    <a:pt x="19" y="2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2" name="Freeform 57">
              <a:extLst>
                <a:ext uri="{FF2B5EF4-FFF2-40B4-BE49-F238E27FC236}">
                  <a16:creationId xmlns:a16="http://schemas.microsoft.com/office/drawing/2014/main" id="{863DF04C-BED5-4781-9761-AD2A541C5553}"/>
                </a:ext>
              </a:extLst>
            </p:cNvPr>
            <p:cNvSpPr>
              <a:spLocks/>
            </p:cNvSpPr>
            <p:nvPr/>
          </p:nvSpPr>
          <p:spPr bwMode="auto">
            <a:xfrm>
              <a:off x="8816356" y="3877751"/>
              <a:ext cx="7652" cy="3061"/>
            </a:xfrm>
            <a:custGeom>
              <a:avLst/>
              <a:gdLst>
                <a:gd name="T0" fmla="*/ 0 w 7"/>
                <a:gd name="T1" fmla="*/ 2 h 3"/>
                <a:gd name="T2" fmla="*/ 7 w 7"/>
                <a:gd name="T3" fmla="*/ 2 h 3"/>
                <a:gd name="T4" fmla="*/ 0 w 7"/>
                <a:gd name="T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3">
                  <a:moveTo>
                    <a:pt x="0" y="2"/>
                  </a:moveTo>
                  <a:cubicBezTo>
                    <a:pt x="2" y="3"/>
                    <a:pt x="6" y="2"/>
                    <a:pt x="7" y="2"/>
                  </a:cubicBezTo>
                  <a:cubicBezTo>
                    <a:pt x="6" y="0"/>
                    <a:pt x="2" y="1"/>
                    <a:pt x="0" y="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3" name="Freeform 58">
              <a:extLst>
                <a:ext uri="{FF2B5EF4-FFF2-40B4-BE49-F238E27FC236}">
                  <a16:creationId xmlns:a16="http://schemas.microsoft.com/office/drawing/2014/main" id="{E62916CE-4984-4A13-976A-2EB71356870C}"/>
                </a:ext>
              </a:extLst>
            </p:cNvPr>
            <p:cNvSpPr>
              <a:spLocks/>
            </p:cNvSpPr>
            <p:nvPr/>
          </p:nvSpPr>
          <p:spPr bwMode="auto">
            <a:xfrm>
              <a:off x="8771973" y="3550240"/>
              <a:ext cx="55096" cy="79582"/>
            </a:xfrm>
            <a:custGeom>
              <a:avLst/>
              <a:gdLst>
                <a:gd name="T0" fmla="*/ 13 w 47"/>
                <a:gd name="T1" fmla="*/ 70 h 70"/>
                <a:gd name="T2" fmla="*/ 2 w 47"/>
                <a:gd name="T3" fmla="*/ 48 h 70"/>
                <a:gd name="T4" fmla="*/ 29 w 47"/>
                <a:gd name="T5" fmla="*/ 0 h 70"/>
                <a:gd name="T6" fmla="*/ 13 w 47"/>
                <a:gd name="T7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70">
                  <a:moveTo>
                    <a:pt x="13" y="70"/>
                  </a:moveTo>
                  <a:cubicBezTo>
                    <a:pt x="0" y="70"/>
                    <a:pt x="2" y="60"/>
                    <a:pt x="2" y="48"/>
                  </a:cubicBezTo>
                  <a:cubicBezTo>
                    <a:pt x="2" y="31"/>
                    <a:pt x="18" y="0"/>
                    <a:pt x="29" y="0"/>
                  </a:cubicBezTo>
                  <a:cubicBezTo>
                    <a:pt x="47" y="0"/>
                    <a:pt x="31" y="70"/>
                    <a:pt x="13" y="7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4" name="Freeform 59">
              <a:extLst>
                <a:ext uri="{FF2B5EF4-FFF2-40B4-BE49-F238E27FC236}">
                  <a16:creationId xmlns:a16="http://schemas.microsoft.com/office/drawing/2014/main" id="{8D216DF0-6962-45E5-A36A-9D8CAC1BF016}"/>
                </a:ext>
              </a:extLst>
            </p:cNvPr>
            <p:cNvSpPr>
              <a:spLocks/>
            </p:cNvSpPr>
            <p:nvPr/>
          </p:nvSpPr>
          <p:spPr bwMode="auto">
            <a:xfrm>
              <a:off x="8487311" y="3691039"/>
              <a:ext cx="62748" cy="55095"/>
            </a:xfrm>
            <a:custGeom>
              <a:avLst/>
              <a:gdLst>
                <a:gd name="T0" fmla="*/ 3 w 54"/>
                <a:gd name="T1" fmla="*/ 20 h 48"/>
                <a:gd name="T2" fmla="*/ 45 w 54"/>
                <a:gd name="T3" fmla="*/ 0 h 48"/>
                <a:gd name="T4" fmla="*/ 54 w 54"/>
                <a:gd name="T5" fmla="*/ 12 h 48"/>
                <a:gd name="T6" fmla="*/ 20 w 54"/>
                <a:gd name="T7" fmla="*/ 48 h 48"/>
                <a:gd name="T8" fmla="*/ 3 w 54"/>
                <a:gd name="T9" fmla="*/ 32 h 48"/>
                <a:gd name="T10" fmla="*/ 3 w 54"/>
                <a:gd name="T11" fmla="*/ 2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" h="48">
                  <a:moveTo>
                    <a:pt x="3" y="20"/>
                  </a:moveTo>
                  <a:cubicBezTo>
                    <a:pt x="9" y="20"/>
                    <a:pt x="35" y="0"/>
                    <a:pt x="45" y="0"/>
                  </a:cubicBezTo>
                  <a:cubicBezTo>
                    <a:pt x="49" y="0"/>
                    <a:pt x="54" y="7"/>
                    <a:pt x="54" y="12"/>
                  </a:cubicBezTo>
                  <a:cubicBezTo>
                    <a:pt x="54" y="23"/>
                    <a:pt x="31" y="48"/>
                    <a:pt x="20" y="48"/>
                  </a:cubicBezTo>
                  <a:cubicBezTo>
                    <a:pt x="9" y="48"/>
                    <a:pt x="3" y="42"/>
                    <a:pt x="3" y="32"/>
                  </a:cubicBezTo>
                  <a:cubicBezTo>
                    <a:pt x="3" y="27"/>
                    <a:pt x="0" y="20"/>
                    <a:pt x="3" y="2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5" name="Freeform 60">
              <a:extLst>
                <a:ext uri="{FF2B5EF4-FFF2-40B4-BE49-F238E27FC236}">
                  <a16:creationId xmlns:a16="http://schemas.microsoft.com/office/drawing/2014/main" id="{4D4226E5-F352-4097-98CF-23583193B996}"/>
                </a:ext>
              </a:extLst>
            </p:cNvPr>
            <p:cNvSpPr>
              <a:spLocks/>
            </p:cNvSpPr>
            <p:nvPr/>
          </p:nvSpPr>
          <p:spPr bwMode="auto">
            <a:xfrm>
              <a:off x="8224076" y="3603805"/>
              <a:ext cx="287723" cy="583092"/>
            </a:xfrm>
            <a:custGeom>
              <a:avLst/>
              <a:gdLst>
                <a:gd name="T0" fmla="*/ 21 w 252"/>
                <a:gd name="T1" fmla="*/ 311 h 509"/>
                <a:gd name="T2" fmla="*/ 36 w 252"/>
                <a:gd name="T3" fmla="*/ 273 h 509"/>
                <a:gd name="T4" fmla="*/ 42 w 252"/>
                <a:gd name="T5" fmla="*/ 265 h 509"/>
                <a:gd name="T6" fmla="*/ 26 w 252"/>
                <a:gd name="T7" fmla="*/ 215 h 509"/>
                <a:gd name="T8" fmla="*/ 12 w 252"/>
                <a:gd name="T9" fmla="*/ 197 h 509"/>
                <a:gd name="T10" fmla="*/ 13 w 252"/>
                <a:gd name="T11" fmla="*/ 190 h 509"/>
                <a:gd name="T12" fmla="*/ 13 w 252"/>
                <a:gd name="T13" fmla="*/ 191 h 509"/>
                <a:gd name="T14" fmla="*/ 21 w 252"/>
                <a:gd name="T15" fmla="*/ 174 h 509"/>
                <a:gd name="T16" fmla="*/ 15 w 252"/>
                <a:gd name="T17" fmla="*/ 139 h 509"/>
                <a:gd name="T18" fmla="*/ 0 w 252"/>
                <a:gd name="T19" fmla="*/ 118 h 509"/>
                <a:gd name="T20" fmla="*/ 12 w 252"/>
                <a:gd name="T21" fmla="*/ 84 h 509"/>
                <a:gd name="T22" fmla="*/ 31 w 252"/>
                <a:gd name="T23" fmla="*/ 78 h 509"/>
                <a:gd name="T24" fmla="*/ 76 w 252"/>
                <a:gd name="T25" fmla="*/ 35 h 509"/>
                <a:gd name="T26" fmla="*/ 81 w 252"/>
                <a:gd name="T27" fmla="*/ 35 h 509"/>
                <a:gd name="T28" fmla="*/ 85 w 252"/>
                <a:gd name="T29" fmla="*/ 44 h 509"/>
                <a:gd name="T30" fmla="*/ 89 w 252"/>
                <a:gd name="T31" fmla="*/ 37 h 509"/>
                <a:gd name="T32" fmla="*/ 89 w 252"/>
                <a:gd name="T33" fmla="*/ 16 h 509"/>
                <a:gd name="T34" fmla="*/ 109 w 252"/>
                <a:gd name="T35" fmla="*/ 11 h 509"/>
                <a:gd name="T36" fmla="*/ 134 w 252"/>
                <a:gd name="T37" fmla="*/ 11 h 509"/>
                <a:gd name="T38" fmla="*/ 164 w 252"/>
                <a:gd name="T39" fmla="*/ 0 h 509"/>
                <a:gd name="T40" fmla="*/ 196 w 252"/>
                <a:gd name="T41" fmla="*/ 9 h 509"/>
                <a:gd name="T42" fmla="*/ 223 w 252"/>
                <a:gd name="T43" fmla="*/ 40 h 509"/>
                <a:gd name="T44" fmla="*/ 171 w 252"/>
                <a:gd name="T45" fmla="*/ 104 h 509"/>
                <a:gd name="T46" fmla="*/ 178 w 252"/>
                <a:gd name="T47" fmla="*/ 116 h 509"/>
                <a:gd name="T48" fmla="*/ 221 w 252"/>
                <a:gd name="T49" fmla="*/ 168 h 509"/>
                <a:gd name="T50" fmla="*/ 252 w 252"/>
                <a:gd name="T51" fmla="*/ 242 h 509"/>
                <a:gd name="T52" fmla="*/ 243 w 252"/>
                <a:gd name="T53" fmla="*/ 281 h 509"/>
                <a:gd name="T54" fmla="*/ 196 w 252"/>
                <a:gd name="T55" fmla="*/ 307 h 509"/>
                <a:gd name="T56" fmla="*/ 180 w 252"/>
                <a:gd name="T57" fmla="*/ 324 h 509"/>
                <a:gd name="T58" fmla="*/ 178 w 252"/>
                <a:gd name="T59" fmla="*/ 317 h 509"/>
                <a:gd name="T60" fmla="*/ 178 w 252"/>
                <a:gd name="T61" fmla="*/ 326 h 509"/>
                <a:gd name="T62" fmla="*/ 159 w 252"/>
                <a:gd name="T63" fmla="*/ 346 h 509"/>
                <a:gd name="T64" fmla="*/ 153 w 252"/>
                <a:gd name="T65" fmla="*/ 330 h 509"/>
                <a:gd name="T66" fmla="*/ 156 w 252"/>
                <a:gd name="T67" fmla="*/ 319 h 509"/>
                <a:gd name="T68" fmla="*/ 151 w 252"/>
                <a:gd name="T69" fmla="*/ 307 h 509"/>
                <a:gd name="T70" fmla="*/ 125 w 252"/>
                <a:gd name="T71" fmla="*/ 291 h 509"/>
                <a:gd name="T72" fmla="*/ 107 w 252"/>
                <a:gd name="T73" fmla="*/ 269 h 509"/>
                <a:gd name="T74" fmla="*/ 74 w 252"/>
                <a:gd name="T75" fmla="*/ 254 h 509"/>
                <a:gd name="T76" fmla="*/ 70 w 252"/>
                <a:gd name="T77" fmla="*/ 243 h 509"/>
                <a:gd name="T78" fmla="*/ 50 w 252"/>
                <a:gd name="T79" fmla="*/ 233 h 509"/>
                <a:gd name="T80" fmla="*/ 46 w 252"/>
                <a:gd name="T81" fmla="*/ 242 h 509"/>
                <a:gd name="T82" fmla="*/ 49 w 252"/>
                <a:gd name="T83" fmla="*/ 257 h 509"/>
                <a:gd name="T84" fmla="*/ 27 w 252"/>
                <a:gd name="T85" fmla="*/ 308 h 509"/>
                <a:gd name="T86" fmla="*/ 53 w 252"/>
                <a:gd name="T87" fmla="*/ 347 h 509"/>
                <a:gd name="T88" fmla="*/ 51 w 252"/>
                <a:gd name="T89" fmla="*/ 347 h 509"/>
                <a:gd name="T90" fmla="*/ 60 w 252"/>
                <a:gd name="T91" fmla="*/ 372 h 509"/>
                <a:gd name="T92" fmla="*/ 125 w 252"/>
                <a:gd name="T93" fmla="*/ 438 h 509"/>
                <a:gd name="T94" fmla="*/ 122 w 252"/>
                <a:gd name="T95" fmla="*/ 453 h 509"/>
                <a:gd name="T96" fmla="*/ 137 w 252"/>
                <a:gd name="T97" fmla="*/ 482 h 509"/>
                <a:gd name="T98" fmla="*/ 143 w 252"/>
                <a:gd name="T99" fmla="*/ 505 h 509"/>
                <a:gd name="T100" fmla="*/ 134 w 252"/>
                <a:gd name="T101" fmla="*/ 506 h 509"/>
                <a:gd name="T102" fmla="*/ 128 w 252"/>
                <a:gd name="T103" fmla="*/ 509 h 509"/>
                <a:gd name="T104" fmla="*/ 115 w 252"/>
                <a:gd name="T105" fmla="*/ 502 h 509"/>
                <a:gd name="T106" fmla="*/ 62 w 252"/>
                <a:gd name="T107" fmla="*/ 444 h 509"/>
                <a:gd name="T108" fmla="*/ 46 w 252"/>
                <a:gd name="T109" fmla="*/ 386 h 509"/>
                <a:gd name="T110" fmla="*/ 23 w 252"/>
                <a:gd name="T111" fmla="*/ 346 h 509"/>
                <a:gd name="T112" fmla="*/ 13 w 252"/>
                <a:gd name="T113" fmla="*/ 346 h 509"/>
                <a:gd name="T114" fmla="*/ 13 w 252"/>
                <a:gd name="T115" fmla="*/ 341 h 509"/>
                <a:gd name="T116" fmla="*/ 17 w 252"/>
                <a:gd name="T117" fmla="*/ 311 h 509"/>
                <a:gd name="T118" fmla="*/ 19 w 252"/>
                <a:gd name="T119" fmla="*/ 311 h 509"/>
                <a:gd name="T120" fmla="*/ 21 w 252"/>
                <a:gd name="T121" fmla="*/ 311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2" h="509">
                  <a:moveTo>
                    <a:pt x="21" y="311"/>
                  </a:moveTo>
                  <a:cubicBezTo>
                    <a:pt x="27" y="297"/>
                    <a:pt x="29" y="289"/>
                    <a:pt x="36" y="273"/>
                  </a:cubicBezTo>
                  <a:cubicBezTo>
                    <a:pt x="37" y="271"/>
                    <a:pt x="42" y="269"/>
                    <a:pt x="42" y="265"/>
                  </a:cubicBezTo>
                  <a:cubicBezTo>
                    <a:pt x="42" y="258"/>
                    <a:pt x="31" y="221"/>
                    <a:pt x="26" y="215"/>
                  </a:cubicBezTo>
                  <a:cubicBezTo>
                    <a:pt x="21" y="210"/>
                    <a:pt x="12" y="206"/>
                    <a:pt x="12" y="197"/>
                  </a:cubicBezTo>
                  <a:cubicBezTo>
                    <a:pt x="12" y="195"/>
                    <a:pt x="13" y="192"/>
                    <a:pt x="13" y="190"/>
                  </a:cubicBezTo>
                  <a:cubicBezTo>
                    <a:pt x="13" y="191"/>
                    <a:pt x="13" y="191"/>
                    <a:pt x="13" y="191"/>
                  </a:cubicBezTo>
                  <a:cubicBezTo>
                    <a:pt x="15" y="189"/>
                    <a:pt x="21" y="180"/>
                    <a:pt x="21" y="174"/>
                  </a:cubicBezTo>
                  <a:cubicBezTo>
                    <a:pt x="21" y="165"/>
                    <a:pt x="20" y="148"/>
                    <a:pt x="15" y="139"/>
                  </a:cubicBezTo>
                  <a:cubicBezTo>
                    <a:pt x="10" y="132"/>
                    <a:pt x="0" y="132"/>
                    <a:pt x="0" y="118"/>
                  </a:cubicBezTo>
                  <a:cubicBezTo>
                    <a:pt x="0" y="103"/>
                    <a:pt x="5" y="92"/>
                    <a:pt x="12" y="84"/>
                  </a:cubicBezTo>
                  <a:cubicBezTo>
                    <a:pt x="16" y="80"/>
                    <a:pt x="25" y="82"/>
                    <a:pt x="31" y="78"/>
                  </a:cubicBezTo>
                  <a:cubicBezTo>
                    <a:pt x="50" y="65"/>
                    <a:pt x="61" y="59"/>
                    <a:pt x="76" y="35"/>
                  </a:cubicBezTo>
                  <a:cubicBezTo>
                    <a:pt x="81" y="35"/>
                    <a:pt x="81" y="35"/>
                    <a:pt x="81" y="35"/>
                  </a:cubicBezTo>
                  <a:cubicBezTo>
                    <a:pt x="81" y="41"/>
                    <a:pt x="84" y="44"/>
                    <a:pt x="85" y="44"/>
                  </a:cubicBezTo>
                  <a:cubicBezTo>
                    <a:pt x="87" y="44"/>
                    <a:pt x="89" y="39"/>
                    <a:pt x="89" y="37"/>
                  </a:cubicBezTo>
                  <a:cubicBezTo>
                    <a:pt x="89" y="29"/>
                    <a:pt x="89" y="24"/>
                    <a:pt x="89" y="16"/>
                  </a:cubicBezTo>
                  <a:cubicBezTo>
                    <a:pt x="89" y="16"/>
                    <a:pt x="106" y="10"/>
                    <a:pt x="109" y="11"/>
                  </a:cubicBezTo>
                  <a:cubicBezTo>
                    <a:pt x="134" y="11"/>
                    <a:pt x="134" y="11"/>
                    <a:pt x="134" y="11"/>
                  </a:cubicBezTo>
                  <a:cubicBezTo>
                    <a:pt x="144" y="17"/>
                    <a:pt x="153" y="0"/>
                    <a:pt x="164" y="0"/>
                  </a:cubicBezTo>
                  <a:cubicBezTo>
                    <a:pt x="176" y="0"/>
                    <a:pt x="184" y="9"/>
                    <a:pt x="196" y="9"/>
                  </a:cubicBezTo>
                  <a:cubicBezTo>
                    <a:pt x="196" y="29"/>
                    <a:pt x="212" y="36"/>
                    <a:pt x="223" y="40"/>
                  </a:cubicBezTo>
                  <a:cubicBezTo>
                    <a:pt x="208" y="64"/>
                    <a:pt x="171" y="70"/>
                    <a:pt x="171" y="104"/>
                  </a:cubicBezTo>
                  <a:cubicBezTo>
                    <a:pt x="171" y="111"/>
                    <a:pt x="175" y="113"/>
                    <a:pt x="178" y="116"/>
                  </a:cubicBezTo>
                  <a:cubicBezTo>
                    <a:pt x="195" y="134"/>
                    <a:pt x="203" y="155"/>
                    <a:pt x="221" y="168"/>
                  </a:cubicBezTo>
                  <a:cubicBezTo>
                    <a:pt x="240" y="180"/>
                    <a:pt x="252" y="215"/>
                    <a:pt x="252" y="242"/>
                  </a:cubicBezTo>
                  <a:cubicBezTo>
                    <a:pt x="252" y="260"/>
                    <a:pt x="243" y="267"/>
                    <a:pt x="243" y="281"/>
                  </a:cubicBezTo>
                  <a:cubicBezTo>
                    <a:pt x="218" y="288"/>
                    <a:pt x="216" y="296"/>
                    <a:pt x="196" y="307"/>
                  </a:cubicBezTo>
                  <a:cubicBezTo>
                    <a:pt x="187" y="312"/>
                    <a:pt x="189" y="324"/>
                    <a:pt x="180" y="324"/>
                  </a:cubicBezTo>
                  <a:cubicBezTo>
                    <a:pt x="178" y="324"/>
                    <a:pt x="178" y="320"/>
                    <a:pt x="178" y="317"/>
                  </a:cubicBezTo>
                  <a:cubicBezTo>
                    <a:pt x="178" y="322"/>
                    <a:pt x="178" y="325"/>
                    <a:pt x="178" y="326"/>
                  </a:cubicBezTo>
                  <a:cubicBezTo>
                    <a:pt x="178" y="334"/>
                    <a:pt x="162" y="346"/>
                    <a:pt x="159" y="346"/>
                  </a:cubicBezTo>
                  <a:cubicBezTo>
                    <a:pt x="156" y="346"/>
                    <a:pt x="153" y="335"/>
                    <a:pt x="153" y="330"/>
                  </a:cubicBezTo>
                  <a:cubicBezTo>
                    <a:pt x="153" y="324"/>
                    <a:pt x="153" y="320"/>
                    <a:pt x="156" y="319"/>
                  </a:cubicBezTo>
                  <a:cubicBezTo>
                    <a:pt x="153" y="317"/>
                    <a:pt x="152" y="311"/>
                    <a:pt x="151" y="307"/>
                  </a:cubicBezTo>
                  <a:cubicBezTo>
                    <a:pt x="140" y="307"/>
                    <a:pt x="125" y="303"/>
                    <a:pt x="125" y="291"/>
                  </a:cubicBezTo>
                  <a:cubicBezTo>
                    <a:pt x="108" y="291"/>
                    <a:pt x="116" y="279"/>
                    <a:pt x="107" y="269"/>
                  </a:cubicBezTo>
                  <a:cubicBezTo>
                    <a:pt x="97" y="258"/>
                    <a:pt x="86" y="258"/>
                    <a:pt x="74" y="254"/>
                  </a:cubicBezTo>
                  <a:cubicBezTo>
                    <a:pt x="72" y="254"/>
                    <a:pt x="70" y="243"/>
                    <a:pt x="70" y="243"/>
                  </a:cubicBezTo>
                  <a:cubicBezTo>
                    <a:pt x="68" y="234"/>
                    <a:pt x="59" y="233"/>
                    <a:pt x="50" y="233"/>
                  </a:cubicBezTo>
                  <a:cubicBezTo>
                    <a:pt x="44" y="233"/>
                    <a:pt x="46" y="238"/>
                    <a:pt x="46" y="242"/>
                  </a:cubicBezTo>
                  <a:cubicBezTo>
                    <a:pt x="46" y="249"/>
                    <a:pt x="49" y="250"/>
                    <a:pt x="49" y="257"/>
                  </a:cubicBezTo>
                  <a:cubicBezTo>
                    <a:pt x="49" y="281"/>
                    <a:pt x="27" y="287"/>
                    <a:pt x="27" y="308"/>
                  </a:cubicBezTo>
                  <a:cubicBezTo>
                    <a:pt x="27" y="333"/>
                    <a:pt x="53" y="324"/>
                    <a:pt x="53" y="347"/>
                  </a:cubicBezTo>
                  <a:cubicBezTo>
                    <a:pt x="51" y="347"/>
                    <a:pt x="51" y="347"/>
                    <a:pt x="51" y="347"/>
                  </a:cubicBezTo>
                  <a:cubicBezTo>
                    <a:pt x="54" y="352"/>
                    <a:pt x="55" y="366"/>
                    <a:pt x="60" y="372"/>
                  </a:cubicBezTo>
                  <a:cubicBezTo>
                    <a:pt x="81" y="393"/>
                    <a:pt x="125" y="398"/>
                    <a:pt x="125" y="438"/>
                  </a:cubicBezTo>
                  <a:cubicBezTo>
                    <a:pt x="125" y="446"/>
                    <a:pt x="122" y="446"/>
                    <a:pt x="122" y="453"/>
                  </a:cubicBezTo>
                  <a:cubicBezTo>
                    <a:pt x="122" y="467"/>
                    <a:pt x="134" y="472"/>
                    <a:pt x="137" y="482"/>
                  </a:cubicBezTo>
                  <a:cubicBezTo>
                    <a:pt x="140" y="492"/>
                    <a:pt x="140" y="496"/>
                    <a:pt x="143" y="505"/>
                  </a:cubicBezTo>
                  <a:cubicBezTo>
                    <a:pt x="137" y="506"/>
                    <a:pt x="137" y="506"/>
                    <a:pt x="134" y="506"/>
                  </a:cubicBezTo>
                  <a:cubicBezTo>
                    <a:pt x="131" y="506"/>
                    <a:pt x="131" y="509"/>
                    <a:pt x="128" y="509"/>
                  </a:cubicBezTo>
                  <a:cubicBezTo>
                    <a:pt x="121" y="509"/>
                    <a:pt x="120" y="503"/>
                    <a:pt x="115" y="502"/>
                  </a:cubicBezTo>
                  <a:cubicBezTo>
                    <a:pt x="92" y="494"/>
                    <a:pt x="71" y="470"/>
                    <a:pt x="62" y="444"/>
                  </a:cubicBezTo>
                  <a:cubicBezTo>
                    <a:pt x="56" y="421"/>
                    <a:pt x="54" y="404"/>
                    <a:pt x="46" y="386"/>
                  </a:cubicBezTo>
                  <a:cubicBezTo>
                    <a:pt x="40" y="374"/>
                    <a:pt x="35" y="346"/>
                    <a:pt x="23" y="346"/>
                  </a:cubicBezTo>
                  <a:cubicBezTo>
                    <a:pt x="15" y="346"/>
                    <a:pt x="20" y="351"/>
                    <a:pt x="13" y="346"/>
                  </a:cubicBezTo>
                  <a:cubicBezTo>
                    <a:pt x="12" y="346"/>
                    <a:pt x="13" y="343"/>
                    <a:pt x="13" y="341"/>
                  </a:cubicBezTo>
                  <a:cubicBezTo>
                    <a:pt x="13" y="330"/>
                    <a:pt x="15" y="322"/>
                    <a:pt x="17" y="311"/>
                  </a:cubicBezTo>
                  <a:cubicBezTo>
                    <a:pt x="19" y="311"/>
                    <a:pt x="19" y="311"/>
                    <a:pt x="19" y="311"/>
                  </a:cubicBezTo>
                  <a:lnTo>
                    <a:pt x="21" y="3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6" name="Freeform 61">
              <a:extLst>
                <a:ext uri="{FF2B5EF4-FFF2-40B4-BE49-F238E27FC236}">
                  <a16:creationId xmlns:a16="http://schemas.microsoft.com/office/drawing/2014/main" id="{E72F4C91-5A42-41F5-BA83-D92F9D575275}"/>
                </a:ext>
              </a:extLst>
            </p:cNvPr>
            <p:cNvSpPr>
              <a:spLocks/>
            </p:cNvSpPr>
            <p:nvPr/>
          </p:nvSpPr>
          <p:spPr bwMode="auto">
            <a:xfrm>
              <a:off x="8409259" y="4258827"/>
              <a:ext cx="41322" cy="41321"/>
            </a:xfrm>
            <a:custGeom>
              <a:avLst/>
              <a:gdLst>
                <a:gd name="T0" fmla="*/ 21 w 36"/>
                <a:gd name="T1" fmla="*/ 30 h 35"/>
                <a:gd name="T2" fmla="*/ 16 w 36"/>
                <a:gd name="T3" fmla="*/ 19 h 35"/>
                <a:gd name="T4" fmla="*/ 0 w 36"/>
                <a:gd name="T5" fmla="*/ 11 h 35"/>
                <a:gd name="T6" fmla="*/ 16 w 36"/>
                <a:gd name="T7" fmla="*/ 0 h 35"/>
                <a:gd name="T8" fmla="*/ 35 w 36"/>
                <a:gd name="T9" fmla="*/ 27 h 35"/>
                <a:gd name="T10" fmla="*/ 36 w 36"/>
                <a:gd name="T11" fmla="*/ 35 h 35"/>
                <a:gd name="T12" fmla="*/ 31 w 36"/>
                <a:gd name="T13" fmla="*/ 35 h 35"/>
                <a:gd name="T14" fmla="*/ 21 w 36"/>
                <a:gd name="T1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" h="35">
                  <a:moveTo>
                    <a:pt x="21" y="30"/>
                  </a:moveTo>
                  <a:cubicBezTo>
                    <a:pt x="19" y="30"/>
                    <a:pt x="16" y="22"/>
                    <a:pt x="16" y="19"/>
                  </a:cubicBezTo>
                  <a:cubicBezTo>
                    <a:pt x="13" y="13"/>
                    <a:pt x="0" y="17"/>
                    <a:pt x="0" y="11"/>
                  </a:cubicBezTo>
                  <a:cubicBezTo>
                    <a:pt x="0" y="6"/>
                    <a:pt x="11" y="1"/>
                    <a:pt x="16" y="0"/>
                  </a:cubicBezTo>
                  <a:cubicBezTo>
                    <a:pt x="20" y="12"/>
                    <a:pt x="25" y="27"/>
                    <a:pt x="35" y="27"/>
                  </a:cubicBezTo>
                  <a:cubicBezTo>
                    <a:pt x="35" y="30"/>
                    <a:pt x="35" y="33"/>
                    <a:pt x="36" y="35"/>
                  </a:cubicBezTo>
                  <a:cubicBezTo>
                    <a:pt x="34" y="35"/>
                    <a:pt x="32" y="35"/>
                    <a:pt x="31" y="35"/>
                  </a:cubicBezTo>
                  <a:cubicBezTo>
                    <a:pt x="26" y="35"/>
                    <a:pt x="24" y="30"/>
                    <a:pt x="21" y="3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7" name="Freeform 62">
              <a:extLst>
                <a:ext uri="{FF2B5EF4-FFF2-40B4-BE49-F238E27FC236}">
                  <a16:creationId xmlns:a16="http://schemas.microsoft.com/office/drawing/2014/main" id="{E4FD9FE2-0F8D-4F27-9DEB-33630E94C3C4}"/>
                </a:ext>
              </a:extLst>
            </p:cNvPr>
            <p:cNvSpPr>
              <a:spLocks/>
            </p:cNvSpPr>
            <p:nvPr/>
          </p:nvSpPr>
          <p:spPr bwMode="auto">
            <a:xfrm>
              <a:off x="8470477" y="4289435"/>
              <a:ext cx="16835" cy="15304"/>
            </a:xfrm>
            <a:custGeom>
              <a:avLst/>
              <a:gdLst>
                <a:gd name="T0" fmla="*/ 1 w 15"/>
                <a:gd name="T1" fmla="*/ 0 h 14"/>
                <a:gd name="T2" fmla="*/ 8 w 15"/>
                <a:gd name="T3" fmla="*/ 0 h 14"/>
                <a:gd name="T4" fmla="*/ 15 w 15"/>
                <a:gd name="T5" fmla="*/ 4 h 14"/>
                <a:gd name="T6" fmla="*/ 7 w 15"/>
                <a:gd name="T7" fmla="*/ 14 h 14"/>
                <a:gd name="T8" fmla="*/ 1 w 15"/>
                <a:gd name="T9" fmla="*/ 4 h 14"/>
                <a:gd name="T10" fmla="*/ 1 w 15"/>
                <a:gd name="T11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4">
                  <a:moveTo>
                    <a:pt x="1" y="0"/>
                  </a:moveTo>
                  <a:cubicBezTo>
                    <a:pt x="3" y="0"/>
                    <a:pt x="6" y="0"/>
                    <a:pt x="8" y="0"/>
                  </a:cubicBezTo>
                  <a:cubicBezTo>
                    <a:pt x="11" y="0"/>
                    <a:pt x="13" y="4"/>
                    <a:pt x="15" y="4"/>
                  </a:cubicBezTo>
                  <a:cubicBezTo>
                    <a:pt x="15" y="9"/>
                    <a:pt x="12" y="14"/>
                    <a:pt x="7" y="14"/>
                  </a:cubicBezTo>
                  <a:cubicBezTo>
                    <a:pt x="2" y="14"/>
                    <a:pt x="1" y="8"/>
                    <a:pt x="1" y="4"/>
                  </a:cubicBezTo>
                  <a:cubicBezTo>
                    <a:pt x="1" y="4"/>
                    <a:pt x="0" y="0"/>
                    <a:pt x="1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8" name="Freeform 63">
              <a:extLst>
                <a:ext uri="{FF2B5EF4-FFF2-40B4-BE49-F238E27FC236}">
                  <a16:creationId xmlns:a16="http://schemas.microsoft.com/office/drawing/2014/main" id="{743C86C7-4DCD-43CD-95D0-8C3D4FBF4C74}"/>
                </a:ext>
              </a:extLst>
            </p:cNvPr>
            <p:cNvSpPr>
              <a:spLocks/>
            </p:cNvSpPr>
            <p:nvPr/>
          </p:nvSpPr>
          <p:spPr bwMode="auto">
            <a:xfrm>
              <a:off x="8251624" y="4249644"/>
              <a:ext cx="16835" cy="26017"/>
            </a:xfrm>
            <a:custGeom>
              <a:avLst/>
              <a:gdLst>
                <a:gd name="T0" fmla="*/ 3 w 14"/>
                <a:gd name="T1" fmla="*/ 0 h 23"/>
                <a:gd name="T2" fmla="*/ 13 w 14"/>
                <a:gd name="T3" fmla="*/ 23 h 23"/>
                <a:gd name="T4" fmla="*/ 0 w 14"/>
                <a:gd name="T5" fmla="*/ 4 h 23"/>
                <a:gd name="T6" fmla="*/ 0 w 14"/>
                <a:gd name="T7" fmla="*/ 0 h 23"/>
                <a:gd name="T8" fmla="*/ 6 w 14"/>
                <a:gd name="T9" fmla="*/ 0 h 23"/>
                <a:gd name="T10" fmla="*/ 6 w 14"/>
                <a:gd name="T11" fmla="*/ 4 h 23"/>
                <a:gd name="T12" fmla="*/ 3 w 14"/>
                <a:gd name="T1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23">
                  <a:moveTo>
                    <a:pt x="3" y="0"/>
                  </a:moveTo>
                  <a:cubicBezTo>
                    <a:pt x="9" y="8"/>
                    <a:pt x="14" y="13"/>
                    <a:pt x="13" y="23"/>
                  </a:cubicBezTo>
                  <a:cubicBezTo>
                    <a:pt x="9" y="22"/>
                    <a:pt x="0" y="9"/>
                    <a:pt x="0" y="4"/>
                  </a:cubicBezTo>
                  <a:cubicBezTo>
                    <a:pt x="0" y="3"/>
                    <a:pt x="0" y="1"/>
                    <a:pt x="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"/>
                    <a:pt x="6" y="4"/>
                    <a:pt x="6" y="4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9" name="Freeform 64">
              <a:extLst>
                <a:ext uri="{FF2B5EF4-FFF2-40B4-BE49-F238E27FC236}">
                  <a16:creationId xmlns:a16="http://schemas.microsoft.com/office/drawing/2014/main" id="{6A4BDD31-5BD9-49DE-9217-BFBAF01CE99B}"/>
                </a:ext>
              </a:extLst>
            </p:cNvPr>
            <p:cNvSpPr>
              <a:spLocks/>
            </p:cNvSpPr>
            <p:nvPr/>
          </p:nvSpPr>
          <p:spPr bwMode="auto">
            <a:xfrm>
              <a:off x="8219485" y="4194549"/>
              <a:ext cx="24487" cy="21426"/>
            </a:xfrm>
            <a:custGeom>
              <a:avLst/>
              <a:gdLst>
                <a:gd name="T0" fmla="*/ 4 w 21"/>
                <a:gd name="T1" fmla="*/ 0 h 19"/>
                <a:gd name="T2" fmla="*/ 15 w 21"/>
                <a:gd name="T3" fmla="*/ 19 h 19"/>
                <a:gd name="T4" fmla="*/ 1 w 21"/>
                <a:gd name="T5" fmla="*/ 2 h 19"/>
                <a:gd name="T6" fmla="*/ 0 w 21"/>
                <a:gd name="T7" fmla="*/ 2 h 19"/>
                <a:gd name="T8" fmla="*/ 4 w 21"/>
                <a:gd name="T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9">
                  <a:moveTo>
                    <a:pt x="4" y="0"/>
                  </a:moveTo>
                  <a:cubicBezTo>
                    <a:pt x="9" y="3"/>
                    <a:pt x="21" y="19"/>
                    <a:pt x="15" y="19"/>
                  </a:cubicBezTo>
                  <a:cubicBezTo>
                    <a:pt x="12" y="19"/>
                    <a:pt x="2" y="6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0" name="Freeform 65">
              <a:extLst>
                <a:ext uri="{FF2B5EF4-FFF2-40B4-BE49-F238E27FC236}">
                  <a16:creationId xmlns:a16="http://schemas.microsoft.com/office/drawing/2014/main" id="{962CE3DB-CD44-45D8-9119-22A59D0640DB}"/>
                </a:ext>
              </a:extLst>
            </p:cNvPr>
            <p:cNvSpPr>
              <a:spLocks/>
            </p:cNvSpPr>
            <p:nvPr/>
          </p:nvSpPr>
          <p:spPr bwMode="auto">
            <a:xfrm>
              <a:off x="9012252" y="3306903"/>
              <a:ext cx="56626" cy="76521"/>
            </a:xfrm>
            <a:custGeom>
              <a:avLst/>
              <a:gdLst>
                <a:gd name="T0" fmla="*/ 19 w 50"/>
                <a:gd name="T1" fmla="*/ 40 h 68"/>
                <a:gd name="T2" fmla="*/ 22 w 50"/>
                <a:gd name="T3" fmla="*/ 29 h 68"/>
                <a:gd name="T4" fmla="*/ 16 w 50"/>
                <a:gd name="T5" fmla="*/ 18 h 68"/>
                <a:gd name="T6" fmla="*/ 16 w 50"/>
                <a:gd name="T7" fmla="*/ 25 h 68"/>
                <a:gd name="T8" fmla="*/ 7 w 50"/>
                <a:gd name="T9" fmla="*/ 29 h 68"/>
                <a:gd name="T10" fmla="*/ 0 w 50"/>
                <a:gd name="T11" fmla="*/ 20 h 68"/>
                <a:gd name="T12" fmla="*/ 23 w 50"/>
                <a:gd name="T13" fmla="*/ 0 h 68"/>
                <a:gd name="T14" fmla="*/ 43 w 50"/>
                <a:gd name="T15" fmla="*/ 6 h 68"/>
                <a:gd name="T16" fmla="*/ 44 w 50"/>
                <a:gd name="T17" fmla="*/ 14 h 68"/>
                <a:gd name="T18" fmla="*/ 50 w 50"/>
                <a:gd name="T19" fmla="*/ 21 h 68"/>
                <a:gd name="T20" fmla="*/ 50 w 50"/>
                <a:gd name="T21" fmla="*/ 29 h 68"/>
                <a:gd name="T22" fmla="*/ 44 w 50"/>
                <a:gd name="T23" fmla="*/ 29 h 68"/>
                <a:gd name="T24" fmla="*/ 25 w 50"/>
                <a:gd name="T25" fmla="*/ 68 h 68"/>
                <a:gd name="T26" fmla="*/ 22 w 50"/>
                <a:gd name="T27" fmla="*/ 60 h 68"/>
                <a:gd name="T28" fmla="*/ 22 w 50"/>
                <a:gd name="T29" fmla="*/ 65 h 68"/>
                <a:gd name="T30" fmla="*/ 12 w 50"/>
                <a:gd name="T31" fmla="*/ 53 h 68"/>
                <a:gd name="T32" fmla="*/ 19 w 50"/>
                <a:gd name="T33" fmla="*/ 4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68">
                  <a:moveTo>
                    <a:pt x="19" y="40"/>
                  </a:moveTo>
                  <a:cubicBezTo>
                    <a:pt x="22" y="29"/>
                    <a:pt x="22" y="29"/>
                    <a:pt x="22" y="29"/>
                  </a:cubicBezTo>
                  <a:cubicBezTo>
                    <a:pt x="18" y="27"/>
                    <a:pt x="17" y="22"/>
                    <a:pt x="16" y="18"/>
                  </a:cubicBezTo>
                  <a:cubicBezTo>
                    <a:pt x="16" y="21"/>
                    <a:pt x="15" y="23"/>
                    <a:pt x="16" y="25"/>
                  </a:cubicBezTo>
                  <a:cubicBezTo>
                    <a:pt x="13" y="25"/>
                    <a:pt x="10" y="29"/>
                    <a:pt x="7" y="29"/>
                  </a:cubicBezTo>
                  <a:cubicBezTo>
                    <a:pt x="4" y="29"/>
                    <a:pt x="0" y="24"/>
                    <a:pt x="0" y="20"/>
                  </a:cubicBezTo>
                  <a:cubicBezTo>
                    <a:pt x="0" y="15"/>
                    <a:pt x="21" y="0"/>
                    <a:pt x="23" y="0"/>
                  </a:cubicBezTo>
                  <a:cubicBezTo>
                    <a:pt x="29" y="0"/>
                    <a:pt x="34" y="6"/>
                    <a:pt x="43" y="6"/>
                  </a:cubicBezTo>
                  <a:cubicBezTo>
                    <a:pt x="43" y="9"/>
                    <a:pt x="41" y="14"/>
                    <a:pt x="44" y="14"/>
                  </a:cubicBezTo>
                  <a:cubicBezTo>
                    <a:pt x="50" y="21"/>
                    <a:pt x="50" y="21"/>
                    <a:pt x="50" y="21"/>
                  </a:cubicBezTo>
                  <a:cubicBezTo>
                    <a:pt x="50" y="23"/>
                    <a:pt x="49" y="26"/>
                    <a:pt x="50" y="29"/>
                  </a:cubicBezTo>
                  <a:cubicBezTo>
                    <a:pt x="48" y="29"/>
                    <a:pt x="46" y="30"/>
                    <a:pt x="44" y="29"/>
                  </a:cubicBezTo>
                  <a:cubicBezTo>
                    <a:pt x="41" y="43"/>
                    <a:pt x="35" y="68"/>
                    <a:pt x="25" y="68"/>
                  </a:cubicBezTo>
                  <a:cubicBezTo>
                    <a:pt x="22" y="68"/>
                    <a:pt x="22" y="63"/>
                    <a:pt x="22" y="60"/>
                  </a:cubicBezTo>
                  <a:cubicBezTo>
                    <a:pt x="22" y="65"/>
                    <a:pt x="22" y="65"/>
                    <a:pt x="22" y="65"/>
                  </a:cubicBezTo>
                  <a:cubicBezTo>
                    <a:pt x="16" y="65"/>
                    <a:pt x="12" y="56"/>
                    <a:pt x="12" y="53"/>
                  </a:cubicBezTo>
                  <a:cubicBezTo>
                    <a:pt x="12" y="51"/>
                    <a:pt x="19" y="40"/>
                    <a:pt x="19" y="4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1" name="Freeform 66">
              <a:extLst>
                <a:ext uri="{FF2B5EF4-FFF2-40B4-BE49-F238E27FC236}">
                  <a16:creationId xmlns:a16="http://schemas.microsoft.com/office/drawing/2014/main" id="{BC87A367-566C-4D99-98B2-E4B2BA02E12C}"/>
                </a:ext>
              </a:extLst>
            </p:cNvPr>
            <p:cNvSpPr>
              <a:spLocks/>
            </p:cNvSpPr>
            <p:nvPr/>
          </p:nvSpPr>
          <p:spPr bwMode="auto">
            <a:xfrm>
              <a:off x="9079591" y="3288538"/>
              <a:ext cx="64278" cy="47443"/>
            </a:xfrm>
            <a:custGeom>
              <a:avLst/>
              <a:gdLst>
                <a:gd name="T0" fmla="*/ 40 w 57"/>
                <a:gd name="T1" fmla="*/ 28 h 42"/>
                <a:gd name="T2" fmla="*/ 29 w 57"/>
                <a:gd name="T3" fmla="*/ 22 h 42"/>
                <a:gd name="T4" fmla="*/ 10 w 57"/>
                <a:gd name="T5" fmla="*/ 42 h 42"/>
                <a:gd name="T6" fmla="*/ 6 w 57"/>
                <a:gd name="T7" fmla="*/ 30 h 42"/>
                <a:gd name="T8" fmla="*/ 0 w 57"/>
                <a:gd name="T9" fmla="*/ 22 h 42"/>
                <a:gd name="T10" fmla="*/ 14 w 57"/>
                <a:gd name="T11" fmla="*/ 10 h 42"/>
                <a:gd name="T12" fmla="*/ 40 w 57"/>
                <a:gd name="T13" fmla="*/ 0 h 42"/>
                <a:gd name="T14" fmla="*/ 40 w 57"/>
                <a:gd name="T15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42">
                  <a:moveTo>
                    <a:pt x="40" y="28"/>
                  </a:moveTo>
                  <a:cubicBezTo>
                    <a:pt x="34" y="28"/>
                    <a:pt x="31" y="23"/>
                    <a:pt x="29" y="22"/>
                  </a:cubicBezTo>
                  <a:cubicBezTo>
                    <a:pt x="22" y="30"/>
                    <a:pt x="20" y="42"/>
                    <a:pt x="10" y="42"/>
                  </a:cubicBezTo>
                  <a:cubicBezTo>
                    <a:pt x="7" y="42"/>
                    <a:pt x="5" y="34"/>
                    <a:pt x="6" y="30"/>
                  </a:cubicBezTo>
                  <a:cubicBezTo>
                    <a:pt x="1" y="27"/>
                    <a:pt x="0" y="26"/>
                    <a:pt x="0" y="22"/>
                  </a:cubicBezTo>
                  <a:cubicBezTo>
                    <a:pt x="0" y="22"/>
                    <a:pt x="14" y="10"/>
                    <a:pt x="14" y="10"/>
                  </a:cubicBezTo>
                  <a:cubicBezTo>
                    <a:pt x="27" y="14"/>
                    <a:pt x="29" y="0"/>
                    <a:pt x="40" y="0"/>
                  </a:cubicBezTo>
                  <a:cubicBezTo>
                    <a:pt x="57" y="0"/>
                    <a:pt x="48" y="28"/>
                    <a:pt x="40" y="2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2" name="Freeform 67">
              <a:extLst>
                <a:ext uri="{FF2B5EF4-FFF2-40B4-BE49-F238E27FC236}">
                  <a16:creationId xmlns:a16="http://schemas.microsoft.com/office/drawing/2014/main" id="{34F3115D-014F-47F6-88EF-4DBD90D0CA9B}"/>
                </a:ext>
              </a:extLst>
            </p:cNvPr>
            <p:cNvSpPr>
              <a:spLocks/>
            </p:cNvSpPr>
            <p:nvPr/>
          </p:nvSpPr>
          <p:spPr bwMode="auto">
            <a:xfrm>
              <a:off x="9044391" y="3080400"/>
              <a:ext cx="275479" cy="235685"/>
            </a:xfrm>
            <a:custGeom>
              <a:avLst/>
              <a:gdLst>
                <a:gd name="T0" fmla="*/ 94 w 241"/>
                <a:gd name="T1" fmla="*/ 199 h 207"/>
                <a:gd name="T2" fmla="*/ 94 w 241"/>
                <a:gd name="T3" fmla="*/ 192 h 207"/>
                <a:gd name="T4" fmla="*/ 97 w 241"/>
                <a:gd name="T5" fmla="*/ 179 h 207"/>
                <a:gd name="T6" fmla="*/ 74 w 241"/>
                <a:gd name="T7" fmla="*/ 172 h 207"/>
                <a:gd name="T8" fmla="*/ 66 w 241"/>
                <a:gd name="T9" fmla="*/ 178 h 207"/>
                <a:gd name="T10" fmla="*/ 50 w 241"/>
                <a:gd name="T11" fmla="*/ 181 h 207"/>
                <a:gd name="T12" fmla="*/ 10 w 241"/>
                <a:gd name="T13" fmla="*/ 192 h 207"/>
                <a:gd name="T14" fmla="*/ 0 w 241"/>
                <a:gd name="T15" fmla="*/ 189 h 207"/>
                <a:gd name="T16" fmla="*/ 10 w 241"/>
                <a:gd name="T17" fmla="*/ 183 h 207"/>
                <a:gd name="T18" fmla="*/ 52 w 241"/>
                <a:gd name="T19" fmla="*/ 152 h 207"/>
                <a:gd name="T20" fmla="*/ 99 w 241"/>
                <a:gd name="T21" fmla="*/ 152 h 207"/>
                <a:gd name="T22" fmla="*/ 123 w 241"/>
                <a:gd name="T23" fmla="*/ 127 h 207"/>
                <a:gd name="T24" fmla="*/ 136 w 241"/>
                <a:gd name="T25" fmla="*/ 107 h 207"/>
                <a:gd name="T26" fmla="*/ 132 w 241"/>
                <a:gd name="T27" fmla="*/ 116 h 207"/>
                <a:gd name="T28" fmla="*/ 136 w 241"/>
                <a:gd name="T29" fmla="*/ 120 h 207"/>
                <a:gd name="T30" fmla="*/ 158 w 241"/>
                <a:gd name="T31" fmla="*/ 109 h 207"/>
                <a:gd name="T32" fmla="*/ 200 w 241"/>
                <a:gd name="T33" fmla="*/ 45 h 207"/>
                <a:gd name="T34" fmla="*/ 197 w 241"/>
                <a:gd name="T35" fmla="*/ 35 h 207"/>
                <a:gd name="T36" fmla="*/ 214 w 241"/>
                <a:gd name="T37" fmla="*/ 6 h 207"/>
                <a:gd name="T38" fmla="*/ 224 w 241"/>
                <a:gd name="T39" fmla="*/ 8 h 207"/>
                <a:gd name="T40" fmla="*/ 222 w 241"/>
                <a:gd name="T41" fmla="*/ 7 h 207"/>
                <a:gd name="T42" fmla="*/ 220 w 241"/>
                <a:gd name="T43" fmla="*/ 0 h 207"/>
                <a:gd name="T44" fmla="*/ 229 w 241"/>
                <a:gd name="T45" fmla="*/ 4 h 207"/>
                <a:gd name="T46" fmla="*/ 231 w 241"/>
                <a:gd name="T47" fmla="*/ 20 h 207"/>
                <a:gd name="T48" fmla="*/ 241 w 241"/>
                <a:gd name="T49" fmla="*/ 48 h 207"/>
                <a:gd name="T50" fmla="*/ 231 w 241"/>
                <a:gd name="T51" fmla="*/ 72 h 207"/>
                <a:gd name="T52" fmla="*/ 231 w 241"/>
                <a:gd name="T53" fmla="*/ 77 h 207"/>
                <a:gd name="T54" fmla="*/ 224 w 241"/>
                <a:gd name="T55" fmla="*/ 79 h 207"/>
                <a:gd name="T56" fmla="*/ 219 w 241"/>
                <a:gd name="T57" fmla="*/ 115 h 207"/>
                <a:gd name="T58" fmla="*/ 210 w 241"/>
                <a:gd name="T59" fmla="*/ 137 h 207"/>
                <a:gd name="T60" fmla="*/ 214 w 241"/>
                <a:gd name="T61" fmla="*/ 152 h 207"/>
                <a:gd name="T62" fmla="*/ 196 w 241"/>
                <a:gd name="T63" fmla="*/ 168 h 207"/>
                <a:gd name="T64" fmla="*/ 197 w 241"/>
                <a:gd name="T65" fmla="*/ 155 h 207"/>
                <a:gd name="T66" fmla="*/ 176 w 241"/>
                <a:gd name="T67" fmla="*/ 174 h 207"/>
                <a:gd name="T68" fmla="*/ 172 w 241"/>
                <a:gd name="T69" fmla="*/ 170 h 207"/>
                <a:gd name="T70" fmla="*/ 165 w 241"/>
                <a:gd name="T71" fmla="*/ 170 h 207"/>
                <a:gd name="T72" fmla="*/ 150 w 241"/>
                <a:gd name="T73" fmla="*/ 180 h 207"/>
                <a:gd name="T74" fmla="*/ 128 w 241"/>
                <a:gd name="T75" fmla="*/ 166 h 207"/>
                <a:gd name="T76" fmla="*/ 123 w 241"/>
                <a:gd name="T77" fmla="*/ 173 h 207"/>
                <a:gd name="T78" fmla="*/ 131 w 241"/>
                <a:gd name="T79" fmla="*/ 185 h 207"/>
                <a:gd name="T80" fmla="*/ 123 w 241"/>
                <a:gd name="T81" fmla="*/ 186 h 207"/>
                <a:gd name="T82" fmla="*/ 105 w 241"/>
                <a:gd name="T83" fmla="*/ 207 h 207"/>
                <a:gd name="T84" fmla="*/ 94 w 241"/>
                <a:gd name="T85" fmla="*/ 199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41" h="207">
                  <a:moveTo>
                    <a:pt x="94" y="199"/>
                  </a:moveTo>
                  <a:cubicBezTo>
                    <a:pt x="92" y="199"/>
                    <a:pt x="94" y="195"/>
                    <a:pt x="94" y="192"/>
                  </a:cubicBezTo>
                  <a:cubicBezTo>
                    <a:pt x="94" y="188"/>
                    <a:pt x="97" y="182"/>
                    <a:pt x="97" y="179"/>
                  </a:cubicBezTo>
                  <a:cubicBezTo>
                    <a:pt x="88" y="177"/>
                    <a:pt x="83" y="172"/>
                    <a:pt x="74" y="172"/>
                  </a:cubicBezTo>
                  <a:cubicBezTo>
                    <a:pt x="69" y="172"/>
                    <a:pt x="69" y="177"/>
                    <a:pt x="66" y="178"/>
                  </a:cubicBezTo>
                  <a:cubicBezTo>
                    <a:pt x="60" y="181"/>
                    <a:pt x="56" y="177"/>
                    <a:pt x="50" y="181"/>
                  </a:cubicBezTo>
                  <a:cubicBezTo>
                    <a:pt x="40" y="185"/>
                    <a:pt x="26" y="192"/>
                    <a:pt x="10" y="192"/>
                  </a:cubicBezTo>
                  <a:cubicBezTo>
                    <a:pt x="5" y="192"/>
                    <a:pt x="0" y="192"/>
                    <a:pt x="0" y="189"/>
                  </a:cubicBezTo>
                  <a:cubicBezTo>
                    <a:pt x="0" y="186"/>
                    <a:pt x="7" y="184"/>
                    <a:pt x="10" y="183"/>
                  </a:cubicBezTo>
                  <a:cubicBezTo>
                    <a:pt x="26" y="172"/>
                    <a:pt x="32" y="152"/>
                    <a:pt x="52" y="152"/>
                  </a:cubicBezTo>
                  <a:cubicBezTo>
                    <a:pt x="75" y="152"/>
                    <a:pt x="82" y="152"/>
                    <a:pt x="99" y="152"/>
                  </a:cubicBezTo>
                  <a:cubicBezTo>
                    <a:pt x="112" y="152"/>
                    <a:pt x="116" y="127"/>
                    <a:pt x="123" y="127"/>
                  </a:cubicBezTo>
                  <a:cubicBezTo>
                    <a:pt x="124" y="127"/>
                    <a:pt x="134" y="108"/>
                    <a:pt x="136" y="107"/>
                  </a:cubicBezTo>
                  <a:cubicBezTo>
                    <a:pt x="134" y="110"/>
                    <a:pt x="132" y="113"/>
                    <a:pt x="132" y="116"/>
                  </a:cubicBezTo>
                  <a:cubicBezTo>
                    <a:pt x="132" y="118"/>
                    <a:pt x="135" y="120"/>
                    <a:pt x="136" y="120"/>
                  </a:cubicBezTo>
                  <a:cubicBezTo>
                    <a:pt x="147" y="120"/>
                    <a:pt x="149" y="112"/>
                    <a:pt x="158" y="109"/>
                  </a:cubicBezTo>
                  <a:cubicBezTo>
                    <a:pt x="174" y="103"/>
                    <a:pt x="200" y="70"/>
                    <a:pt x="200" y="45"/>
                  </a:cubicBezTo>
                  <a:cubicBezTo>
                    <a:pt x="200" y="39"/>
                    <a:pt x="197" y="39"/>
                    <a:pt x="197" y="35"/>
                  </a:cubicBezTo>
                  <a:cubicBezTo>
                    <a:pt x="197" y="26"/>
                    <a:pt x="204" y="6"/>
                    <a:pt x="214" y="6"/>
                  </a:cubicBezTo>
                  <a:cubicBezTo>
                    <a:pt x="216" y="6"/>
                    <a:pt x="215" y="16"/>
                    <a:pt x="224" y="8"/>
                  </a:cubicBezTo>
                  <a:cubicBezTo>
                    <a:pt x="223" y="8"/>
                    <a:pt x="222" y="7"/>
                    <a:pt x="222" y="7"/>
                  </a:cubicBezTo>
                  <a:cubicBezTo>
                    <a:pt x="219" y="7"/>
                    <a:pt x="218" y="0"/>
                    <a:pt x="220" y="0"/>
                  </a:cubicBezTo>
                  <a:cubicBezTo>
                    <a:pt x="225" y="0"/>
                    <a:pt x="228" y="2"/>
                    <a:pt x="229" y="4"/>
                  </a:cubicBezTo>
                  <a:cubicBezTo>
                    <a:pt x="232" y="10"/>
                    <a:pt x="231" y="14"/>
                    <a:pt x="231" y="20"/>
                  </a:cubicBezTo>
                  <a:cubicBezTo>
                    <a:pt x="231" y="31"/>
                    <a:pt x="241" y="37"/>
                    <a:pt x="241" y="48"/>
                  </a:cubicBezTo>
                  <a:cubicBezTo>
                    <a:pt x="241" y="61"/>
                    <a:pt x="231" y="62"/>
                    <a:pt x="231" y="72"/>
                  </a:cubicBezTo>
                  <a:cubicBezTo>
                    <a:pt x="231" y="74"/>
                    <a:pt x="231" y="76"/>
                    <a:pt x="231" y="77"/>
                  </a:cubicBezTo>
                  <a:cubicBezTo>
                    <a:pt x="228" y="80"/>
                    <a:pt x="226" y="78"/>
                    <a:pt x="224" y="79"/>
                  </a:cubicBezTo>
                  <a:cubicBezTo>
                    <a:pt x="216" y="81"/>
                    <a:pt x="219" y="106"/>
                    <a:pt x="219" y="115"/>
                  </a:cubicBezTo>
                  <a:cubicBezTo>
                    <a:pt x="219" y="122"/>
                    <a:pt x="210" y="126"/>
                    <a:pt x="210" y="137"/>
                  </a:cubicBezTo>
                  <a:cubicBezTo>
                    <a:pt x="210" y="144"/>
                    <a:pt x="213" y="147"/>
                    <a:pt x="214" y="152"/>
                  </a:cubicBezTo>
                  <a:cubicBezTo>
                    <a:pt x="205" y="157"/>
                    <a:pt x="205" y="165"/>
                    <a:pt x="196" y="168"/>
                  </a:cubicBezTo>
                  <a:cubicBezTo>
                    <a:pt x="193" y="161"/>
                    <a:pt x="196" y="161"/>
                    <a:pt x="197" y="155"/>
                  </a:cubicBezTo>
                  <a:cubicBezTo>
                    <a:pt x="186" y="162"/>
                    <a:pt x="179" y="163"/>
                    <a:pt x="176" y="174"/>
                  </a:cubicBezTo>
                  <a:cubicBezTo>
                    <a:pt x="175" y="174"/>
                    <a:pt x="172" y="172"/>
                    <a:pt x="172" y="170"/>
                  </a:cubicBezTo>
                  <a:cubicBezTo>
                    <a:pt x="165" y="170"/>
                    <a:pt x="165" y="170"/>
                    <a:pt x="165" y="170"/>
                  </a:cubicBezTo>
                  <a:cubicBezTo>
                    <a:pt x="160" y="175"/>
                    <a:pt x="156" y="180"/>
                    <a:pt x="150" y="180"/>
                  </a:cubicBezTo>
                  <a:cubicBezTo>
                    <a:pt x="134" y="180"/>
                    <a:pt x="135" y="166"/>
                    <a:pt x="128" y="166"/>
                  </a:cubicBezTo>
                  <a:cubicBezTo>
                    <a:pt x="126" y="166"/>
                    <a:pt x="123" y="170"/>
                    <a:pt x="123" y="173"/>
                  </a:cubicBezTo>
                  <a:cubicBezTo>
                    <a:pt x="123" y="176"/>
                    <a:pt x="130" y="185"/>
                    <a:pt x="131" y="185"/>
                  </a:cubicBezTo>
                  <a:cubicBezTo>
                    <a:pt x="129" y="186"/>
                    <a:pt x="126" y="186"/>
                    <a:pt x="123" y="186"/>
                  </a:cubicBezTo>
                  <a:cubicBezTo>
                    <a:pt x="118" y="186"/>
                    <a:pt x="109" y="199"/>
                    <a:pt x="105" y="207"/>
                  </a:cubicBezTo>
                  <a:cubicBezTo>
                    <a:pt x="99" y="205"/>
                    <a:pt x="100" y="199"/>
                    <a:pt x="94" y="19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3" name="Freeform 68">
              <a:extLst>
                <a:ext uri="{FF2B5EF4-FFF2-40B4-BE49-F238E27FC236}">
                  <a16:creationId xmlns:a16="http://schemas.microsoft.com/office/drawing/2014/main" id="{B5078DB1-494B-457D-88DF-07FF0709F536}"/>
                </a:ext>
              </a:extLst>
            </p:cNvPr>
            <p:cNvSpPr>
              <a:spLocks/>
            </p:cNvSpPr>
            <p:nvPr/>
          </p:nvSpPr>
          <p:spPr bwMode="auto">
            <a:xfrm>
              <a:off x="9266305" y="2948783"/>
              <a:ext cx="142331" cy="127025"/>
            </a:xfrm>
            <a:custGeom>
              <a:avLst/>
              <a:gdLst>
                <a:gd name="T0" fmla="*/ 18 w 124"/>
                <a:gd name="T1" fmla="*/ 60 h 110"/>
                <a:gd name="T2" fmla="*/ 25 w 124"/>
                <a:gd name="T3" fmla="*/ 60 h 110"/>
                <a:gd name="T4" fmla="*/ 43 w 124"/>
                <a:gd name="T5" fmla="*/ 19 h 110"/>
                <a:gd name="T6" fmla="*/ 40 w 124"/>
                <a:gd name="T7" fmla="*/ 11 h 110"/>
                <a:gd name="T8" fmla="*/ 44 w 124"/>
                <a:gd name="T9" fmla="*/ 0 h 110"/>
                <a:gd name="T10" fmla="*/ 103 w 124"/>
                <a:gd name="T11" fmla="*/ 40 h 110"/>
                <a:gd name="T12" fmla="*/ 119 w 124"/>
                <a:gd name="T13" fmla="*/ 39 h 110"/>
                <a:gd name="T14" fmla="*/ 114 w 124"/>
                <a:gd name="T15" fmla="*/ 48 h 110"/>
                <a:gd name="T16" fmla="*/ 124 w 124"/>
                <a:gd name="T17" fmla="*/ 58 h 110"/>
                <a:gd name="T18" fmla="*/ 100 w 124"/>
                <a:gd name="T19" fmla="*/ 66 h 110"/>
                <a:gd name="T20" fmla="*/ 73 w 124"/>
                <a:gd name="T21" fmla="*/ 93 h 110"/>
                <a:gd name="T22" fmla="*/ 40 w 124"/>
                <a:gd name="T23" fmla="*/ 75 h 110"/>
                <a:gd name="T24" fmla="*/ 35 w 124"/>
                <a:gd name="T25" fmla="*/ 82 h 110"/>
                <a:gd name="T26" fmla="*/ 12 w 124"/>
                <a:gd name="T27" fmla="*/ 87 h 110"/>
                <a:gd name="T28" fmla="*/ 27 w 124"/>
                <a:gd name="T29" fmla="*/ 98 h 110"/>
                <a:gd name="T30" fmla="*/ 8 w 124"/>
                <a:gd name="T31" fmla="*/ 110 h 110"/>
                <a:gd name="T32" fmla="*/ 4 w 124"/>
                <a:gd name="T33" fmla="*/ 110 h 110"/>
                <a:gd name="T34" fmla="*/ 4 w 124"/>
                <a:gd name="T35" fmla="*/ 92 h 110"/>
                <a:gd name="T36" fmla="*/ 0 w 124"/>
                <a:gd name="T37" fmla="*/ 84 h 110"/>
                <a:gd name="T38" fmla="*/ 14 w 124"/>
                <a:gd name="T39" fmla="*/ 64 h 110"/>
                <a:gd name="T40" fmla="*/ 14 w 124"/>
                <a:gd name="T41" fmla="*/ 58 h 110"/>
                <a:gd name="T42" fmla="*/ 19 w 124"/>
                <a:gd name="T43" fmla="*/ 62 h 110"/>
                <a:gd name="T44" fmla="*/ 18 w 124"/>
                <a:gd name="T45" fmla="*/ 6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4" h="110">
                  <a:moveTo>
                    <a:pt x="18" y="60"/>
                  </a:moveTo>
                  <a:cubicBezTo>
                    <a:pt x="20" y="61"/>
                    <a:pt x="23" y="60"/>
                    <a:pt x="25" y="60"/>
                  </a:cubicBezTo>
                  <a:cubicBezTo>
                    <a:pt x="38" y="60"/>
                    <a:pt x="43" y="29"/>
                    <a:pt x="43" y="19"/>
                  </a:cubicBezTo>
                  <a:cubicBezTo>
                    <a:pt x="43" y="15"/>
                    <a:pt x="40" y="14"/>
                    <a:pt x="40" y="11"/>
                  </a:cubicBezTo>
                  <a:cubicBezTo>
                    <a:pt x="40" y="5"/>
                    <a:pt x="43" y="3"/>
                    <a:pt x="44" y="0"/>
                  </a:cubicBezTo>
                  <a:cubicBezTo>
                    <a:pt x="65" y="15"/>
                    <a:pt x="74" y="40"/>
                    <a:pt x="103" y="40"/>
                  </a:cubicBezTo>
                  <a:cubicBezTo>
                    <a:pt x="109" y="40"/>
                    <a:pt x="114" y="35"/>
                    <a:pt x="119" y="39"/>
                  </a:cubicBezTo>
                  <a:cubicBezTo>
                    <a:pt x="118" y="43"/>
                    <a:pt x="114" y="44"/>
                    <a:pt x="114" y="48"/>
                  </a:cubicBezTo>
                  <a:cubicBezTo>
                    <a:pt x="114" y="53"/>
                    <a:pt x="121" y="58"/>
                    <a:pt x="124" y="58"/>
                  </a:cubicBezTo>
                  <a:cubicBezTo>
                    <a:pt x="117" y="63"/>
                    <a:pt x="112" y="66"/>
                    <a:pt x="100" y="66"/>
                  </a:cubicBezTo>
                  <a:cubicBezTo>
                    <a:pt x="84" y="66"/>
                    <a:pt x="79" y="84"/>
                    <a:pt x="73" y="93"/>
                  </a:cubicBezTo>
                  <a:cubicBezTo>
                    <a:pt x="61" y="85"/>
                    <a:pt x="53" y="84"/>
                    <a:pt x="40" y="75"/>
                  </a:cubicBezTo>
                  <a:cubicBezTo>
                    <a:pt x="38" y="76"/>
                    <a:pt x="35" y="79"/>
                    <a:pt x="35" y="82"/>
                  </a:cubicBezTo>
                  <a:cubicBezTo>
                    <a:pt x="25" y="82"/>
                    <a:pt x="12" y="74"/>
                    <a:pt x="12" y="87"/>
                  </a:cubicBezTo>
                  <a:cubicBezTo>
                    <a:pt x="12" y="95"/>
                    <a:pt x="24" y="95"/>
                    <a:pt x="27" y="98"/>
                  </a:cubicBezTo>
                  <a:cubicBezTo>
                    <a:pt x="21" y="107"/>
                    <a:pt x="15" y="104"/>
                    <a:pt x="8" y="110"/>
                  </a:cubicBezTo>
                  <a:cubicBezTo>
                    <a:pt x="4" y="110"/>
                    <a:pt x="4" y="110"/>
                    <a:pt x="4" y="110"/>
                  </a:cubicBezTo>
                  <a:cubicBezTo>
                    <a:pt x="4" y="105"/>
                    <a:pt x="4" y="93"/>
                    <a:pt x="4" y="92"/>
                  </a:cubicBezTo>
                  <a:cubicBezTo>
                    <a:pt x="4" y="89"/>
                    <a:pt x="0" y="87"/>
                    <a:pt x="0" y="84"/>
                  </a:cubicBezTo>
                  <a:cubicBezTo>
                    <a:pt x="0" y="75"/>
                    <a:pt x="12" y="70"/>
                    <a:pt x="14" y="64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15" y="59"/>
                    <a:pt x="17" y="60"/>
                    <a:pt x="19" y="62"/>
                  </a:cubicBezTo>
                  <a:lnTo>
                    <a:pt x="18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4" name="Freeform 69">
              <a:extLst>
                <a:ext uri="{FF2B5EF4-FFF2-40B4-BE49-F238E27FC236}">
                  <a16:creationId xmlns:a16="http://schemas.microsoft.com/office/drawing/2014/main" id="{957AEA4F-536F-4A7C-98F4-4786BB1CB929}"/>
                </a:ext>
              </a:extLst>
            </p:cNvPr>
            <p:cNvSpPr>
              <a:spLocks/>
            </p:cNvSpPr>
            <p:nvPr/>
          </p:nvSpPr>
          <p:spPr bwMode="auto">
            <a:xfrm>
              <a:off x="9405575" y="2980922"/>
              <a:ext cx="22957" cy="22956"/>
            </a:xfrm>
            <a:custGeom>
              <a:avLst/>
              <a:gdLst>
                <a:gd name="T0" fmla="*/ 17 w 21"/>
                <a:gd name="T1" fmla="*/ 0 h 20"/>
                <a:gd name="T2" fmla="*/ 21 w 21"/>
                <a:gd name="T3" fmla="*/ 4 h 20"/>
                <a:gd name="T4" fmla="*/ 2 w 21"/>
                <a:gd name="T5" fmla="*/ 20 h 20"/>
                <a:gd name="T6" fmla="*/ 2 w 21"/>
                <a:gd name="T7" fmla="*/ 13 h 20"/>
                <a:gd name="T8" fmla="*/ 19 w 21"/>
                <a:gd name="T9" fmla="*/ 1 h 20"/>
                <a:gd name="T10" fmla="*/ 17 w 21"/>
                <a:gd name="T11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" h="20">
                  <a:moveTo>
                    <a:pt x="17" y="0"/>
                  </a:moveTo>
                  <a:cubicBezTo>
                    <a:pt x="21" y="4"/>
                    <a:pt x="21" y="4"/>
                    <a:pt x="21" y="4"/>
                  </a:cubicBezTo>
                  <a:cubicBezTo>
                    <a:pt x="18" y="8"/>
                    <a:pt x="9" y="20"/>
                    <a:pt x="2" y="20"/>
                  </a:cubicBezTo>
                  <a:cubicBezTo>
                    <a:pt x="0" y="20"/>
                    <a:pt x="0" y="16"/>
                    <a:pt x="2" y="13"/>
                  </a:cubicBezTo>
                  <a:cubicBezTo>
                    <a:pt x="5" y="8"/>
                    <a:pt x="13" y="1"/>
                    <a:pt x="19" y="1"/>
                  </a:cubicBezTo>
                  <a:lnTo>
                    <a:pt x="17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5" name="Freeform 70">
              <a:extLst>
                <a:ext uri="{FF2B5EF4-FFF2-40B4-BE49-F238E27FC236}">
                  <a16:creationId xmlns:a16="http://schemas.microsoft.com/office/drawing/2014/main" id="{0B2DAEB1-22CB-4F01-B4BB-8C0FC2FC092F}"/>
                </a:ext>
              </a:extLst>
            </p:cNvPr>
            <p:cNvSpPr>
              <a:spLocks/>
            </p:cNvSpPr>
            <p:nvPr/>
          </p:nvSpPr>
          <p:spPr bwMode="auto">
            <a:xfrm>
              <a:off x="9453019" y="2948783"/>
              <a:ext cx="33670" cy="22956"/>
            </a:xfrm>
            <a:custGeom>
              <a:avLst/>
              <a:gdLst>
                <a:gd name="T0" fmla="*/ 29 w 29"/>
                <a:gd name="T1" fmla="*/ 5 h 21"/>
                <a:gd name="T2" fmla="*/ 1 w 29"/>
                <a:gd name="T3" fmla="*/ 21 h 21"/>
                <a:gd name="T4" fmla="*/ 1 w 29"/>
                <a:gd name="T5" fmla="*/ 17 h 21"/>
                <a:gd name="T6" fmla="*/ 17 w 29"/>
                <a:gd name="T7" fmla="*/ 0 h 21"/>
                <a:gd name="T8" fmla="*/ 29 w 29"/>
                <a:gd name="T9" fmla="*/ 0 h 21"/>
                <a:gd name="T10" fmla="*/ 29 w 29"/>
                <a:gd name="T11" fmla="*/ 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">
                  <a:moveTo>
                    <a:pt x="29" y="5"/>
                  </a:moveTo>
                  <a:cubicBezTo>
                    <a:pt x="11" y="5"/>
                    <a:pt x="11" y="21"/>
                    <a:pt x="1" y="21"/>
                  </a:cubicBezTo>
                  <a:cubicBezTo>
                    <a:pt x="0" y="21"/>
                    <a:pt x="1" y="18"/>
                    <a:pt x="1" y="17"/>
                  </a:cubicBezTo>
                  <a:cubicBezTo>
                    <a:pt x="1" y="17"/>
                    <a:pt x="8" y="0"/>
                    <a:pt x="17" y="0"/>
                  </a:cubicBezTo>
                  <a:cubicBezTo>
                    <a:pt x="22" y="0"/>
                    <a:pt x="26" y="1"/>
                    <a:pt x="29" y="0"/>
                  </a:cubicBezTo>
                  <a:lnTo>
                    <a:pt x="29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6" name="Freeform 71">
              <a:extLst>
                <a:ext uri="{FF2B5EF4-FFF2-40B4-BE49-F238E27FC236}">
                  <a16:creationId xmlns:a16="http://schemas.microsoft.com/office/drawing/2014/main" id="{1268CB6E-39DF-4E24-9FBE-F0F18A747297}"/>
                </a:ext>
              </a:extLst>
            </p:cNvPr>
            <p:cNvSpPr>
              <a:spLocks/>
            </p:cNvSpPr>
            <p:nvPr/>
          </p:nvSpPr>
          <p:spPr bwMode="auto">
            <a:xfrm>
              <a:off x="9511175" y="2921236"/>
              <a:ext cx="16835" cy="18365"/>
            </a:xfrm>
            <a:custGeom>
              <a:avLst/>
              <a:gdLst>
                <a:gd name="T0" fmla="*/ 2 w 15"/>
                <a:gd name="T1" fmla="*/ 11 h 16"/>
                <a:gd name="T2" fmla="*/ 3 w 15"/>
                <a:gd name="T3" fmla="*/ 5 h 16"/>
                <a:gd name="T4" fmla="*/ 15 w 15"/>
                <a:gd name="T5" fmla="*/ 0 h 16"/>
                <a:gd name="T6" fmla="*/ 2 w 15"/>
                <a:gd name="T7" fmla="*/ 16 h 16"/>
                <a:gd name="T8" fmla="*/ 2 w 15"/>
                <a:gd name="T9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6">
                  <a:moveTo>
                    <a:pt x="2" y="11"/>
                  </a:moveTo>
                  <a:cubicBezTo>
                    <a:pt x="4" y="11"/>
                    <a:pt x="2" y="7"/>
                    <a:pt x="3" y="5"/>
                  </a:cubicBezTo>
                  <a:cubicBezTo>
                    <a:pt x="4" y="0"/>
                    <a:pt x="13" y="0"/>
                    <a:pt x="15" y="0"/>
                  </a:cubicBezTo>
                  <a:cubicBezTo>
                    <a:pt x="14" y="5"/>
                    <a:pt x="8" y="16"/>
                    <a:pt x="2" y="16"/>
                  </a:cubicBezTo>
                  <a:cubicBezTo>
                    <a:pt x="0" y="16"/>
                    <a:pt x="0" y="11"/>
                    <a:pt x="2" y="1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7" name="Freeform 72">
              <a:extLst>
                <a:ext uri="{FF2B5EF4-FFF2-40B4-BE49-F238E27FC236}">
                  <a16:creationId xmlns:a16="http://schemas.microsoft.com/office/drawing/2014/main" id="{805BC3C4-54E9-4F9F-80CD-253C377A7350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0688" y="2644229"/>
              <a:ext cx="70400" cy="284659"/>
            </a:xfrm>
            <a:custGeom>
              <a:avLst/>
              <a:gdLst>
                <a:gd name="T0" fmla="*/ 45 w 61"/>
                <a:gd name="T1" fmla="*/ 152 h 249"/>
                <a:gd name="T2" fmla="*/ 23 w 61"/>
                <a:gd name="T3" fmla="*/ 198 h 249"/>
                <a:gd name="T4" fmla="*/ 45 w 61"/>
                <a:gd name="T5" fmla="*/ 239 h 249"/>
                <a:gd name="T6" fmla="*/ 42 w 61"/>
                <a:gd name="T7" fmla="*/ 240 h 249"/>
                <a:gd name="T8" fmla="*/ 35 w 61"/>
                <a:gd name="T9" fmla="*/ 232 h 249"/>
                <a:gd name="T10" fmla="*/ 27 w 61"/>
                <a:gd name="T11" fmla="*/ 232 h 249"/>
                <a:gd name="T12" fmla="*/ 9 w 61"/>
                <a:gd name="T13" fmla="*/ 249 h 249"/>
                <a:gd name="T14" fmla="*/ 9 w 61"/>
                <a:gd name="T15" fmla="*/ 226 h 249"/>
                <a:gd name="T16" fmla="*/ 12 w 61"/>
                <a:gd name="T17" fmla="*/ 190 h 249"/>
                <a:gd name="T18" fmla="*/ 7 w 61"/>
                <a:gd name="T19" fmla="*/ 168 h 249"/>
                <a:gd name="T20" fmla="*/ 11 w 61"/>
                <a:gd name="T21" fmla="*/ 143 h 249"/>
                <a:gd name="T22" fmla="*/ 11 w 61"/>
                <a:gd name="T23" fmla="*/ 96 h 249"/>
                <a:gd name="T24" fmla="*/ 0 w 61"/>
                <a:gd name="T25" fmla="*/ 68 h 249"/>
                <a:gd name="T26" fmla="*/ 16 w 61"/>
                <a:gd name="T27" fmla="*/ 27 h 249"/>
                <a:gd name="T28" fmla="*/ 19 w 61"/>
                <a:gd name="T29" fmla="*/ 17 h 249"/>
                <a:gd name="T30" fmla="*/ 19 w 61"/>
                <a:gd name="T31" fmla="*/ 0 h 249"/>
                <a:gd name="T32" fmla="*/ 24 w 61"/>
                <a:gd name="T33" fmla="*/ 0 h 249"/>
                <a:gd name="T34" fmla="*/ 33 w 61"/>
                <a:gd name="T35" fmla="*/ 37 h 249"/>
                <a:gd name="T36" fmla="*/ 35 w 61"/>
                <a:gd name="T37" fmla="*/ 67 h 249"/>
                <a:gd name="T38" fmla="*/ 35 w 61"/>
                <a:gd name="T39" fmla="*/ 86 h 249"/>
                <a:gd name="T40" fmla="*/ 41 w 61"/>
                <a:gd name="T41" fmla="*/ 108 h 249"/>
                <a:gd name="T42" fmla="*/ 61 w 61"/>
                <a:gd name="T43" fmla="*/ 163 h 249"/>
                <a:gd name="T44" fmla="*/ 45 w 61"/>
                <a:gd name="T45" fmla="*/ 152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1" h="249">
                  <a:moveTo>
                    <a:pt x="45" y="152"/>
                  </a:moveTo>
                  <a:cubicBezTo>
                    <a:pt x="25" y="152"/>
                    <a:pt x="23" y="178"/>
                    <a:pt x="23" y="198"/>
                  </a:cubicBezTo>
                  <a:cubicBezTo>
                    <a:pt x="23" y="217"/>
                    <a:pt x="38" y="225"/>
                    <a:pt x="45" y="239"/>
                  </a:cubicBezTo>
                  <a:cubicBezTo>
                    <a:pt x="45" y="239"/>
                    <a:pt x="43" y="240"/>
                    <a:pt x="42" y="240"/>
                  </a:cubicBezTo>
                  <a:cubicBezTo>
                    <a:pt x="39" y="240"/>
                    <a:pt x="35" y="235"/>
                    <a:pt x="35" y="232"/>
                  </a:cubicBezTo>
                  <a:cubicBezTo>
                    <a:pt x="32" y="232"/>
                    <a:pt x="29" y="232"/>
                    <a:pt x="27" y="232"/>
                  </a:cubicBezTo>
                  <a:cubicBezTo>
                    <a:pt x="18" y="232"/>
                    <a:pt x="18" y="249"/>
                    <a:pt x="9" y="249"/>
                  </a:cubicBezTo>
                  <a:cubicBezTo>
                    <a:pt x="7" y="249"/>
                    <a:pt x="9" y="230"/>
                    <a:pt x="9" y="226"/>
                  </a:cubicBezTo>
                  <a:cubicBezTo>
                    <a:pt x="9" y="212"/>
                    <a:pt x="12" y="202"/>
                    <a:pt x="12" y="190"/>
                  </a:cubicBezTo>
                  <a:cubicBezTo>
                    <a:pt x="12" y="179"/>
                    <a:pt x="7" y="178"/>
                    <a:pt x="7" y="168"/>
                  </a:cubicBezTo>
                  <a:cubicBezTo>
                    <a:pt x="7" y="156"/>
                    <a:pt x="11" y="153"/>
                    <a:pt x="11" y="143"/>
                  </a:cubicBezTo>
                  <a:cubicBezTo>
                    <a:pt x="11" y="123"/>
                    <a:pt x="11" y="116"/>
                    <a:pt x="11" y="96"/>
                  </a:cubicBezTo>
                  <a:cubicBezTo>
                    <a:pt x="11" y="85"/>
                    <a:pt x="0" y="80"/>
                    <a:pt x="0" y="68"/>
                  </a:cubicBezTo>
                  <a:cubicBezTo>
                    <a:pt x="0" y="51"/>
                    <a:pt x="4" y="30"/>
                    <a:pt x="16" y="27"/>
                  </a:cubicBezTo>
                  <a:cubicBezTo>
                    <a:pt x="16" y="23"/>
                    <a:pt x="19" y="21"/>
                    <a:pt x="19" y="17"/>
                  </a:cubicBezTo>
                  <a:cubicBezTo>
                    <a:pt x="19" y="9"/>
                    <a:pt x="19" y="7"/>
                    <a:pt x="19" y="0"/>
                  </a:cubicBezTo>
                  <a:cubicBezTo>
                    <a:pt x="20" y="0"/>
                    <a:pt x="23" y="0"/>
                    <a:pt x="24" y="0"/>
                  </a:cubicBezTo>
                  <a:cubicBezTo>
                    <a:pt x="24" y="16"/>
                    <a:pt x="30" y="27"/>
                    <a:pt x="33" y="37"/>
                  </a:cubicBezTo>
                  <a:cubicBezTo>
                    <a:pt x="36" y="48"/>
                    <a:pt x="30" y="56"/>
                    <a:pt x="35" y="67"/>
                  </a:cubicBezTo>
                  <a:cubicBezTo>
                    <a:pt x="35" y="86"/>
                    <a:pt x="35" y="86"/>
                    <a:pt x="35" y="86"/>
                  </a:cubicBezTo>
                  <a:cubicBezTo>
                    <a:pt x="34" y="94"/>
                    <a:pt x="39" y="103"/>
                    <a:pt x="41" y="108"/>
                  </a:cubicBezTo>
                  <a:cubicBezTo>
                    <a:pt x="47" y="127"/>
                    <a:pt x="57" y="143"/>
                    <a:pt x="61" y="163"/>
                  </a:cubicBezTo>
                  <a:cubicBezTo>
                    <a:pt x="57" y="157"/>
                    <a:pt x="52" y="152"/>
                    <a:pt x="45" y="15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8" name="Freeform 73">
              <a:extLst>
                <a:ext uri="{FF2B5EF4-FFF2-40B4-BE49-F238E27FC236}">
                  <a16:creationId xmlns:a16="http://schemas.microsoft.com/office/drawing/2014/main" id="{2FB4D033-970D-45A6-8B58-499368DE66D1}"/>
                </a:ext>
              </a:extLst>
            </p:cNvPr>
            <p:cNvSpPr>
              <a:spLocks/>
            </p:cNvSpPr>
            <p:nvPr/>
          </p:nvSpPr>
          <p:spPr bwMode="auto">
            <a:xfrm>
              <a:off x="7080838" y="1655574"/>
              <a:ext cx="433114" cy="335163"/>
            </a:xfrm>
            <a:custGeom>
              <a:avLst/>
              <a:gdLst>
                <a:gd name="T0" fmla="*/ 131 w 379"/>
                <a:gd name="T1" fmla="*/ 290 h 292"/>
                <a:gd name="T2" fmla="*/ 87 w 379"/>
                <a:gd name="T3" fmla="*/ 236 h 292"/>
                <a:gd name="T4" fmla="*/ 178 w 379"/>
                <a:gd name="T5" fmla="*/ 121 h 292"/>
                <a:gd name="T6" fmla="*/ 215 w 379"/>
                <a:gd name="T7" fmla="*/ 99 h 292"/>
                <a:gd name="T8" fmla="*/ 231 w 379"/>
                <a:gd name="T9" fmla="*/ 81 h 292"/>
                <a:gd name="T10" fmla="*/ 302 w 379"/>
                <a:gd name="T11" fmla="*/ 61 h 292"/>
                <a:gd name="T12" fmla="*/ 379 w 379"/>
                <a:gd name="T13" fmla="*/ 20 h 292"/>
                <a:gd name="T14" fmla="*/ 349 w 379"/>
                <a:gd name="T15" fmla="*/ 0 h 292"/>
                <a:gd name="T16" fmla="*/ 235 w 379"/>
                <a:gd name="T17" fmla="*/ 45 h 292"/>
                <a:gd name="T18" fmla="*/ 212 w 379"/>
                <a:gd name="T19" fmla="*/ 36 h 292"/>
                <a:gd name="T20" fmla="*/ 188 w 379"/>
                <a:gd name="T21" fmla="*/ 45 h 292"/>
                <a:gd name="T22" fmla="*/ 120 w 379"/>
                <a:gd name="T23" fmla="*/ 83 h 292"/>
                <a:gd name="T24" fmla="*/ 90 w 379"/>
                <a:gd name="T25" fmla="*/ 89 h 292"/>
                <a:gd name="T26" fmla="*/ 82 w 379"/>
                <a:gd name="T27" fmla="*/ 97 h 292"/>
                <a:gd name="T28" fmla="*/ 87 w 379"/>
                <a:gd name="T29" fmla="*/ 111 h 292"/>
                <a:gd name="T30" fmla="*/ 48 w 379"/>
                <a:gd name="T31" fmla="*/ 159 h 292"/>
                <a:gd name="T32" fmla="*/ 59 w 379"/>
                <a:gd name="T33" fmla="*/ 176 h 292"/>
                <a:gd name="T34" fmla="*/ 23 w 379"/>
                <a:gd name="T35" fmla="*/ 199 h 292"/>
                <a:gd name="T36" fmla="*/ 23 w 379"/>
                <a:gd name="T37" fmla="*/ 211 h 292"/>
                <a:gd name="T38" fmla="*/ 0 w 379"/>
                <a:gd name="T39" fmla="*/ 242 h 292"/>
                <a:gd name="T40" fmla="*/ 14 w 379"/>
                <a:gd name="T41" fmla="*/ 258 h 292"/>
                <a:gd name="T42" fmla="*/ 37 w 379"/>
                <a:gd name="T43" fmla="*/ 258 h 292"/>
                <a:gd name="T44" fmla="*/ 48 w 379"/>
                <a:gd name="T45" fmla="*/ 286 h 292"/>
                <a:gd name="T46" fmla="*/ 67 w 379"/>
                <a:gd name="T47" fmla="*/ 286 h 292"/>
                <a:gd name="T48" fmla="*/ 72 w 379"/>
                <a:gd name="T49" fmla="*/ 292 h 292"/>
                <a:gd name="T50" fmla="*/ 131 w 379"/>
                <a:gd name="T51" fmla="*/ 292 h 292"/>
                <a:gd name="T52" fmla="*/ 124 w 379"/>
                <a:gd name="T53" fmla="*/ 282 h 292"/>
                <a:gd name="T54" fmla="*/ 131 w 379"/>
                <a:gd name="T55" fmla="*/ 29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79" h="292">
                  <a:moveTo>
                    <a:pt x="131" y="290"/>
                  </a:moveTo>
                  <a:cubicBezTo>
                    <a:pt x="115" y="273"/>
                    <a:pt x="87" y="266"/>
                    <a:pt x="87" y="236"/>
                  </a:cubicBezTo>
                  <a:cubicBezTo>
                    <a:pt x="87" y="185"/>
                    <a:pt x="140" y="132"/>
                    <a:pt x="178" y="121"/>
                  </a:cubicBezTo>
                  <a:cubicBezTo>
                    <a:pt x="192" y="117"/>
                    <a:pt x="196" y="99"/>
                    <a:pt x="215" y="99"/>
                  </a:cubicBezTo>
                  <a:cubicBezTo>
                    <a:pt x="224" y="99"/>
                    <a:pt x="227" y="83"/>
                    <a:pt x="231" y="81"/>
                  </a:cubicBezTo>
                  <a:cubicBezTo>
                    <a:pt x="256" y="68"/>
                    <a:pt x="275" y="75"/>
                    <a:pt x="302" y="61"/>
                  </a:cubicBezTo>
                  <a:cubicBezTo>
                    <a:pt x="321" y="52"/>
                    <a:pt x="379" y="47"/>
                    <a:pt x="379" y="20"/>
                  </a:cubicBezTo>
                  <a:cubicBezTo>
                    <a:pt x="379" y="11"/>
                    <a:pt x="358" y="0"/>
                    <a:pt x="349" y="0"/>
                  </a:cubicBezTo>
                  <a:cubicBezTo>
                    <a:pt x="311" y="0"/>
                    <a:pt x="275" y="45"/>
                    <a:pt x="235" y="45"/>
                  </a:cubicBezTo>
                  <a:cubicBezTo>
                    <a:pt x="226" y="45"/>
                    <a:pt x="222" y="36"/>
                    <a:pt x="212" y="36"/>
                  </a:cubicBezTo>
                  <a:cubicBezTo>
                    <a:pt x="198" y="36"/>
                    <a:pt x="198" y="45"/>
                    <a:pt x="188" y="45"/>
                  </a:cubicBezTo>
                  <a:cubicBezTo>
                    <a:pt x="160" y="45"/>
                    <a:pt x="139" y="83"/>
                    <a:pt x="120" y="83"/>
                  </a:cubicBezTo>
                  <a:cubicBezTo>
                    <a:pt x="109" y="83"/>
                    <a:pt x="101" y="89"/>
                    <a:pt x="90" y="89"/>
                  </a:cubicBezTo>
                  <a:cubicBezTo>
                    <a:pt x="84" y="89"/>
                    <a:pt x="82" y="94"/>
                    <a:pt x="82" y="97"/>
                  </a:cubicBezTo>
                  <a:cubicBezTo>
                    <a:pt x="82" y="102"/>
                    <a:pt x="87" y="105"/>
                    <a:pt x="87" y="111"/>
                  </a:cubicBezTo>
                  <a:cubicBezTo>
                    <a:pt x="87" y="134"/>
                    <a:pt x="48" y="145"/>
                    <a:pt x="48" y="159"/>
                  </a:cubicBezTo>
                  <a:cubicBezTo>
                    <a:pt x="48" y="165"/>
                    <a:pt x="59" y="167"/>
                    <a:pt x="59" y="176"/>
                  </a:cubicBezTo>
                  <a:cubicBezTo>
                    <a:pt x="47" y="180"/>
                    <a:pt x="23" y="185"/>
                    <a:pt x="23" y="199"/>
                  </a:cubicBezTo>
                  <a:cubicBezTo>
                    <a:pt x="23" y="207"/>
                    <a:pt x="23" y="211"/>
                    <a:pt x="23" y="211"/>
                  </a:cubicBezTo>
                  <a:cubicBezTo>
                    <a:pt x="23" y="225"/>
                    <a:pt x="0" y="223"/>
                    <a:pt x="0" y="242"/>
                  </a:cubicBezTo>
                  <a:cubicBezTo>
                    <a:pt x="0" y="252"/>
                    <a:pt x="14" y="258"/>
                    <a:pt x="14" y="258"/>
                  </a:cubicBezTo>
                  <a:cubicBezTo>
                    <a:pt x="14" y="258"/>
                    <a:pt x="34" y="257"/>
                    <a:pt x="37" y="258"/>
                  </a:cubicBezTo>
                  <a:cubicBezTo>
                    <a:pt x="50" y="262"/>
                    <a:pt x="43" y="275"/>
                    <a:pt x="48" y="286"/>
                  </a:cubicBezTo>
                  <a:cubicBezTo>
                    <a:pt x="50" y="290"/>
                    <a:pt x="62" y="286"/>
                    <a:pt x="67" y="286"/>
                  </a:cubicBezTo>
                  <a:cubicBezTo>
                    <a:pt x="69" y="286"/>
                    <a:pt x="71" y="291"/>
                    <a:pt x="72" y="292"/>
                  </a:cubicBezTo>
                  <a:cubicBezTo>
                    <a:pt x="131" y="292"/>
                    <a:pt x="131" y="292"/>
                    <a:pt x="131" y="292"/>
                  </a:cubicBezTo>
                  <a:cubicBezTo>
                    <a:pt x="129" y="287"/>
                    <a:pt x="126" y="284"/>
                    <a:pt x="124" y="282"/>
                  </a:cubicBezTo>
                  <a:lnTo>
                    <a:pt x="131" y="29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9" name="Freeform 74">
              <a:extLst>
                <a:ext uri="{FF2B5EF4-FFF2-40B4-BE49-F238E27FC236}">
                  <a16:creationId xmlns:a16="http://schemas.microsoft.com/office/drawing/2014/main" id="{248FBDC0-985F-455E-8BBB-851F08271AB7}"/>
                </a:ext>
              </a:extLst>
            </p:cNvPr>
            <p:cNvSpPr>
              <a:spLocks/>
            </p:cNvSpPr>
            <p:nvPr/>
          </p:nvSpPr>
          <p:spPr bwMode="auto">
            <a:xfrm>
              <a:off x="5590190" y="2530977"/>
              <a:ext cx="954994" cy="716239"/>
            </a:xfrm>
            <a:custGeom>
              <a:avLst/>
              <a:gdLst>
                <a:gd name="T0" fmla="*/ 813 w 834"/>
                <a:gd name="T1" fmla="*/ 420 h 625"/>
                <a:gd name="T2" fmla="*/ 807 w 834"/>
                <a:gd name="T3" fmla="*/ 493 h 625"/>
                <a:gd name="T4" fmla="*/ 735 w 834"/>
                <a:gd name="T5" fmla="*/ 494 h 625"/>
                <a:gd name="T6" fmla="*/ 690 w 834"/>
                <a:gd name="T7" fmla="*/ 510 h 625"/>
                <a:gd name="T8" fmla="*/ 693 w 834"/>
                <a:gd name="T9" fmla="*/ 546 h 625"/>
                <a:gd name="T10" fmla="*/ 710 w 834"/>
                <a:gd name="T11" fmla="*/ 580 h 625"/>
                <a:gd name="T12" fmla="*/ 688 w 834"/>
                <a:gd name="T13" fmla="*/ 574 h 625"/>
                <a:gd name="T14" fmla="*/ 682 w 834"/>
                <a:gd name="T15" fmla="*/ 606 h 625"/>
                <a:gd name="T16" fmla="*/ 657 w 834"/>
                <a:gd name="T17" fmla="*/ 568 h 625"/>
                <a:gd name="T18" fmla="*/ 615 w 834"/>
                <a:gd name="T19" fmla="*/ 501 h 625"/>
                <a:gd name="T20" fmla="*/ 565 w 834"/>
                <a:gd name="T21" fmla="*/ 429 h 625"/>
                <a:gd name="T22" fmla="*/ 496 w 834"/>
                <a:gd name="T23" fmla="*/ 384 h 625"/>
                <a:gd name="T24" fmla="*/ 465 w 834"/>
                <a:gd name="T25" fmla="*/ 381 h 625"/>
                <a:gd name="T26" fmla="*/ 498 w 834"/>
                <a:gd name="T27" fmla="*/ 440 h 625"/>
                <a:gd name="T28" fmla="*/ 541 w 834"/>
                <a:gd name="T29" fmla="*/ 475 h 625"/>
                <a:gd name="T30" fmla="*/ 567 w 834"/>
                <a:gd name="T31" fmla="*/ 510 h 625"/>
                <a:gd name="T32" fmla="*/ 554 w 834"/>
                <a:gd name="T33" fmla="*/ 550 h 625"/>
                <a:gd name="T34" fmla="*/ 543 w 834"/>
                <a:gd name="T35" fmla="*/ 547 h 625"/>
                <a:gd name="T36" fmla="*/ 500 w 834"/>
                <a:gd name="T37" fmla="*/ 493 h 625"/>
                <a:gd name="T38" fmla="*/ 393 w 834"/>
                <a:gd name="T39" fmla="*/ 401 h 625"/>
                <a:gd name="T40" fmla="*/ 289 w 834"/>
                <a:gd name="T41" fmla="*/ 427 h 625"/>
                <a:gd name="T42" fmla="*/ 232 w 834"/>
                <a:gd name="T43" fmla="*/ 490 h 625"/>
                <a:gd name="T44" fmla="*/ 174 w 834"/>
                <a:gd name="T45" fmla="*/ 587 h 625"/>
                <a:gd name="T46" fmla="*/ 125 w 834"/>
                <a:gd name="T47" fmla="*/ 609 h 625"/>
                <a:gd name="T48" fmla="*/ 18 w 834"/>
                <a:gd name="T49" fmla="*/ 602 h 625"/>
                <a:gd name="T50" fmla="*/ 0 w 834"/>
                <a:gd name="T51" fmla="*/ 552 h 625"/>
                <a:gd name="T52" fmla="*/ 7 w 834"/>
                <a:gd name="T53" fmla="*/ 442 h 625"/>
                <a:gd name="T54" fmla="*/ 83 w 834"/>
                <a:gd name="T55" fmla="*/ 424 h 625"/>
                <a:gd name="T56" fmla="*/ 153 w 834"/>
                <a:gd name="T57" fmla="*/ 432 h 625"/>
                <a:gd name="T58" fmla="*/ 181 w 834"/>
                <a:gd name="T59" fmla="*/ 370 h 625"/>
                <a:gd name="T60" fmla="*/ 178 w 834"/>
                <a:gd name="T61" fmla="*/ 348 h 625"/>
                <a:gd name="T62" fmla="*/ 104 w 834"/>
                <a:gd name="T63" fmla="*/ 293 h 625"/>
                <a:gd name="T64" fmla="*/ 152 w 834"/>
                <a:gd name="T65" fmla="*/ 284 h 625"/>
                <a:gd name="T66" fmla="*/ 166 w 834"/>
                <a:gd name="T67" fmla="*/ 258 h 625"/>
                <a:gd name="T68" fmla="*/ 196 w 834"/>
                <a:gd name="T69" fmla="*/ 262 h 625"/>
                <a:gd name="T70" fmla="*/ 253 w 834"/>
                <a:gd name="T71" fmla="*/ 212 h 625"/>
                <a:gd name="T72" fmla="*/ 302 w 834"/>
                <a:gd name="T73" fmla="*/ 160 h 625"/>
                <a:gd name="T74" fmla="*/ 357 w 834"/>
                <a:gd name="T75" fmla="*/ 131 h 625"/>
                <a:gd name="T76" fmla="*/ 388 w 834"/>
                <a:gd name="T77" fmla="*/ 97 h 625"/>
                <a:gd name="T78" fmla="*/ 421 w 834"/>
                <a:gd name="T79" fmla="*/ 9 h 625"/>
                <a:gd name="T80" fmla="*/ 431 w 834"/>
                <a:gd name="T81" fmla="*/ 45 h 625"/>
                <a:gd name="T82" fmla="*/ 413 w 834"/>
                <a:gd name="T83" fmla="*/ 97 h 625"/>
                <a:gd name="T84" fmla="*/ 437 w 834"/>
                <a:gd name="T85" fmla="*/ 118 h 625"/>
                <a:gd name="T86" fmla="*/ 498 w 834"/>
                <a:gd name="T87" fmla="*/ 122 h 625"/>
                <a:gd name="T88" fmla="*/ 573 w 834"/>
                <a:gd name="T89" fmla="*/ 90 h 625"/>
                <a:gd name="T90" fmla="*/ 650 w 834"/>
                <a:gd name="T91" fmla="*/ 98 h 625"/>
                <a:gd name="T92" fmla="*/ 701 w 834"/>
                <a:gd name="T93" fmla="*/ 171 h 625"/>
                <a:gd name="T94" fmla="*/ 686 w 834"/>
                <a:gd name="T95" fmla="*/ 276 h 625"/>
                <a:gd name="T96" fmla="*/ 807 w 834"/>
                <a:gd name="T97" fmla="*/ 325 h 625"/>
                <a:gd name="T98" fmla="*/ 815 w 834"/>
                <a:gd name="T99" fmla="*/ 368 h 625"/>
                <a:gd name="T100" fmla="*/ 818 w 834"/>
                <a:gd name="T101" fmla="*/ 388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34" h="625">
                  <a:moveTo>
                    <a:pt x="818" y="388"/>
                  </a:moveTo>
                  <a:cubicBezTo>
                    <a:pt x="815" y="401"/>
                    <a:pt x="816" y="395"/>
                    <a:pt x="813" y="400"/>
                  </a:cubicBezTo>
                  <a:cubicBezTo>
                    <a:pt x="813" y="420"/>
                    <a:pt x="813" y="420"/>
                    <a:pt x="813" y="420"/>
                  </a:cubicBezTo>
                  <a:cubicBezTo>
                    <a:pt x="806" y="428"/>
                    <a:pt x="792" y="444"/>
                    <a:pt x="792" y="455"/>
                  </a:cubicBezTo>
                  <a:cubicBezTo>
                    <a:pt x="792" y="471"/>
                    <a:pt x="813" y="482"/>
                    <a:pt x="817" y="489"/>
                  </a:cubicBezTo>
                  <a:cubicBezTo>
                    <a:pt x="814" y="493"/>
                    <a:pt x="811" y="492"/>
                    <a:pt x="807" y="493"/>
                  </a:cubicBezTo>
                  <a:cubicBezTo>
                    <a:pt x="801" y="495"/>
                    <a:pt x="795" y="492"/>
                    <a:pt x="788" y="495"/>
                  </a:cubicBezTo>
                  <a:cubicBezTo>
                    <a:pt x="779" y="500"/>
                    <a:pt x="776" y="510"/>
                    <a:pt x="766" y="510"/>
                  </a:cubicBezTo>
                  <a:cubicBezTo>
                    <a:pt x="755" y="510"/>
                    <a:pt x="748" y="494"/>
                    <a:pt x="735" y="494"/>
                  </a:cubicBezTo>
                  <a:cubicBezTo>
                    <a:pt x="722" y="494"/>
                    <a:pt x="720" y="501"/>
                    <a:pt x="710" y="505"/>
                  </a:cubicBezTo>
                  <a:cubicBezTo>
                    <a:pt x="711" y="511"/>
                    <a:pt x="711" y="516"/>
                    <a:pt x="710" y="522"/>
                  </a:cubicBezTo>
                  <a:cubicBezTo>
                    <a:pt x="698" y="522"/>
                    <a:pt x="697" y="510"/>
                    <a:pt x="690" y="510"/>
                  </a:cubicBezTo>
                  <a:cubicBezTo>
                    <a:pt x="686" y="510"/>
                    <a:pt x="682" y="515"/>
                    <a:pt x="682" y="519"/>
                  </a:cubicBezTo>
                  <a:cubicBezTo>
                    <a:pt x="696" y="536"/>
                    <a:pt x="696" y="536"/>
                    <a:pt x="696" y="536"/>
                  </a:cubicBezTo>
                  <a:cubicBezTo>
                    <a:pt x="695" y="541"/>
                    <a:pt x="693" y="543"/>
                    <a:pt x="693" y="546"/>
                  </a:cubicBezTo>
                  <a:cubicBezTo>
                    <a:pt x="693" y="548"/>
                    <a:pt x="713" y="568"/>
                    <a:pt x="720" y="568"/>
                  </a:cubicBezTo>
                  <a:cubicBezTo>
                    <a:pt x="720" y="571"/>
                    <a:pt x="721" y="574"/>
                    <a:pt x="722" y="575"/>
                  </a:cubicBezTo>
                  <a:cubicBezTo>
                    <a:pt x="719" y="578"/>
                    <a:pt x="711" y="574"/>
                    <a:pt x="710" y="580"/>
                  </a:cubicBezTo>
                  <a:cubicBezTo>
                    <a:pt x="708" y="580"/>
                    <a:pt x="708" y="580"/>
                    <a:pt x="708" y="580"/>
                  </a:cubicBezTo>
                  <a:cubicBezTo>
                    <a:pt x="700" y="578"/>
                    <a:pt x="692" y="572"/>
                    <a:pt x="688" y="568"/>
                  </a:cubicBezTo>
                  <a:cubicBezTo>
                    <a:pt x="688" y="574"/>
                    <a:pt x="688" y="574"/>
                    <a:pt x="688" y="574"/>
                  </a:cubicBezTo>
                  <a:cubicBezTo>
                    <a:pt x="691" y="579"/>
                    <a:pt x="693" y="582"/>
                    <a:pt x="693" y="588"/>
                  </a:cubicBezTo>
                  <a:cubicBezTo>
                    <a:pt x="693" y="593"/>
                    <a:pt x="685" y="602"/>
                    <a:pt x="693" y="606"/>
                  </a:cubicBezTo>
                  <a:cubicBezTo>
                    <a:pt x="689" y="606"/>
                    <a:pt x="683" y="606"/>
                    <a:pt x="682" y="606"/>
                  </a:cubicBezTo>
                  <a:cubicBezTo>
                    <a:pt x="670" y="606"/>
                    <a:pt x="660" y="594"/>
                    <a:pt x="660" y="580"/>
                  </a:cubicBezTo>
                  <a:cubicBezTo>
                    <a:pt x="660" y="574"/>
                    <a:pt x="667" y="572"/>
                    <a:pt x="670" y="568"/>
                  </a:cubicBezTo>
                  <a:cubicBezTo>
                    <a:pt x="665" y="568"/>
                    <a:pt x="661" y="568"/>
                    <a:pt x="657" y="568"/>
                  </a:cubicBezTo>
                  <a:cubicBezTo>
                    <a:pt x="654" y="568"/>
                    <a:pt x="652" y="561"/>
                    <a:pt x="652" y="559"/>
                  </a:cubicBezTo>
                  <a:cubicBezTo>
                    <a:pt x="649" y="548"/>
                    <a:pt x="643" y="541"/>
                    <a:pt x="636" y="534"/>
                  </a:cubicBezTo>
                  <a:cubicBezTo>
                    <a:pt x="627" y="524"/>
                    <a:pt x="615" y="517"/>
                    <a:pt x="615" y="501"/>
                  </a:cubicBezTo>
                  <a:cubicBezTo>
                    <a:pt x="615" y="491"/>
                    <a:pt x="615" y="486"/>
                    <a:pt x="615" y="480"/>
                  </a:cubicBezTo>
                  <a:cubicBezTo>
                    <a:pt x="615" y="469"/>
                    <a:pt x="598" y="452"/>
                    <a:pt x="588" y="447"/>
                  </a:cubicBezTo>
                  <a:cubicBezTo>
                    <a:pt x="577" y="441"/>
                    <a:pt x="565" y="440"/>
                    <a:pt x="565" y="429"/>
                  </a:cubicBezTo>
                  <a:cubicBezTo>
                    <a:pt x="560" y="429"/>
                    <a:pt x="558" y="429"/>
                    <a:pt x="554" y="429"/>
                  </a:cubicBezTo>
                  <a:cubicBezTo>
                    <a:pt x="538" y="429"/>
                    <a:pt x="519" y="402"/>
                    <a:pt x="519" y="384"/>
                  </a:cubicBezTo>
                  <a:cubicBezTo>
                    <a:pt x="510" y="384"/>
                    <a:pt x="504" y="384"/>
                    <a:pt x="496" y="384"/>
                  </a:cubicBezTo>
                  <a:cubicBezTo>
                    <a:pt x="486" y="384"/>
                    <a:pt x="491" y="367"/>
                    <a:pt x="486" y="362"/>
                  </a:cubicBezTo>
                  <a:cubicBezTo>
                    <a:pt x="478" y="368"/>
                    <a:pt x="461" y="368"/>
                    <a:pt x="461" y="377"/>
                  </a:cubicBezTo>
                  <a:cubicBezTo>
                    <a:pt x="461" y="378"/>
                    <a:pt x="463" y="381"/>
                    <a:pt x="465" y="381"/>
                  </a:cubicBezTo>
                  <a:cubicBezTo>
                    <a:pt x="463" y="386"/>
                    <a:pt x="462" y="391"/>
                    <a:pt x="462" y="396"/>
                  </a:cubicBezTo>
                  <a:cubicBezTo>
                    <a:pt x="462" y="408"/>
                    <a:pt x="469" y="412"/>
                    <a:pt x="478" y="416"/>
                  </a:cubicBezTo>
                  <a:cubicBezTo>
                    <a:pt x="489" y="419"/>
                    <a:pt x="495" y="433"/>
                    <a:pt x="498" y="440"/>
                  </a:cubicBezTo>
                  <a:cubicBezTo>
                    <a:pt x="501" y="451"/>
                    <a:pt x="506" y="464"/>
                    <a:pt x="512" y="467"/>
                  </a:cubicBezTo>
                  <a:cubicBezTo>
                    <a:pt x="523" y="473"/>
                    <a:pt x="531" y="469"/>
                    <a:pt x="542" y="469"/>
                  </a:cubicBezTo>
                  <a:cubicBezTo>
                    <a:pt x="542" y="471"/>
                    <a:pt x="542" y="473"/>
                    <a:pt x="541" y="475"/>
                  </a:cubicBezTo>
                  <a:cubicBezTo>
                    <a:pt x="538" y="485"/>
                    <a:pt x="556" y="489"/>
                    <a:pt x="560" y="491"/>
                  </a:cubicBezTo>
                  <a:cubicBezTo>
                    <a:pt x="576" y="499"/>
                    <a:pt x="594" y="505"/>
                    <a:pt x="592" y="522"/>
                  </a:cubicBezTo>
                  <a:cubicBezTo>
                    <a:pt x="584" y="520"/>
                    <a:pt x="579" y="510"/>
                    <a:pt x="567" y="510"/>
                  </a:cubicBezTo>
                  <a:cubicBezTo>
                    <a:pt x="558" y="510"/>
                    <a:pt x="551" y="515"/>
                    <a:pt x="551" y="523"/>
                  </a:cubicBezTo>
                  <a:cubicBezTo>
                    <a:pt x="551" y="533"/>
                    <a:pt x="564" y="536"/>
                    <a:pt x="564" y="546"/>
                  </a:cubicBezTo>
                  <a:cubicBezTo>
                    <a:pt x="564" y="550"/>
                    <a:pt x="554" y="550"/>
                    <a:pt x="554" y="550"/>
                  </a:cubicBezTo>
                  <a:cubicBezTo>
                    <a:pt x="548" y="557"/>
                    <a:pt x="549" y="574"/>
                    <a:pt x="538" y="574"/>
                  </a:cubicBezTo>
                  <a:cubicBezTo>
                    <a:pt x="533" y="574"/>
                    <a:pt x="530" y="571"/>
                    <a:pt x="530" y="568"/>
                  </a:cubicBezTo>
                  <a:cubicBezTo>
                    <a:pt x="539" y="568"/>
                    <a:pt x="543" y="556"/>
                    <a:pt x="543" y="547"/>
                  </a:cubicBezTo>
                  <a:cubicBezTo>
                    <a:pt x="543" y="535"/>
                    <a:pt x="537" y="532"/>
                    <a:pt x="535" y="524"/>
                  </a:cubicBezTo>
                  <a:cubicBezTo>
                    <a:pt x="533" y="524"/>
                    <a:pt x="515" y="505"/>
                    <a:pt x="514" y="501"/>
                  </a:cubicBezTo>
                  <a:cubicBezTo>
                    <a:pt x="511" y="501"/>
                    <a:pt x="500" y="497"/>
                    <a:pt x="500" y="493"/>
                  </a:cubicBezTo>
                  <a:cubicBezTo>
                    <a:pt x="476" y="487"/>
                    <a:pt x="471" y="480"/>
                    <a:pt x="458" y="466"/>
                  </a:cubicBezTo>
                  <a:cubicBezTo>
                    <a:pt x="453" y="461"/>
                    <a:pt x="442" y="458"/>
                    <a:pt x="440" y="452"/>
                  </a:cubicBezTo>
                  <a:cubicBezTo>
                    <a:pt x="426" y="434"/>
                    <a:pt x="422" y="401"/>
                    <a:pt x="393" y="401"/>
                  </a:cubicBezTo>
                  <a:cubicBezTo>
                    <a:pt x="379" y="401"/>
                    <a:pt x="379" y="412"/>
                    <a:pt x="372" y="415"/>
                  </a:cubicBezTo>
                  <a:cubicBezTo>
                    <a:pt x="357" y="422"/>
                    <a:pt x="348" y="436"/>
                    <a:pt x="331" y="436"/>
                  </a:cubicBezTo>
                  <a:cubicBezTo>
                    <a:pt x="314" y="436"/>
                    <a:pt x="304" y="427"/>
                    <a:pt x="289" y="427"/>
                  </a:cubicBezTo>
                  <a:cubicBezTo>
                    <a:pt x="277" y="427"/>
                    <a:pt x="265" y="435"/>
                    <a:pt x="265" y="447"/>
                  </a:cubicBezTo>
                  <a:cubicBezTo>
                    <a:pt x="270" y="465"/>
                    <a:pt x="270" y="465"/>
                    <a:pt x="270" y="465"/>
                  </a:cubicBezTo>
                  <a:cubicBezTo>
                    <a:pt x="265" y="481"/>
                    <a:pt x="248" y="486"/>
                    <a:pt x="232" y="490"/>
                  </a:cubicBezTo>
                  <a:cubicBezTo>
                    <a:pt x="219" y="493"/>
                    <a:pt x="197" y="526"/>
                    <a:pt x="197" y="543"/>
                  </a:cubicBezTo>
                  <a:cubicBezTo>
                    <a:pt x="197" y="550"/>
                    <a:pt x="201" y="552"/>
                    <a:pt x="204" y="554"/>
                  </a:cubicBezTo>
                  <a:cubicBezTo>
                    <a:pt x="195" y="570"/>
                    <a:pt x="190" y="579"/>
                    <a:pt x="174" y="587"/>
                  </a:cubicBezTo>
                  <a:cubicBezTo>
                    <a:pt x="165" y="592"/>
                    <a:pt x="164" y="612"/>
                    <a:pt x="148" y="607"/>
                  </a:cubicBezTo>
                  <a:cubicBezTo>
                    <a:pt x="148" y="608"/>
                    <a:pt x="148" y="608"/>
                    <a:pt x="148" y="608"/>
                  </a:cubicBezTo>
                  <a:cubicBezTo>
                    <a:pt x="142" y="605"/>
                    <a:pt x="129" y="609"/>
                    <a:pt x="125" y="609"/>
                  </a:cubicBezTo>
                  <a:cubicBezTo>
                    <a:pt x="107" y="609"/>
                    <a:pt x="97" y="625"/>
                    <a:pt x="80" y="625"/>
                  </a:cubicBezTo>
                  <a:cubicBezTo>
                    <a:pt x="69" y="625"/>
                    <a:pt x="68" y="596"/>
                    <a:pt x="51" y="596"/>
                  </a:cubicBezTo>
                  <a:cubicBezTo>
                    <a:pt x="38" y="596"/>
                    <a:pt x="30" y="602"/>
                    <a:pt x="18" y="602"/>
                  </a:cubicBezTo>
                  <a:cubicBezTo>
                    <a:pt x="14" y="602"/>
                    <a:pt x="12" y="598"/>
                    <a:pt x="12" y="595"/>
                  </a:cubicBezTo>
                  <a:cubicBezTo>
                    <a:pt x="12" y="578"/>
                    <a:pt x="12" y="573"/>
                    <a:pt x="12" y="563"/>
                  </a:cubicBezTo>
                  <a:cubicBezTo>
                    <a:pt x="6" y="563"/>
                    <a:pt x="0" y="559"/>
                    <a:pt x="0" y="552"/>
                  </a:cubicBezTo>
                  <a:cubicBezTo>
                    <a:pt x="0" y="542"/>
                    <a:pt x="8" y="540"/>
                    <a:pt x="8" y="534"/>
                  </a:cubicBezTo>
                  <a:cubicBezTo>
                    <a:pt x="8" y="514"/>
                    <a:pt x="15" y="493"/>
                    <a:pt x="15" y="473"/>
                  </a:cubicBezTo>
                  <a:cubicBezTo>
                    <a:pt x="15" y="461"/>
                    <a:pt x="7" y="450"/>
                    <a:pt x="7" y="442"/>
                  </a:cubicBezTo>
                  <a:cubicBezTo>
                    <a:pt x="7" y="438"/>
                    <a:pt x="33" y="421"/>
                    <a:pt x="37" y="421"/>
                  </a:cubicBezTo>
                  <a:cubicBezTo>
                    <a:pt x="40" y="421"/>
                    <a:pt x="44" y="426"/>
                    <a:pt x="48" y="424"/>
                  </a:cubicBezTo>
                  <a:cubicBezTo>
                    <a:pt x="83" y="424"/>
                    <a:pt x="83" y="424"/>
                    <a:pt x="83" y="424"/>
                  </a:cubicBezTo>
                  <a:cubicBezTo>
                    <a:pt x="86" y="427"/>
                    <a:pt x="92" y="428"/>
                    <a:pt x="95" y="429"/>
                  </a:cubicBezTo>
                  <a:cubicBezTo>
                    <a:pt x="132" y="429"/>
                    <a:pt x="132" y="429"/>
                    <a:pt x="132" y="429"/>
                  </a:cubicBezTo>
                  <a:cubicBezTo>
                    <a:pt x="141" y="427"/>
                    <a:pt x="145" y="432"/>
                    <a:pt x="153" y="432"/>
                  </a:cubicBezTo>
                  <a:cubicBezTo>
                    <a:pt x="158" y="432"/>
                    <a:pt x="170" y="428"/>
                    <a:pt x="172" y="428"/>
                  </a:cubicBezTo>
                  <a:cubicBezTo>
                    <a:pt x="172" y="412"/>
                    <a:pt x="182" y="408"/>
                    <a:pt x="182" y="392"/>
                  </a:cubicBezTo>
                  <a:cubicBezTo>
                    <a:pt x="182" y="389"/>
                    <a:pt x="181" y="375"/>
                    <a:pt x="181" y="370"/>
                  </a:cubicBezTo>
                  <a:cubicBezTo>
                    <a:pt x="179" y="372"/>
                    <a:pt x="179" y="372"/>
                    <a:pt x="179" y="372"/>
                  </a:cubicBezTo>
                  <a:cubicBezTo>
                    <a:pt x="181" y="369"/>
                    <a:pt x="183" y="363"/>
                    <a:pt x="183" y="360"/>
                  </a:cubicBezTo>
                  <a:cubicBezTo>
                    <a:pt x="183" y="353"/>
                    <a:pt x="178" y="354"/>
                    <a:pt x="178" y="348"/>
                  </a:cubicBezTo>
                  <a:cubicBezTo>
                    <a:pt x="163" y="348"/>
                    <a:pt x="158" y="334"/>
                    <a:pt x="158" y="321"/>
                  </a:cubicBezTo>
                  <a:cubicBezTo>
                    <a:pt x="154" y="320"/>
                    <a:pt x="153" y="316"/>
                    <a:pt x="149" y="315"/>
                  </a:cubicBezTo>
                  <a:cubicBezTo>
                    <a:pt x="137" y="311"/>
                    <a:pt x="104" y="305"/>
                    <a:pt x="104" y="293"/>
                  </a:cubicBezTo>
                  <a:cubicBezTo>
                    <a:pt x="103" y="293"/>
                    <a:pt x="103" y="291"/>
                    <a:pt x="103" y="290"/>
                  </a:cubicBezTo>
                  <a:cubicBezTo>
                    <a:pt x="103" y="283"/>
                    <a:pt x="124" y="278"/>
                    <a:pt x="132" y="276"/>
                  </a:cubicBezTo>
                  <a:cubicBezTo>
                    <a:pt x="134" y="280"/>
                    <a:pt x="146" y="284"/>
                    <a:pt x="152" y="284"/>
                  </a:cubicBezTo>
                  <a:cubicBezTo>
                    <a:pt x="158" y="284"/>
                    <a:pt x="167" y="280"/>
                    <a:pt x="170" y="280"/>
                  </a:cubicBezTo>
                  <a:cubicBezTo>
                    <a:pt x="170" y="274"/>
                    <a:pt x="170" y="274"/>
                    <a:pt x="170" y="274"/>
                  </a:cubicBezTo>
                  <a:cubicBezTo>
                    <a:pt x="164" y="272"/>
                    <a:pt x="167" y="261"/>
                    <a:pt x="166" y="258"/>
                  </a:cubicBezTo>
                  <a:cubicBezTo>
                    <a:pt x="166" y="252"/>
                    <a:pt x="166" y="252"/>
                    <a:pt x="166" y="252"/>
                  </a:cubicBezTo>
                  <a:cubicBezTo>
                    <a:pt x="173" y="252"/>
                    <a:pt x="173" y="252"/>
                    <a:pt x="173" y="252"/>
                  </a:cubicBezTo>
                  <a:cubicBezTo>
                    <a:pt x="179" y="258"/>
                    <a:pt x="187" y="262"/>
                    <a:pt x="196" y="262"/>
                  </a:cubicBezTo>
                  <a:cubicBezTo>
                    <a:pt x="202" y="262"/>
                    <a:pt x="208" y="256"/>
                    <a:pt x="209" y="250"/>
                  </a:cubicBezTo>
                  <a:cubicBezTo>
                    <a:pt x="232" y="250"/>
                    <a:pt x="238" y="233"/>
                    <a:pt x="242" y="214"/>
                  </a:cubicBezTo>
                  <a:cubicBezTo>
                    <a:pt x="247" y="214"/>
                    <a:pt x="249" y="213"/>
                    <a:pt x="253" y="212"/>
                  </a:cubicBezTo>
                  <a:cubicBezTo>
                    <a:pt x="257" y="210"/>
                    <a:pt x="288" y="198"/>
                    <a:pt x="291" y="194"/>
                  </a:cubicBezTo>
                  <a:cubicBezTo>
                    <a:pt x="297" y="188"/>
                    <a:pt x="295" y="179"/>
                    <a:pt x="295" y="169"/>
                  </a:cubicBezTo>
                  <a:cubicBezTo>
                    <a:pt x="295" y="166"/>
                    <a:pt x="301" y="161"/>
                    <a:pt x="302" y="160"/>
                  </a:cubicBezTo>
                  <a:cubicBezTo>
                    <a:pt x="313" y="149"/>
                    <a:pt x="323" y="136"/>
                    <a:pt x="341" y="136"/>
                  </a:cubicBezTo>
                  <a:cubicBezTo>
                    <a:pt x="351" y="136"/>
                    <a:pt x="346" y="139"/>
                    <a:pt x="351" y="136"/>
                  </a:cubicBezTo>
                  <a:cubicBezTo>
                    <a:pt x="354" y="139"/>
                    <a:pt x="356" y="133"/>
                    <a:pt x="357" y="131"/>
                  </a:cubicBezTo>
                  <a:cubicBezTo>
                    <a:pt x="363" y="125"/>
                    <a:pt x="370" y="130"/>
                    <a:pt x="376" y="130"/>
                  </a:cubicBezTo>
                  <a:cubicBezTo>
                    <a:pt x="381" y="130"/>
                    <a:pt x="393" y="123"/>
                    <a:pt x="393" y="117"/>
                  </a:cubicBezTo>
                  <a:cubicBezTo>
                    <a:pt x="393" y="113"/>
                    <a:pt x="388" y="97"/>
                    <a:pt x="388" y="97"/>
                  </a:cubicBezTo>
                  <a:cubicBezTo>
                    <a:pt x="385" y="75"/>
                    <a:pt x="373" y="69"/>
                    <a:pt x="373" y="50"/>
                  </a:cubicBezTo>
                  <a:cubicBezTo>
                    <a:pt x="373" y="16"/>
                    <a:pt x="402" y="14"/>
                    <a:pt x="421" y="0"/>
                  </a:cubicBezTo>
                  <a:cubicBezTo>
                    <a:pt x="421" y="9"/>
                    <a:pt x="421" y="9"/>
                    <a:pt x="421" y="9"/>
                  </a:cubicBezTo>
                  <a:cubicBezTo>
                    <a:pt x="417" y="17"/>
                    <a:pt x="417" y="22"/>
                    <a:pt x="417" y="30"/>
                  </a:cubicBezTo>
                  <a:cubicBezTo>
                    <a:pt x="417" y="38"/>
                    <a:pt x="425" y="39"/>
                    <a:pt x="431" y="39"/>
                  </a:cubicBezTo>
                  <a:cubicBezTo>
                    <a:pt x="431" y="41"/>
                    <a:pt x="431" y="43"/>
                    <a:pt x="431" y="45"/>
                  </a:cubicBezTo>
                  <a:cubicBezTo>
                    <a:pt x="431" y="49"/>
                    <a:pt x="424" y="51"/>
                    <a:pt x="422" y="53"/>
                  </a:cubicBezTo>
                  <a:cubicBezTo>
                    <a:pt x="414" y="61"/>
                    <a:pt x="405" y="68"/>
                    <a:pt x="405" y="82"/>
                  </a:cubicBezTo>
                  <a:cubicBezTo>
                    <a:pt x="405" y="90"/>
                    <a:pt x="409" y="96"/>
                    <a:pt x="413" y="97"/>
                  </a:cubicBezTo>
                  <a:cubicBezTo>
                    <a:pt x="413" y="101"/>
                    <a:pt x="414" y="103"/>
                    <a:pt x="413" y="105"/>
                  </a:cubicBezTo>
                  <a:cubicBezTo>
                    <a:pt x="422" y="105"/>
                    <a:pt x="425" y="109"/>
                    <a:pt x="432" y="109"/>
                  </a:cubicBezTo>
                  <a:cubicBezTo>
                    <a:pt x="433" y="113"/>
                    <a:pt x="435" y="118"/>
                    <a:pt x="437" y="118"/>
                  </a:cubicBezTo>
                  <a:cubicBezTo>
                    <a:pt x="457" y="118"/>
                    <a:pt x="472" y="100"/>
                    <a:pt x="489" y="102"/>
                  </a:cubicBezTo>
                  <a:cubicBezTo>
                    <a:pt x="488" y="106"/>
                    <a:pt x="485" y="109"/>
                    <a:pt x="485" y="111"/>
                  </a:cubicBezTo>
                  <a:cubicBezTo>
                    <a:pt x="485" y="113"/>
                    <a:pt x="498" y="122"/>
                    <a:pt x="498" y="122"/>
                  </a:cubicBezTo>
                  <a:cubicBezTo>
                    <a:pt x="506" y="122"/>
                    <a:pt x="507" y="117"/>
                    <a:pt x="510" y="115"/>
                  </a:cubicBezTo>
                  <a:cubicBezTo>
                    <a:pt x="523" y="109"/>
                    <a:pt x="533" y="111"/>
                    <a:pt x="545" y="105"/>
                  </a:cubicBezTo>
                  <a:cubicBezTo>
                    <a:pt x="551" y="102"/>
                    <a:pt x="563" y="90"/>
                    <a:pt x="573" y="90"/>
                  </a:cubicBezTo>
                  <a:cubicBezTo>
                    <a:pt x="582" y="90"/>
                    <a:pt x="593" y="91"/>
                    <a:pt x="598" y="94"/>
                  </a:cubicBezTo>
                  <a:cubicBezTo>
                    <a:pt x="597" y="97"/>
                    <a:pt x="595" y="101"/>
                    <a:pt x="595" y="102"/>
                  </a:cubicBezTo>
                  <a:cubicBezTo>
                    <a:pt x="615" y="102"/>
                    <a:pt x="635" y="98"/>
                    <a:pt x="650" y="98"/>
                  </a:cubicBezTo>
                  <a:cubicBezTo>
                    <a:pt x="664" y="98"/>
                    <a:pt x="673" y="97"/>
                    <a:pt x="688" y="97"/>
                  </a:cubicBezTo>
                  <a:cubicBezTo>
                    <a:pt x="704" y="97"/>
                    <a:pt x="712" y="127"/>
                    <a:pt x="712" y="144"/>
                  </a:cubicBezTo>
                  <a:cubicBezTo>
                    <a:pt x="712" y="155"/>
                    <a:pt x="701" y="160"/>
                    <a:pt x="701" y="171"/>
                  </a:cubicBezTo>
                  <a:cubicBezTo>
                    <a:pt x="701" y="187"/>
                    <a:pt x="716" y="198"/>
                    <a:pt x="716" y="213"/>
                  </a:cubicBezTo>
                  <a:cubicBezTo>
                    <a:pt x="716" y="222"/>
                    <a:pt x="701" y="225"/>
                    <a:pt x="698" y="230"/>
                  </a:cubicBezTo>
                  <a:cubicBezTo>
                    <a:pt x="689" y="245"/>
                    <a:pt x="686" y="257"/>
                    <a:pt x="686" y="276"/>
                  </a:cubicBezTo>
                  <a:cubicBezTo>
                    <a:pt x="686" y="299"/>
                    <a:pt x="701" y="294"/>
                    <a:pt x="719" y="294"/>
                  </a:cubicBezTo>
                  <a:cubicBezTo>
                    <a:pt x="743" y="294"/>
                    <a:pt x="754" y="284"/>
                    <a:pt x="773" y="284"/>
                  </a:cubicBezTo>
                  <a:cubicBezTo>
                    <a:pt x="793" y="284"/>
                    <a:pt x="788" y="325"/>
                    <a:pt x="807" y="325"/>
                  </a:cubicBezTo>
                  <a:cubicBezTo>
                    <a:pt x="807" y="357"/>
                    <a:pt x="807" y="357"/>
                    <a:pt x="807" y="357"/>
                  </a:cubicBezTo>
                  <a:cubicBezTo>
                    <a:pt x="807" y="360"/>
                    <a:pt x="810" y="361"/>
                    <a:pt x="811" y="363"/>
                  </a:cubicBezTo>
                  <a:cubicBezTo>
                    <a:pt x="815" y="368"/>
                    <a:pt x="815" y="368"/>
                    <a:pt x="815" y="368"/>
                  </a:cubicBezTo>
                  <a:cubicBezTo>
                    <a:pt x="819" y="368"/>
                    <a:pt x="828" y="364"/>
                    <a:pt x="833" y="363"/>
                  </a:cubicBezTo>
                  <a:cubicBezTo>
                    <a:pt x="834" y="367"/>
                    <a:pt x="833" y="371"/>
                    <a:pt x="834" y="375"/>
                  </a:cubicBezTo>
                  <a:cubicBezTo>
                    <a:pt x="826" y="377"/>
                    <a:pt x="818" y="380"/>
                    <a:pt x="818" y="38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0" name="Freeform 75">
              <a:extLst>
                <a:ext uri="{FF2B5EF4-FFF2-40B4-BE49-F238E27FC236}">
                  <a16:creationId xmlns:a16="http://schemas.microsoft.com/office/drawing/2014/main" id="{0BE4A198-F0DC-413E-B29B-25AC1BFE6C83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5252" y="1963190"/>
              <a:ext cx="642785" cy="655022"/>
            </a:xfrm>
            <a:custGeom>
              <a:avLst/>
              <a:gdLst>
                <a:gd name="T0" fmla="*/ 113 w 562"/>
                <a:gd name="T1" fmla="*/ 425 h 572"/>
                <a:gd name="T2" fmla="*/ 7 w 562"/>
                <a:gd name="T3" fmla="*/ 457 h 572"/>
                <a:gd name="T4" fmla="*/ 20 w 562"/>
                <a:gd name="T5" fmla="*/ 433 h 572"/>
                <a:gd name="T6" fmla="*/ 13 w 562"/>
                <a:gd name="T7" fmla="*/ 416 h 572"/>
                <a:gd name="T8" fmla="*/ 16 w 562"/>
                <a:gd name="T9" fmla="*/ 342 h 572"/>
                <a:gd name="T10" fmla="*/ 94 w 562"/>
                <a:gd name="T11" fmla="*/ 294 h 572"/>
                <a:gd name="T12" fmla="*/ 145 w 562"/>
                <a:gd name="T13" fmla="*/ 233 h 572"/>
                <a:gd name="T14" fmla="*/ 166 w 562"/>
                <a:gd name="T15" fmla="*/ 183 h 572"/>
                <a:gd name="T16" fmla="*/ 243 w 562"/>
                <a:gd name="T17" fmla="*/ 99 h 572"/>
                <a:gd name="T18" fmla="*/ 213 w 562"/>
                <a:gd name="T19" fmla="*/ 102 h 572"/>
                <a:gd name="T20" fmla="*/ 213 w 562"/>
                <a:gd name="T21" fmla="*/ 87 h 572"/>
                <a:gd name="T22" fmla="*/ 226 w 562"/>
                <a:gd name="T23" fmla="*/ 79 h 572"/>
                <a:gd name="T24" fmla="*/ 253 w 562"/>
                <a:gd name="T25" fmla="*/ 102 h 572"/>
                <a:gd name="T26" fmla="*/ 255 w 562"/>
                <a:gd name="T27" fmla="*/ 80 h 572"/>
                <a:gd name="T28" fmla="*/ 288 w 562"/>
                <a:gd name="T29" fmla="*/ 66 h 572"/>
                <a:gd name="T30" fmla="*/ 314 w 562"/>
                <a:gd name="T31" fmla="*/ 50 h 572"/>
                <a:gd name="T32" fmla="*/ 342 w 562"/>
                <a:gd name="T33" fmla="*/ 38 h 572"/>
                <a:gd name="T34" fmla="*/ 378 w 562"/>
                <a:gd name="T35" fmla="*/ 29 h 572"/>
                <a:gd name="T36" fmla="*/ 383 w 562"/>
                <a:gd name="T37" fmla="*/ 8 h 572"/>
                <a:gd name="T38" fmla="*/ 439 w 562"/>
                <a:gd name="T39" fmla="*/ 10 h 572"/>
                <a:gd name="T40" fmla="*/ 456 w 562"/>
                <a:gd name="T41" fmla="*/ 12 h 572"/>
                <a:gd name="T42" fmla="*/ 488 w 562"/>
                <a:gd name="T43" fmla="*/ 4 h 572"/>
                <a:gd name="T44" fmla="*/ 507 w 562"/>
                <a:gd name="T45" fmla="*/ 10 h 572"/>
                <a:gd name="T46" fmla="*/ 503 w 562"/>
                <a:gd name="T47" fmla="*/ 42 h 572"/>
                <a:gd name="T48" fmla="*/ 541 w 562"/>
                <a:gd name="T49" fmla="*/ 57 h 572"/>
                <a:gd name="T50" fmla="*/ 530 w 562"/>
                <a:gd name="T51" fmla="*/ 129 h 572"/>
                <a:gd name="T52" fmla="*/ 531 w 562"/>
                <a:gd name="T53" fmla="*/ 203 h 572"/>
                <a:gd name="T54" fmla="*/ 547 w 562"/>
                <a:gd name="T55" fmla="*/ 266 h 572"/>
                <a:gd name="T56" fmla="*/ 562 w 562"/>
                <a:gd name="T57" fmla="*/ 310 h 572"/>
                <a:gd name="T58" fmla="*/ 437 w 562"/>
                <a:gd name="T59" fmla="*/ 404 h 572"/>
                <a:gd name="T60" fmla="*/ 375 w 562"/>
                <a:gd name="T61" fmla="*/ 405 h 572"/>
                <a:gd name="T62" fmla="*/ 353 w 562"/>
                <a:gd name="T63" fmla="*/ 360 h 572"/>
                <a:gd name="T64" fmla="*/ 338 w 562"/>
                <a:gd name="T65" fmla="*/ 314 h 572"/>
                <a:gd name="T66" fmla="*/ 435 w 562"/>
                <a:gd name="T67" fmla="*/ 234 h 572"/>
                <a:gd name="T68" fmla="*/ 346 w 562"/>
                <a:gd name="T69" fmla="*/ 242 h 572"/>
                <a:gd name="T70" fmla="*/ 295 w 562"/>
                <a:gd name="T71" fmla="*/ 304 h 572"/>
                <a:gd name="T72" fmla="*/ 251 w 562"/>
                <a:gd name="T73" fmla="*/ 362 h 572"/>
                <a:gd name="T74" fmla="*/ 257 w 562"/>
                <a:gd name="T75" fmla="*/ 392 h 572"/>
                <a:gd name="T76" fmla="*/ 261 w 562"/>
                <a:gd name="T77" fmla="*/ 455 h 572"/>
                <a:gd name="T78" fmla="*/ 251 w 562"/>
                <a:gd name="T79" fmla="*/ 509 h 572"/>
                <a:gd name="T80" fmla="*/ 208 w 562"/>
                <a:gd name="T81" fmla="*/ 547 h 572"/>
                <a:gd name="T82" fmla="*/ 155 w 562"/>
                <a:gd name="T83" fmla="*/ 535 h 572"/>
                <a:gd name="T84" fmla="*/ 140 w 562"/>
                <a:gd name="T85" fmla="*/ 485 h 572"/>
                <a:gd name="T86" fmla="*/ 130 w 562"/>
                <a:gd name="T87" fmla="*/ 441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62" h="572">
                  <a:moveTo>
                    <a:pt x="130" y="445"/>
                  </a:moveTo>
                  <a:cubicBezTo>
                    <a:pt x="120" y="440"/>
                    <a:pt x="119" y="433"/>
                    <a:pt x="113" y="425"/>
                  </a:cubicBezTo>
                  <a:cubicBezTo>
                    <a:pt x="97" y="449"/>
                    <a:pt x="73" y="479"/>
                    <a:pt x="41" y="479"/>
                  </a:cubicBezTo>
                  <a:cubicBezTo>
                    <a:pt x="37" y="479"/>
                    <a:pt x="7" y="460"/>
                    <a:pt x="7" y="457"/>
                  </a:cubicBezTo>
                  <a:cubicBezTo>
                    <a:pt x="7" y="451"/>
                    <a:pt x="17" y="447"/>
                    <a:pt x="20" y="445"/>
                  </a:cubicBezTo>
                  <a:cubicBezTo>
                    <a:pt x="20" y="433"/>
                    <a:pt x="20" y="433"/>
                    <a:pt x="20" y="433"/>
                  </a:cubicBezTo>
                  <a:cubicBezTo>
                    <a:pt x="10" y="433"/>
                    <a:pt x="10" y="433"/>
                    <a:pt x="1" y="437"/>
                  </a:cubicBezTo>
                  <a:cubicBezTo>
                    <a:pt x="1" y="432"/>
                    <a:pt x="9" y="422"/>
                    <a:pt x="13" y="416"/>
                  </a:cubicBezTo>
                  <a:cubicBezTo>
                    <a:pt x="1" y="402"/>
                    <a:pt x="0" y="382"/>
                    <a:pt x="0" y="360"/>
                  </a:cubicBezTo>
                  <a:cubicBezTo>
                    <a:pt x="0" y="348"/>
                    <a:pt x="12" y="349"/>
                    <a:pt x="16" y="342"/>
                  </a:cubicBezTo>
                  <a:cubicBezTo>
                    <a:pt x="25" y="328"/>
                    <a:pt x="34" y="319"/>
                    <a:pt x="50" y="314"/>
                  </a:cubicBezTo>
                  <a:cubicBezTo>
                    <a:pt x="64" y="310"/>
                    <a:pt x="67" y="291"/>
                    <a:pt x="94" y="294"/>
                  </a:cubicBezTo>
                  <a:cubicBezTo>
                    <a:pt x="86" y="292"/>
                    <a:pt x="83" y="290"/>
                    <a:pt x="76" y="288"/>
                  </a:cubicBezTo>
                  <a:cubicBezTo>
                    <a:pt x="110" y="280"/>
                    <a:pt x="122" y="252"/>
                    <a:pt x="145" y="233"/>
                  </a:cubicBezTo>
                  <a:cubicBezTo>
                    <a:pt x="154" y="226"/>
                    <a:pt x="153" y="201"/>
                    <a:pt x="159" y="201"/>
                  </a:cubicBezTo>
                  <a:cubicBezTo>
                    <a:pt x="159" y="201"/>
                    <a:pt x="166" y="183"/>
                    <a:pt x="166" y="183"/>
                  </a:cubicBezTo>
                  <a:cubicBezTo>
                    <a:pt x="175" y="167"/>
                    <a:pt x="186" y="156"/>
                    <a:pt x="202" y="149"/>
                  </a:cubicBezTo>
                  <a:cubicBezTo>
                    <a:pt x="218" y="143"/>
                    <a:pt x="239" y="116"/>
                    <a:pt x="243" y="99"/>
                  </a:cubicBezTo>
                  <a:cubicBezTo>
                    <a:pt x="224" y="103"/>
                    <a:pt x="216" y="114"/>
                    <a:pt x="198" y="114"/>
                  </a:cubicBezTo>
                  <a:cubicBezTo>
                    <a:pt x="202" y="108"/>
                    <a:pt x="210" y="104"/>
                    <a:pt x="213" y="102"/>
                  </a:cubicBezTo>
                  <a:cubicBezTo>
                    <a:pt x="210" y="102"/>
                    <a:pt x="202" y="100"/>
                    <a:pt x="202" y="100"/>
                  </a:cubicBezTo>
                  <a:cubicBezTo>
                    <a:pt x="203" y="92"/>
                    <a:pt x="207" y="87"/>
                    <a:pt x="213" y="87"/>
                  </a:cubicBezTo>
                  <a:cubicBezTo>
                    <a:pt x="216" y="87"/>
                    <a:pt x="217" y="90"/>
                    <a:pt x="219" y="90"/>
                  </a:cubicBezTo>
                  <a:cubicBezTo>
                    <a:pt x="222" y="85"/>
                    <a:pt x="224" y="82"/>
                    <a:pt x="226" y="79"/>
                  </a:cubicBezTo>
                  <a:cubicBezTo>
                    <a:pt x="230" y="84"/>
                    <a:pt x="231" y="88"/>
                    <a:pt x="228" y="94"/>
                  </a:cubicBezTo>
                  <a:cubicBezTo>
                    <a:pt x="241" y="94"/>
                    <a:pt x="244" y="102"/>
                    <a:pt x="253" y="102"/>
                  </a:cubicBezTo>
                  <a:cubicBezTo>
                    <a:pt x="257" y="102"/>
                    <a:pt x="266" y="83"/>
                    <a:pt x="267" y="82"/>
                  </a:cubicBezTo>
                  <a:cubicBezTo>
                    <a:pt x="262" y="80"/>
                    <a:pt x="262" y="79"/>
                    <a:pt x="255" y="80"/>
                  </a:cubicBezTo>
                  <a:cubicBezTo>
                    <a:pt x="259" y="74"/>
                    <a:pt x="265" y="67"/>
                    <a:pt x="272" y="67"/>
                  </a:cubicBezTo>
                  <a:cubicBezTo>
                    <a:pt x="278" y="67"/>
                    <a:pt x="282" y="69"/>
                    <a:pt x="288" y="66"/>
                  </a:cubicBezTo>
                  <a:cubicBezTo>
                    <a:pt x="284" y="62"/>
                    <a:pt x="285" y="63"/>
                    <a:pt x="282" y="59"/>
                  </a:cubicBezTo>
                  <a:cubicBezTo>
                    <a:pt x="289" y="52"/>
                    <a:pt x="303" y="52"/>
                    <a:pt x="314" y="50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24" y="57"/>
                    <a:pt x="326" y="39"/>
                    <a:pt x="342" y="38"/>
                  </a:cubicBezTo>
                  <a:cubicBezTo>
                    <a:pt x="342" y="52"/>
                    <a:pt x="342" y="52"/>
                    <a:pt x="342" y="52"/>
                  </a:cubicBezTo>
                  <a:cubicBezTo>
                    <a:pt x="352" y="32"/>
                    <a:pt x="365" y="37"/>
                    <a:pt x="378" y="29"/>
                  </a:cubicBezTo>
                  <a:cubicBezTo>
                    <a:pt x="372" y="27"/>
                    <a:pt x="367" y="25"/>
                    <a:pt x="367" y="20"/>
                  </a:cubicBezTo>
                  <a:cubicBezTo>
                    <a:pt x="367" y="16"/>
                    <a:pt x="381" y="13"/>
                    <a:pt x="383" y="8"/>
                  </a:cubicBezTo>
                  <a:cubicBezTo>
                    <a:pt x="388" y="13"/>
                    <a:pt x="392" y="20"/>
                    <a:pt x="399" y="20"/>
                  </a:cubicBezTo>
                  <a:cubicBezTo>
                    <a:pt x="410" y="20"/>
                    <a:pt x="439" y="0"/>
                    <a:pt x="439" y="10"/>
                  </a:cubicBezTo>
                  <a:cubicBezTo>
                    <a:pt x="439" y="21"/>
                    <a:pt x="426" y="25"/>
                    <a:pt x="423" y="36"/>
                  </a:cubicBezTo>
                  <a:cubicBezTo>
                    <a:pt x="438" y="37"/>
                    <a:pt x="443" y="19"/>
                    <a:pt x="456" y="12"/>
                  </a:cubicBezTo>
                  <a:cubicBezTo>
                    <a:pt x="459" y="17"/>
                    <a:pt x="459" y="21"/>
                    <a:pt x="459" y="26"/>
                  </a:cubicBezTo>
                  <a:cubicBezTo>
                    <a:pt x="470" y="15"/>
                    <a:pt x="476" y="12"/>
                    <a:pt x="488" y="4"/>
                  </a:cubicBezTo>
                  <a:cubicBezTo>
                    <a:pt x="489" y="14"/>
                    <a:pt x="487" y="21"/>
                    <a:pt x="496" y="22"/>
                  </a:cubicBezTo>
                  <a:cubicBezTo>
                    <a:pt x="498" y="16"/>
                    <a:pt x="501" y="10"/>
                    <a:pt x="507" y="10"/>
                  </a:cubicBezTo>
                  <a:cubicBezTo>
                    <a:pt x="511" y="10"/>
                    <a:pt x="528" y="20"/>
                    <a:pt x="534" y="23"/>
                  </a:cubicBezTo>
                  <a:cubicBezTo>
                    <a:pt x="527" y="42"/>
                    <a:pt x="521" y="36"/>
                    <a:pt x="503" y="42"/>
                  </a:cubicBezTo>
                  <a:cubicBezTo>
                    <a:pt x="511" y="48"/>
                    <a:pt x="516" y="49"/>
                    <a:pt x="516" y="54"/>
                  </a:cubicBezTo>
                  <a:cubicBezTo>
                    <a:pt x="523" y="55"/>
                    <a:pt x="539" y="57"/>
                    <a:pt x="541" y="57"/>
                  </a:cubicBezTo>
                  <a:cubicBezTo>
                    <a:pt x="531" y="65"/>
                    <a:pt x="503" y="79"/>
                    <a:pt x="503" y="98"/>
                  </a:cubicBezTo>
                  <a:cubicBezTo>
                    <a:pt x="503" y="113"/>
                    <a:pt x="530" y="112"/>
                    <a:pt x="530" y="129"/>
                  </a:cubicBezTo>
                  <a:cubicBezTo>
                    <a:pt x="530" y="143"/>
                    <a:pt x="516" y="149"/>
                    <a:pt x="516" y="163"/>
                  </a:cubicBezTo>
                  <a:cubicBezTo>
                    <a:pt x="516" y="178"/>
                    <a:pt x="531" y="187"/>
                    <a:pt x="531" y="203"/>
                  </a:cubicBezTo>
                  <a:cubicBezTo>
                    <a:pt x="531" y="212"/>
                    <a:pt x="524" y="217"/>
                    <a:pt x="524" y="226"/>
                  </a:cubicBezTo>
                  <a:cubicBezTo>
                    <a:pt x="524" y="244"/>
                    <a:pt x="547" y="249"/>
                    <a:pt x="547" y="266"/>
                  </a:cubicBezTo>
                  <a:cubicBezTo>
                    <a:pt x="547" y="271"/>
                    <a:pt x="540" y="275"/>
                    <a:pt x="538" y="277"/>
                  </a:cubicBezTo>
                  <a:cubicBezTo>
                    <a:pt x="544" y="289"/>
                    <a:pt x="562" y="292"/>
                    <a:pt x="562" y="310"/>
                  </a:cubicBezTo>
                  <a:cubicBezTo>
                    <a:pt x="562" y="336"/>
                    <a:pt x="509" y="366"/>
                    <a:pt x="494" y="388"/>
                  </a:cubicBezTo>
                  <a:cubicBezTo>
                    <a:pt x="486" y="404"/>
                    <a:pt x="451" y="406"/>
                    <a:pt x="437" y="404"/>
                  </a:cubicBezTo>
                  <a:cubicBezTo>
                    <a:pt x="422" y="408"/>
                    <a:pt x="404" y="416"/>
                    <a:pt x="391" y="416"/>
                  </a:cubicBezTo>
                  <a:cubicBezTo>
                    <a:pt x="381" y="416"/>
                    <a:pt x="375" y="414"/>
                    <a:pt x="375" y="405"/>
                  </a:cubicBezTo>
                  <a:cubicBezTo>
                    <a:pt x="359" y="405"/>
                    <a:pt x="342" y="394"/>
                    <a:pt x="342" y="377"/>
                  </a:cubicBezTo>
                  <a:cubicBezTo>
                    <a:pt x="342" y="370"/>
                    <a:pt x="350" y="364"/>
                    <a:pt x="353" y="360"/>
                  </a:cubicBezTo>
                  <a:cubicBezTo>
                    <a:pt x="345" y="357"/>
                    <a:pt x="338" y="339"/>
                    <a:pt x="338" y="330"/>
                  </a:cubicBezTo>
                  <a:cubicBezTo>
                    <a:pt x="338" y="324"/>
                    <a:pt x="340" y="319"/>
                    <a:pt x="338" y="314"/>
                  </a:cubicBezTo>
                  <a:cubicBezTo>
                    <a:pt x="370" y="314"/>
                    <a:pt x="387" y="270"/>
                    <a:pt x="406" y="258"/>
                  </a:cubicBezTo>
                  <a:cubicBezTo>
                    <a:pt x="417" y="252"/>
                    <a:pt x="435" y="248"/>
                    <a:pt x="435" y="234"/>
                  </a:cubicBezTo>
                  <a:cubicBezTo>
                    <a:pt x="435" y="214"/>
                    <a:pt x="410" y="211"/>
                    <a:pt x="391" y="211"/>
                  </a:cubicBezTo>
                  <a:cubicBezTo>
                    <a:pt x="366" y="211"/>
                    <a:pt x="346" y="220"/>
                    <a:pt x="346" y="242"/>
                  </a:cubicBezTo>
                  <a:cubicBezTo>
                    <a:pt x="346" y="252"/>
                    <a:pt x="348" y="256"/>
                    <a:pt x="346" y="261"/>
                  </a:cubicBezTo>
                  <a:cubicBezTo>
                    <a:pt x="346" y="279"/>
                    <a:pt x="311" y="295"/>
                    <a:pt x="295" y="304"/>
                  </a:cubicBezTo>
                  <a:cubicBezTo>
                    <a:pt x="282" y="312"/>
                    <a:pt x="269" y="315"/>
                    <a:pt x="261" y="330"/>
                  </a:cubicBezTo>
                  <a:cubicBezTo>
                    <a:pt x="255" y="341"/>
                    <a:pt x="263" y="356"/>
                    <a:pt x="251" y="362"/>
                  </a:cubicBezTo>
                  <a:cubicBezTo>
                    <a:pt x="251" y="377"/>
                    <a:pt x="251" y="377"/>
                    <a:pt x="251" y="377"/>
                  </a:cubicBezTo>
                  <a:cubicBezTo>
                    <a:pt x="255" y="381"/>
                    <a:pt x="257" y="386"/>
                    <a:pt x="257" y="392"/>
                  </a:cubicBezTo>
                  <a:cubicBezTo>
                    <a:pt x="271" y="394"/>
                    <a:pt x="291" y="408"/>
                    <a:pt x="291" y="424"/>
                  </a:cubicBezTo>
                  <a:cubicBezTo>
                    <a:pt x="291" y="436"/>
                    <a:pt x="269" y="455"/>
                    <a:pt x="261" y="455"/>
                  </a:cubicBezTo>
                  <a:cubicBezTo>
                    <a:pt x="246" y="455"/>
                    <a:pt x="240" y="478"/>
                    <a:pt x="240" y="495"/>
                  </a:cubicBezTo>
                  <a:cubicBezTo>
                    <a:pt x="240" y="505"/>
                    <a:pt x="247" y="508"/>
                    <a:pt x="251" y="509"/>
                  </a:cubicBezTo>
                  <a:cubicBezTo>
                    <a:pt x="249" y="530"/>
                    <a:pt x="231" y="532"/>
                    <a:pt x="228" y="547"/>
                  </a:cubicBezTo>
                  <a:cubicBezTo>
                    <a:pt x="218" y="547"/>
                    <a:pt x="214" y="547"/>
                    <a:pt x="208" y="547"/>
                  </a:cubicBezTo>
                  <a:cubicBezTo>
                    <a:pt x="195" y="547"/>
                    <a:pt x="191" y="572"/>
                    <a:pt x="172" y="572"/>
                  </a:cubicBezTo>
                  <a:cubicBezTo>
                    <a:pt x="166" y="572"/>
                    <a:pt x="155" y="539"/>
                    <a:pt x="155" y="535"/>
                  </a:cubicBezTo>
                  <a:cubicBezTo>
                    <a:pt x="155" y="532"/>
                    <a:pt x="157" y="529"/>
                    <a:pt x="157" y="527"/>
                  </a:cubicBezTo>
                  <a:cubicBezTo>
                    <a:pt x="144" y="513"/>
                    <a:pt x="145" y="502"/>
                    <a:pt x="140" y="485"/>
                  </a:cubicBezTo>
                  <a:cubicBezTo>
                    <a:pt x="136" y="473"/>
                    <a:pt x="125" y="470"/>
                    <a:pt x="125" y="455"/>
                  </a:cubicBezTo>
                  <a:cubicBezTo>
                    <a:pt x="125" y="450"/>
                    <a:pt x="129" y="443"/>
                    <a:pt x="130" y="441"/>
                  </a:cubicBezTo>
                  <a:lnTo>
                    <a:pt x="130" y="44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1" name="Freeform 76">
              <a:extLst>
                <a:ext uri="{FF2B5EF4-FFF2-40B4-BE49-F238E27FC236}">
                  <a16:creationId xmlns:a16="http://schemas.microsoft.com/office/drawing/2014/main" id="{EBCBDE3C-1A68-4C8C-B70C-2CE63D31CEAB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3375" y="1624966"/>
              <a:ext cx="4199525" cy="1639085"/>
            </a:xfrm>
            <a:custGeom>
              <a:avLst/>
              <a:gdLst>
                <a:gd name="T0" fmla="*/ 2600 w 3672"/>
                <a:gd name="T1" fmla="*/ 1054 h 1433"/>
                <a:gd name="T2" fmla="*/ 2506 w 3672"/>
                <a:gd name="T3" fmla="*/ 875 h 1433"/>
                <a:gd name="T4" fmla="*/ 2858 w 3672"/>
                <a:gd name="T5" fmla="*/ 735 h 1433"/>
                <a:gd name="T6" fmla="*/ 3096 w 3672"/>
                <a:gd name="T7" fmla="*/ 624 h 1433"/>
                <a:gd name="T8" fmla="*/ 2934 w 3672"/>
                <a:gd name="T9" fmla="*/ 839 h 1433"/>
                <a:gd name="T10" fmla="*/ 3077 w 3672"/>
                <a:gd name="T11" fmla="*/ 815 h 1433"/>
                <a:gd name="T12" fmla="*/ 3414 w 3672"/>
                <a:gd name="T13" fmla="*/ 565 h 1433"/>
                <a:gd name="T14" fmla="*/ 3626 w 3672"/>
                <a:gd name="T15" fmla="*/ 517 h 1433"/>
                <a:gd name="T16" fmla="*/ 3248 w 3672"/>
                <a:gd name="T17" fmla="*/ 350 h 1433"/>
                <a:gd name="T18" fmla="*/ 2850 w 3672"/>
                <a:gd name="T19" fmla="*/ 286 h 1433"/>
                <a:gd name="T20" fmla="*/ 2464 w 3672"/>
                <a:gd name="T21" fmla="*/ 282 h 1433"/>
                <a:gd name="T22" fmla="*/ 2256 w 3672"/>
                <a:gd name="T23" fmla="*/ 175 h 1433"/>
                <a:gd name="T24" fmla="*/ 1892 w 3672"/>
                <a:gd name="T25" fmla="*/ 187 h 1433"/>
                <a:gd name="T26" fmla="*/ 1744 w 3672"/>
                <a:gd name="T27" fmla="*/ 48 h 1433"/>
                <a:gd name="T28" fmla="*/ 1301 w 3672"/>
                <a:gd name="T29" fmla="*/ 211 h 1433"/>
                <a:gd name="T30" fmla="*/ 1146 w 3672"/>
                <a:gd name="T31" fmla="*/ 266 h 1433"/>
                <a:gd name="T32" fmla="*/ 1105 w 3672"/>
                <a:gd name="T33" fmla="*/ 219 h 1433"/>
                <a:gd name="T34" fmla="*/ 877 w 3672"/>
                <a:gd name="T35" fmla="*/ 374 h 1433"/>
                <a:gd name="T36" fmla="*/ 552 w 3672"/>
                <a:gd name="T37" fmla="*/ 445 h 1433"/>
                <a:gd name="T38" fmla="*/ 366 w 3672"/>
                <a:gd name="T39" fmla="*/ 533 h 1433"/>
                <a:gd name="T40" fmla="*/ 393 w 3672"/>
                <a:gd name="T41" fmla="*/ 410 h 1433"/>
                <a:gd name="T42" fmla="*/ 217 w 3672"/>
                <a:gd name="T43" fmla="*/ 425 h 1433"/>
                <a:gd name="T44" fmla="*/ 234 w 3672"/>
                <a:gd name="T45" fmla="*/ 562 h 1433"/>
                <a:gd name="T46" fmla="*/ 199 w 3672"/>
                <a:gd name="T47" fmla="*/ 712 h 1433"/>
                <a:gd name="T48" fmla="*/ 86 w 3672"/>
                <a:gd name="T49" fmla="*/ 803 h 1433"/>
                <a:gd name="T50" fmla="*/ 27 w 3672"/>
                <a:gd name="T51" fmla="*/ 891 h 1433"/>
                <a:gd name="T52" fmla="*/ 93 w 3672"/>
                <a:gd name="T53" fmla="*/ 1006 h 1433"/>
                <a:gd name="T54" fmla="*/ 150 w 3672"/>
                <a:gd name="T55" fmla="*/ 1077 h 1433"/>
                <a:gd name="T56" fmla="*/ 192 w 3672"/>
                <a:gd name="T57" fmla="*/ 1161 h 1433"/>
                <a:gd name="T58" fmla="*/ 357 w 3672"/>
                <a:gd name="T59" fmla="*/ 1166 h 1433"/>
                <a:gd name="T60" fmla="*/ 385 w 3672"/>
                <a:gd name="T61" fmla="*/ 1128 h 1433"/>
                <a:gd name="T62" fmla="*/ 487 w 3672"/>
                <a:gd name="T63" fmla="*/ 1264 h 1433"/>
                <a:gd name="T64" fmla="*/ 601 w 3672"/>
                <a:gd name="T65" fmla="*/ 1319 h 1433"/>
                <a:gd name="T66" fmla="*/ 627 w 3672"/>
                <a:gd name="T67" fmla="*/ 1337 h 1433"/>
                <a:gd name="T68" fmla="*/ 599 w 3672"/>
                <a:gd name="T69" fmla="*/ 1142 h 1433"/>
                <a:gd name="T70" fmla="*/ 707 w 3672"/>
                <a:gd name="T71" fmla="*/ 1162 h 1433"/>
                <a:gd name="T72" fmla="*/ 732 w 3672"/>
                <a:gd name="T73" fmla="*/ 1262 h 1433"/>
                <a:gd name="T74" fmla="*/ 733 w 3672"/>
                <a:gd name="T75" fmla="*/ 1345 h 1433"/>
                <a:gd name="T76" fmla="*/ 766 w 3672"/>
                <a:gd name="T77" fmla="*/ 1361 h 1433"/>
                <a:gd name="T78" fmla="*/ 895 w 3672"/>
                <a:gd name="T79" fmla="*/ 1400 h 1433"/>
                <a:gd name="T80" fmla="*/ 960 w 3672"/>
                <a:gd name="T81" fmla="*/ 1407 h 1433"/>
                <a:gd name="T82" fmla="*/ 1044 w 3672"/>
                <a:gd name="T83" fmla="*/ 1388 h 1433"/>
                <a:gd name="T84" fmla="*/ 1123 w 3672"/>
                <a:gd name="T85" fmla="*/ 1391 h 1433"/>
                <a:gd name="T86" fmla="*/ 1161 w 3672"/>
                <a:gd name="T87" fmla="*/ 1348 h 1433"/>
                <a:gd name="T88" fmla="*/ 1423 w 3672"/>
                <a:gd name="T89" fmla="*/ 1069 h 1433"/>
                <a:gd name="T90" fmla="*/ 1707 w 3672"/>
                <a:gd name="T91" fmla="*/ 962 h 1433"/>
                <a:gd name="T92" fmla="*/ 2100 w 3672"/>
                <a:gd name="T93" fmla="*/ 1026 h 1433"/>
                <a:gd name="T94" fmla="*/ 2422 w 3672"/>
                <a:gd name="T95" fmla="*/ 1093 h 1433"/>
                <a:gd name="T96" fmla="*/ 2403 w 3672"/>
                <a:gd name="T97" fmla="*/ 1181 h 1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672" h="1433">
                  <a:moveTo>
                    <a:pt x="2400" y="1232"/>
                  </a:moveTo>
                  <a:cubicBezTo>
                    <a:pt x="2400" y="1232"/>
                    <a:pt x="2429" y="1240"/>
                    <a:pt x="2453" y="1240"/>
                  </a:cubicBezTo>
                  <a:cubicBezTo>
                    <a:pt x="2496" y="1240"/>
                    <a:pt x="2536" y="1145"/>
                    <a:pt x="2567" y="1113"/>
                  </a:cubicBezTo>
                  <a:cubicBezTo>
                    <a:pt x="2579" y="1100"/>
                    <a:pt x="2596" y="1074"/>
                    <a:pt x="2600" y="1054"/>
                  </a:cubicBezTo>
                  <a:cubicBezTo>
                    <a:pt x="2606" y="1030"/>
                    <a:pt x="2597" y="1016"/>
                    <a:pt x="2608" y="994"/>
                  </a:cubicBezTo>
                  <a:cubicBezTo>
                    <a:pt x="2613" y="985"/>
                    <a:pt x="2622" y="967"/>
                    <a:pt x="2622" y="950"/>
                  </a:cubicBezTo>
                  <a:cubicBezTo>
                    <a:pt x="2622" y="928"/>
                    <a:pt x="2589" y="886"/>
                    <a:pt x="2574" y="898"/>
                  </a:cubicBezTo>
                  <a:cubicBezTo>
                    <a:pt x="2529" y="934"/>
                    <a:pt x="2506" y="879"/>
                    <a:pt x="2506" y="875"/>
                  </a:cubicBezTo>
                  <a:cubicBezTo>
                    <a:pt x="2506" y="852"/>
                    <a:pt x="2546" y="828"/>
                    <a:pt x="2562" y="811"/>
                  </a:cubicBezTo>
                  <a:cubicBezTo>
                    <a:pt x="2586" y="786"/>
                    <a:pt x="2617" y="745"/>
                    <a:pt x="2650" y="735"/>
                  </a:cubicBezTo>
                  <a:cubicBezTo>
                    <a:pt x="2678" y="728"/>
                    <a:pt x="2768" y="720"/>
                    <a:pt x="2793" y="720"/>
                  </a:cubicBezTo>
                  <a:cubicBezTo>
                    <a:pt x="2824" y="720"/>
                    <a:pt x="2839" y="735"/>
                    <a:pt x="2858" y="735"/>
                  </a:cubicBezTo>
                  <a:cubicBezTo>
                    <a:pt x="2868" y="735"/>
                    <a:pt x="2875" y="735"/>
                    <a:pt x="2899" y="735"/>
                  </a:cubicBezTo>
                  <a:cubicBezTo>
                    <a:pt x="2912" y="683"/>
                    <a:pt x="2934" y="652"/>
                    <a:pt x="2987" y="652"/>
                  </a:cubicBezTo>
                  <a:cubicBezTo>
                    <a:pt x="3000" y="652"/>
                    <a:pt x="3006" y="648"/>
                    <a:pt x="3032" y="652"/>
                  </a:cubicBezTo>
                  <a:cubicBezTo>
                    <a:pt x="3019" y="662"/>
                    <a:pt x="3014" y="731"/>
                    <a:pt x="3096" y="624"/>
                  </a:cubicBezTo>
                  <a:cubicBezTo>
                    <a:pt x="3105" y="623"/>
                    <a:pt x="3144" y="640"/>
                    <a:pt x="3085" y="680"/>
                  </a:cubicBezTo>
                  <a:cubicBezTo>
                    <a:pt x="3064" y="694"/>
                    <a:pt x="3046" y="687"/>
                    <a:pt x="3032" y="708"/>
                  </a:cubicBezTo>
                  <a:cubicBezTo>
                    <a:pt x="3016" y="732"/>
                    <a:pt x="3002" y="762"/>
                    <a:pt x="2979" y="775"/>
                  </a:cubicBezTo>
                  <a:cubicBezTo>
                    <a:pt x="2960" y="786"/>
                    <a:pt x="2934" y="805"/>
                    <a:pt x="2934" y="839"/>
                  </a:cubicBezTo>
                  <a:cubicBezTo>
                    <a:pt x="2934" y="868"/>
                    <a:pt x="2943" y="964"/>
                    <a:pt x="2964" y="982"/>
                  </a:cubicBezTo>
                  <a:cubicBezTo>
                    <a:pt x="2979" y="958"/>
                    <a:pt x="2990" y="914"/>
                    <a:pt x="3021" y="906"/>
                  </a:cubicBezTo>
                  <a:cubicBezTo>
                    <a:pt x="3017" y="884"/>
                    <a:pt x="3051" y="879"/>
                    <a:pt x="3051" y="863"/>
                  </a:cubicBezTo>
                  <a:cubicBezTo>
                    <a:pt x="3051" y="836"/>
                    <a:pt x="3077" y="829"/>
                    <a:pt x="3077" y="815"/>
                  </a:cubicBezTo>
                  <a:cubicBezTo>
                    <a:pt x="3077" y="805"/>
                    <a:pt x="3070" y="796"/>
                    <a:pt x="3077" y="779"/>
                  </a:cubicBezTo>
                  <a:cubicBezTo>
                    <a:pt x="3139" y="642"/>
                    <a:pt x="3195" y="716"/>
                    <a:pt x="3217" y="716"/>
                  </a:cubicBezTo>
                  <a:cubicBezTo>
                    <a:pt x="3285" y="716"/>
                    <a:pt x="3333" y="625"/>
                    <a:pt x="3392" y="624"/>
                  </a:cubicBezTo>
                  <a:cubicBezTo>
                    <a:pt x="3504" y="622"/>
                    <a:pt x="3414" y="577"/>
                    <a:pt x="3414" y="565"/>
                  </a:cubicBezTo>
                  <a:cubicBezTo>
                    <a:pt x="3414" y="530"/>
                    <a:pt x="3458" y="536"/>
                    <a:pt x="3467" y="517"/>
                  </a:cubicBezTo>
                  <a:cubicBezTo>
                    <a:pt x="3471" y="509"/>
                    <a:pt x="3464" y="489"/>
                    <a:pt x="3479" y="489"/>
                  </a:cubicBezTo>
                  <a:cubicBezTo>
                    <a:pt x="3526" y="489"/>
                    <a:pt x="3566" y="557"/>
                    <a:pt x="3600" y="557"/>
                  </a:cubicBezTo>
                  <a:cubicBezTo>
                    <a:pt x="3615" y="557"/>
                    <a:pt x="3618" y="527"/>
                    <a:pt x="3626" y="517"/>
                  </a:cubicBezTo>
                  <a:cubicBezTo>
                    <a:pt x="3639" y="501"/>
                    <a:pt x="3651" y="503"/>
                    <a:pt x="3672" y="495"/>
                  </a:cubicBezTo>
                  <a:cubicBezTo>
                    <a:pt x="3645" y="457"/>
                    <a:pt x="3556" y="436"/>
                    <a:pt x="3513" y="410"/>
                  </a:cubicBezTo>
                  <a:cubicBezTo>
                    <a:pt x="3453" y="373"/>
                    <a:pt x="3374" y="334"/>
                    <a:pt x="3286" y="334"/>
                  </a:cubicBezTo>
                  <a:cubicBezTo>
                    <a:pt x="3261" y="334"/>
                    <a:pt x="3245" y="339"/>
                    <a:pt x="3248" y="350"/>
                  </a:cubicBezTo>
                  <a:cubicBezTo>
                    <a:pt x="3271" y="427"/>
                    <a:pt x="3213" y="349"/>
                    <a:pt x="3199" y="350"/>
                  </a:cubicBezTo>
                  <a:cubicBezTo>
                    <a:pt x="3024" y="346"/>
                    <a:pt x="3024" y="346"/>
                    <a:pt x="3024" y="346"/>
                  </a:cubicBezTo>
                  <a:cubicBezTo>
                    <a:pt x="3015" y="305"/>
                    <a:pt x="2989" y="290"/>
                    <a:pt x="2937" y="290"/>
                  </a:cubicBezTo>
                  <a:cubicBezTo>
                    <a:pt x="2909" y="290"/>
                    <a:pt x="2867" y="301"/>
                    <a:pt x="2850" y="286"/>
                  </a:cubicBezTo>
                  <a:cubicBezTo>
                    <a:pt x="2835" y="273"/>
                    <a:pt x="2834" y="254"/>
                    <a:pt x="2812" y="247"/>
                  </a:cubicBezTo>
                  <a:cubicBezTo>
                    <a:pt x="2766" y="231"/>
                    <a:pt x="2716" y="219"/>
                    <a:pt x="2657" y="219"/>
                  </a:cubicBezTo>
                  <a:cubicBezTo>
                    <a:pt x="2598" y="219"/>
                    <a:pt x="2590" y="251"/>
                    <a:pt x="2585" y="282"/>
                  </a:cubicBezTo>
                  <a:cubicBezTo>
                    <a:pt x="2529" y="282"/>
                    <a:pt x="2502" y="282"/>
                    <a:pt x="2464" y="282"/>
                  </a:cubicBezTo>
                  <a:cubicBezTo>
                    <a:pt x="2443" y="282"/>
                    <a:pt x="2440" y="264"/>
                    <a:pt x="2415" y="262"/>
                  </a:cubicBezTo>
                  <a:cubicBezTo>
                    <a:pt x="2412" y="274"/>
                    <a:pt x="2408" y="298"/>
                    <a:pt x="2396" y="298"/>
                  </a:cubicBezTo>
                  <a:cubicBezTo>
                    <a:pt x="2364" y="298"/>
                    <a:pt x="2350" y="257"/>
                    <a:pt x="2350" y="235"/>
                  </a:cubicBezTo>
                  <a:cubicBezTo>
                    <a:pt x="2350" y="229"/>
                    <a:pt x="2412" y="189"/>
                    <a:pt x="2256" y="175"/>
                  </a:cubicBezTo>
                  <a:cubicBezTo>
                    <a:pt x="2236" y="173"/>
                    <a:pt x="2225" y="182"/>
                    <a:pt x="2225" y="207"/>
                  </a:cubicBezTo>
                  <a:cubicBezTo>
                    <a:pt x="2142" y="207"/>
                    <a:pt x="2142" y="207"/>
                    <a:pt x="2142" y="207"/>
                  </a:cubicBezTo>
                  <a:cubicBezTo>
                    <a:pt x="2117" y="200"/>
                    <a:pt x="1986" y="184"/>
                    <a:pt x="1969" y="155"/>
                  </a:cubicBezTo>
                  <a:cubicBezTo>
                    <a:pt x="1870" y="240"/>
                    <a:pt x="1892" y="187"/>
                    <a:pt x="1892" y="187"/>
                  </a:cubicBezTo>
                  <a:cubicBezTo>
                    <a:pt x="1916" y="156"/>
                    <a:pt x="2145" y="91"/>
                    <a:pt x="1956" y="44"/>
                  </a:cubicBezTo>
                  <a:cubicBezTo>
                    <a:pt x="1877" y="44"/>
                    <a:pt x="1877" y="44"/>
                    <a:pt x="1877" y="44"/>
                  </a:cubicBezTo>
                  <a:cubicBezTo>
                    <a:pt x="1869" y="22"/>
                    <a:pt x="1853" y="0"/>
                    <a:pt x="1820" y="0"/>
                  </a:cubicBezTo>
                  <a:cubicBezTo>
                    <a:pt x="1781" y="0"/>
                    <a:pt x="1765" y="31"/>
                    <a:pt x="1744" y="48"/>
                  </a:cubicBezTo>
                  <a:cubicBezTo>
                    <a:pt x="1729" y="60"/>
                    <a:pt x="1631" y="101"/>
                    <a:pt x="1640" y="64"/>
                  </a:cubicBezTo>
                  <a:cubicBezTo>
                    <a:pt x="1615" y="72"/>
                    <a:pt x="1508" y="79"/>
                    <a:pt x="1453" y="131"/>
                  </a:cubicBezTo>
                  <a:cubicBezTo>
                    <a:pt x="1441" y="142"/>
                    <a:pt x="1438" y="175"/>
                    <a:pt x="1420" y="175"/>
                  </a:cubicBezTo>
                  <a:cubicBezTo>
                    <a:pt x="1395" y="175"/>
                    <a:pt x="1301" y="165"/>
                    <a:pt x="1301" y="211"/>
                  </a:cubicBezTo>
                  <a:cubicBezTo>
                    <a:pt x="1301" y="220"/>
                    <a:pt x="1310" y="230"/>
                    <a:pt x="1313" y="243"/>
                  </a:cubicBezTo>
                  <a:cubicBezTo>
                    <a:pt x="1296" y="254"/>
                    <a:pt x="1290" y="243"/>
                    <a:pt x="1237" y="243"/>
                  </a:cubicBezTo>
                  <a:cubicBezTo>
                    <a:pt x="1192" y="306"/>
                    <a:pt x="1196" y="233"/>
                    <a:pt x="1186" y="219"/>
                  </a:cubicBezTo>
                  <a:cubicBezTo>
                    <a:pt x="1182" y="244"/>
                    <a:pt x="1166" y="255"/>
                    <a:pt x="1146" y="266"/>
                  </a:cubicBezTo>
                  <a:cubicBezTo>
                    <a:pt x="1152" y="289"/>
                    <a:pt x="1185" y="312"/>
                    <a:pt x="1161" y="338"/>
                  </a:cubicBezTo>
                  <a:cubicBezTo>
                    <a:pt x="1145" y="356"/>
                    <a:pt x="1192" y="415"/>
                    <a:pt x="1167" y="415"/>
                  </a:cubicBezTo>
                  <a:cubicBezTo>
                    <a:pt x="1136" y="415"/>
                    <a:pt x="1127" y="295"/>
                    <a:pt x="1127" y="270"/>
                  </a:cubicBezTo>
                  <a:cubicBezTo>
                    <a:pt x="1127" y="243"/>
                    <a:pt x="1169" y="232"/>
                    <a:pt x="1105" y="219"/>
                  </a:cubicBezTo>
                  <a:cubicBezTo>
                    <a:pt x="1072" y="212"/>
                    <a:pt x="1010" y="268"/>
                    <a:pt x="1010" y="298"/>
                  </a:cubicBezTo>
                  <a:cubicBezTo>
                    <a:pt x="1010" y="335"/>
                    <a:pt x="1026" y="359"/>
                    <a:pt x="1044" y="378"/>
                  </a:cubicBezTo>
                  <a:cubicBezTo>
                    <a:pt x="1086" y="447"/>
                    <a:pt x="985" y="370"/>
                    <a:pt x="948" y="360"/>
                  </a:cubicBezTo>
                  <a:cubicBezTo>
                    <a:pt x="844" y="331"/>
                    <a:pt x="878" y="368"/>
                    <a:pt x="877" y="374"/>
                  </a:cubicBezTo>
                  <a:cubicBezTo>
                    <a:pt x="874" y="435"/>
                    <a:pt x="849" y="386"/>
                    <a:pt x="836" y="386"/>
                  </a:cubicBezTo>
                  <a:cubicBezTo>
                    <a:pt x="812" y="386"/>
                    <a:pt x="764" y="419"/>
                    <a:pt x="730" y="402"/>
                  </a:cubicBezTo>
                  <a:cubicBezTo>
                    <a:pt x="712" y="355"/>
                    <a:pt x="599" y="461"/>
                    <a:pt x="571" y="461"/>
                  </a:cubicBezTo>
                  <a:cubicBezTo>
                    <a:pt x="561" y="461"/>
                    <a:pt x="548" y="454"/>
                    <a:pt x="552" y="445"/>
                  </a:cubicBezTo>
                  <a:cubicBezTo>
                    <a:pt x="563" y="413"/>
                    <a:pt x="546" y="344"/>
                    <a:pt x="514" y="449"/>
                  </a:cubicBezTo>
                  <a:cubicBezTo>
                    <a:pt x="512" y="456"/>
                    <a:pt x="525" y="459"/>
                    <a:pt x="525" y="473"/>
                  </a:cubicBezTo>
                  <a:cubicBezTo>
                    <a:pt x="525" y="501"/>
                    <a:pt x="486" y="482"/>
                    <a:pt x="465" y="489"/>
                  </a:cubicBezTo>
                  <a:cubicBezTo>
                    <a:pt x="443" y="496"/>
                    <a:pt x="454" y="572"/>
                    <a:pt x="366" y="533"/>
                  </a:cubicBezTo>
                  <a:cubicBezTo>
                    <a:pt x="366" y="565"/>
                    <a:pt x="366" y="565"/>
                    <a:pt x="366" y="565"/>
                  </a:cubicBezTo>
                  <a:cubicBezTo>
                    <a:pt x="323" y="561"/>
                    <a:pt x="328" y="512"/>
                    <a:pt x="313" y="489"/>
                  </a:cubicBezTo>
                  <a:cubicBezTo>
                    <a:pt x="346" y="489"/>
                    <a:pt x="363" y="488"/>
                    <a:pt x="395" y="497"/>
                  </a:cubicBezTo>
                  <a:cubicBezTo>
                    <a:pt x="437" y="508"/>
                    <a:pt x="522" y="453"/>
                    <a:pt x="393" y="410"/>
                  </a:cubicBezTo>
                  <a:cubicBezTo>
                    <a:pt x="356" y="397"/>
                    <a:pt x="274" y="354"/>
                    <a:pt x="249" y="354"/>
                  </a:cubicBezTo>
                  <a:cubicBezTo>
                    <a:pt x="246" y="354"/>
                    <a:pt x="246" y="351"/>
                    <a:pt x="228" y="353"/>
                  </a:cubicBezTo>
                  <a:cubicBezTo>
                    <a:pt x="218" y="361"/>
                    <a:pt x="190" y="375"/>
                    <a:pt x="190" y="394"/>
                  </a:cubicBezTo>
                  <a:cubicBezTo>
                    <a:pt x="190" y="409"/>
                    <a:pt x="217" y="408"/>
                    <a:pt x="217" y="425"/>
                  </a:cubicBezTo>
                  <a:cubicBezTo>
                    <a:pt x="217" y="439"/>
                    <a:pt x="203" y="445"/>
                    <a:pt x="203" y="459"/>
                  </a:cubicBezTo>
                  <a:cubicBezTo>
                    <a:pt x="203" y="474"/>
                    <a:pt x="218" y="483"/>
                    <a:pt x="218" y="499"/>
                  </a:cubicBezTo>
                  <a:cubicBezTo>
                    <a:pt x="218" y="508"/>
                    <a:pt x="211" y="513"/>
                    <a:pt x="211" y="522"/>
                  </a:cubicBezTo>
                  <a:cubicBezTo>
                    <a:pt x="211" y="540"/>
                    <a:pt x="234" y="545"/>
                    <a:pt x="234" y="562"/>
                  </a:cubicBezTo>
                  <a:cubicBezTo>
                    <a:pt x="234" y="567"/>
                    <a:pt x="227" y="571"/>
                    <a:pt x="225" y="573"/>
                  </a:cubicBezTo>
                  <a:cubicBezTo>
                    <a:pt x="231" y="585"/>
                    <a:pt x="249" y="588"/>
                    <a:pt x="249" y="606"/>
                  </a:cubicBezTo>
                  <a:cubicBezTo>
                    <a:pt x="249" y="632"/>
                    <a:pt x="196" y="662"/>
                    <a:pt x="181" y="684"/>
                  </a:cubicBezTo>
                  <a:cubicBezTo>
                    <a:pt x="187" y="693"/>
                    <a:pt x="194" y="697"/>
                    <a:pt x="199" y="712"/>
                  </a:cubicBezTo>
                  <a:cubicBezTo>
                    <a:pt x="190" y="718"/>
                    <a:pt x="168" y="729"/>
                    <a:pt x="158" y="729"/>
                  </a:cubicBezTo>
                  <a:cubicBezTo>
                    <a:pt x="145" y="729"/>
                    <a:pt x="137" y="724"/>
                    <a:pt x="120" y="724"/>
                  </a:cubicBezTo>
                  <a:cubicBezTo>
                    <a:pt x="103" y="724"/>
                    <a:pt x="65" y="740"/>
                    <a:pt x="77" y="751"/>
                  </a:cubicBezTo>
                  <a:cubicBezTo>
                    <a:pt x="115" y="789"/>
                    <a:pt x="95" y="803"/>
                    <a:pt x="86" y="803"/>
                  </a:cubicBezTo>
                  <a:cubicBezTo>
                    <a:pt x="71" y="803"/>
                    <a:pt x="68" y="783"/>
                    <a:pt x="56" y="783"/>
                  </a:cubicBezTo>
                  <a:cubicBezTo>
                    <a:pt x="42" y="783"/>
                    <a:pt x="25" y="820"/>
                    <a:pt x="25" y="839"/>
                  </a:cubicBezTo>
                  <a:cubicBezTo>
                    <a:pt x="25" y="870"/>
                    <a:pt x="1" y="866"/>
                    <a:pt x="0" y="893"/>
                  </a:cubicBezTo>
                  <a:cubicBezTo>
                    <a:pt x="10" y="892"/>
                    <a:pt x="19" y="891"/>
                    <a:pt x="27" y="891"/>
                  </a:cubicBezTo>
                  <a:cubicBezTo>
                    <a:pt x="41" y="891"/>
                    <a:pt x="50" y="890"/>
                    <a:pt x="65" y="890"/>
                  </a:cubicBezTo>
                  <a:cubicBezTo>
                    <a:pt x="81" y="890"/>
                    <a:pt x="89" y="920"/>
                    <a:pt x="89" y="937"/>
                  </a:cubicBezTo>
                  <a:cubicBezTo>
                    <a:pt x="89" y="948"/>
                    <a:pt x="78" y="953"/>
                    <a:pt x="78" y="964"/>
                  </a:cubicBezTo>
                  <a:cubicBezTo>
                    <a:pt x="78" y="980"/>
                    <a:pt x="93" y="991"/>
                    <a:pt x="93" y="1006"/>
                  </a:cubicBezTo>
                  <a:cubicBezTo>
                    <a:pt x="93" y="1015"/>
                    <a:pt x="78" y="1018"/>
                    <a:pt x="75" y="1023"/>
                  </a:cubicBezTo>
                  <a:cubicBezTo>
                    <a:pt x="66" y="1038"/>
                    <a:pt x="63" y="1050"/>
                    <a:pt x="63" y="1069"/>
                  </a:cubicBezTo>
                  <a:cubicBezTo>
                    <a:pt x="63" y="1092"/>
                    <a:pt x="78" y="1087"/>
                    <a:pt x="96" y="1087"/>
                  </a:cubicBezTo>
                  <a:cubicBezTo>
                    <a:pt x="120" y="1087"/>
                    <a:pt x="131" y="1077"/>
                    <a:pt x="150" y="1077"/>
                  </a:cubicBezTo>
                  <a:cubicBezTo>
                    <a:pt x="170" y="1077"/>
                    <a:pt x="165" y="1118"/>
                    <a:pt x="184" y="1118"/>
                  </a:cubicBezTo>
                  <a:cubicBezTo>
                    <a:pt x="184" y="1150"/>
                    <a:pt x="184" y="1150"/>
                    <a:pt x="184" y="1150"/>
                  </a:cubicBezTo>
                  <a:cubicBezTo>
                    <a:pt x="184" y="1153"/>
                    <a:pt x="187" y="1154"/>
                    <a:pt x="188" y="1156"/>
                  </a:cubicBezTo>
                  <a:cubicBezTo>
                    <a:pt x="192" y="1161"/>
                    <a:pt x="192" y="1161"/>
                    <a:pt x="192" y="1161"/>
                  </a:cubicBezTo>
                  <a:cubicBezTo>
                    <a:pt x="196" y="1161"/>
                    <a:pt x="205" y="1157"/>
                    <a:pt x="210" y="1156"/>
                  </a:cubicBezTo>
                  <a:cubicBezTo>
                    <a:pt x="227" y="1151"/>
                    <a:pt x="228" y="1131"/>
                    <a:pt x="245" y="1131"/>
                  </a:cubicBezTo>
                  <a:cubicBezTo>
                    <a:pt x="259" y="1131"/>
                    <a:pt x="293" y="1190"/>
                    <a:pt x="304" y="1190"/>
                  </a:cubicBezTo>
                  <a:cubicBezTo>
                    <a:pt x="315" y="1190"/>
                    <a:pt x="351" y="1173"/>
                    <a:pt x="357" y="1166"/>
                  </a:cubicBezTo>
                  <a:cubicBezTo>
                    <a:pt x="355" y="1166"/>
                    <a:pt x="336" y="1162"/>
                    <a:pt x="336" y="1162"/>
                  </a:cubicBezTo>
                  <a:cubicBezTo>
                    <a:pt x="333" y="1162"/>
                    <a:pt x="323" y="1160"/>
                    <a:pt x="323" y="1150"/>
                  </a:cubicBezTo>
                  <a:cubicBezTo>
                    <a:pt x="323" y="1144"/>
                    <a:pt x="378" y="1123"/>
                    <a:pt x="399" y="1115"/>
                  </a:cubicBezTo>
                  <a:cubicBezTo>
                    <a:pt x="399" y="1115"/>
                    <a:pt x="389" y="1127"/>
                    <a:pt x="385" y="1128"/>
                  </a:cubicBezTo>
                  <a:cubicBezTo>
                    <a:pt x="387" y="1133"/>
                    <a:pt x="406" y="1155"/>
                    <a:pt x="362" y="1166"/>
                  </a:cubicBezTo>
                  <a:cubicBezTo>
                    <a:pt x="381" y="1213"/>
                    <a:pt x="468" y="1205"/>
                    <a:pt x="468" y="1268"/>
                  </a:cubicBezTo>
                  <a:cubicBezTo>
                    <a:pt x="471" y="1268"/>
                    <a:pt x="471" y="1268"/>
                    <a:pt x="471" y="1268"/>
                  </a:cubicBezTo>
                  <a:cubicBezTo>
                    <a:pt x="476" y="1266"/>
                    <a:pt x="481" y="1264"/>
                    <a:pt x="487" y="1264"/>
                  </a:cubicBezTo>
                  <a:cubicBezTo>
                    <a:pt x="511" y="1264"/>
                    <a:pt x="510" y="1279"/>
                    <a:pt x="518" y="1296"/>
                  </a:cubicBezTo>
                  <a:cubicBezTo>
                    <a:pt x="519" y="1299"/>
                    <a:pt x="534" y="1309"/>
                    <a:pt x="536" y="1309"/>
                  </a:cubicBezTo>
                  <a:cubicBezTo>
                    <a:pt x="549" y="1313"/>
                    <a:pt x="552" y="1337"/>
                    <a:pt x="574" y="1337"/>
                  </a:cubicBezTo>
                  <a:cubicBezTo>
                    <a:pt x="590" y="1337"/>
                    <a:pt x="590" y="1323"/>
                    <a:pt x="601" y="1319"/>
                  </a:cubicBezTo>
                  <a:cubicBezTo>
                    <a:pt x="607" y="1317"/>
                    <a:pt x="606" y="1317"/>
                    <a:pt x="611" y="1317"/>
                  </a:cubicBezTo>
                  <a:cubicBezTo>
                    <a:pt x="614" y="1321"/>
                    <a:pt x="614" y="1328"/>
                    <a:pt x="617" y="1331"/>
                  </a:cubicBezTo>
                  <a:cubicBezTo>
                    <a:pt x="616" y="1333"/>
                    <a:pt x="617" y="1334"/>
                    <a:pt x="617" y="1336"/>
                  </a:cubicBezTo>
                  <a:cubicBezTo>
                    <a:pt x="627" y="1337"/>
                    <a:pt x="627" y="1337"/>
                    <a:pt x="627" y="1337"/>
                  </a:cubicBezTo>
                  <a:cubicBezTo>
                    <a:pt x="636" y="1325"/>
                    <a:pt x="636" y="1305"/>
                    <a:pt x="649" y="1299"/>
                  </a:cubicBezTo>
                  <a:cubicBezTo>
                    <a:pt x="628" y="1287"/>
                    <a:pt x="597" y="1240"/>
                    <a:pt x="597" y="1212"/>
                  </a:cubicBezTo>
                  <a:cubicBezTo>
                    <a:pt x="597" y="1205"/>
                    <a:pt x="580" y="1193"/>
                    <a:pt x="580" y="1181"/>
                  </a:cubicBezTo>
                  <a:cubicBezTo>
                    <a:pt x="580" y="1177"/>
                    <a:pt x="595" y="1147"/>
                    <a:pt x="599" y="1142"/>
                  </a:cubicBezTo>
                  <a:cubicBezTo>
                    <a:pt x="602" y="1145"/>
                    <a:pt x="625" y="1131"/>
                    <a:pt x="627" y="1131"/>
                  </a:cubicBezTo>
                  <a:cubicBezTo>
                    <a:pt x="647" y="1123"/>
                    <a:pt x="659" y="1117"/>
                    <a:pt x="684" y="1117"/>
                  </a:cubicBezTo>
                  <a:cubicBezTo>
                    <a:pt x="725" y="1117"/>
                    <a:pt x="732" y="1138"/>
                    <a:pt x="747" y="1162"/>
                  </a:cubicBezTo>
                  <a:cubicBezTo>
                    <a:pt x="736" y="1171"/>
                    <a:pt x="721" y="1162"/>
                    <a:pt x="707" y="1162"/>
                  </a:cubicBezTo>
                  <a:cubicBezTo>
                    <a:pt x="686" y="1162"/>
                    <a:pt x="656" y="1183"/>
                    <a:pt x="654" y="1182"/>
                  </a:cubicBezTo>
                  <a:cubicBezTo>
                    <a:pt x="655" y="1198"/>
                    <a:pt x="667" y="1197"/>
                    <a:pt x="671" y="1206"/>
                  </a:cubicBezTo>
                  <a:cubicBezTo>
                    <a:pt x="686" y="1232"/>
                    <a:pt x="706" y="1243"/>
                    <a:pt x="706" y="1274"/>
                  </a:cubicBezTo>
                  <a:cubicBezTo>
                    <a:pt x="712" y="1271"/>
                    <a:pt x="727" y="1263"/>
                    <a:pt x="732" y="1262"/>
                  </a:cubicBezTo>
                  <a:cubicBezTo>
                    <a:pt x="733" y="1274"/>
                    <a:pt x="745" y="1280"/>
                    <a:pt x="745" y="1292"/>
                  </a:cubicBezTo>
                  <a:cubicBezTo>
                    <a:pt x="722" y="1292"/>
                    <a:pt x="722" y="1292"/>
                    <a:pt x="722" y="1292"/>
                  </a:cubicBezTo>
                  <a:cubicBezTo>
                    <a:pt x="715" y="1292"/>
                    <a:pt x="708" y="1300"/>
                    <a:pt x="707" y="1312"/>
                  </a:cubicBezTo>
                  <a:cubicBezTo>
                    <a:pt x="723" y="1314"/>
                    <a:pt x="733" y="1330"/>
                    <a:pt x="733" y="1345"/>
                  </a:cubicBezTo>
                  <a:cubicBezTo>
                    <a:pt x="733" y="1354"/>
                    <a:pt x="728" y="1356"/>
                    <a:pt x="728" y="1364"/>
                  </a:cubicBezTo>
                  <a:cubicBezTo>
                    <a:pt x="728" y="1371"/>
                    <a:pt x="735" y="1379"/>
                    <a:pt x="736" y="1380"/>
                  </a:cubicBezTo>
                  <a:cubicBezTo>
                    <a:pt x="736" y="1373"/>
                    <a:pt x="745" y="1373"/>
                    <a:pt x="752" y="1371"/>
                  </a:cubicBezTo>
                  <a:cubicBezTo>
                    <a:pt x="761" y="1367"/>
                    <a:pt x="758" y="1364"/>
                    <a:pt x="766" y="1361"/>
                  </a:cubicBezTo>
                  <a:cubicBezTo>
                    <a:pt x="780" y="1356"/>
                    <a:pt x="789" y="1359"/>
                    <a:pt x="800" y="1350"/>
                  </a:cubicBezTo>
                  <a:cubicBezTo>
                    <a:pt x="817" y="1360"/>
                    <a:pt x="827" y="1361"/>
                    <a:pt x="842" y="1367"/>
                  </a:cubicBezTo>
                  <a:cubicBezTo>
                    <a:pt x="861" y="1373"/>
                    <a:pt x="867" y="1391"/>
                    <a:pt x="889" y="1391"/>
                  </a:cubicBezTo>
                  <a:cubicBezTo>
                    <a:pt x="889" y="1395"/>
                    <a:pt x="894" y="1397"/>
                    <a:pt x="895" y="1400"/>
                  </a:cubicBezTo>
                  <a:cubicBezTo>
                    <a:pt x="897" y="1408"/>
                    <a:pt x="895" y="1418"/>
                    <a:pt x="899" y="1429"/>
                  </a:cubicBezTo>
                  <a:cubicBezTo>
                    <a:pt x="907" y="1419"/>
                    <a:pt x="914" y="1433"/>
                    <a:pt x="921" y="1433"/>
                  </a:cubicBezTo>
                  <a:cubicBezTo>
                    <a:pt x="930" y="1433"/>
                    <a:pt x="934" y="1425"/>
                    <a:pt x="939" y="1420"/>
                  </a:cubicBezTo>
                  <a:cubicBezTo>
                    <a:pt x="945" y="1414"/>
                    <a:pt x="954" y="1414"/>
                    <a:pt x="960" y="1407"/>
                  </a:cubicBezTo>
                  <a:cubicBezTo>
                    <a:pt x="973" y="1394"/>
                    <a:pt x="974" y="1373"/>
                    <a:pt x="993" y="1373"/>
                  </a:cubicBezTo>
                  <a:cubicBezTo>
                    <a:pt x="1001" y="1373"/>
                    <a:pt x="998" y="1376"/>
                    <a:pt x="1005" y="1376"/>
                  </a:cubicBezTo>
                  <a:cubicBezTo>
                    <a:pt x="1007" y="1386"/>
                    <a:pt x="1025" y="1379"/>
                    <a:pt x="1030" y="1379"/>
                  </a:cubicBezTo>
                  <a:cubicBezTo>
                    <a:pt x="1036" y="1379"/>
                    <a:pt x="1038" y="1388"/>
                    <a:pt x="1044" y="1388"/>
                  </a:cubicBezTo>
                  <a:cubicBezTo>
                    <a:pt x="1058" y="1388"/>
                    <a:pt x="1070" y="1379"/>
                    <a:pt x="1076" y="1368"/>
                  </a:cubicBezTo>
                  <a:cubicBezTo>
                    <a:pt x="1078" y="1369"/>
                    <a:pt x="1080" y="1368"/>
                    <a:pt x="1081" y="1368"/>
                  </a:cubicBezTo>
                  <a:cubicBezTo>
                    <a:pt x="1088" y="1368"/>
                    <a:pt x="1091" y="1349"/>
                    <a:pt x="1107" y="1349"/>
                  </a:cubicBezTo>
                  <a:cubicBezTo>
                    <a:pt x="1122" y="1349"/>
                    <a:pt x="1105" y="1391"/>
                    <a:pt x="1123" y="1391"/>
                  </a:cubicBezTo>
                  <a:cubicBezTo>
                    <a:pt x="1140" y="1391"/>
                    <a:pt x="1146" y="1377"/>
                    <a:pt x="1161" y="1377"/>
                  </a:cubicBezTo>
                  <a:cubicBezTo>
                    <a:pt x="1171" y="1377"/>
                    <a:pt x="1177" y="1377"/>
                    <a:pt x="1187" y="1379"/>
                  </a:cubicBezTo>
                  <a:cubicBezTo>
                    <a:pt x="1188" y="1375"/>
                    <a:pt x="1188" y="1375"/>
                    <a:pt x="1188" y="1375"/>
                  </a:cubicBezTo>
                  <a:cubicBezTo>
                    <a:pt x="1185" y="1356"/>
                    <a:pt x="1180" y="1352"/>
                    <a:pt x="1161" y="1348"/>
                  </a:cubicBezTo>
                  <a:cubicBezTo>
                    <a:pt x="1164" y="1332"/>
                    <a:pt x="1179" y="1296"/>
                    <a:pt x="1192" y="1296"/>
                  </a:cubicBezTo>
                  <a:cubicBezTo>
                    <a:pt x="1261" y="1296"/>
                    <a:pt x="1309" y="1258"/>
                    <a:pt x="1309" y="1169"/>
                  </a:cubicBezTo>
                  <a:cubicBezTo>
                    <a:pt x="1348" y="1163"/>
                    <a:pt x="1350" y="1114"/>
                    <a:pt x="1373" y="1117"/>
                  </a:cubicBezTo>
                  <a:cubicBezTo>
                    <a:pt x="1434" y="1125"/>
                    <a:pt x="1410" y="1080"/>
                    <a:pt x="1423" y="1069"/>
                  </a:cubicBezTo>
                  <a:cubicBezTo>
                    <a:pt x="1453" y="1042"/>
                    <a:pt x="1499" y="1041"/>
                    <a:pt x="1536" y="1018"/>
                  </a:cubicBezTo>
                  <a:cubicBezTo>
                    <a:pt x="1542" y="1015"/>
                    <a:pt x="1554" y="998"/>
                    <a:pt x="1566" y="998"/>
                  </a:cubicBezTo>
                  <a:cubicBezTo>
                    <a:pt x="1586" y="998"/>
                    <a:pt x="1618" y="1022"/>
                    <a:pt x="1650" y="1022"/>
                  </a:cubicBezTo>
                  <a:cubicBezTo>
                    <a:pt x="1691" y="1022"/>
                    <a:pt x="1683" y="962"/>
                    <a:pt x="1707" y="962"/>
                  </a:cubicBezTo>
                  <a:cubicBezTo>
                    <a:pt x="1720" y="962"/>
                    <a:pt x="1767" y="970"/>
                    <a:pt x="1771" y="982"/>
                  </a:cubicBezTo>
                  <a:cubicBezTo>
                    <a:pt x="1789" y="1033"/>
                    <a:pt x="1820" y="1006"/>
                    <a:pt x="1839" y="1006"/>
                  </a:cubicBezTo>
                  <a:cubicBezTo>
                    <a:pt x="1886" y="1006"/>
                    <a:pt x="1900" y="1046"/>
                    <a:pt x="1949" y="1046"/>
                  </a:cubicBezTo>
                  <a:cubicBezTo>
                    <a:pt x="1991" y="1046"/>
                    <a:pt x="2046" y="1004"/>
                    <a:pt x="2100" y="1026"/>
                  </a:cubicBezTo>
                  <a:cubicBezTo>
                    <a:pt x="2173" y="1055"/>
                    <a:pt x="2138" y="922"/>
                    <a:pt x="2233" y="922"/>
                  </a:cubicBezTo>
                  <a:cubicBezTo>
                    <a:pt x="2300" y="922"/>
                    <a:pt x="2298" y="979"/>
                    <a:pt x="2324" y="1022"/>
                  </a:cubicBezTo>
                  <a:cubicBezTo>
                    <a:pt x="2334" y="1038"/>
                    <a:pt x="2368" y="1040"/>
                    <a:pt x="2381" y="1054"/>
                  </a:cubicBezTo>
                  <a:cubicBezTo>
                    <a:pt x="2390" y="1064"/>
                    <a:pt x="2400" y="1093"/>
                    <a:pt x="2422" y="1093"/>
                  </a:cubicBezTo>
                  <a:cubicBezTo>
                    <a:pt x="2447" y="1093"/>
                    <a:pt x="2452" y="1069"/>
                    <a:pt x="2483" y="1069"/>
                  </a:cubicBezTo>
                  <a:cubicBezTo>
                    <a:pt x="2483" y="1089"/>
                    <a:pt x="2483" y="1089"/>
                    <a:pt x="2483" y="1089"/>
                  </a:cubicBezTo>
                  <a:cubicBezTo>
                    <a:pt x="2466" y="1107"/>
                    <a:pt x="2460" y="1149"/>
                    <a:pt x="2441" y="1161"/>
                  </a:cubicBezTo>
                  <a:cubicBezTo>
                    <a:pt x="2424" y="1171"/>
                    <a:pt x="2393" y="1174"/>
                    <a:pt x="2403" y="1181"/>
                  </a:cubicBezTo>
                  <a:cubicBezTo>
                    <a:pt x="2429" y="1198"/>
                    <a:pt x="2400" y="1232"/>
                    <a:pt x="2400" y="123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2" name="Freeform 77">
              <a:extLst>
                <a:ext uri="{FF2B5EF4-FFF2-40B4-BE49-F238E27FC236}">
                  <a16:creationId xmlns:a16="http://schemas.microsoft.com/office/drawing/2014/main" id="{2A95CADA-C0ED-47A7-978F-FC4DEB896D33}"/>
                </a:ext>
              </a:extLst>
            </p:cNvPr>
            <p:cNvSpPr>
              <a:spLocks/>
            </p:cNvSpPr>
            <p:nvPr/>
          </p:nvSpPr>
          <p:spPr bwMode="auto">
            <a:xfrm>
              <a:off x="7631796" y="2679429"/>
              <a:ext cx="1512074" cy="1002428"/>
            </a:xfrm>
            <a:custGeom>
              <a:avLst/>
              <a:gdLst>
                <a:gd name="T0" fmla="*/ 1006 w 1322"/>
                <a:gd name="T1" fmla="*/ 554 h 876"/>
                <a:gd name="T2" fmla="*/ 985 w 1322"/>
                <a:gd name="T3" fmla="*/ 519 h 876"/>
                <a:gd name="T4" fmla="*/ 1055 w 1322"/>
                <a:gd name="T5" fmla="*/ 461 h 876"/>
                <a:gd name="T6" fmla="*/ 1011 w 1322"/>
                <a:gd name="T7" fmla="*/ 445 h 876"/>
                <a:gd name="T8" fmla="*/ 980 w 1322"/>
                <a:gd name="T9" fmla="*/ 461 h 876"/>
                <a:gd name="T10" fmla="*/ 949 w 1322"/>
                <a:gd name="T11" fmla="*/ 426 h 876"/>
                <a:gd name="T12" fmla="*/ 1014 w 1322"/>
                <a:gd name="T13" fmla="*/ 377 h 876"/>
                <a:gd name="T14" fmla="*/ 1041 w 1322"/>
                <a:gd name="T15" fmla="*/ 382 h 876"/>
                <a:gd name="T16" fmla="*/ 1089 w 1322"/>
                <a:gd name="T17" fmla="*/ 391 h 876"/>
                <a:gd name="T18" fmla="*/ 1114 w 1322"/>
                <a:gd name="T19" fmla="*/ 417 h 876"/>
                <a:gd name="T20" fmla="*/ 1113 w 1322"/>
                <a:gd name="T21" fmla="*/ 447 h 876"/>
                <a:gd name="T22" fmla="*/ 1144 w 1322"/>
                <a:gd name="T23" fmla="*/ 459 h 876"/>
                <a:gd name="T24" fmla="*/ 1132 w 1322"/>
                <a:gd name="T25" fmla="*/ 477 h 876"/>
                <a:gd name="T26" fmla="*/ 1143 w 1322"/>
                <a:gd name="T27" fmla="*/ 496 h 876"/>
                <a:gd name="T28" fmla="*/ 1140 w 1322"/>
                <a:gd name="T29" fmla="*/ 523 h 876"/>
                <a:gd name="T30" fmla="*/ 1147 w 1322"/>
                <a:gd name="T31" fmla="*/ 533 h 876"/>
                <a:gd name="T32" fmla="*/ 1186 w 1322"/>
                <a:gd name="T33" fmla="*/ 516 h 876"/>
                <a:gd name="T34" fmla="*/ 1173 w 1322"/>
                <a:gd name="T35" fmla="*/ 419 h 876"/>
                <a:gd name="T36" fmla="*/ 1182 w 1322"/>
                <a:gd name="T37" fmla="*/ 380 h 876"/>
                <a:gd name="T38" fmla="*/ 1239 w 1322"/>
                <a:gd name="T39" fmla="*/ 310 h 876"/>
                <a:gd name="T40" fmla="*/ 1280 w 1322"/>
                <a:gd name="T41" fmla="*/ 239 h 876"/>
                <a:gd name="T42" fmla="*/ 1322 w 1322"/>
                <a:gd name="T43" fmla="*/ 147 h 876"/>
                <a:gd name="T44" fmla="*/ 1220 w 1322"/>
                <a:gd name="T45" fmla="*/ 132 h 876"/>
                <a:gd name="T46" fmla="*/ 1072 w 1322"/>
                <a:gd name="T47" fmla="*/ 0 h 876"/>
                <a:gd name="T48" fmla="*/ 788 w 1322"/>
                <a:gd name="T49" fmla="*/ 124 h 876"/>
                <a:gd name="T50" fmla="*/ 610 w 1322"/>
                <a:gd name="T51" fmla="*/ 60 h 876"/>
                <a:gd name="T52" fmla="*/ 489 w 1322"/>
                <a:gd name="T53" fmla="*/ 100 h 876"/>
                <a:gd name="T54" fmla="*/ 375 w 1322"/>
                <a:gd name="T55" fmla="*/ 96 h 876"/>
                <a:gd name="T56" fmla="*/ 212 w 1322"/>
                <a:gd name="T57" fmla="*/ 195 h 876"/>
                <a:gd name="T58" fmla="*/ 31 w 1322"/>
                <a:gd name="T59" fmla="*/ 374 h 876"/>
                <a:gd name="T60" fmla="*/ 27 w 1322"/>
                <a:gd name="T61" fmla="*/ 453 h 876"/>
                <a:gd name="T62" fmla="*/ 44 w 1322"/>
                <a:gd name="T63" fmla="*/ 471 h 876"/>
                <a:gd name="T64" fmla="*/ 87 w 1322"/>
                <a:gd name="T65" fmla="*/ 505 h 876"/>
                <a:gd name="T66" fmla="*/ 143 w 1322"/>
                <a:gd name="T67" fmla="*/ 513 h 876"/>
                <a:gd name="T68" fmla="*/ 126 w 1322"/>
                <a:gd name="T69" fmla="*/ 572 h 876"/>
                <a:gd name="T70" fmla="*/ 109 w 1322"/>
                <a:gd name="T71" fmla="*/ 588 h 876"/>
                <a:gd name="T72" fmla="*/ 125 w 1322"/>
                <a:gd name="T73" fmla="*/ 618 h 876"/>
                <a:gd name="T74" fmla="*/ 190 w 1322"/>
                <a:gd name="T75" fmla="*/ 645 h 876"/>
                <a:gd name="T76" fmla="*/ 227 w 1322"/>
                <a:gd name="T77" fmla="*/ 672 h 876"/>
                <a:gd name="T78" fmla="*/ 275 w 1322"/>
                <a:gd name="T79" fmla="*/ 694 h 876"/>
                <a:gd name="T80" fmla="*/ 321 w 1322"/>
                <a:gd name="T81" fmla="*/ 690 h 876"/>
                <a:gd name="T82" fmla="*/ 361 w 1322"/>
                <a:gd name="T83" fmla="*/ 687 h 876"/>
                <a:gd name="T84" fmla="*/ 439 w 1322"/>
                <a:gd name="T85" fmla="*/ 671 h 876"/>
                <a:gd name="T86" fmla="*/ 473 w 1322"/>
                <a:gd name="T87" fmla="*/ 661 h 876"/>
                <a:gd name="T88" fmla="*/ 484 w 1322"/>
                <a:gd name="T89" fmla="*/ 654 h 876"/>
                <a:gd name="T90" fmla="*/ 543 w 1322"/>
                <a:gd name="T91" fmla="*/ 721 h 876"/>
                <a:gd name="T92" fmla="*/ 526 w 1322"/>
                <a:gd name="T93" fmla="*/ 791 h 876"/>
                <a:gd name="T94" fmla="*/ 558 w 1322"/>
                <a:gd name="T95" fmla="*/ 811 h 876"/>
                <a:gd name="T96" fmla="*/ 594 w 1322"/>
                <a:gd name="T97" fmla="*/ 843 h 876"/>
                <a:gd name="T98" fmla="*/ 603 w 1322"/>
                <a:gd name="T99" fmla="*/ 852 h 876"/>
                <a:gd name="T100" fmla="*/ 607 w 1322"/>
                <a:gd name="T101" fmla="*/ 824 h 876"/>
                <a:gd name="T102" fmla="*/ 652 w 1322"/>
                <a:gd name="T103" fmla="*/ 819 h 876"/>
                <a:gd name="T104" fmla="*/ 714 w 1322"/>
                <a:gd name="T105" fmla="*/ 817 h 876"/>
                <a:gd name="T106" fmla="*/ 741 w 1322"/>
                <a:gd name="T107" fmla="*/ 848 h 876"/>
                <a:gd name="T108" fmla="*/ 781 w 1322"/>
                <a:gd name="T109" fmla="*/ 876 h 876"/>
                <a:gd name="T110" fmla="*/ 817 w 1322"/>
                <a:gd name="T111" fmla="*/ 849 h 876"/>
                <a:gd name="T112" fmla="*/ 864 w 1322"/>
                <a:gd name="T113" fmla="*/ 820 h 876"/>
                <a:gd name="T114" fmla="*/ 948 w 1322"/>
                <a:gd name="T115" fmla="*/ 791 h 876"/>
                <a:gd name="T116" fmla="*/ 989 w 1322"/>
                <a:gd name="T117" fmla="*/ 732 h 876"/>
                <a:gd name="T118" fmla="*/ 1037 w 1322"/>
                <a:gd name="T119" fmla="*/ 640 h 876"/>
                <a:gd name="T120" fmla="*/ 1007 w 1322"/>
                <a:gd name="T121" fmla="*/ 554 h 8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22" h="876">
                  <a:moveTo>
                    <a:pt x="1008" y="554"/>
                  </a:moveTo>
                  <a:cubicBezTo>
                    <a:pt x="1006" y="554"/>
                    <a:pt x="1006" y="554"/>
                    <a:pt x="1006" y="554"/>
                  </a:cubicBezTo>
                  <a:cubicBezTo>
                    <a:pt x="1006" y="554"/>
                    <a:pt x="1005" y="541"/>
                    <a:pt x="1005" y="539"/>
                  </a:cubicBezTo>
                  <a:cubicBezTo>
                    <a:pt x="999" y="538"/>
                    <a:pt x="985" y="530"/>
                    <a:pt x="985" y="519"/>
                  </a:cubicBezTo>
                  <a:cubicBezTo>
                    <a:pt x="985" y="509"/>
                    <a:pt x="998" y="508"/>
                    <a:pt x="1001" y="499"/>
                  </a:cubicBezTo>
                  <a:cubicBezTo>
                    <a:pt x="1008" y="477"/>
                    <a:pt x="1040" y="477"/>
                    <a:pt x="1055" y="461"/>
                  </a:cubicBezTo>
                  <a:cubicBezTo>
                    <a:pt x="1049" y="453"/>
                    <a:pt x="1038" y="461"/>
                    <a:pt x="1027" y="454"/>
                  </a:cubicBezTo>
                  <a:cubicBezTo>
                    <a:pt x="1022" y="451"/>
                    <a:pt x="1019" y="445"/>
                    <a:pt x="1011" y="445"/>
                  </a:cubicBezTo>
                  <a:cubicBezTo>
                    <a:pt x="1004" y="445"/>
                    <a:pt x="1004" y="462"/>
                    <a:pt x="1000" y="462"/>
                  </a:cubicBezTo>
                  <a:cubicBezTo>
                    <a:pt x="994" y="462"/>
                    <a:pt x="986" y="465"/>
                    <a:pt x="980" y="461"/>
                  </a:cubicBezTo>
                  <a:cubicBezTo>
                    <a:pt x="971" y="454"/>
                    <a:pt x="974" y="446"/>
                    <a:pt x="965" y="439"/>
                  </a:cubicBezTo>
                  <a:cubicBezTo>
                    <a:pt x="962" y="437"/>
                    <a:pt x="949" y="434"/>
                    <a:pt x="949" y="426"/>
                  </a:cubicBezTo>
                  <a:cubicBezTo>
                    <a:pt x="949" y="409"/>
                    <a:pt x="971" y="414"/>
                    <a:pt x="982" y="407"/>
                  </a:cubicBezTo>
                  <a:cubicBezTo>
                    <a:pt x="991" y="399"/>
                    <a:pt x="1008" y="387"/>
                    <a:pt x="1014" y="377"/>
                  </a:cubicBezTo>
                  <a:cubicBezTo>
                    <a:pt x="1016" y="375"/>
                    <a:pt x="1019" y="367"/>
                    <a:pt x="1027" y="367"/>
                  </a:cubicBezTo>
                  <a:cubicBezTo>
                    <a:pt x="1033" y="367"/>
                    <a:pt x="1041" y="377"/>
                    <a:pt x="1041" y="382"/>
                  </a:cubicBezTo>
                  <a:cubicBezTo>
                    <a:pt x="1041" y="395"/>
                    <a:pt x="1027" y="400"/>
                    <a:pt x="1027" y="414"/>
                  </a:cubicBezTo>
                  <a:cubicBezTo>
                    <a:pt x="1048" y="414"/>
                    <a:pt x="1065" y="391"/>
                    <a:pt x="1089" y="391"/>
                  </a:cubicBezTo>
                  <a:cubicBezTo>
                    <a:pt x="1098" y="391"/>
                    <a:pt x="1102" y="399"/>
                    <a:pt x="1114" y="399"/>
                  </a:cubicBezTo>
                  <a:cubicBezTo>
                    <a:pt x="1110" y="407"/>
                    <a:pt x="1114" y="407"/>
                    <a:pt x="1114" y="417"/>
                  </a:cubicBezTo>
                  <a:cubicBezTo>
                    <a:pt x="1114" y="425"/>
                    <a:pt x="1105" y="424"/>
                    <a:pt x="1105" y="434"/>
                  </a:cubicBezTo>
                  <a:cubicBezTo>
                    <a:pt x="1105" y="438"/>
                    <a:pt x="1108" y="447"/>
                    <a:pt x="1113" y="447"/>
                  </a:cubicBezTo>
                  <a:cubicBezTo>
                    <a:pt x="1115" y="447"/>
                    <a:pt x="1118" y="443"/>
                    <a:pt x="1123" y="443"/>
                  </a:cubicBezTo>
                  <a:cubicBezTo>
                    <a:pt x="1133" y="443"/>
                    <a:pt x="1144" y="449"/>
                    <a:pt x="1144" y="459"/>
                  </a:cubicBezTo>
                  <a:cubicBezTo>
                    <a:pt x="1144" y="465"/>
                    <a:pt x="1138" y="469"/>
                    <a:pt x="1132" y="469"/>
                  </a:cubicBezTo>
                  <a:cubicBezTo>
                    <a:pt x="1132" y="477"/>
                    <a:pt x="1132" y="477"/>
                    <a:pt x="1132" y="477"/>
                  </a:cubicBezTo>
                  <a:cubicBezTo>
                    <a:pt x="1133" y="479"/>
                    <a:pt x="1135" y="482"/>
                    <a:pt x="1139" y="483"/>
                  </a:cubicBezTo>
                  <a:cubicBezTo>
                    <a:pt x="1139" y="488"/>
                    <a:pt x="1143" y="492"/>
                    <a:pt x="1143" y="496"/>
                  </a:cubicBezTo>
                  <a:cubicBezTo>
                    <a:pt x="1143" y="499"/>
                    <a:pt x="1136" y="509"/>
                    <a:pt x="1136" y="515"/>
                  </a:cubicBezTo>
                  <a:cubicBezTo>
                    <a:pt x="1136" y="518"/>
                    <a:pt x="1136" y="522"/>
                    <a:pt x="1140" y="523"/>
                  </a:cubicBezTo>
                  <a:cubicBezTo>
                    <a:pt x="1139" y="527"/>
                    <a:pt x="1136" y="529"/>
                    <a:pt x="1136" y="533"/>
                  </a:cubicBezTo>
                  <a:cubicBezTo>
                    <a:pt x="1147" y="533"/>
                    <a:pt x="1147" y="533"/>
                    <a:pt x="1147" y="533"/>
                  </a:cubicBezTo>
                  <a:cubicBezTo>
                    <a:pt x="1152" y="528"/>
                    <a:pt x="1153" y="528"/>
                    <a:pt x="1162" y="526"/>
                  </a:cubicBezTo>
                  <a:cubicBezTo>
                    <a:pt x="1162" y="519"/>
                    <a:pt x="1181" y="518"/>
                    <a:pt x="1186" y="516"/>
                  </a:cubicBezTo>
                  <a:cubicBezTo>
                    <a:pt x="1196" y="513"/>
                    <a:pt x="1201" y="504"/>
                    <a:pt x="1201" y="486"/>
                  </a:cubicBezTo>
                  <a:cubicBezTo>
                    <a:pt x="1201" y="455"/>
                    <a:pt x="1189" y="437"/>
                    <a:pt x="1173" y="419"/>
                  </a:cubicBezTo>
                  <a:cubicBezTo>
                    <a:pt x="1166" y="412"/>
                    <a:pt x="1158" y="405"/>
                    <a:pt x="1160" y="391"/>
                  </a:cubicBezTo>
                  <a:cubicBezTo>
                    <a:pt x="1169" y="391"/>
                    <a:pt x="1176" y="386"/>
                    <a:pt x="1182" y="380"/>
                  </a:cubicBezTo>
                  <a:cubicBezTo>
                    <a:pt x="1188" y="374"/>
                    <a:pt x="1201" y="366"/>
                    <a:pt x="1204" y="360"/>
                  </a:cubicBezTo>
                  <a:cubicBezTo>
                    <a:pt x="1214" y="338"/>
                    <a:pt x="1220" y="325"/>
                    <a:pt x="1239" y="310"/>
                  </a:cubicBezTo>
                  <a:cubicBezTo>
                    <a:pt x="1239" y="310"/>
                    <a:pt x="1268" y="276"/>
                    <a:pt x="1242" y="259"/>
                  </a:cubicBezTo>
                  <a:cubicBezTo>
                    <a:pt x="1232" y="252"/>
                    <a:pt x="1263" y="249"/>
                    <a:pt x="1280" y="239"/>
                  </a:cubicBezTo>
                  <a:cubicBezTo>
                    <a:pt x="1299" y="227"/>
                    <a:pt x="1305" y="185"/>
                    <a:pt x="1322" y="167"/>
                  </a:cubicBezTo>
                  <a:cubicBezTo>
                    <a:pt x="1322" y="147"/>
                    <a:pt x="1322" y="147"/>
                    <a:pt x="1322" y="147"/>
                  </a:cubicBezTo>
                  <a:cubicBezTo>
                    <a:pt x="1291" y="147"/>
                    <a:pt x="1286" y="171"/>
                    <a:pt x="1261" y="171"/>
                  </a:cubicBezTo>
                  <a:cubicBezTo>
                    <a:pt x="1239" y="171"/>
                    <a:pt x="1229" y="142"/>
                    <a:pt x="1220" y="132"/>
                  </a:cubicBezTo>
                  <a:cubicBezTo>
                    <a:pt x="1207" y="118"/>
                    <a:pt x="1173" y="116"/>
                    <a:pt x="1163" y="100"/>
                  </a:cubicBezTo>
                  <a:cubicBezTo>
                    <a:pt x="1137" y="57"/>
                    <a:pt x="1139" y="0"/>
                    <a:pt x="1072" y="0"/>
                  </a:cubicBezTo>
                  <a:cubicBezTo>
                    <a:pt x="977" y="0"/>
                    <a:pt x="1012" y="133"/>
                    <a:pt x="939" y="104"/>
                  </a:cubicBezTo>
                  <a:cubicBezTo>
                    <a:pt x="885" y="82"/>
                    <a:pt x="830" y="124"/>
                    <a:pt x="788" y="124"/>
                  </a:cubicBezTo>
                  <a:cubicBezTo>
                    <a:pt x="739" y="124"/>
                    <a:pt x="725" y="84"/>
                    <a:pt x="678" y="84"/>
                  </a:cubicBezTo>
                  <a:cubicBezTo>
                    <a:pt x="659" y="84"/>
                    <a:pt x="628" y="111"/>
                    <a:pt x="610" y="60"/>
                  </a:cubicBezTo>
                  <a:cubicBezTo>
                    <a:pt x="606" y="48"/>
                    <a:pt x="559" y="40"/>
                    <a:pt x="546" y="40"/>
                  </a:cubicBezTo>
                  <a:cubicBezTo>
                    <a:pt x="522" y="40"/>
                    <a:pt x="530" y="100"/>
                    <a:pt x="489" y="100"/>
                  </a:cubicBezTo>
                  <a:cubicBezTo>
                    <a:pt x="457" y="100"/>
                    <a:pt x="425" y="76"/>
                    <a:pt x="405" y="76"/>
                  </a:cubicBezTo>
                  <a:cubicBezTo>
                    <a:pt x="393" y="76"/>
                    <a:pt x="381" y="93"/>
                    <a:pt x="375" y="96"/>
                  </a:cubicBezTo>
                  <a:cubicBezTo>
                    <a:pt x="338" y="119"/>
                    <a:pt x="292" y="120"/>
                    <a:pt x="262" y="147"/>
                  </a:cubicBezTo>
                  <a:cubicBezTo>
                    <a:pt x="249" y="158"/>
                    <a:pt x="273" y="203"/>
                    <a:pt x="212" y="195"/>
                  </a:cubicBezTo>
                  <a:cubicBezTo>
                    <a:pt x="189" y="192"/>
                    <a:pt x="187" y="241"/>
                    <a:pt x="148" y="247"/>
                  </a:cubicBezTo>
                  <a:cubicBezTo>
                    <a:pt x="148" y="336"/>
                    <a:pt x="100" y="374"/>
                    <a:pt x="31" y="374"/>
                  </a:cubicBezTo>
                  <a:cubicBezTo>
                    <a:pt x="18" y="374"/>
                    <a:pt x="3" y="410"/>
                    <a:pt x="0" y="426"/>
                  </a:cubicBezTo>
                  <a:cubicBezTo>
                    <a:pt x="19" y="430"/>
                    <a:pt x="24" y="434"/>
                    <a:pt x="27" y="453"/>
                  </a:cubicBezTo>
                  <a:cubicBezTo>
                    <a:pt x="26" y="457"/>
                    <a:pt x="26" y="457"/>
                    <a:pt x="26" y="457"/>
                  </a:cubicBezTo>
                  <a:cubicBezTo>
                    <a:pt x="26" y="471"/>
                    <a:pt x="33" y="467"/>
                    <a:pt x="44" y="471"/>
                  </a:cubicBezTo>
                  <a:cubicBezTo>
                    <a:pt x="53" y="473"/>
                    <a:pt x="49" y="484"/>
                    <a:pt x="53" y="488"/>
                  </a:cubicBezTo>
                  <a:cubicBezTo>
                    <a:pt x="65" y="500"/>
                    <a:pt x="73" y="500"/>
                    <a:pt x="87" y="505"/>
                  </a:cubicBezTo>
                  <a:cubicBezTo>
                    <a:pt x="100" y="503"/>
                    <a:pt x="106" y="491"/>
                    <a:pt x="118" y="491"/>
                  </a:cubicBezTo>
                  <a:cubicBezTo>
                    <a:pt x="125" y="491"/>
                    <a:pt x="143" y="505"/>
                    <a:pt x="143" y="513"/>
                  </a:cubicBezTo>
                  <a:cubicBezTo>
                    <a:pt x="143" y="534"/>
                    <a:pt x="115" y="531"/>
                    <a:pt x="115" y="552"/>
                  </a:cubicBezTo>
                  <a:cubicBezTo>
                    <a:pt x="115" y="561"/>
                    <a:pt x="126" y="563"/>
                    <a:pt x="126" y="572"/>
                  </a:cubicBezTo>
                  <a:cubicBezTo>
                    <a:pt x="126" y="582"/>
                    <a:pt x="117" y="581"/>
                    <a:pt x="109" y="581"/>
                  </a:cubicBezTo>
                  <a:cubicBezTo>
                    <a:pt x="109" y="588"/>
                    <a:pt x="109" y="588"/>
                    <a:pt x="109" y="588"/>
                  </a:cubicBezTo>
                  <a:cubicBezTo>
                    <a:pt x="111" y="597"/>
                    <a:pt x="110" y="604"/>
                    <a:pt x="113" y="613"/>
                  </a:cubicBezTo>
                  <a:cubicBezTo>
                    <a:pt x="115" y="618"/>
                    <a:pt x="122" y="617"/>
                    <a:pt x="125" y="618"/>
                  </a:cubicBezTo>
                  <a:cubicBezTo>
                    <a:pt x="139" y="623"/>
                    <a:pt x="143" y="633"/>
                    <a:pt x="156" y="636"/>
                  </a:cubicBezTo>
                  <a:cubicBezTo>
                    <a:pt x="173" y="640"/>
                    <a:pt x="181" y="635"/>
                    <a:pt x="190" y="645"/>
                  </a:cubicBezTo>
                  <a:cubicBezTo>
                    <a:pt x="199" y="655"/>
                    <a:pt x="207" y="651"/>
                    <a:pt x="218" y="657"/>
                  </a:cubicBezTo>
                  <a:cubicBezTo>
                    <a:pt x="224" y="660"/>
                    <a:pt x="224" y="666"/>
                    <a:pt x="227" y="672"/>
                  </a:cubicBezTo>
                  <a:cubicBezTo>
                    <a:pt x="230" y="678"/>
                    <a:pt x="236" y="671"/>
                    <a:pt x="240" y="674"/>
                  </a:cubicBezTo>
                  <a:cubicBezTo>
                    <a:pt x="251" y="682"/>
                    <a:pt x="258" y="694"/>
                    <a:pt x="275" y="694"/>
                  </a:cubicBezTo>
                  <a:cubicBezTo>
                    <a:pt x="286" y="694"/>
                    <a:pt x="296" y="694"/>
                    <a:pt x="307" y="694"/>
                  </a:cubicBezTo>
                  <a:cubicBezTo>
                    <a:pt x="314" y="694"/>
                    <a:pt x="316" y="690"/>
                    <a:pt x="321" y="690"/>
                  </a:cubicBezTo>
                  <a:cubicBezTo>
                    <a:pt x="324" y="690"/>
                    <a:pt x="328" y="701"/>
                    <a:pt x="328" y="707"/>
                  </a:cubicBezTo>
                  <a:cubicBezTo>
                    <a:pt x="339" y="701"/>
                    <a:pt x="342" y="687"/>
                    <a:pt x="361" y="687"/>
                  </a:cubicBezTo>
                  <a:cubicBezTo>
                    <a:pt x="377" y="687"/>
                    <a:pt x="385" y="697"/>
                    <a:pt x="398" y="697"/>
                  </a:cubicBezTo>
                  <a:cubicBezTo>
                    <a:pt x="409" y="697"/>
                    <a:pt x="434" y="674"/>
                    <a:pt x="439" y="671"/>
                  </a:cubicBezTo>
                  <a:cubicBezTo>
                    <a:pt x="443" y="668"/>
                    <a:pt x="445" y="665"/>
                    <a:pt x="448" y="662"/>
                  </a:cubicBezTo>
                  <a:cubicBezTo>
                    <a:pt x="454" y="655"/>
                    <a:pt x="464" y="664"/>
                    <a:pt x="473" y="661"/>
                  </a:cubicBezTo>
                  <a:cubicBezTo>
                    <a:pt x="480" y="654"/>
                    <a:pt x="480" y="654"/>
                    <a:pt x="480" y="654"/>
                  </a:cubicBezTo>
                  <a:cubicBezTo>
                    <a:pt x="484" y="654"/>
                    <a:pt x="484" y="654"/>
                    <a:pt x="484" y="654"/>
                  </a:cubicBezTo>
                  <a:cubicBezTo>
                    <a:pt x="490" y="679"/>
                    <a:pt x="506" y="678"/>
                    <a:pt x="525" y="687"/>
                  </a:cubicBezTo>
                  <a:cubicBezTo>
                    <a:pt x="532" y="699"/>
                    <a:pt x="543" y="705"/>
                    <a:pt x="543" y="721"/>
                  </a:cubicBezTo>
                  <a:cubicBezTo>
                    <a:pt x="543" y="753"/>
                    <a:pt x="523" y="754"/>
                    <a:pt x="523" y="783"/>
                  </a:cubicBezTo>
                  <a:cubicBezTo>
                    <a:pt x="523" y="786"/>
                    <a:pt x="524" y="791"/>
                    <a:pt x="526" y="791"/>
                  </a:cubicBezTo>
                  <a:cubicBezTo>
                    <a:pt x="532" y="791"/>
                    <a:pt x="536" y="787"/>
                    <a:pt x="542" y="787"/>
                  </a:cubicBezTo>
                  <a:cubicBezTo>
                    <a:pt x="548" y="787"/>
                    <a:pt x="549" y="810"/>
                    <a:pt x="558" y="811"/>
                  </a:cubicBezTo>
                  <a:cubicBezTo>
                    <a:pt x="558" y="827"/>
                    <a:pt x="567" y="845"/>
                    <a:pt x="582" y="845"/>
                  </a:cubicBezTo>
                  <a:cubicBezTo>
                    <a:pt x="587" y="845"/>
                    <a:pt x="590" y="843"/>
                    <a:pt x="594" y="843"/>
                  </a:cubicBezTo>
                  <a:cubicBezTo>
                    <a:pt x="599" y="843"/>
                    <a:pt x="599" y="843"/>
                    <a:pt x="599" y="843"/>
                  </a:cubicBezTo>
                  <a:cubicBezTo>
                    <a:pt x="599" y="849"/>
                    <a:pt x="602" y="852"/>
                    <a:pt x="603" y="852"/>
                  </a:cubicBezTo>
                  <a:cubicBezTo>
                    <a:pt x="605" y="852"/>
                    <a:pt x="607" y="847"/>
                    <a:pt x="607" y="845"/>
                  </a:cubicBezTo>
                  <a:cubicBezTo>
                    <a:pt x="607" y="837"/>
                    <a:pt x="607" y="832"/>
                    <a:pt x="607" y="824"/>
                  </a:cubicBezTo>
                  <a:cubicBezTo>
                    <a:pt x="607" y="824"/>
                    <a:pt x="624" y="818"/>
                    <a:pt x="627" y="819"/>
                  </a:cubicBezTo>
                  <a:cubicBezTo>
                    <a:pt x="652" y="819"/>
                    <a:pt x="652" y="819"/>
                    <a:pt x="652" y="819"/>
                  </a:cubicBezTo>
                  <a:cubicBezTo>
                    <a:pt x="662" y="825"/>
                    <a:pt x="671" y="808"/>
                    <a:pt x="682" y="808"/>
                  </a:cubicBezTo>
                  <a:cubicBezTo>
                    <a:pt x="694" y="808"/>
                    <a:pt x="702" y="817"/>
                    <a:pt x="714" y="817"/>
                  </a:cubicBezTo>
                  <a:cubicBezTo>
                    <a:pt x="714" y="837"/>
                    <a:pt x="730" y="844"/>
                    <a:pt x="741" y="848"/>
                  </a:cubicBezTo>
                  <a:cubicBezTo>
                    <a:pt x="741" y="848"/>
                    <a:pt x="741" y="848"/>
                    <a:pt x="741" y="848"/>
                  </a:cubicBezTo>
                  <a:cubicBezTo>
                    <a:pt x="754" y="854"/>
                    <a:pt x="763" y="849"/>
                    <a:pt x="777" y="856"/>
                  </a:cubicBezTo>
                  <a:cubicBezTo>
                    <a:pt x="777" y="861"/>
                    <a:pt x="774" y="876"/>
                    <a:pt x="781" y="876"/>
                  </a:cubicBezTo>
                  <a:cubicBezTo>
                    <a:pt x="789" y="876"/>
                    <a:pt x="785" y="866"/>
                    <a:pt x="791" y="860"/>
                  </a:cubicBezTo>
                  <a:cubicBezTo>
                    <a:pt x="796" y="854"/>
                    <a:pt x="811" y="852"/>
                    <a:pt x="817" y="849"/>
                  </a:cubicBezTo>
                  <a:cubicBezTo>
                    <a:pt x="832" y="841"/>
                    <a:pt x="846" y="845"/>
                    <a:pt x="855" y="835"/>
                  </a:cubicBezTo>
                  <a:cubicBezTo>
                    <a:pt x="855" y="835"/>
                    <a:pt x="863" y="820"/>
                    <a:pt x="864" y="820"/>
                  </a:cubicBezTo>
                  <a:cubicBezTo>
                    <a:pt x="872" y="820"/>
                    <a:pt x="876" y="826"/>
                    <a:pt x="883" y="826"/>
                  </a:cubicBezTo>
                  <a:cubicBezTo>
                    <a:pt x="918" y="826"/>
                    <a:pt x="927" y="804"/>
                    <a:pt x="948" y="791"/>
                  </a:cubicBezTo>
                  <a:cubicBezTo>
                    <a:pt x="954" y="788"/>
                    <a:pt x="958" y="785"/>
                    <a:pt x="959" y="777"/>
                  </a:cubicBezTo>
                  <a:cubicBezTo>
                    <a:pt x="977" y="777"/>
                    <a:pt x="983" y="748"/>
                    <a:pt x="989" y="732"/>
                  </a:cubicBezTo>
                  <a:cubicBezTo>
                    <a:pt x="994" y="723"/>
                    <a:pt x="1014" y="691"/>
                    <a:pt x="1026" y="689"/>
                  </a:cubicBezTo>
                  <a:cubicBezTo>
                    <a:pt x="1026" y="671"/>
                    <a:pt x="1037" y="663"/>
                    <a:pt x="1037" y="640"/>
                  </a:cubicBezTo>
                  <a:cubicBezTo>
                    <a:pt x="1037" y="606"/>
                    <a:pt x="1030" y="593"/>
                    <a:pt x="1016" y="572"/>
                  </a:cubicBezTo>
                  <a:cubicBezTo>
                    <a:pt x="1014" y="568"/>
                    <a:pt x="1014" y="558"/>
                    <a:pt x="1007" y="554"/>
                  </a:cubicBezTo>
                  <a:lnTo>
                    <a:pt x="1008" y="5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3" name="Freeform 78">
              <a:extLst>
                <a:ext uri="{FF2B5EF4-FFF2-40B4-BE49-F238E27FC236}">
                  <a16:creationId xmlns:a16="http://schemas.microsoft.com/office/drawing/2014/main" id="{41DA0313-32C9-4D34-91FB-6738223C649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19769" y="1931051"/>
              <a:ext cx="87235" cy="38261"/>
            </a:xfrm>
            <a:custGeom>
              <a:avLst/>
              <a:gdLst>
                <a:gd name="T0" fmla="*/ 8 w 76"/>
                <a:gd name="T1" fmla="*/ 34 h 34"/>
                <a:gd name="T2" fmla="*/ 0 w 76"/>
                <a:gd name="T3" fmla="*/ 26 h 34"/>
                <a:gd name="T4" fmla="*/ 36 w 76"/>
                <a:gd name="T5" fmla="*/ 0 h 34"/>
                <a:gd name="T6" fmla="*/ 76 w 76"/>
                <a:gd name="T7" fmla="*/ 20 h 34"/>
                <a:gd name="T8" fmla="*/ 8 w 76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34">
                  <a:moveTo>
                    <a:pt x="8" y="34"/>
                  </a:moveTo>
                  <a:cubicBezTo>
                    <a:pt x="3" y="34"/>
                    <a:pt x="0" y="30"/>
                    <a:pt x="0" y="26"/>
                  </a:cubicBezTo>
                  <a:cubicBezTo>
                    <a:pt x="0" y="14"/>
                    <a:pt x="23" y="0"/>
                    <a:pt x="36" y="0"/>
                  </a:cubicBezTo>
                  <a:cubicBezTo>
                    <a:pt x="47" y="0"/>
                    <a:pt x="76" y="8"/>
                    <a:pt x="76" y="20"/>
                  </a:cubicBezTo>
                  <a:cubicBezTo>
                    <a:pt x="76" y="30"/>
                    <a:pt x="16" y="34"/>
                    <a:pt x="8" y="3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4" name="Freeform 79">
              <a:extLst>
                <a:ext uri="{FF2B5EF4-FFF2-40B4-BE49-F238E27FC236}">
                  <a16:creationId xmlns:a16="http://schemas.microsoft.com/office/drawing/2014/main" id="{1C85C5B6-9A07-44EC-8DE2-FE0A578F78B0}"/>
                </a:ext>
              </a:extLst>
            </p:cNvPr>
            <p:cNvSpPr>
              <a:spLocks/>
            </p:cNvSpPr>
            <p:nvPr/>
          </p:nvSpPr>
          <p:spPr bwMode="auto">
            <a:xfrm>
              <a:off x="9958064" y="2006042"/>
              <a:ext cx="33670" cy="21426"/>
            </a:xfrm>
            <a:custGeom>
              <a:avLst/>
              <a:gdLst>
                <a:gd name="T0" fmla="*/ 22 w 30"/>
                <a:gd name="T1" fmla="*/ 18 h 18"/>
                <a:gd name="T2" fmla="*/ 30 w 30"/>
                <a:gd name="T3" fmla="*/ 10 h 18"/>
                <a:gd name="T4" fmla="*/ 25 w 30"/>
                <a:gd name="T5" fmla="*/ 0 h 18"/>
                <a:gd name="T6" fmla="*/ 0 w 30"/>
                <a:gd name="T7" fmla="*/ 0 h 18"/>
                <a:gd name="T8" fmla="*/ 22 w 30"/>
                <a:gd name="T9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8">
                  <a:moveTo>
                    <a:pt x="22" y="18"/>
                  </a:moveTo>
                  <a:cubicBezTo>
                    <a:pt x="26" y="18"/>
                    <a:pt x="30" y="14"/>
                    <a:pt x="30" y="10"/>
                  </a:cubicBezTo>
                  <a:cubicBezTo>
                    <a:pt x="30" y="5"/>
                    <a:pt x="26" y="3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" y="10"/>
                    <a:pt x="12" y="18"/>
                    <a:pt x="22" y="1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5" name="Freeform 80">
              <a:extLst>
                <a:ext uri="{FF2B5EF4-FFF2-40B4-BE49-F238E27FC236}">
                  <a16:creationId xmlns:a16="http://schemas.microsoft.com/office/drawing/2014/main" id="{0E4FCADC-E30F-4C89-AB14-003884596CE6}"/>
                </a:ext>
              </a:extLst>
            </p:cNvPr>
            <p:cNvSpPr>
              <a:spLocks/>
            </p:cNvSpPr>
            <p:nvPr/>
          </p:nvSpPr>
          <p:spPr bwMode="auto">
            <a:xfrm>
              <a:off x="9151522" y="1716791"/>
              <a:ext cx="15304" cy="21426"/>
            </a:xfrm>
            <a:custGeom>
              <a:avLst/>
              <a:gdLst>
                <a:gd name="T0" fmla="*/ 14 w 14"/>
                <a:gd name="T1" fmla="*/ 8 h 19"/>
                <a:gd name="T2" fmla="*/ 6 w 14"/>
                <a:gd name="T3" fmla="*/ 0 h 19"/>
                <a:gd name="T4" fmla="*/ 0 w 14"/>
                <a:gd name="T5" fmla="*/ 12 h 19"/>
                <a:gd name="T6" fmla="*/ 6 w 14"/>
                <a:gd name="T7" fmla="*/ 19 h 19"/>
                <a:gd name="T8" fmla="*/ 14 w 14"/>
                <a:gd name="T9" fmla="*/ 7 h 19"/>
                <a:gd name="T10" fmla="*/ 12 w 14"/>
                <a:gd name="T11" fmla="*/ 7 h 19"/>
                <a:gd name="T12" fmla="*/ 14 w 14"/>
                <a:gd name="T13" fmla="*/ 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19">
                  <a:moveTo>
                    <a:pt x="14" y="8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4"/>
                    <a:pt x="0" y="7"/>
                    <a:pt x="0" y="12"/>
                  </a:cubicBezTo>
                  <a:cubicBezTo>
                    <a:pt x="0" y="17"/>
                    <a:pt x="3" y="19"/>
                    <a:pt x="6" y="19"/>
                  </a:cubicBezTo>
                  <a:cubicBezTo>
                    <a:pt x="13" y="19"/>
                    <a:pt x="13" y="11"/>
                    <a:pt x="14" y="7"/>
                  </a:cubicBezTo>
                  <a:cubicBezTo>
                    <a:pt x="12" y="7"/>
                    <a:pt x="12" y="7"/>
                    <a:pt x="12" y="7"/>
                  </a:cubicBezTo>
                  <a:lnTo>
                    <a:pt x="14" y="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6" name="Freeform 81">
              <a:extLst>
                <a:ext uri="{FF2B5EF4-FFF2-40B4-BE49-F238E27FC236}">
                  <a16:creationId xmlns:a16="http://schemas.microsoft.com/office/drawing/2014/main" id="{3D0B90E6-C40E-47D9-B714-6955BCE8D24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69955" y="1782600"/>
              <a:ext cx="39791" cy="26017"/>
            </a:xfrm>
            <a:custGeom>
              <a:avLst/>
              <a:gdLst>
                <a:gd name="T0" fmla="*/ 34 w 34"/>
                <a:gd name="T1" fmla="*/ 16 h 22"/>
                <a:gd name="T2" fmla="*/ 16 w 34"/>
                <a:gd name="T3" fmla="*/ 22 h 22"/>
                <a:gd name="T4" fmla="*/ 0 w 34"/>
                <a:gd name="T5" fmla="*/ 12 h 22"/>
                <a:gd name="T6" fmla="*/ 16 w 34"/>
                <a:gd name="T7" fmla="*/ 0 h 22"/>
                <a:gd name="T8" fmla="*/ 34 w 34"/>
                <a:gd name="T9" fmla="*/ 12 h 22"/>
                <a:gd name="T10" fmla="*/ 28 w 34"/>
                <a:gd name="T11" fmla="*/ 22 h 22"/>
                <a:gd name="T12" fmla="*/ 34 w 34"/>
                <a:gd name="T13" fmla="*/ 1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22">
                  <a:moveTo>
                    <a:pt x="34" y="16"/>
                  </a:moveTo>
                  <a:cubicBezTo>
                    <a:pt x="28" y="19"/>
                    <a:pt x="23" y="22"/>
                    <a:pt x="16" y="22"/>
                  </a:cubicBezTo>
                  <a:cubicBezTo>
                    <a:pt x="8" y="22"/>
                    <a:pt x="0" y="19"/>
                    <a:pt x="0" y="12"/>
                  </a:cubicBezTo>
                  <a:cubicBezTo>
                    <a:pt x="0" y="4"/>
                    <a:pt x="9" y="0"/>
                    <a:pt x="16" y="0"/>
                  </a:cubicBezTo>
                  <a:cubicBezTo>
                    <a:pt x="27" y="0"/>
                    <a:pt x="34" y="3"/>
                    <a:pt x="34" y="12"/>
                  </a:cubicBezTo>
                  <a:cubicBezTo>
                    <a:pt x="34" y="17"/>
                    <a:pt x="30" y="19"/>
                    <a:pt x="28" y="22"/>
                  </a:cubicBezTo>
                  <a:lnTo>
                    <a:pt x="34" y="1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7" name="Freeform 82">
              <a:extLst>
                <a:ext uri="{FF2B5EF4-FFF2-40B4-BE49-F238E27FC236}">
                  <a16:creationId xmlns:a16="http://schemas.microsoft.com/office/drawing/2014/main" id="{86846D20-3FF0-433E-AE43-78D0E633A97F}"/>
                </a:ext>
              </a:extLst>
            </p:cNvPr>
            <p:cNvSpPr>
              <a:spLocks/>
            </p:cNvSpPr>
            <p:nvPr/>
          </p:nvSpPr>
          <p:spPr bwMode="auto">
            <a:xfrm>
              <a:off x="8263867" y="1519367"/>
              <a:ext cx="149983" cy="88765"/>
            </a:xfrm>
            <a:custGeom>
              <a:avLst/>
              <a:gdLst>
                <a:gd name="T0" fmla="*/ 12 w 131"/>
                <a:gd name="T1" fmla="*/ 77 h 77"/>
                <a:gd name="T2" fmla="*/ 0 w 131"/>
                <a:gd name="T3" fmla="*/ 65 h 77"/>
                <a:gd name="T4" fmla="*/ 14 w 131"/>
                <a:gd name="T5" fmla="*/ 47 h 77"/>
                <a:gd name="T6" fmla="*/ 68 w 131"/>
                <a:gd name="T7" fmla="*/ 0 h 77"/>
                <a:gd name="T8" fmla="*/ 78 w 131"/>
                <a:gd name="T9" fmla="*/ 0 h 77"/>
                <a:gd name="T10" fmla="*/ 76 w 131"/>
                <a:gd name="T11" fmla="*/ 17 h 77"/>
                <a:gd name="T12" fmla="*/ 90 w 131"/>
                <a:gd name="T13" fmla="*/ 9 h 77"/>
                <a:gd name="T14" fmla="*/ 131 w 131"/>
                <a:gd name="T15" fmla="*/ 41 h 77"/>
                <a:gd name="T16" fmla="*/ 78 w 131"/>
                <a:gd name="T17" fmla="*/ 61 h 77"/>
                <a:gd name="T18" fmla="*/ 52 w 131"/>
                <a:gd name="T19" fmla="*/ 65 h 77"/>
                <a:gd name="T20" fmla="*/ 12 w 131"/>
                <a:gd name="T21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1" h="77">
                  <a:moveTo>
                    <a:pt x="12" y="77"/>
                  </a:moveTo>
                  <a:cubicBezTo>
                    <a:pt x="2" y="77"/>
                    <a:pt x="0" y="73"/>
                    <a:pt x="0" y="65"/>
                  </a:cubicBezTo>
                  <a:cubicBezTo>
                    <a:pt x="0" y="52"/>
                    <a:pt x="9" y="52"/>
                    <a:pt x="14" y="47"/>
                  </a:cubicBezTo>
                  <a:cubicBezTo>
                    <a:pt x="31" y="29"/>
                    <a:pt x="38" y="0"/>
                    <a:pt x="68" y="0"/>
                  </a:cubicBezTo>
                  <a:cubicBezTo>
                    <a:pt x="75" y="0"/>
                    <a:pt x="75" y="0"/>
                    <a:pt x="78" y="0"/>
                  </a:cubicBezTo>
                  <a:cubicBezTo>
                    <a:pt x="78" y="11"/>
                    <a:pt x="82" y="11"/>
                    <a:pt x="76" y="17"/>
                  </a:cubicBezTo>
                  <a:cubicBezTo>
                    <a:pt x="81" y="16"/>
                    <a:pt x="84" y="9"/>
                    <a:pt x="90" y="9"/>
                  </a:cubicBezTo>
                  <a:cubicBezTo>
                    <a:pt x="100" y="9"/>
                    <a:pt x="131" y="30"/>
                    <a:pt x="131" y="41"/>
                  </a:cubicBezTo>
                  <a:cubicBezTo>
                    <a:pt x="131" y="60"/>
                    <a:pt x="92" y="63"/>
                    <a:pt x="78" y="61"/>
                  </a:cubicBezTo>
                  <a:cubicBezTo>
                    <a:pt x="75" y="61"/>
                    <a:pt x="52" y="65"/>
                    <a:pt x="52" y="65"/>
                  </a:cubicBezTo>
                  <a:lnTo>
                    <a:pt x="12" y="7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8" name="Freeform 83">
              <a:extLst>
                <a:ext uri="{FF2B5EF4-FFF2-40B4-BE49-F238E27FC236}">
                  <a16:creationId xmlns:a16="http://schemas.microsoft.com/office/drawing/2014/main" id="{1100ACD0-C772-441D-9D8F-BB75075CED9C}"/>
                </a:ext>
              </a:extLst>
            </p:cNvPr>
            <p:cNvSpPr>
              <a:spLocks/>
            </p:cNvSpPr>
            <p:nvPr/>
          </p:nvSpPr>
          <p:spPr bwMode="auto">
            <a:xfrm>
              <a:off x="8054197" y="1476515"/>
              <a:ext cx="58157" cy="30608"/>
            </a:xfrm>
            <a:custGeom>
              <a:avLst/>
              <a:gdLst>
                <a:gd name="T0" fmla="*/ 20 w 51"/>
                <a:gd name="T1" fmla="*/ 0 h 27"/>
                <a:gd name="T2" fmla="*/ 51 w 51"/>
                <a:gd name="T3" fmla="*/ 11 h 27"/>
                <a:gd name="T4" fmla="*/ 15 w 51"/>
                <a:gd name="T5" fmla="*/ 27 h 27"/>
                <a:gd name="T6" fmla="*/ 0 w 51"/>
                <a:gd name="T7" fmla="*/ 8 h 27"/>
                <a:gd name="T8" fmla="*/ 20 w 51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27">
                  <a:moveTo>
                    <a:pt x="20" y="0"/>
                  </a:moveTo>
                  <a:cubicBezTo>
                    <a:pt x="24" y="0"/>
                    <a:pt x="45" y="10"/>
                    <a:pt x="51" y="11"/>
                  </a:cubicBezTo>
                  <a:cubicBezTo>
                    <a:pt x="49" y="26"/>
                    <a:pt x="24" y="27"/>
                    <a:pt x="15" y="27"/>
                  </a:cubicBezTo>
                  <a:cubicBezTo>
                    <a:pt x="11" y="27"/>
                    <a:pt x="0" y="15"/>
                    <a:pt x="0" y="8"/>
                  </a:cubicBezTo>
                  <a:cubicBezTo>
                    <a:pt x="0" y="0"/>
                    <a:pt x="16" y="0"/>
                    <a:pt x="2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9" name="Freeform 84">
              <a:extLst>
                <a:ext uri="{FF2B5EF4-FFF2-40B4-BE49-F238E27FC236}">
                  <a16:creationId xmlns:a16="http://schemas.microsoft.com/office/drawing/2014/main" id="{7110C7A0-1CA5-4526-BBD8-87D24ADC827F}"/>
                </a:ext>
              </a:extLst>
            </p:cNvPr>
            <p:cNvSpPr>
              <a:spLocks/>
            </p:cNvSpPr>
            <p:nvPr/>
          </p:nvSpPr>
          <p:spPr bwMode="auto">
            <a:xfrm>
              <a:off x="8074093" y="1407646"/>
              <a:ext cx="205079" cy="153042"/>
            </a:xfrm>
            <a:custGeom>
              <a:avLst/>
              <a:gdLst>
                <a:gd name="T0" fmla="*/ 170 w 180"/>
                <a:gd name="T1" fmla="*/ 122 h 133"/>
                <a:gd name="T2" fmla="*/ 155 w 180"/>
                <a:gd name="T3" fmla="*/ 133 h 133"/>
                <a:gd name="T4" fmla="*/ 70 w 180"/>
                <a:gd name="T5" fmla="*/ 119 h 133"/>
                <a:gd name="T6" fmla="*/ 30 w 180"/>
                <a:gd name="T7" fmla="*/ 91 h 133"/>
                <a:gd name="T8" fmla="*/ 87 w 180"/>
                <a:gd name="T9" fmla="*/ 65 h 133"/>
                <a:gd name="T10" fmla="*/ 55 w 180"/>
                <a:gd name="T11" fmla="*/ 64 h 133"/>
                <a:gd name="T12" fmla="*/ 0 w 180"/>
                <a:gd name="T13" fmla="*/ 47 h 133"/>
                <a:gd name="T14" fmla="*/ 79 w 180"/>
                <a:gd name="T15" fmla="*/ 0 h 133"/>
                <a:gd name="T16" fmla="*/ 125 w 180"/>
                <a:gd name="T17" fmla="*/ 31 h 133"/>
                <a:gd name="T18" fmla="*/ 115 w 180"/>
                <a:gd name="T19" fmla="*/ 32 h 133"/>
                <a:gd name="T20" fmla="*/ 115 w 180"/>
                <a:gd name="T21" fmla="*/ 48 h 133"/>
                <a:gd name="T22" fmla="*/ 101 w 180"/>
                <a:gd name="T23" fmla="*/ 62 h 133"/>
                <a:gd name="T24" fmla="*/ 117 w 180"/>
                <a:gd name="T25" fmla="*/ 62 h 133"/>
                <a:gd name="T26" fmla="*/ 140 w 180"/>
                <a:gd name="T27" fmla="*/ 70 h 133"/>
                <a:gd name="T28" fmla="*/ 155 w 180"/>
                <a:gd name="T29" fmla="*/ 70 h 133"/>
                <a:gd name="T30" fmla="*/ 180 w 180"/>
                <a:gd name="T31" fmla="*/ 86 h 133"/>
                <a:gd name="T32" fmla="*/ 174 w 180"/>
                <a:gd name="T33" fmla="*/ 102 h 133"/>
                <a:gd name="T34" fmla="*/ 159 w 180"/>
                <a:gd name="T35" fmla="*/ 112 h 133"/>
                <a:gd name="T36" fmla="*/ 170 w 180"/>
                <a:gd name="T37" fmla="*/ 122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0" h="133">
                  <a:moveTo>
                    <a:pt x="170" y="122"/>
                  </a:moveTo>
                  <a:cubicBezTo>
                    <a:pt x="170" y="129"/>
                    <a:pt x="162" y="133"/>
                    <a:pt x="155" y="133"/>
                  </a:cubicBezTo>
                  <a:cubicBezTo>
                    <a:pt x="121" y="133"/>
                    <a:pt x="97" y="119"/>
                    <a:pt x="70" y="119"/>
                  </a:cubicBezTo>
                  <a:cubicBezTo>
                    <a:pt x="61" y="119"/>
                    <a:pt x="41" y="97"/>
                    <a:pt x="30" y="91"/>
                  </a:cubicBezTo>
                  <a:cubicBezTo>
                    <a:pt x="55" y="82"/>
                    <a:pt x="62" y="73"/>
                    <a:pt x="87" y="65"/>
                  </a:cubicBezTo>
                  <a:cubicBezTo>
                    <a:pt x="79" y="65"/>
                    <a:pt x="59" y="64"/>
                    <a:pt x="55" y="64"/>
                  </a:cubicBezTo>
                  <a:cubicBezTo>
                    <a:pt x="34" y="64"/>
                    <a:pt x="19" y="57"/>
                    <a:pt x="0" y="47"/>
                  </a:cubicBezTo>
                  <a:cubicBezTo>
                    <a:pt x="31" y="37"/>
                    <a:pt x="43" y="0"/>
                    <a:pt x="79" y="0"/>
                  </a:cubicBezTo>
                  <a:cubicBezTo>
                    <a:pt x="100" y="0"/>
                    <a:pt x="112" y="21"/>
                    <a:pt x="125" y="31"/>
                  </a:cubicBezTo>
                  <a:cubicBezTo>
                    <a:pt x="117" y="34"/>
                    <a:pt x="118" y="33"/>
                    <a:pt x="115" y="32"/>
                  </a:cubicBezTo>
                  <a:cubicBezTo>
                    <a:pt x="116" y="41"/>
                    <a:pt x="115" y="44"/>
                    <a:pt x="115" y="48"/>
                  </a:cubicBezTo>
                  <a:cubicBezTo>
                    <a:pt x="115" y="52"/>
                    <a:pt x="107" y="59"/>
                    <a:pt x="101" y="62"/>
                  </a:cubicBezTo>
                  <a:cubicBezTo>
                    <a:pt x="109" y="60"/>
                    <a:pt x="111" y="62"/>
                    <a:pt x="117" y="62"/>
                  </a:cubicBezTo>
                  <a:cubicBezTo>
                    <a:pt x="126" y="62"/>
                    <a:pt x="131" y="70"/>
                    <a:pt x="140" y="70"/>
                  </a:cubicBezTo>
                  <a:cubicBezTo>
                    <a:pt x="145" y="70"/>
                    <a:pt x="150" y="70"/>
                    <a:pt x="155" y="70"/>
                  </a:cubicBezTo>
                  <a:cubicBezTo>
                    <a:pt x="170" y="70"/>
                    <a:pt x="170" y="75"/>
                    <a:pt x="180" y="86"/>
                  </a:cubicBezTo>
                  <a:cubicBezTo>
                    <a:pt x="172" y="92"/>
                    <a:pt x="174" y="94"/>
                    <a:pt x="174" y="102"/>
                  </a:cubicBezTo>
                  <a:cubicBezTo>
                    <a:pt x="174" y="110"/>
                    <a:pt x="163" y="110"/>
                    <a:pt x="159" y="112"/>
                  </a:cubicBezTo>
                  <a:cubicBezTo>
                    <a:pt x="164" y="114"/>
                    <a:pt x="170" y="116"/>
                    <a:pt x="170" y="12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40" name="Freeform 85">
              <a:extLst>
                <a:ext uri="{FF2B5EF4-FFF2-40B4-BE49-F238E27FC236}">
                  <a16:creationId xmlns:a16="http://schemas.microsoft.com/office/drawing/2014/main" id="{5E5A7AF1-3E33-4EA7-9785-C63FE292F51A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2858" y="1649453"/>
              <a:ext cx="26017" cy="18365"/>
            </a:xfrm>
            <a:custGeom>
              <a:avLst/>
              <a:gdLst>
                <a:gd name="T0" fmla="*/ 0 w 22"/>
                <a:gd name="T1" fmla="*/ 8 h 16"/>
                <a:gd name="T2" fmla="*/ 11 w 22"/>
                <a:gd name="T3" fmla="*/ 0 h 16"/>
                <a:gd name="T4" fmla="*/ 22 w 22"/>
                <a:gd name="T5" fmla="*/ 0 h 16"/>
                <a:gd name="T6" fmla="*/ 7 w 22"/>
                <a:gd name="T7" fmla="*/ 16 h 16"/>
                <a:gd name="T8" fmla="*/ 0 w 22"/>
                <a:gd name="T9" fmla="*/ 8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6">
                  <a:moveTo>
                    <a:pt x="0" y="8"/>
                  </a:moveTo>
                  <a:cubicBezTo>
                    <a:pt x="4" y="5"/>
                    <a:pt x="8" y="2"/>
                    <a:pt x="11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1" y="11"/>
                    <a:pt x="16" y="16"/>
                    <a:pt x="7" y="16"/>
                  </a:cubicBezTo>
                  <a:cubicBezTo>
                    <a:pt x="3" y="16"/>
                    <a:pt x="0" y="11"/>
                    <a:pt x="0" y="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41" name="Freeform 86">
              <a:extLst>
                <a:ext uri="{FF2B5EF4-FFF2-40B4-BE49-F238E27FC236}">
                  <a16:creationId xmlns:a16="http://schemas.microsoft.com/office/drawing/2014/main" id="{E2E8939B-3B18-40C4-B441-3A974B0C1D20}"/>
                </a:ext>
              </a:extLst>
            </p:cNvPr>
            <p:cNvSpPr>
              <a:spLocks/>
            </p:cNvSpPr>
            <p:nvPr/>
          </p:nvSpPr>
          <p:spPr bwMode="auto">
            <a:xfrm>
              <a:off x="8032771" y="1412237"/>
              <a:ext cx="33670" cy="12243"/>
            </a:xfrm>
            <a:custGeom>
              <a:avLst/>
              <a:gdLst>
                <a:gd name="T0" fmla="*/ 30 w 30"/>
                <a:gd name="T1" fmla="*/ 6 h 10"/>
                <a:gd name="T2" fmla="*/ 0 w 30"/>
                <a:gd name="T3" fmla="*/ 0 h 10"/>
                <a:gd name="T4" fmla="*/ 28 w 30"/>
                <a:gd name="T5" fmla="*/ 0 h 10"/>
                <a:gd name="T6" fmla="*/ 30 w 30"/>
                <a:gd name="T7" fmla="*/ 6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10">
                  <a:moveTo>
                    <a:pt x="30" y="6"/>
                  </a:moveTo>
                  <a:cubicBezTo>
                    <a:pt x="19" y="8"/>
                    <a:pt x="4" y="10"/>
                    <a:pt x="0" y="0"/>
                  </a:cubicBezTo>
                  <a:cubicBezTo>
                    <a:pt x="28" y="0"/>
                    <a:pt x="28" y="0"/>
                    <a:pt x="28" y="0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42" name="Freeform 87">
              <a:extLst>
                <a:ext uri="{FF2B5EF4-FFF2-40B4-BE49-F238E27FC236}">
                  <a16:creationId xmlns:a16="http://schemas.microsoft.com/office/drawing/2014/main" id="{003CDD2B-D24B-413F-8322-0FB05D46CE32}"/>
                </a:ext>
              </a:extLst>
            </p:cNvPr>
            <p:cNvSpPr>
              <a:spLocks/>
            </p:cNvSpPr>
            <p:nvPr/>
          </p:nvSpPr>
          <p:spPr bwMode="auto">
            <a:xfrm>
              <a:off x="8441398" y="1588236"/>
              <a:ext cx="27548" cy="13774"/>
            </a:xfrm>
            <a:custGeom>
              <a:avLst/>
              <a:gdLst>
                <a:gd name="T0" fmla="*/ 25 w 25"/>
                <a:gd name="T1" fmla="*/ 0 h 12"/>
                <a:gd name="T2" fmla="*/ 16 w 25"/>
                <a:gd name="T3" fmla="*/ 12 h 12"/>
                <a:gd name="T4" fmla="*/ 0 w 25"/>
                <a:gd name="T5" fmla="*/ 3 h 12"/>
                <a:gd name="T6" fmla="*/ 25 w 25"/>
                <a:gd name="T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2">
                  <a:moveTo>
                    <a:pt x="25" y="0"/>
                  </a:moveTo>
                  <a:cubicBezTo>
                    <a:pt x="25" y="6"/>
                    <a:pt x="21" y="12"/>
                    <a:pt x="16" y="12"/>
                  </a:cubicBezTo>
                  <a:cubicBezTo>
                    <a:pt x="6" y="12"/>
                    <a:pt x="3" y="7"/>
                    <a:pt x="0" y="3"/>
                  </a:cubicBezTo>
                  <a:cubicBezTo>
                    <a:pt x="16" y="0"/>
                    <a:pt x="19" y="4"/>
                    <a:pt x="25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43" name="Freeform 88">
              <a:extLst>
                <a:ext uri="{FF2B5EF4-FFF2-40B4-BE49-F238E27FC236}">
                  <a16:creationId xmlns:a16="http://schemas.microsoft.com/office/drawing/2014/main" id="{1B4A8839-7DB2-4AF7-8F2A-C1AE41EBC5C5}"/>
                </a:ext>
              </a:extLst>
            </p:cNvPr>
            <p:cNvSpPr>
              <a:spLocks/>
            </p:cNvSpPr>
            <p:nvPr/>
          </p:nvSpPr>
          <p:spPr bwMode="auto">
            <a:xfrm>
              <a:off x="6903307" y="1435193"/>
              <a:ext cx="174470" cy="55095"/>
            </a:xfrm>
            <a:custGeom>
              <a:avLst/>
              <a:gdLst>
                <a:gd name="T0" fmla="*/ 130 w 153"/>
                <a:gd name="T1" fmla="*/ 24 h 48"/>
                <a:gd name="T2" fmla="*/ 98 w 153"/>
                <a:gd name="T3" fmla="*/ 30 h 48"/>
                <a:gd name="T4" fmla="*/ 83 w 153"/>
                <a:gd name="T5" fmla="*/ 47 h 48"/>
                <a:gd name="T6" fmla="*/ 75 w 153"/>
                <a:gd name="T7" fmla="*/ 40 h 48"/>
                <a:gd name="T8" fmla="*/ 75 w 153"/>
                <a:gd name="T9" fmla="*/ 40 h 48"/>
                <a:gd name="T10" fmla="*/ 54 w 153"/>
                <a:gd name="T11" fmla="*/ 30 h 48"/>
                <a:gd name="T12" fmla="*/ 70 w 153"/>
                <a:gd name="T13" fmla="*/ 24 h 48"/>
                <a:gd name="T14" fmla="*/ 56 w 153"/>
                <a:gd name="T15" fmla="*/ 22 h 48"/>
                <a:gd name="T16" fmla="*/ 68 w 153"/>
                <a:gd name="T17" fmla="*/ 15 h 48"/>
                <a:gd name="T18" fmla="*/ 50 w 153"/>
                <a:gd name="T19" fmla="*/ 8 h 48"/>
                <a:gd name="T20" fmla="*/ 16 w 153"/>
                <a:gd name="T21" fmla="*/ 18 h 48"/>
                <a:gd name="T22" fmla="*/ 0 w 153"/>
                <a:gd name="T23" fmla="*/ 15 h 48"/>
                <a:gd name="T24" fmla="*/ 58 w 153"/>
                <a:gd name="T25" fmla="*/ 0 h 48"/>
                <a:gd name="T26" fmla="*/ 102 w 153"/>
                <a:gd name="T27" fmla="*/ 10 h 48"/>
                <a:gd name="T28" fmla="*/ 130 w 153"/>
                <a:gd name="T29" fmla="*/ 0 h 48"/>
                <a:gd name="T30" fmla="*/ 153 w 153"/>
                <a:gd name="T31" fmla="*/ 8 h 48"/>
                <a:gd name="T32" fmla="*/ 132 w 153"/>
                <a:gd name="T33" fmla="*/ 22 h 48"/>
                <a:gd name="T34" fmla="*/ 125 w 153"/>
                <a:gd name="T35" fmla="*/ 22 h 48"/>
                <a:gd name="T36" fmla="*/ 125 w 153"/>
                <a:gd name="T37" fmla="*/ 30 h 48"/>
                <a:gd name="T38" fmla="*/ 130 w 153"/>
                <a:gd name="T39" fmla="*/ 2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3" h="48">
                  <a:moveTo>
                    <a:pt x="130" y="24"/>
                  </a:moveTo>
                  <a:cubicBezTo>
                    <a:pt x="117" y="34"/>
                    <a:pt x="110" y="23"/>
                    <a:pt x="98" y="30"/>
                  </a:cubicBezTo>
                  <a:cubicBezTo>
                    <a:pt x="91" y="34"/>
                    <a:pt x="90" y="48"/>
                    <a:pt x="83" y="47"/>
                  </a:cubicBezTo>
                  <a:cubicBezTo>
                    <a:pt x="79" y="47"/>
                    <a:pt x="77" y="43"/>
                    <a:pt x="75" y="40"/>
                  </a:cubicBezTo>
                  <a:cubicBezTo>
                    <a:pt x="75" y="40"/>
                    <a:pt x="75" y="40"/>
                    <a:pt x="75" y="40"/>
                  </a:cubicBezTo>
                  <a:cubicBezTo>
                    <a:pt x="64" y="40"/>
                    <a:pt x="56" y="37"/>
                    <a:pt x="54" y="30"/>
                  </a:cubicBezTo>
                  <a:cubicBezTo>
                    <a:pt x="60" y="27"/>
                    <a:pt x="64" y="25"/>
                    <a:pt x="70" y="24"/>
                  </a:cubicBezTo>
                  <a:cubicBezTo>
                    <a:pt x="63" y="24"/>
                    <a:pt x="59" y="23"/>
                    <a:pt x="56" y="22"/>
                  </a:cubicBezTo>
                  <a:cubicBezTo>
                    <a:pt x="60" y="20"/>
                    <a:pt x="64" y="18"/>
                    <a:pt x="68" y="15"/>
                  </a:cubicBezTo>
                  <a:cubicBezTo>
                    <a:pt x="61" y="13"/>
                    <a:pt x="57" y="8"/>
                    <a:pt x="50" y="8"/>
                  </a:cubicBezTo>
                  <a:cubicBezTo>
                    <a:pt x="42" y="8"/>
                    <a:pt x="28" y="18"/>
                    <a:pt x="16" y="18"/>
                  </a:cubicBezTo>
                  <a:cubicBezTo>
                    <a:pt x="10" y="18"/>
                    <a:pt x="6" y="16"/>
                    <a:pt x="0" y="15"/>
                  </a:cubicBezTo>
                  <a:cubicBezTo>
                    <a:pt x="6" y="2"/>
                    <a:pt x="42" y="0"/>
                    <a:pt x="58" y="0"/>
                  </a:cubicBezTo>
                  <a:cubicBezTo>
                    <a:pt x="77" y="0"/>
                    <a:pt x="87" y="10"/>
                    <a:pt x="102" y="10"/>
                  </a:cubicBezTo>
                  <a:cubicBezTo>
                    <a:pt x="113" y="10"/>
                    <a:pt x="119" y="0"/>
                    <a:pt x="130" y="0"/>
                  </a:cubicBezTo>
                  <a:cubicBezTo>
                    <a:pt x="139" y="0"/>
                    <a:pt x="148" y="6"/>
                    <a:pt x="153" y="8"/>
                  </a:cubicBezTo>
                  <a:cubicBezTo>
                    <a:pt x="151" y="22"/>
                    <a:pt x="141" y="15"/>
                    <a:pt x="132" y="22"/>
                  </a:cubicBezTo>
                  <a:cubicBezTo>
                    <a:pt x="130" y="23"/>
                    <a:pt x="127" y="23"/>
                    <a:pt x="125" y="22"/>
                  </a:cubicBezTo>
                  <a:cubicBezTo>
                    <a:pt x="125" y="30"/>
                    <a:pt x="125" y="30"/>
                    <a:pt x="125" y="30"/>
                  </a:cubicBezTo>
                  <a:lnTo>
                    <a:pt x="130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44" name="Freeform 89">
              <a:extLst>
                <a:ext uri="{FF2B5EF4-FFF2-40B4-BE49-F238E27FC236}">
                  <a16:creationId xmlns:a16="http://schemas.microsoft.com/office/drawing/2014/main" id="{804C3516-096A-4DAE-A5AD-3F7456FF2DD7}"/>
                </a:ext>
              </a:extLst>
            </p:cNvPr>
            <p:cNvSpPr>
              <a:spLocks/>
            </p:cNvSpPr>
            <p:nvPr/>
          </p:nvSpPr>
          <p:spPr bwMode="auto">
            <a:xfrm>
              <a:off x="7356317" y="1398463"/>
              <a:ext cx="61218" cy="41321"/>
            </a:xfrm>
            <a:custGeom>
              <a:avLst/>
              <a:gdLst>
                <a:gd name="T0" fmla="*/ 13 w 53"/>
                <a:gd name="T1" fmla="*/ 36 h 36"/>
                <a:gd name="T2" fmla="*/ 0 w 53"/>
                <a:gd name="T3" fmla="*/ 24 h 36"/>
                <a:gd name="T4" fmla="*/ 43 w 53"/>
                <a:gd name="T5" fmla="*/ 0 h 36"/>
                <a:gd name="T6" fmla="*/ 53 w 53"/>
                <a:gd name="T7" fmla="*/ 25 h 36"/>
                <a:gd name="T8" fmla="*/ 13 w 53"/>
                <a:gd name="T9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36">
                  <a:moveTo>
                    <a:pt x="13" y="36"/>
                  </a:moveTo>
                  <a:cubicBezTo>
                    <a:pt x="4" y="36"/>
                    <a:pt x="0" y="32"/>
                    <a:pt x="0" y="24"/>
                  </a:cubicBezTo>
                  <a:cubicBezTo>
                    <a:pt x="0" y="13"/>
                    <a:pt x="31" y="0"/>
                    <a:pt x="43" y="0"/>
                  </a:cubicBezTo>
                  <a:cubicBezTo>
                    <a:pt x="53" y="25"/>
                    <a:pt x="53" y="25"/>
                    <a:pt x="53" y="25"/>
                  </a:cubicBezTo>
                  <a:cubicBezTo>
                    <a:pt x="48" y="29"/>
                    <a:pt x="18" y="36"/>
                    <a:pt x="13" y="3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45" name="Freeform 90">
              <a:extLst>
                <a:ext uri="{FF2B5EF4-FFF2-40B4-BE49-F238E27FC236}">
                  <a16:creationId xmlns:a16="http://schemas.microsoft.com/office/drawing/2014/main" id="{9729368F-F475-4A66-803C-71E829370DB2}"/>
                </a:ext>
              </a:extLst>
            </p:cNvPr>
            <p:cNvSpPr>
              <a:spLocks/>
            </p:cNvSpPr>
            <p:nvPr/>
          </p:nvSpPr>
          <p:spPr bwMode="auto">
            <a:xfrm>
              <a:off x="7276734" y="1426011"/>
              <a:ext cx="64278" cy="41321"/>
            </a:xfrm>
            <a:custGeom>
              <a:avLst/>
              <a:gdLst>
                <a:gd name="T0" fmla="*/ 57 w 57"/>
                <a:gd name="T1" fmla="*/ 6 h 36"/>
                <a:gd name="T2" fmla="*/ 57 w 57"/>
                <a:gd name="T3" fmla="*/ 18 h 36"/>
                <a:gd name="T4" fmla="*/ 38 w 57"/>
                <a:gd name="T5" fmla="*/ 22 h 36"/>
                <a:gd name="T6" fmla="*/ 41 w 57"/>
                <a:gd name="T7" fmla="*/ 32 h 36"/>
                <a:gd name="T8" fmla="*/ 0 w 57"/>
                <a:gd name="T9" fmla="*/ 32 h 36"/>
                <a:gd name="T10" fmla="*/ 15 w 57"/>
                <a:gd name="T11" fmla="*/ 10 h 36"/>
                <a:gd name="T12" fmla="*/ 15 w 57"/>
                <a:gd name="T13" fmla="*/ 0 h 36"/>
                <a:gd name="T14" fmla="*/ 40 w 57"/>
                <a:gd name="T15" fmla="*/ 0 h 36"/>
                <a:gd name="T16" fmla="*/ 32 w 57"/>
                <a:gd name="T17" fmla="*/ 6 h 36"/>
                <a:gd name="T18" fmla="*/ 57 w 57"/>
                <a:gd name="T1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36">
                  <a:moveTo>
                    <a:pt x="57" y="6"/>
                  </a:moveTo>
                  <a:cubicBezTo>
                    <a:pt x="57" y="13"/>
                    <a:pt x="57" y="15"/>
                    <a:pt x="57" y="18"/>
                  </a:cubicBezTo>
                  <a:cubicBezTo>
                    <a:pt x="52" y="25"/>
                    <a:pt x="44" y="22"/>
                    <a:pt x="38" y="22"/>
                  </a:cubicBezTo>
                  <a:cubicBezTo>
                    <a:pt x="41" y="32"/>
                    <a:pt x="41" y="32"/>
                    <a:pt x="41" y="32"/>
                  </a:cubicBezTo>
                  <a:cubicBezTo>
                    <a:pt x="37" y="34"/>
                    <a:pt x="0" y="36"/>
                    <a:pt x="0" y="32"/>
                  </a:cubicBezTo>
                  <a:cubicBezTo>
                    <a:pt x="0" y="20"/>
                    <a:pt x="6" y="13"/>
                    <a:pt x="15" y="10"/>
                  </a:cubicBezTo>
                  <a:cubicBezTo>
                    <a:pt x="14" y="4"/>
                    <a:pt x="15" y="1"/>
                    <a:pt x="15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8" y="4"/>
                    <a:pt x="34" y="6"/>
                    <a:pt x="32" y="6"/>
                  </a:cubicBezTo>
                  <a:cubicBezTo>
                    <a:pt x="37" y="7"/>
                    <a:pt x="50" y="8"/>
                    <a:pt x="57" y="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46" name="Freeform 91">
              <a:extLst>
                <a:ext uri="{FF2B5EF4-FFF2-40B4-BE49-F238E27FC236}">
                  <a16:creationId xmlns:a16="http://schemas.microsoft.com/office/drawing/2014/main" id="{0F62FAD1-E70E-4B70-B50B-C6CD1905C4CB}"/>
                </a:ext>
              </a:extLst>
            </p:cNvPr>
            <p:cNvSpPr>
              <a:spLocks/>
            </p:cNvSpPr>
            <p:nvPr/>
          </p:nvSpPr>
          <p:spPr bwMode="auto">
            <a:xfrm>
              <a:off x="7189499" y="1461210"/>
              <a:ext cx="67339" cy="24487"/>
            </a:xfrm>
            <a:custGeom>
              <a:avLst/>
              <a:gdLst>
                <a:gd name="T0" fmla="*/ 34 w 59"/>
                <a:gd name="T1" fmla="*/ 22 h 22"/>
                <a:gd name="T2" fmla="*/ 19 w 59"/>
                <a:gd name="T3" fmla="*/ 14 h 22"/>
                <a:gd name="T4" fmla="*/ 8 w 59"/>
                <a:gd name="T5" fmla="*/ 22 h 22"/>
                <a:gd name="T6" fmla="*/ 0 w 59"/>
                <a:gd name="T7" fmla="*/ 16 h 22"/>
                <a:gd name="T8" fmla="*/ 38 w 59"/>
                <a:gd name="T9" fmla="*/ 0 h 22"/>
                <a:gd name="T10" fmla="*/ 59 w 59"/>
                <a:gd name="T11" fmla="*/ 10 h 22"/>
                <a:gd name="T12" fmla="*/ 34 w 59"/>
                <a:gd name="T13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" h="22">
                  <a:moveTo>
                    <a:pt x="34" y="22"/>
                  </a:moveTo>
                  <a:cubicBezTo>
                    <a:pt x="30" y="22"/>
                    <a:pt x="24" y="14"/>
                    <a:pt x="19" y="14"/>
                  </a:cubicBezTo>
                  <a:cubicBezTo>
                    <a:pt x="18" y="22"/>
                    <a:pt x="14" y="22"/>
                    <a:pt x="8" y="22"/>
                  </a:cubicBezTo>
                  <a:cubicBezTo>
                    <a:pt x="4" y="22"/>
                    <a:pt x="0" y="19"/>
                    <a:pt x="0" y="16"/>
                  </a:cubicBezTo>
                  <a:cubicBezTo>
                    <a:pt x="0" y="5"/>
                    <a:pt x="30" y="0"/>
                    <a:pt x="38" y="0"/>
                  </a:cubicBezTo>
                  <a:cubicBezTo>
                    <a:pt x="48" y="0"/>
                    <a:pt x="55" y="4"/>
                    <a:pt x="59" y="10"/>
                  </a:cubicBezTo>
                  <a:cubicBezTo>
                    <a:pt x="44" y="10"/>
                    <a:pt x="45" y="22"/>
                    <a:pt x="34" y="2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47" name="Freeform 92">
              <a:extLst>
                <a:ext uri="{FF2B5EF4-FFF2-40B4-BE49-F238E27FC236}">
                  <a16:creationId xmlns:a16="http://schemas.microsoft.com/office/drawing/2014/main" id="{F49A7695-8451-4180-AEDD-CC250BB7CDD5}"/>
                </a:ext>
              </a:extLst>
            </p:cNvPr>
            <p:cNvSpPr>
              <a:spLocks/>
            </p:cNvSpPr>
            <p:nvPr/>
          </p:nvSpPr>
          <p:spPr bwMode="auto">
            <a:xfrm>
              <a:off x="7151238" y="1378568"/>
              <a:ext cx="104070" cy="74991"/>
            </a:xfrm>
            <a:custGeom>
              <a:avLst/>
              <a:gdLst>
                <a:gd name="T0" fmla="*/ 68 w 91"/>
                <a:gd name="T1" fmla="*/ 56 h 66"/>
                <a:gd name="T2" fmla="*/ 38 w 91"/>
                <a:gd name="T3" fmla="*/ 66 h 66"/>
                <a:gd name="T4" fmla="*/ 0 w 91"/>
                <a:gd name="T5" fmla="*/ 51 h 66"/>
                <a:gd name="T6" fmla="*/ 10 w 91"/>
                <a:gd name="T7" fmla="*/ 42 h 66"/>
                <a:gd name="T8" fmla="*/ 42 w 91"/>
                <a:gd name="T9" fmla="*/ 42 h 66"/>
                <a:gd name="T10" fmla="*/ 29 w 91"/>
                <a:gd name="T11" fmla="*/ 40 h 66"/>
                <a:gd name="T12" fmla="*/ 29 w 91"/>
                <a:gd name="T13" fmla="*/ 30 h 66"/>
                <a:gd name="T14" fmla="*/ 74 w 91"/>
                <a:gd name="T15" fmla="*/ 14 h 66"/>
                <a:gd name="T16" fmla="*/ 87 w 91"/>
                <a:gd name="T17" fmla="*/ 0 h 66"/>
                <a:gd name="T18" fmla="*/ 89 w 91"/>
                <a:gd name="T19" fmla="*/ 10 h 66"/>
                <a:gd name="T20" fmla="*/ 83 w 91"/>
                <a:gd name="T21" fmla="*/ 20 h 66"/>
                <a:gd name="T22" fmla="*/ 48 w 91"/>
                <a:gd name="T23" fmla="*/ 41 h 66"/>
                <a:gd name="T24" fmla="*/ 91 w 91"/>
                <a:gd name="T25" fmla="*/ 53 h 66"/>
                <a:gd name="T26" fmla="*/ 68 w 91"/>
                <a:gd name="T27" fmla="*/ 5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1" h="66">
                  <a:moveTo>
                    <a:pt x="68" y="56"/>
                  </a:moveTo>
                  <a:cubicBezTo>
                    <a:pt x="59" y="56"/>
                    <a:pt x="47" y="66"/>
                    <a:pt x="38" y="66"/>
                  </a:cubicBezTo>
                  <a:cubicBezTo>
                    <a:pt x="33" y="66"/>
                    <a:pt x="1" y="51"/>
                    <a:pt x="0" y="51"/>
                  </a:cubicBezTo>
                  <a:cubicBezTo>
                    <a:pt x="5" y="47"/>
                    <a:pt x="6" y="45"/>
                    <a:pt x="10" y="42"/>
                  </a:cubicBezTo>
                  <a:cubicBezTo>
                    <a:pt x="42" y="42"/>
                    <a:pt x="42" y="42"/>
                    <a:pt x="42" y="42"/>
                  </a:cubicBezTo>
                  <a:cubicBezTo>
                    <a:pt x="33" y="39"/>
                    <a:pt x="36" y="36"/>
                    <a:pt x="29" y="40"/>
                  </a:cubicBezTo>
                  <a:cubicBezTo>
                    <a:pt x="29" y="30"/>
                    <a:pt x="29" y="30"/>
                    <a:pt x="29" y="30"/>
                  </a:cubicBezTo>
                  <a:cubicBezTo>
                    <a:pt x="52" y="30"/>
                    <a:pt x="52" y="14"/>
                    <a:pt x="74" y="14"/>
                  </a:cubicBezTo>
                  <a:cubicBezTo>
                    <a:pt x="75" y="7"/>
                    <a:pt x="80" y="0"/>
                    <a:pt x="87" y="0"/>
                  </a:cubicBezTo>
                  <a:cubicBezTo>
                    <a:pt x="89" y="0"/>
                    <a:pt x="89" y="8"/>
                    <a:pt x="89" y="10"/>
                  </a:cubicBezTo>
                  <a:cubicBezTo>
                    <a:pt x="86" y="12"/>
                    <a:pt x="83" y="16"/>
                    <a:pt x="83" y="20"/>
                  </a:cubicBezTo>
                  <a:cubicBezTo>
                    <a:pt x="70" y="28"/>
                    <a:pt x="55" y="33"/>
                    <a:pt x="48" y="41"/>
                  </a:cubicBezTo>
                  <a:cubicBezTo>
                    <a:pt x="69" y="44"/>
                    <a:pt x="74" y="46"/>
                    <a:pt x="91" y="53"/>
                  </a:cubicBezTo>
                  <a:cubicBezTo>
                    <a:pt x="85" y="58"/>
                    <a:pt x="76" y="56"/>
                    <a:pt x="68" y="5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48" name="Freeform 93">
              <a:extLst>
                <a:ext uri="{FF2B5EF4-FFF2-40B4-BE49-F238E27FC236}">
                  <a16:creationId xmlns:a16="http://schemas.microsoft.com/office/drawing/2014/main" id="{571EE6AB-A1CD-4E4E-8BEF-CA51985BFBBE}"/>
                </a:ext>
              </a:extLst>
            </p:cNvPr>
            <p:cNvSpPr>
              <a:spLocks/>
            </p:cNvSpPr>
            <p:nvPr/>
          </p:nvSpPr>
          <p:spPr bwMode="auto">
            <a:xfrm>
              <a:off x="6076870" y="1488758"/>
              <a:ext cx="344349" cy="198955"/>
            </a:xfrm>
            <a:custGeom>
              <a:avLst/>
              <a:gdLst>
                <a:gd name="T0" fmla="*/ 254 w 301"/>
                <a:gd name="T1" fmla="*/ 143 h 175"/>
                <a:gd name="T2" fmla="*/ 254 w 301"/>
                <a:gd name="T3" fmla="*/ 129 h 175"/>
                <a:gd name="T4" fmla="*/ 220 w 301"/>
                <a:gd name="T5" fmla="*/ 127 h 175"/>
                <a:gd name="T6" fmla="*/ 231 w 301"/>
                <a:gd name="T7" fmla="*/ 105 h 175"/>
                <a:gd name="T8" fmla="*/ 216 w 301"/>
                <a:gd name="T9" fmla="*/ 83 h 175"/>
                <a:gd name="T10" fmla="*/ 226 w 301"/>
                <a:gd name="T11" fmla="*/ 81 h 175"/>
                <a:gd name="T12" fmla="*/ 208 w 301"/>
                <a:gd name="T13" fmla="*/ 69 h 175"/>
                <a:gd name="T14" fmla="*/ 167 w 301"/>
                <a:gd name="T15" fmla="*/ 125 h 175"/>
                <a:gd name="T16" fmla="*/ 155 w 301"/>
                <a:gd name="T17" fmla="*/ 131 h 175"/>
                <a:gd name="T18" fmla="*/ 133 w 301"/>
                <a:gd name="T19" fmla="*/ 175 h 175"/>
                <a:gd name="T20" fmla="*/ 74 w 301"/>
                <a:gd name="T21" fmla="*/ 125 h 175"/>
                <a:gd name="T22" fmla="*/ 102 w 301"/>
                <a:gd name="T23" fmla="*/ 126 h 175"/>
                <a:gd name="T24" fmla="*/ 127 w 301"/>
                <a:gd name="T25" fmla="*/ 119 h 175"/>
                <a:gd name="T26" fmla="*/ 93 w 301"/>
                <a:gd name="T27" fmla="*/ 115 h 175"/>
                <a:gd name="T28" fmla="*/ 64 w 301"/>
                <a:gd name="T29" fmla="*/ 105 h 175"/>
                <a:gd name="T30" fmla="*/ 85 w 301"/>
                <a:gd name="T31" fmla="*/ 97 h 175"/>
                <a:gd name="T32" fmla="*/ 124 w 301"/>
                <a:gd name="T33" fmla="*/ 77 h 175"/>
                <a:gd name="T34" fmla="*/ 104 w 301"/>
                <a:gd name="T35" fmla="*/ 77 h 175"/>
                <a:gd name="T36" fmla="*/ 93 w 301"/>
                <a:gd name="T37" fmla="*/ 70 h 175"/>
                <a:gd name="T38" fmla="*/ 87 w 301"/>
                <a:gd name="T39" fmla="*/ 70 h 175"/>
                <a:gd name="T40" fmla="*/ 64 w 301"/>
                <a:gd name="T41" fmla="*/ 91 h 175"/>
                <a:gd name="T42" fmla="*/ 40 w 301"/>
                <a:gd name="T43" fmla="*/ 79 h 175"/>
                <a:gd name="T44" fmla="*/ 46 w 301"/>
                <a:gd name="T45" fmla="*/ 77 h 175"/>
                <a:gd name="T46" fmla="*/ 25 w 301"/>
                <a:gd name="T47" fmla="*/ 51 h 175"/>
                <a:gd name="T48" fmla="*/ 19 w 301"/>
                <a:gd name="T49" fmla="*/ 48 h 175"/>
                <a:gd name="T50" fmla="*/ 0 w 301"/>
                <a:gd name="T51" fmla="*/ 28 h 175"/>
                <a:gd name="T52" fmla="*/ 26 w 301"/>
                <a:gd name="T53" fmla="*/ 9 h 175"/>
                <a:gd name="T54" fmla="*/ 64 w 301"/>
                <a:gd name="T55" fmla="*/ 13 h 175"/>
                <a:gd name="T56" fmla="*/ 55 w 301"/>
                <a:gd name="T57" fmla="*/ 24 h 175"/>
                <a:gd name="T58" fmla="*/ 76 w 301"/>
                <a:gd name="T59" fmla="*/ 36 h 175"/>
                <a:gd name="T60" fmla="*/ 70 w 301"/>
                <a:gd name="T61" fmla="*/ 25 h 175"/>
                <a:gd name="T62" fmla="*/ 83 w 301"/>
                <a:gd name="T63" fmla="*/ 12 h 175"/>
                <a:gd name="T64" fmla="*/ 117 w 301"/>
                <a:gd name="T65" fmla="*/ 47 h 175"/>
                <a:gd name="T66" fmla="*/ 108 w 301"/>
                <a:gd name="T67" fmla="*/ 12 h 175"/>
                <a:gd name="T68" fmla="*/ 123 w 301"/>
                <a:gd name="T69" fmla="*/ 0 h 175"/>
                <a:gd name="T70" fmla="*/ 154 w 301"/>
                <a:gd name="T71" fmla="*/ 16 h 175"/>
                <a:gd name="T72" fmla="*/ 151 w 301"/>
                <a:gd name="T73" fmla="*/ 32 h 175"/>
                <a:gd name="T74" fmla="*/ 165 w 301"/>
                <a:gd name="T75" fmla="*/ 21 h 175"/>
                <a:gd name="T76" fmla="*/ 174 w 301"/>
                <a:gd name="T77" fmla="*/ 40 h 175"/>
                <a:gd name="T78" fmla="*/ 182 w 301"/>
                <a:gd name="T79" fmla="*/ 41 h 175"/>
                <a:gd name="T80" fmla="*/ 242 w 301"/>
                <a:gd name="T81" fmla="*/ 75 h 175"/>
                <a:gd name="T82" fmla="*/ 235 w 301"/>
                <a:gd name="T83" fmla="*/ 75 h 175"/>
                <a:gd name="T84" fmla="*/ 248 w 301"/>
                <a:gd name="T85" fmla="*/ 75 h 175"/>
                <a:gd name="T86" fmla="*/ 248 w 301"/>
                <a:gd name="T87" fmla="*/ 87 h 175"/>
                <a:gd name="T88" fmla="*/ 273 w 301"/>
                <a:gd name="T89" fmla="*/ 87 h 175"/>
                <a:gd name="T90" fmla="*/ 301 w 301"/>
                <a:gd name="T91" fmla="*/ 116 h 175"/>
                <a:gd name="T92" fmla="*/ 254 w 301"/>
                <a:gd name="T93" fmla="*/ 14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01" h="175">
                  <a:moveTo>
                    <a:pt x="254" y="143"/>
                  </a:moveTo>
                  <a:cubicBezTo>
                    <a:pt x="252" y="137"/>
                    <a:pt x="252" y="133"/>
                    <a:pt x="254" y="129"/>
                  </a:cubicBezTo>
                  <a:cubicBezTo>
                    <a:pt x="245" y="127"/>
                    <a:pt x="229" y="128"/>
                    <a:pt x="220" y="127"/>
                  </a:cubicBezTo>
                  <a:cubicBezTo>
                    <a:pt x="221" y="113"/>
                    <a:pt x="229" y="117"/>
                    <a:pt x="231" y="105"/>
                  </a:cubicBezTo>
                  <a:cubicBezTo>
                    <a:pt x="226" y="103"/>
                    <a:pt x="219" y="89"/>
                    <a:pt x="216" y="83"/>
                  </a:cubicBezTo>
                  <a:cubicBezTo>
                    <a:pt x="220" y="82"/>
                    <a:pt x="222" y="81"/>
                    <a:pt x="226" y="81"/>
                  </a:cubicBezTo>
                  <a:cubicBezTo>
                    <a:pt x="214" y="79"/>
                    <a:pt x="208" y="69"/>
                    <a:pt x="208" y="69"/>
                  </a:cubicBezTo>
                  <a:cubicBezTo>
                    <a:pt x="182" y="69"/>
                    <a:pt x="174" y="104"/>
                    <a:pt x="167" y="125"/>
                  </a:cubicBezTo>
                  <a:cubicBezTo>
                    <a:pt x="165" y="129"/>
                    <a:pt x="159" y="128"/>
                    <a:pt x="155" y="131"/>
                  </a:cubicBezTo>
                  <a:cubicBezTo>
                    <a:pt x="142" y="141"/>
                    <a:pt x="144" y="164"/>
                    <a:pt x="133" y="175"/>
                  </a:cubicBezTo>
                  <a:cubicBezTo>
                    <a:pt x="115" y="162"/>
                    <a:pt x="74" y="152"/>
                    <a:pt x="74" y="125"/>
                  </a:cubicBezTo>
                  <a:cubicBezTo>
                    <a:pt x="85" y="123"/>
                    <a:pt x="102" y="126"/>
                    <a:pt x="102" y="126"/>
                  </a:cubicBezTo>
                  <a:cubicBezTo>
                    <a:pt x="110" y="119"/>
                    <a:pt x="118" y="121"/>
                    <a:pt x="127" y="119"/>
                  </a:cubicBezTo>
                  <a:cubicBezTo>
                    <a:pt x="123" y="116"/>
                    <a:pt x="98" y="115"/>
                    <a:pt x="93" y="115"/>
                  </a:cubicBezTo>
                  <a:cubicBezTo>
                    <a:pt x="84" y="115"/>
                    <a:pt x="64" y="124"/>
                    <a:pt x="64" y="105"/>
                  </a:cubicBezTo>
                  <a:cubicBezTo>
                    <a:pt x="64" y="98"/>
                    <a:pt x="82" y="98"/>
                    <a:pt x="85" y="97"/>
                  </a:cubicBezTo>
                  <a:cubicBezTo>
                    <a:pt x="95" y="94"/>
                    <a:pt x="116" y="84"/>
                    <a:pt x="124" y="77"/>
                  </a:cubicBezTo>
                  <a:cubicBezTo>
                    <a:pt x="113" y="77"/>
                    <a:pt x="107" y="77"/>
                    <a:pt x="104" y="77"/>
                  </a:cubicBezTo>
                  <a:cubicBezTo>
                    <a:pt x="103" y="77"/>
                    <a:pt x="96" y="72"/>
                    <a:pt x="93" y="70"/>
                  </a:cubicBezTo>
                  <a:cubicBezTo>
                    <a:pt x="91" y="70"/>
                    <a:pt x="89" y="70"/>
                    <a:pt x="87" y="70"/>
                  </a:cubicBezTo>
                  <a:cubicBezTo>
                    <a:pt x="80" y="74"/>
                    <a:pt x="80" y="91"/>
                    <a:pt x="64" y="91"/>
                  </a:cubicBezTo>
                  <a:cubicBezTo>
                    <a:pt x="52" y="91"/>
                    <a:pt x="44" y="87"/>
                    <a:pt x="40" y="79"/>
                  </a:cubicBezTo>
                  <a:cubicBezTo>
                    <a:pt x="42" y="78"/>
                    <a:pt x="44" y="77"/>
                    <a:pt x="46" y="77"/>
                  </a:cubicBezTo>
                  <a:cubicBezTo>
                    <a:pt x="33" y="70"/>
                    <a:pt x="22" y="63"/>
                    <a:pt x="25" y="51"/>
                  </a:cubicBezTo>
                  <a:cubicBezTo>
                    <a:pt x="23" y="50"/>
                    <a:pt x="21" y="48"/>
                    <a:pt x="19" y="48"/>
                  </a:cubicBezTo>
                  <a:cubicBezTo>
                    <a:pt x="14" y="48"/>
                    <a:pt x="5" y="34"/>
                    <a:pt x="0" y="28"/>
                  </a:cubicBezTo>
                  <a:cubicBezTo>
                    <a:pt x="3" y="25"/>
                    <a:pt x="19" y="9"/>
                    <a:pt x="26" y="9"/>
                  </a:cubicBezTo>
                  <a:cubicBezTo>
                    <a:pt x="38" y="9"/>
                    <a:pt x="47" y="9"/>
                    <a:pt x="64" y="13"/>
                  </a:cubicBezTo>
                  <a:cubicBezTo>
                    <a:pt x="60" y="17"/>
                    <a:pt x="57" y="20"/>
                    <a:pt x="55" y="24"/>
                  </a:cubicBezTo>
                  <a:cubicBezTo>
                    <a:pt x="63" y="30"/>
                    <a:pt x="70" y="30"/>
                    <a:pt x="76" y="36"/>
                  </a:cubicBezTo>
                  <a:cubicBezTo>
                    <a:pt x="73" y="34"/>
                    <a:pt x="70" y="30"/>
                    <a:pt x="70" y="25"/>
                  </a:cubicBezTo>
                  <a:cubicBezTo>
                    <a:pt x="70" y="18"/>
                    <a:pt x="76" y="12"/>
                    <a:pt x="83" y="12"/>
                  </a:cubicBezTo>
                  <a:cubicBezTo>
                    <a:pt x="104" y="12"/>
                    <a:pt x="98" y="40"/>
                    <a:pt x="117" y="47"/>
                  </a:cubicBezTo>
                  <a:cubicBezTo>
                    <a:pt x="113" y="34"/>
                    <a:pt x="108" y="27"/>
                    <a:pt x="108" y="12"/>
                  </a:cubicBezTo>
                  <a:cubicBezTo>
                    <a:pt x="108" y="0"/>
                    <a:pt x="113" y="0"/>
                    <a:pt x="123" y="0"/>
                  </a:cubicBezTo>
                  <a:cubicBezTo>
                    <a:pt x="133" y="0"/>
                    <a:pt x="154" y="8"/>
                    <a:pt x="154" y="16"/>
                  </a:cubicBezTo>
                  <a:cubicBezTo>
                    <a:pt x="154" y="21"/>
                    <a:pt x="151" y="26"/>
                    <a:pt x="151" y="32"/>
                  </a:cubicBezTo>
                  <a:cubicBezTo>
                    <a:pt x="157" y="28"/>
                    <a:pt x="159" y="21"/>
                    <a:pt x="165" y="21"/>
                  </a:cubicBezTo>
                  <a:cubicBezTo>
                    <a:pt x="177" y="21"/>
                    <a:pt x="176" y="34"/>
                    <a:pt x="174" y="40"/>
                  </a:cubicBezTo>
                  <a:cubicBezTo>
                    <a:pt x="176" y="40"/>
                    <a:pt x="179" y="41"/>
                    <a:pt x="182" y="41"/>
                  </a:cubicBezTo>
                  <a:cubicBezTo>
                    <a:pt x="194" y="41"/>
                    <a:pt x="235" y="65"/>
                    <a:pt x="242" y="75"/>
                  </a:cubicBezTo>
                  <a:cubicBezTo>
                    <a:pt x="240" y="75"/>
                    <a:pt x="237" y="75"/>
                    <a:pt x="235" y="75"/>
                  </a:cubicBezTo>
                  <a:cubicBezTo>
                    <a:pt x="241" y="77"/>
                    <a:pt x="243" y="76"/>
                    <a:pt x="248" y="75"/>
                  </a:cubicBezTo>
                  <a:cubicBezTo>
                    <a:pt x="250" y="79"/>
                    <a:pt x="251" y="84"/>
                    <a:pt x="248" y="87"/>
                  </a:cubicBezTo>
                  <a:cubicBezTo>
                    <a:pt x="260" y="87"/>
                    <a:pt x="263" y="87"/>
                    <a:pt x="273" y="87"/>
                  </a:cubicBezTo>
                  <a:cubicBezTo>
                    <a:pt x="273" y="112"/>
                    <a:pt x="295" y="106"/>
                    <a:pt x="301" y="116"/>
                  </a:cubicBezTo>
                  <a:cubicBezTo>
                    <a:pt x="281" y="123"/>
                    <a:pt x="273" y="137"/>
                    <a:pt x="254" y="14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49" name="Freeform 94">
              <a:extLst>
                <a:ext uri="{FF2B5EF4-FFF2-40B4-BE49-F238E27FC236}">
                  <a16:creationId xmlns:a16="http://schemas.microsoft.com/office/drawing/2014/main" id="{94796E55-43FD-4625-85E5-EFFD4805CBD0}"/>
                </a:ext>
              </a:extLst>
            </p:cNvPr>
            <p:cNvSpPr>
              <a:spLocks/>
            </p:cNvSpPr>
            <p:nvPr/>
          </p:nvSpPr>
          <p:spPr bwMode="auto">
            <a:xfrm>
              <a:off x="6255931" y="1458150"/>
              <a:ext cx="224975" cy="84173"/>
            </a:xfrm>
            <a:custGeom>
              <a:avLst/>
              <a:gdLst>
                <a:gd name="T0" fmla="*/ 197 w 197"/>
                <a:gd name="T1" fmla="*/ 33 h 74"/>
                <a:gd name="T2" fmla="*/ 119 w 197"/>
                <a:gd name="T3" fmla="*/ 74 h 74"/>
                <a:gd name="T4" fmla="*/ 93 w 197"/>
                <a:gd name="T5" fmla="*/ 59 h 74"/>
                <a:gd name="T6" fmla="*/ 50 w 197"/>
                <a:gd name="T7" fmla="*/ 59 h 74"/>
                <a:gd name="T8" fmla="*/ 40 w 197"/>
                <a:gd name="T9" fmla="*/ 47 h 74"/>
                <a:gd name="T10" fmla="*/ 55 w 197"/>
                <a:gd name="T11" fmla="*/ 46 h 74"/>
                <a:gd name="T12" fmla="*/ 74 w 197"/>
                <a:gd name="T13" fmla="*/ 42 h 74"/>
                <a:gd name="T14" fmla="*/ 38 w 197"/>
                <a:gd name="T15" fmla="*/ 39 h 74"/>
                <a:gd name="T16" fmla="*/ 12 w 197"/>
                <a:gd name="T17" fmla="*/ 31 h 74"/>
                <a:gd name="T18" fmla="*/ 0 w 197"/>
                <a:gd name="T19" fmla="*/ 12 h 74"/>
                <a:gd name="T20" fmla="*/ 12 w 197"/>
                <a:gd name="T21" fmla="*/ 12 h 74"/>
                <a:gd name="T22" fmla="*/ 27 w 197"/>
                <a:gd name="T23" fmla="*/ 14 h 74"/>
                <a:gd name="T24" fmla="*/ 27 w 197"/>
                <a:gd name="T25" fmla="*/ 10 h 74"/>
                <a:gd name="T26" fmla="*/ 40 w 197"/>
                <a:gd name="T27" fmla="*/ 10 h 74"/>
                <a:gd name="T28" fmla="*/ 36 w 197"/>
                <a:gd name="T29" fmla="*/ 2 h 74"/>
                <a:gd name="T30" fmla="*/ 57 w 197"/>
                <a:gd name="T31" fmla="*/ 2 h 74"/>
                <a:gd name="T32" fmla="*/ 88 w 197"/>
                <a:gd name="T33" fmla="*/ 18 h 74"/>
                <a:gd name="T34" fmla="*/ 106 w 197"/>
                <a:gd name="T35" fmla="*/ 0 h 74"/>
                <a:gd name="T36" fmla="*/ 116 w 197"/>
                <a:gd name="T37" fmla="*/ 0 h 74"/>
                <a:gd name="T38" fmla="*/ 116 w 197"/>
                <a:gd name="T39" fmla="*/ 20 h 74"/>
                <a:gd name="T40" fmla="*/ 138 w 197"/>
                <a:gd name="T41" fmla="*/ 12 h 74"/>
                <a:gd name="T42" fmla="*/ 163 w 197"/>
                <a:gd name="T43" fmla="*/ 12 h 74"/>
                <a:gd name="T44" fmla="*/ 197 w 197"/>
                <a:gd name="T45" fmla="*/ 3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7" h="74">
                  <a:moveTo>
                    <a:pt x="197" y="33"/>
                  </a:moveTo>
                  <a:cubicBezTo>
                    <a:pt x="179" y="46"/>
                    <a:pt x="141" y="74"/>
                    <a:pt x="119" y="74"/>
                  </a:cubicBezTo>
                  <a:cubicBezTo>
                    <a:pt x="106" y="74"/>
                    <a:pt x="98" y="69"/>
                    <a:pt x="93" y="59"/>
                  </a:cubicBezTo>
                  <a:cubicBezTo>
                    <a:pt x="50" y="59"/>
                    <a:pt x="50" y="59"/>
                    <a:pt x="50" y="59"/>
                  </a:cubicBezTo>
                  <a:cubicBezTo>
                    <a:pt x="43" y="57"/>
                    <a:pt x="41" y="53"/>
                    <a:pt x="40" y="47"/>
                  </a:cubicBezTo>
                  <a:cubicBezTo>
                    <a:pt x="45" y="46"/>
                    <a:pt x="53" y="46"/>
                    <a:pt x="55" y="46"/>
                  </a:cubicBezTo>
                  <a:cubicBezTo>
                    <a:pt x="62" y="43"/>
                    <a:pt x="70" y="43"/>
                    <a:pt x="74" y="42"/>
                  </a:cubicBezTo>
                  <a:cubicBezTo>
                    <a:pt x="71" y="42"/>
                    <a:pt x="40" y="39"/>
                    <a:pt x="38" y="39"/>
                  </a:cubicBezTo>
                  <a:cubicBezTo>
                    <a:pt x="25" y="39"/>
                    <a:pt x="10" y="49"/>
                    <a:pt x="12" y="31"/>
                  </a:cubicBezTo>
                  <a:cubicBezTo>
                    <a:pt x="6" y="26"/>
                    <a:pt x="1" y="20"/>
                    <a:pt x="0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6" y="15"/>
                    <a:pt x="22" y="16"/>
                    <a:pt x="27" y="14"/>
                  </a:cubicBezTo>
                  <a:cubicBezTo>
                    <a:pt x="27" y="10"/>
                    <a:pt x="27" y="10"/>
                    <a:pt x="27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57" y="2"/>
                    <a:pt x="57" y="2"/>
                    <a:pt x="57" y="2"/>
                  </a:cubicBezTo>
                  <a:cubicBezTo>
                    <a:pt x="62" y="7"/>
                    <a:pt x="84" y="18"/>
                    <a:pt x="88" y="18"/>
                  </a:cubicBezTo>
                  <a:cubicBezTo>
                    <a:pt x="97" y="18"/>
                    <a:pt x="103" y="3"/>
                    <a:pt x="106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6" y="10"/>
                    <a:pt x="114" y="14"/>
                    <a:pt x="116" y="20"/>
                  </a:cubicBezTo>
                  <a:cubicBezTo>
                    <a:pt x="122" y="20"/>
                    <a:pt x="127" y="12"/>
                    <a:pt x="138" y="12"/>
                  </a:cubicBezTo>
                  <a:cubicBezTo>
                    <a:pt x="156" y="12"/>
                    <a:pt x="152" y="12"/>
                    <a:pt x="163" y="12"/>
                  </a:cubicBezTo>
                  <a:cubicBezTo>
                    <a:pt x="178" y="12"/>
                    <a:pt x="193" y="24"/>
                    <a:pt x="197" y="3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50" name="Freeform 95">
              <a:extLst>
                <a:ext uri="{FF2B5EF4-FFF2-40B4-BE49-F238E27FC236}">
                  <a16:creationId xmlns:a16="http://schemas.microsoft.com/office/drawing/2014/main" id="{6ADE6DB1-23E8-4D04-A755-18F6FDDC80A5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1565" y="1553036"/>
              <a:ext cx="44383" cy="39791"/>
            </a:xfrm>
            <a:custGeom>
              <a:avLst/>
              <a:gdLst>
                <a:gd name="T0" fmla="*/ 13 w 39"/>
                <a:gd name="T1" fmla="*/ 0 h 34"/>
                <a:gd name="T2" fmla="*/ 39 w 39"/>
                <a:gd name="T3" fmla="*/ 34 h 34"/>
                <a:gd name="T4" fmla="*/ 15 w 39"/>
                <a:gd name="T5" fmla="*/ 0 h 34"/>
                <a:gd name="T6" fmla="*/ 15 w 39"/>
                <a:gd name="T7" fmla="*/ 3 h 34"/>
                <a:gd name="T8" fmla="*/ 13 w 39"/>
                <a:gd name="T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4">
                  <a:moveTo>
                    <a:pt x="13" y="0"/>
                  </a:moveTo>
                  <a:cubicBezTo>
                    <a:pt x="23" y="14"/>
                    <a:pt x="33" y="17"/>
                    <a:pt x="39" y="34"/>
                  </a:cubicBezTo>
                  <a:cubicBezTo>
                    <a:pt x="23" y="30"/>
                    <a:pt x="0" y="6"/>
                    <a:pt x="15" y="0"/>
                  </a:cubicBezTo>
                  <a:cubicBezTo>
                    <a:pt x="15" y="3"/>
                    <a:pt x="15" y="3"/>
                    <a:pt x="15" y="3"/>
                  </a:cubicBezTo>
                  <a:lnTo>
                    <a:pt x="1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51" name="Freeform 96">
              <a:extLst>
                <a:ext uri="{FF2B5EF4-FFF2-40B4-BE49-F238E27FC236}">
                  <a16:creationId xmlns:a16="http://schemas.microsoft.com/office/drawing/2014/main" id="{F5127E23-3FDE-4F95-B57A-CF3CECCBC652}"/>
                </a:ext>
              </a:extLst>
            </p:cNvPr>
            <p:cNvSpPr>
              <a:spLocks/>
            </p:cNvSpPr>
            <p:nvPr/>
          </p:nvSpPr>
          <p:spPr bwMode="auto">
            <a:xfrm>
              <a:off x="5573355" y="2621272"/>
              <a:ext cx="108661" cy="136208"/>
            </a:xfrm>
            <a:custGeom>
              <a:avLst/>
              <a:gdLst>
                <a:gd name="T0" fmla="*/ 16 w 95"/>
                <a:gd name="T1" fmla="*/ 35 h 119"/>
                <a:gd name="T2" fmla="*/ 38 w 95"/>
                <a:gd name="T3" fmla="*/ 26 h 119"/>
                <a:gd name="T4" fmla="*/ 33 w 95"/>
                <a:gd name="T5" fmla="*/ 16 h 119"/>
                <a:gd name="T6" fmla="*/ 56 w 95"/>
                <a:gd name="T7" fmla="*/ 0 h 119"/>
                <a:gd name="T8" fmla="*/ 69 w 95"/>
                <a:gd name="T9" fmla="*/ 0 h 119"/>
                <a:gd name="T10" fmla="*/ 95 w 95"/>
                <a:gd name="T11" fmla="*/ 33 h 119"/>
                <a:gd name="T12" fmla="*/ 81 w 95"/>
                <a:gd name="T13" fmla="*/ 45 h 119"/>
                <a:gd name="T14" fmla="*/ 81 w 95"/>
                <a:gd name="T15" fmla="*/ 72 h 119"/>
                <a:gd name="T16" fmla="*/ 80 w 95"/>
                <a:gd name="T17" fmla="*/ 94 h 119"/>
                <a:gd name="T18" fmla="*/ 60 w 95"/>
                <a:gd name="T19" fmla="*/ 98 h 119"/>
                <a:gd name="T20" fmla="*/ 33 w 95"/>
                <a:gd name="T21" fmla="*/ 116 h 119"/>
                <a:gd name="T22" fmla="*/ 19 w 95"/>
                <a:gd name="T23" fmla="*/ 119 h 119"/>
                <a:gd name="T24" fmla="*/ 0 w 95"/>
                <a:gd name="T25" fmla="*/ 101 h 119"/>
                <a:gd name="T26" fmla="*/ 22 w 95"/>
                <a:gd name="T27" fmla="*/ 60 h 119"/>
                <a:gd name="T28" fmla="*/ 7 w 95"/>
                <a:gd name="T29" fmla="*/ 43 h 119"/>
                <a:gd name="T30" fmla="*/ 16 w 95"/>
                <a:gd name="T31" fmla="*/ 35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5" h="119">
                  <a:moveTo>
                    <a:pt x="16" y="35"/>
                  </a:moveTo>
                  <a:cubicBezTo>
                    <a:pt x="20" y="35"/>
                    <a:pt x="33" y="31"/>
                    <a:pt x="38" y="26"/>
                  </a:cubicBezTo>
                  <a:cubicBezTo>
                    <a:pt x="35" y="21"/>
                    <a:pt x="33" y="19"/>
                    <a:pt x="33" y="16"/>
                  </a:cubicBezTo>
                  <a:cubicBezTo>
                    <a:pt x="33" y="10"/>
                    <a:pt x="48" y="0"/>
                    <a:pt x="56" y="0"/>
                  </a:cubicBezTo>
                  <a:cubicBezTo>
                    <a:pt x="60" y="0"/>
                    <a:pt x="64" y="0"/>
                    <a:pt x="69" y="0"/>
                  </a:cubicBezTo>
                  <a:cubicBezTo>
                    <a:pt x="86" y="0"/>
                    <a:pt x="95" y="19"/>
                    <a:pt x="95" y="33"/>
                  </a:cubicBezTo>
                  <a:cubicBezTo>
                    <a:pt x="95" y="39"/>
                    <a:pt x="81" y="39"/>
                    <a:pt x="81" y="45"/>
                  </a:cubicBezTo>
                  <a:cubicBezTo>
                    <a:pt x="81" y="50"/>
                    <a:pt x="81" y="71"/>
                    <a:pt x="81" y="72"/>
                  </a:cubicBezTo>
                  <a:cubicBezTo>
                    <a:pt x="81" y="78"/>
                    <a:pt x="86" y="88"/>
                    <a:pt x="80" y="94"/>
                  </a:cubicBezTo>
                  <a:cubicBezTo>
                    <a:pt x="76" y="99"/>
                    <a:pt x="68" y="98"/>
                    <a:pt x="60" y="98"/>
                  </a:cubicBezTo>
                  <a:cubicBezTo>
                    <a:pt x="48" y="98"/>
                    <a:pt x="39" y="112"/>
                    <a:pt x="33" y="116"/>
                  </a:cubicBezTo>
                  <a:cubicBezTo>
                    <a:pt x="29" y="118"/>
                    <a:pt x="23" y="119"/>
                    <a:pt x="19" y="119"/>
                  </a:cubicBezTo>
                  <a:cubicBezTo>
                    <a:pt x="10" y="119"/>
                    <a:pt x="0" y="110"/>
                    <a:pt x="0" y="101"/>
                  </a:cubicBezTo>
                  <a:cubicBezTo>
                    <a:pt x="0" y="81"/>
                    <a:pt x="19" y="79"/>
                    <a:pt x="22" y="60"/>
                  </a:cubicBezTo>
                  <a:cubicBezTo>
                    <a:pt x="14" y="56"/>
                    <a:pt x="7" y="51"/>
                    <a:pt x="7" y="43"/>
                  </a:cubicBezTo>
                  <a:cubicBezTo>
                    <a:pt x="7" y="33"/>
                    <a:pt x="13" y="35"/>
                    <a:pt x="16" y="3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52" name="Freeform 97">
              <a:extLst>
                <a:ext uri="{FF2B5EF4-FFF2-40B4-BE49-F238E27FC236}">
                  <a16:creationId xmlns:a16="http://schemas.microsoft.com/office/drawing/2014/main" id="{D7343F3A-402E-40D9-B964-D1F3EAFB6C67}"/>
                </a:ext>
              </a:extLst>
            </p:cNvPr>
            <p:cNvSpPr>
              <a:spLocks/>
            </p:cNvSpPr>
            <p:nvPr/>
          </p:nvSpPr>
          <p:spPr bwMode="auto">
            <a:xfrm>
              <a:off x="5645286" y="2504960"/>
              <a:ext cx="21426" cy="21426"/>
            </a:xfrm>
            <a:custGeom>
              <a:avLst/>
              <a:gdLst>
                <a:gd name="T0" fmla="*/ 5 w 19"/>
                <a:gd name="T1" fmla="*/ 19 h 19"/>
                <a:gd name="T2" fmla="*/ 0 w 19"/>
                <a:gd name="T3" fmla="*/ 9 h 19"/>
                <a:gd name="T4" fmla="*/ 19 w 19"/>
                <a:gd name="T5" fmla="*/ 0 h 19"/>
                <a:gd name="T6" fmla="*/ 5 w 19"/>
                <a:gd name="T7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9">
                  <a:moveTo>
                    <a:pt x="5" y="19"/>
                  </a:moveTo>
                  <a:cubicBezTo>
                    <a:pt x="3" y="19"/>
                    <a:pt x="0" y="12"/>
                    <a:pt x="0" y="9"/>
                  </a:cubicBezTo>
                  <a:cubicBezTo>
                    <a:pt x="0" y="4"/>
                    <a:pt x="13" y="0"/>
                    <a:pt x="19" y="0"/>
                  </a:cubicBezTo>
                  <a:cubicBezTo>
                    <a:pt x="19" y="9"/>
                    <a:pt x="13" y="19"/>
                    <a:pt x="5" y="1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53" name="Freeform 98">
              <a:extLst>
                <a:ext uri="{FF2B5EF4-FFF2-40B4-BE49-F238E27FC236}">
                  <a16:creationId xmlns:a16="http://schemas.microsoft.com/office/drawing/2014/main" id="{53B15007-7BBD-4CB5-995F-B251A378AAD5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9060" y="2495778"/>
              <a:ext cx="205079" cy="312207"/>
            </a:xfrm>
            <a:custGeom>
              <a:avLst/>
              <a:gdLst>
                <a:gd name="T0" fmla="*/ 163 w 179"/>
                <a:gd name="T1" fmla="*/ 183 h 273"/>
                <a:gd name="T2" fmla="*/ 155 w 179"/>
                <a:gd name="T3" fmla="*/ 230 h 273"/>
                <a:gd name="T4" fmla="*/ 170 w 179"/>
                <a:gd name="T5" fmla="*/ 238 h 273"/>
                <a:gd name="T6" fmla="*/ 119 w 179"/>
                <a:gd name="T7" fmla="*/ 250 h 273"/>
                <a:gd name="T8" fmla="*/ 66 w 179"/>
                <a:gd name="T9" fmla="*/ 253 h 273"/>
                <a:gd name="T10" fmla="*/ 43 w 179"/>
                <a:gd name="T11" fmla="*/ 266 h 273"/>
                <a:gd name="T12" fmla="*/ 27 w 179"/>
                <a:gd name="T13" fmla="*/ 273 h 273"/>
                <a:gd name="T14" fmla="*/ 54 w 179"/>
                <a:gd name="T15" fmla="*/ 238 h 273"/>
                <a:gd name="T16" fmla="*/ 78 w 179"/>
                <a:gd name="T17" fmla="*/ 222 h 273"/>
                <a:gd name="T18" fmla="*/ 43 w 179"/>
                <a:gd name="T19" fmla="*/ 221 h 273"/>
                <a:gd name="T20" fmla="*/ 32 w 179"/>
                <a:gd name="T21" fmla="*/ 221 h 273"/>
                <a:gd name="T22" fmla="*/ 47 w 179"/>
                <a:gd name="T23" fmla="*/ 173 h 273"/>
                <a:gd name="T24" fmla="*/ 81 w 179"/>
                <a:gd name="T25" fmla="*/ 146 h 273"/>
                <a:gd name="T26" fmla="*/ 68 w 179"/>
                <a:gd name="T27" fmla="*/ 126 h 273"/>
                <a:gd name="T28" fmla="*/ 44 w 179"/>
                <a:gd name="T29" fmla="*/ 129 h 273"/>
                <a:gd name="T30" fmla="*/ 39 w 179"/>
                <a:gd name="T31" fmla="*/ 106 h 273"/>
                <a:gd name="T32" fmla="*/ 26 w 179"/>
                <a:gd name="T33" fmla="*/ 87 h 273"/>
                <a:gd name="T34" fmla="*/ 20 w 179"/>
                <a:gd name="T35" fmla="*/ 99 h 273"/>
                <a:gd name="T36" fmla="*/ 23 w 179"/>
                <a:gd name="T37" fmla="*/ 81 h 273"/>
                <a:gd name="T38" fmla="*/ 12 w 179"/>
                <a:gd name="T39" fmla="*/ 67 h 273"/>
                <a:gd name="T40" fmla="*/ 17 w 179"/>
                <a:gd name="T41" fmla="*/ 51 h 273"/>
                <a:gd name="T42" fmla="*/ 12 w 179"/>
                <a:gd name="T43" fmla="*/ 36 h 273"/>
                <a:gd name="T44" fmla="*/ 20 w 179"/>
                <a:gd name="T45" fmla="*/ 38 h 273"/>
                <a:gd name="T46" fmla="*/ 27 w 179"/>
                <a:gd name="T47" fmla="*/ 24 h 273"/>
                <a:gd name="T48" fmla="*/ 42 w 179"/>
                <a:gd name="T49" fmla="*/ 0 h 273"/>
                <a:gd name="T50" fmla="*/ 72 w 179"/>
                <a:gd name="T51" fmla="*/ 7 h 273"/>
                <a:gd name="T52" fmla="*/ 55 w 179"/>
                <a:gd name="T53" fmla="*/ 34 h 273"/>
                <a:gd name="T54" fmla="*/ 79 w 179"/>
                <a:gd name="T55" fmla="*/ 83 h 273"/>
                <a:gd name="T56" fmla="*/ 91 w 179"/>
                <a:gd name="T57" fmla="*/ 90 h 273"/>
                <a:gd name="T58" fmla="*/ 144 w 179"/>
                <a:gd name="T59" fmla="*/ 160 h 273"/>
                <a:gd name="T60" fmla="*/ 148 w 179"/>
                <a:gd name="T61" fmla="*/ 183 h 273"/>
                <a:gd name="T62" fmla="*/ 157 w 179"/>
                <a:gd name="T63" fmla="*/ 183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79" h="273">
                  <a:moveTo>
                    <a:pt x="154" y="186"/>
                  </a:moveTo>
                  <a:cubicBezTo>
                    <a:pt x="159" y="182"/>
                    <a:pt x="157" y="183"/>
                    <a:pt x="163" y="183"/>
                  </a:cubicBezTo>
                  <a:cubicBezTo>
                    <a:pt x="172" y="183"/>
                    <a:pt x="179" y="190"/>
                    <a:pt x="179" y="198"/>
                  </a:cubicBezTo>
                  <a:cubicBezTo>
                    <a:pt x="179" y="212"/>
                    <a:pt x="161" y="219"/>
                    <a:pt x="155" y="230"/>
                  </a:cubicBezTo>
                  <a:cubicBezTo>
                    <a:pt x="163" y="232"/>
                    <a:pt x="166" y="233"/>
                    <a:pt x="170" y="233"/>
                  </a:cubicBezTo>
                  <a:cubicBezTo>
                    <a:pt x="170" y="238"/>
                    <a:pt x="170" y="238"/>
                    <a:pt x="170" y="238"/>
                  </a:cubicBezTo>
                  <a:cubicBezTo>
                    <a:pt x="163" y="246"/>
                    <a:pt x="158" y="250"/>
                    <a:pt x="149" y="250"/>
                  </a:cubicBezTo>
                  <a:cubicBezTo>
                    <a:pt x="140" y="250"/>
                    <a:pt x="123" y="250"/>
                    <a:pt x="119" y="250"/>
                  </a:cubicBezTo>
                  <a:cubicBezTo>
                    <a:pt x="111" y="250"/>
                    <a:pt x="91" y="257"/>
                    <a:pt x="79" y="257"/>
                  </a:cubicBezTo>
                  <a:cubicBezTo>
                    <a:pt x="74" y="257"/>
                    <a:pt x="71" y="253"/>
                    <a:pt x="66" y="253"/>
                  </a:cubicBezTo>
                  <a:cubicBezTo>
                    <a:pt x="58" y="253"/>
                    <a:pt x="54" y="260"/>
                    <a:pt x="54" y="266"/>
                  </a:cubicBezTo>
                  <a:cubicBezTo>
                    <a:pt x="43" y="266"/>
                    <a:pt x="43" y="266"/>
                    <a:pt x="43" y="266"/>
                  </a:cubicBezTo>
                  <a:cubicBezTo>
                    <a:pt x="38" y="266"/>
                    <a:pt x="35" y="269"/>
                    <a:pt x="32" y="273"/>
                  </a:cubicBezTo>
                  <a:cubicBezTo>
                    <a:pt x="27" y="273"/>
                    <a:pt x="27" y="273"/>
                    <a:pt x="27" y="273"/>
                  </a:cubicBezTo>
                  <a:cubicBezTo>
                    <a:pt x="27" y="268"/>
                    <a:pt x="27" y="268"/>
                    <a:pt x="27" y="268"/>
                  </a:cubicBezTo>
                  <a:cubicBezTo>
                    <a:pt x="29" y="265"/>
                    <a:pt x="51" y="239"/>
                    <a:pt x="54" y="238"/>
                  </a:cubicBezTo>
                  <a:cubicBezTo>
                    <a:pt x="64" y="235"/>
                    <a:pt x="79" y="239"/>
                    <a:pt x="79" y="228"/>
                  </a:cubicBezTo>
                  <a:cubicBezTo>
                    <a:pt x="79" y="226"/>
                    <a:pt x="78" y="224"/>
                    <a:pt x="78" y="222"/>
                  </a:cubicBezTo>
                  <a:cubicBezTo>
                    <a:pt x="75" y="227"/>
                    <a:pt x="70" y="230"/>
                    <a:pt x="64" y="230"/>
                  </a:cubicBezTo>
                  <a:cubicBezTo>
                    <a:pt x="54" y="230"/>
                    <a:pt x="51" y="221"/>
                    <a:pt x="43" y="221"/>
                  </a:cubicBezTo>
                  <a:cubicBezTo>
                    <a:pt x="38" y="221"/>
                    <a:pt x="39" y="225"/>
                    <a:pt x="35" y="225"/>
                  </a:cubicBezTo>
                  <a:cubicBezTo>
                    <a:pt x="34" y="225"/>
                    <a:pt x="32" y="222"/>
                    <a:pt x="32" y="221"/>
                  </a:cubicBezTo>
                  <a:cubicBezTo>
                    <a:pt x="32" y="209"/>
                    <a:pt x="53" y="208"/>
                    <a:pt x="53" y="196"/>
                  </a:cubicBezTo>
                  <a:cubicBezTo>
                    <a:pt x="53" y="186"/>
                    <a:pt x="47" y="182"/>
                    <a:pt x="47" y="173"/>
                  </a:cubicBezTo>
                  <a:cubicBezTo>
                    <a:pt x="60" y="173"/>
                    <a:pt x="77" y="166"/>
                    <a:pt x="81" y="158"/>
                  </a:cubicBezTo>
                  <a:cubicBezTo>
                    <a:pt x="81" y="146"/>
                    <a:pt x="81" y="146"/>
                    <a:pt x="81" y="146"/>
                  </a:cubicBezTo>
                  <a:cubicBezTo>
                    <a:pt x="73" y="147"/>
                    <a:pt x="63" y="145"/>
                    <a:pt x="63" y="137"/>
                  </a:cubicBezTo>
                  <a:cubicBezTo>
                    <a:pt x="63" y="131"/>
                    <a:pt x="66" y="129"/>
                    <a:pt x="68" y="126"/>
                  </a:cubicBezTo>
                  <a:cubicBezTo>
                    <a:pt x="66" y="126"/>
                    <a:pt x="63" y="126"/>
                    <a:pt x="61" y="126"/>
                  </a:cubicBezTo>
                  <a:cubicBezTo>
                    <a:pt x="54" y="126"/>
                    <a:pt x="50" y="129"/>
                    <a:pt x="44" y="129"/>
                  </a:cubicBezTo>
                  <a:cubicBezTo>
                    <a:pt x="37" y="129"/>
                    <a:pt x="32" y="129"/>
                    <a:pt x="32" y="123"/>
                  </a:cubicBezTo>
                  <a:cubicBezTo>
                    <a:pt x="32" y="117"/>
                    <a:pt x="39" y="113"/>
                    <a:pt x="39" y="106"/>
                  </a:cubicBezTo>
                  <a:cubicBezTo>
                    <a:pt x="39" y="99"/>
                    <a:pt x="37" y="98"/>
                    <a:pt x="39" y="91"/>
                  </a:cubicBezTo>
                  <a:cubicBezTo>
                    <a:pt x="33" y="91"/>
                    <a:pt x="29" y="89"/>
                    <a:pt x="26" y="87"/>
                  </a:cubicBezTo>
                  <a:cubicBezTo>
                    <a:pt x="23" y="94"/>
                    <a:pt x="25" y="96"/>
                    <a:pt x="26" y="99"/>
                  </a:cubicBezTo>
                  <a:cubicBezTo>
                    <a:pt x="20" y="99"/>
                    <a:pt x="20" y="99"/>
                    <a:pt x="20" y="99"/>
                  </a:cubicBezTo>
                  <a:cubicBezTo>
                    <a:pt x="20" y="93"/>
                    <a:pt x="20" y="91"/>
                    <a:pt x="20" y="87"/>
                  </a:cubicBezTo>
                  <a:cubicBezTo>
                    <a:pt x="20" y="84"/>
                    <a:pt x="21" y="83"/>
                    <a:pt x="23" y="81"/>
                  </a:cubicBezTo>
                  <a:cubicBezTo>
                    <a:pt x="23" y="74"/>
                    <a:pt x="23" y="74"/>
                    <a:pt x="23" y="74"/>
                  </a:cubicBezTo>
                  <a:cubicBezTo>
                    <a:pt x="19" y="73"/>
                    <a:pt x="12" y="71"/>
                    <a:pt x="12" y="67"/>
                  </a:cubicBezTo>
                  <a:cubicBezTo>
                    <a:pt x="12" y="64"/>
                    <a:pt x="17" y="58"/>
                    <a:pt x="17" y="57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6" y="48"/>
                    <a:pt x="0" y="46"/>
                    <a:pt x="0" y="36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2" y="40"/>
                    <a:pt x="16" y="43"/>
                    <a:pt x="17" y="43"/>
                  </a:cubicBezTo>
                  <a:cubicBezTo>
                    <a:pt x="19" y="43"/>
                    <a:pt x="20" y="40"/>
                    <a:pt x="20" y="38"/>
                  </a:cubicBezTo>
                  <a:cubicBezTo>
                    <a:pt x="19" y="37"/>
                    <a:pt x="17" y="35"/>
                    <a:pt x="17" y="33"/>
                  </a:cubicBezTo>
                  <a:cubicBezTo>
                    <a:pt x="17" y="27"/>
                    <a:pt x="22" y="24"/>
                    <a:pt x="27" y="24"/>
                  </a:cubicBezTo>
                  <a:cubicBezTo>
                    <a:pt x="27" y="17"/>
                    <a:pt x="30" y="14"/>
                    <a:pt x="30" y="10"/>
                  </a:cubicBezTo>
                  <a:cubicBezTo>
                    <a:pt x="30" y="6"/>
                    <a:pt x="38" y="0"/>
                    <a:pt x="42" y="0"/>
                  </a:cubicBezTo>
                  <a:cubicBezTo>
                    <a:pt x="51" y="0"/>
                    <a:pt x="59" y="0"/>
                    <a:pt x="64" y="0"/>
                  </a:cubicBezTo>
                  <a:cubicBezTo>
                    <a:pt x="67" y="0"/>
                    <a:pt x="72" y="5"/>
                    <a:pt x="72" y="7"/>
                  </a:cubicBezTo>
                  <a:cubicBezTo>
                    <a:pt x="72" y="18"/>
                    <a:pt x="55" y="17"/>
                    <a:pt x="53" y="28"/>
                  </a:cubicBezTo>
                  <a:cubicBezTo>
                    <a:pt x="53" y="30"/>
                    <a:pt x="54" y="32"/>
                    <a:pt x="55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3" y="56"/>
                    <a:pt x="79" y="66"/>
                    <a:pt x="79" y="83"/>
                  </a:cubicBezTo>
                  <a:cubicBezTo>
                    <a:pt x="76" y="83"/>
                    <a:pt x="74" y="86"/>
                    <a:pt x="73" y="89"/>
                  </a:cubicBezTo>
                  <a:cubicBezTo>
                    <a:pt x="81" y="91"/>
                    <a:pt x="85" y="88"/>
                    <a:pt x="91" y="90"/>
                  </a:cubicBezTo>
                  <a:cubicBezTo>
                    <a:pt x="105" y="95"/>
                    <a:pt x="103" y="114"/>
                    <a:pt x="112" y="123"/>
                  </a:cubicBezTo>
                  <a:cubicBezTo>
                    <a:pt x="124" y="136"/>
                    <a:pt x="144" y="141"/>
                    <a:pt x="144" y="160"/>
                  </a:cubicBezTo>
                  <a:cubicBezTo>
                    <a:pt x="144" y="167"/>
                    <a:pt x="152" y="171"/>
                    <a:pt x="152" y="177"/>
                  </a:cubicBezTo>
                  <a:cubicBezTo>
                    <a:pt x="152" y="180"/>
                    <a:pt x="151" y="182"/>
                    <a:pt x="148" y="183"/>
                  </a:cubicBezTo>
                  <a:cubicBezTo>
                    <a:pt x="148" y="188"/>
                    <a:pt x="148" y="188"/>
                    <a:pt x="148" y="188"/>
                  </a:cubicBezTo>
                  <a:cubicBezTo>
                    <a:pt x="154" y="187"/>
                    <a:pt x="154" y="184"/>
                    <a:pt x="157" y="183"/>
                  </a:cubicBezTo>
                  <a:lnTo>
                    <a:pt x="154" y="18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54" name="Freeform 99">
              <a:extLst>
                <a:ext uri="{FF2B5EF4-FFF2-40B4-BE49-F238E27FC236}">
                  <a16:creationId xmlns:a16="http://schemas.microsoft.com/office/drawing/2014/main" id="{580F359D-413C-4538-9679-BC989342810F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3442" y="2656472"/>
              <a:ext cx="9183" cy="10713"/>
            </a:xfrm>
            <a:custGeom>
              <a:avLst/>
              <a:gdLst>
                <a:gd name="T0" fmla="*/ 5 w 9"/>
                <a:gd name="T1" fmla="*/ 0 h 9"/>
                <a:gd name="T2" fmla="*/ 0 w 9"/>
                <a:gd name="T3" fmla="*/ 9 h 9"/>
                <a:gd name="T4" fmla="*/ 8 w 9"/>
                <a:gd name="T5" fmla="*/ 9 h 9"/>
                <a:gd name="T6" fmla="*/ 9 w 9"/>
                <a:gd name="T7" fmla="*/ 0 h 9"/>
                <a:gd name="T8" fmla="*/ 5 w 9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5" y="0"/>
                  </a:moveTo>
                  <a:cubicBezTo>
                    <a:pt x="0" y="2"/>
                    <a:pt x="0" y="5"/>
                    <a:pt x="0" y="9"/>
                  </a:cubicBezTo>
                  <a:cubicBezTo>
                    <a:pt x="4" y="9"/>
                    <a:pt x="7" y="9"/>
                    <a:pt x="8" y="9"/>
                  </a:cubicBezTo>
                  <a:cubicBezTo>
                    <a:pt x="8" y="5"/>
                    <a:pt x="9" y="2"/>
                    <a:pt x="9" y="0"/>
                  </a:cubicBezTo>
                  <a:cubicBezTo>
                    <a:pt x="8" y="0"/>
                    <a:pt x="6" y="0"/>
                    <a:pt x="5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55" name="Freeform 100">
              <a:extLst>
                <a:ext uri="{FF2B5EF4-FFF2-40B4-BE49-F238E27FC236}">
                  <a16:creationId xmlns:a16="http://schemas.microsoft.com/office/drawing/2014/main" id="{B15019AA-D09C-4E46-AAEF-60710EF0449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5128" y="2175919"/>
              <a:ext cx="250992" cy="119373"/>
            </a:xfrm>
            <a:custGeom>
              <a:avLst/>
              <a:gdLst>
                <a:gd name="T0" fmla="*/ 218 w 219"/>
                <a:gd name="T1" fmla="*/ 56 h 104"/>
                <a:gd name="T2" fmla="*/ 184 w 219"/>
                <a:gd name="T3" fmla="*/ 84 h 104"/>
                <a:gd name="T4" fmla="*/ 125 w 219"/>
                <a:gd name="T5" fmla="*/ 104 h 104"/>
                <a:gd name="T6" fmla="*/ 57 w 219"/>
                <a:gd name="T7" fmla="*/ 90 h 104"/>
                <a:gd name="T8" fmla="*/ 24 w 219"/>
                <a:gd name="T9" fmla="*/ 75 h 104"/>
                <a:gd name="T10" fmla="*/ 31 w 219"/>
                <a:gd name="T11" fmla="*/ 71 h 104"/>
                <a:gd name="T12" fmla="*/ 35 w 219"/>
                <a:gd name="T13" fmla="*/ 48 h 104"/>
                <a:gd name="T14" fmla="*/ 2 w 219"/>
                <a:gd name="T15" fmla="*/ 44 h 104"/>
                <a:gd name="T16" fmla="*/ 41 w 219"/>
                <a:gd name="T17" fmla="*/ 37 h 104"/>
                <a:gd name="T18" fmla="*/ 38 w 219"/>
                <a:gd name="T19" fmla="*/ 31 h 104"/>
                <a:gd name="T20" fmla="*/ 0 w 219"/>
                <a:gd name="T21" fmla="*/ 13 h 104"/>
                <a:gd name="T22" fmla="*/ 15 w 219"/>
                <a:gd name="T23" fmla="*/ 15 h 104"/>
                <a:gd name="T24" fmla="*/ 15 w 219"/>
                <a:gd name="T25" fmla="*/ 9 h 104"/>
                <a:gd name="T26" fmla="*/ 29 w 219"/>
                <a:gd name="T27" fmla="*/ 0 h 104"/>
                <a:gd name="T28" fmla="*/ 35 w 219"/>
                <a:gd name="T29" fmla="*/ 0 h 104"/>
                <a:gd name="T30" fmla="*/ 39 w 219"/>
                <a:gd name="T31" fmla="*/ 12 h 104"/>
                <a:gd name="T32" fmla="*/ 50 w 219"/>
                <a:gd name="T33" fmla="*/ 28 h 104"/>
                <a:gd name="T34" fmla="*/ 64 w 219"/>
                <a:gd name="T35" fmla="*/ 23 h 104"/>
                <a:gd name="T36" fmla="*/ 64 w 219"/>
                <a:gd name="T37" fmla="*/ 13 h 104"/>
                <a:gd name="T38" fmla="*/ 74 w 219"/>
                <a:gd name="T39" fmla="*/ 20 h 104"/>
                <a:gd name="T40" fmla="*/ 92 w 219"/>
                <a:gd name="T41" fmla="*/ 15 h 104"/>
                <a:gd name="T42" fmla="*/ 103 w 219"/>
                <a:gd name="T43" fmla="*/ 21 h 104"/>
                <a:gd name="T44" fmla="*/ 103 w 219"/>
                <a:gd name="T45" fmla="*/ 13 h 104"/>
                <a:gd name="T46" fmla="*/ 127 w 219"/>
                <a:gd name="T47" fmla="*/ 15 h 104"/>
                <a:gd name="T48" fmla="*/ 153 w 219"/>
                <a:gd name="T49" fmla="*/ 13 h 104"/>
                <a:gd name="T50" fmla="*/ 156 w 219"/>
                <a:gd name="T51" fmla="*/ 1 h 104"/>
                <a:gd name="T52" fmla="*/ 164 w 219"/>
                <a:gd name="T53" fmla="*/ 1 h 104"/>
                <a:gd name="T54" fmla="*/ 178 w 219"/>
                <a:gd name="T55" fmla="*/ 11 h 104"/>
                <a:gd name="T56" fmla="*/ 196 w 219"/>
                <a:gd name="T57" fmla="*/ 7 h 104"/>
                <a:gd name="T58" fmla="*/ 191 w 219"/>
                <a:gd name="T59" fmla="*/ 14 h 104"/>
                <a:gd name="T60" fmla="*/ 219 w 219"/>
                <a:gd name="T61" fmla="*/ 54 h 104"/>
                <a:gd name="T62" fmla="*/ 218 w 219"/>
                <a:gd name="T63" fmla="*/ 56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9" h="104">
                  <a:moveTo>
                    <a:pt x="218" y="56"/>
                  </a:moveTo>
                  <a:cubicBezTo>
                    <a:pt x="212" y="67"/>
                    <a:pt x="194" y="81"/>
                    <a:pt x="184" y="84"/>
                  </a:cubicBezTo>
                  <a:cubicBezTo>
                    <a:pt x="166" y="91"/>
                    <a:pt x="151" y="104"/>
                    <a:pt x="125" y="104"/>
                  </a:cubicBezTo>
                  <a:cubicBezTo>
                    <a:pt x="97" y="104"/>
                    <a:pt x="78" y="97"/>
                    <a:pt x="57" y="90"/>
                  </a:cubicBezTo>
                  <a:cubicBezTo>
                    <a:pt x="47" y="87"/>
                    <a:pt x="41" y="75"/>
                    <a:pt x="24" y="75"/>
                  </a:cubicBezTo>
                  <a:cubicBezTo>
                    <a:pt x="26" y="74"/>
                    <a:pt x="29" y="71"/>
                    <a:pt x="31" y="71"/>
                  </a:cubicBezTo>
                  <a:cubicBezTo>
                    <a:pt x="31" y="61"/>
                    <a:pt x="33" y="56"/>
                    <a:pt x="35" y="48"/>
                  </a:cubicBezTo>
                  <a:cubicBezTo>
                    <a:pt x="22" y="44"/>
                    <a:pt x="10" y="52"/>
                    <a:pt x="2" y="44"/>
                  </a:cubicBezTo>
                  <a:cubicBezTo>
                    <a:pt x="13" y="44"/>
                    <a:pt x="33" y="40"/>
                    <a:pt x="41" y="37"/>
                  </a:cubicBezTo>
                  <a:cubicBezTo>
                    <a:pt x="39" y="36"/>
                    <a:pt x="38" y="33"/>
                    <a:pt x="38" y="31"/>
                  </a:cubicBezTo>
                  <a:cubicBezTo>
                    <a:pt x="29" y="31"/>
                    <a:pt x="1" y="22"/>
                    <a:pt x="0" y="13"/>
                  </a:cubicBezTo>
                  <a:cubicBezTo>
                    <a:pt x="7" y="11"/>
                    <a:pt x="10" y="13"/>
                    <a:pt x="15" y="15"/>
                  </a:cubicBezTo>
                  <a:cubicBezTo>
                    <a:pt x="15" y="13"/>
                    <a:pt x="15" y="11"/>
                    <a:pt x="15" y="9"/>
                  </a:cubicBezTo>
                  <a:cubicBezTo>
                    <a:pt x="21" y="9"/>
                    <a:pt x="22" y="0"/>
                    <a:pt x="29" y="0"/>
                  </a:cubicBezTo>
                  <a:cubicBezTo>
                    <a:pt x="31" y="0"/>
                    <a:pt x="32" y="0"/>
                    <a:pt x="35" y="0"/>
                  </a:cubicBezTo>
                  <a:cubicBezTo>
                    <a:pt x="35" y="5"/>
                    <a:pt x="38" y="7"/>
                    <a:pt x="39" y="12"/>
                  </a:cubicBezTo>
                  <a:cubicBezTo>
                    <a:pt x="38" y="17"/>
                    <a:pt x="45" y="28"/>
                    <a:pt x="50" y="28"/>
                  </a:cubicBezTo>
                  <a:cubicBezTo>
                    <a:pt x="56" y="28"/>
                    <a:pt x="60" y="24"/>
                    <a:pt x="64" y="23"/>
                  </a:cubicBezTo>
                  <a:cubicBezTo>
                    <a:pt x="63" y="17"/>
                    <a:pt x="62" y="16"/>
                    <a:pt x="64" y="13"/>
                  </a:cubicBezTo>
                  <a:cubicBezTo>
                    <a:pt x="67" y="16"/>
                    <a:pt x="69" y="20"/>
                    <a:pt x="74" y="20"/>
                  </a:cubicBezTo>
                  <a:cubicBezTo>
                    <a:pt x="92" y="15"/>
                    <a:pt x="92" y="15"/>
                    <a:pt x="92" y="15"/>
                  </a:cubicBezTo>
                  <a:cubicBezTo>
                    <a:pt x="98" y="17"/>
                    <a:pt x="100" y="19"/>
                    <a:pt x="103" y="21"/>
                  </a:cubicBezTo>
                  <a:cubicBezTo>
                    <a:pt x="102" y="18"/>
                    <a:pt x="103" y="15"/>
                    <a:pt x="103" y="13"/>
                  </a:cubicBezTo>
                  <a:cubicBezTo>
                    <a:pt x="114" y="13"/>
                    <a:pt x="120" y="15"/>
                    <a:pt x="127" y="15"/>
                  </a:cubicBezTo>
                  <a:cubicBezTo>
                    <a:pt x="137" y="15"/>
                    <a:pt x="146" y="5"/>
                    <a:pt x="153" y="13"/>
                  </a:cubicBezTo>
                  <a:cubicBezTo>
                    <a:pt x="153" y="6"/>
                    <a:pt x="154" y="4"/>
                    <a:pt x="156" y="1"/>
                  </a:cubicBezTo>
                  <a:cubicBezTo>
                    <a:pt x="161" y="2"/>
                    <a:pt x="161" y="3"/>
                    <a:pt x="164" y="1"/>
                  </a:cubicBezTo>
                  <a:cubicBezTo>
                    <a:pt x="164" y="10"/>
                    <a:pt x="170" y="11"/>
                    <a:pt x="178" y="11"/>
                  </a:cubicBezTo>
                  <a:cubicBezTo>
                    <a:pt x="185" y="11"/>
                    <a:pt x="189" y="7"/>
                    <a:pt x="196" y="7"/>
                  </a:cubicBezTo>
                  <a:cubicBezTo>
                    <a:pt x="194" y="9"/>
                    <a:pt x="191" y="12"/>
                    <a:pt x="191" y="14"/>
                  </a:cubicBezTo>
                  <a:cubicBezTo>
                    <a:pt x="191" y="37"/>
                    <a:pt x="219" y="32"/>
                    <a:pt x="219" y="54"/>
                  </a:cubicBezTo>
                  <a:lnTo>
                    <a:pt x="218" y="5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56" name="Freeform 101">
              <a:extLst>
                <a:ext uri="{FF2B5EF4-FFF2-40B4-BE49-F238E27FC236}">
                  <a16:creationId xmlns:a16="http://schemas.microsoft.com/office/drawing/2014/main" id="{63AD0784-F0B8-4DD3-943B-A9BF92CD6F2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2236" y="3623701"/>
              <a:ext cx="257114" cy="91825"/>
            </a:xfrm>
            <a:custGeom>
              <a:avLst/>
              <a:gdLst>
                <a:gd name="T0" fmla="*/ 225 w 225"/>
                <a:gd name="T1" fmla="*/ 71 h 81"/>
                <a:gd name="T2" fmla="*/ 197 w 225"/>
                <a:gd name="T3" fmla="*/ 81 h 81"/>
                <a:gd name="T4" fmla="*/ 153 w 225"/>
                <a:gd name="T5" fmla="*/ 75 h 81"/>
                <a:gd name="T6" fmla="*/ 153 w 225"/>
                <a:gd name="T7" fmla="*/ 70 h 81"/>
                <a:gd name="T8" fmla="*/ 160 w 225"/>
                <a:gd name="T9" fmla="*/ 63 h 81"/>
                <a:gd name="T10" fmla="*/ 135 w 225"/>
                <a:gd name="T11" fmla="*/ 47 h 81"/>
                <a:gd name="T12" fmla="*/ 126 w 225"/>
                <a:gd name="T13" fmla="*/ 39 h 81"/>
                <a:gd name="T14" fmla="*/ 110 w 225"/>
                <a:gd name="T15" fmla="*/ 39 h 81"/>
                <a:gd name="T16" fmla="*/ 84 w 225"/>
                <a:gd name="T17" fmla="*/ 27 h 81"/>
                <a:gd name="T18" fmla="*/ 62 w 225"/>
                <a:gd name="T19" fmla="*/ 27 h 81"/>
                <a:gd name="T20" fmla="*/ 60 w 225"/>
                <a:gd name="T21" fmla="*/ 18 h 81"/>
                <a:gd name="T22" fmla="*/ 50 w 225"/>
                <a:gd name="T23" fmla="*/ 16 h 81"/>
                <a:gd name="T24" fmla="*/ 7 w 225"/>
                <a:gd name="T25" fmla="*/ 35 h 81"/>
                <a:gd name="T26" fmla="*/ 0 w 225"/>
                <a:gd name="T27" fmla="*/ 35 h 81"/>
                <a:gd name="T28" fmla="*/ 63 w 225"/>
                <a:gd name="T29" fmla="*/ 0 h 81"/>
                <a:gd name="T30" fmla="*/ 137 w 225"/>
                <a:gd name="T31" fmla="*/ 20 h 81"/>
                <a:gd name="T32" fmla="*/ 150 w 225"/>
                <a:gd name="T33" fmla="*/ 29 h 81"/>
                <a:gd name="T34" fmla="*/ 197 w 225"/>
                <a:gd name="T35" fmla="*/ 49 h 81"/>
                <a:gd name="T36" fmla="*/ 197 w 225"/>
                <a:gd name="T37" fmla="*/ 55 h 81"/>
                <a:gd name="T38" fmla="*/ 208 w 225"/>
                <a:gd name="T39" fmla="*/ 55 h 81"/>
                <a:gd name="T40" fmla="*/ 225 w 225"/>
                <a:gd name="T41" fmla="*/ 7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5" h="81">
                  <a:moveTo>
                    <a:pt x="225" y="71"/>
                  </a:moveTo>
                  <a:cubicBezTo>
                    <a:pt x="220" y="81"/>
                    <a:pt x="206" y="81"/>
                    <a:pt x="197" y="81"/>
                  </a:cubicBezTo>
                  <a:cubicBezTo>
                    <a:pt x="179" y="81"/>
                    <a:pt x="167" y="75"/>
                    <a:pt x="153" y="75"/>
                  </a:cubicBezTo>
                  <a:cubicBezTo>
                    <a:pt x="153" y="74"/>
                    <a:pt x="153" y="72"/>
                    <a:pt x="153" y="70"/>
                  </a:cubicBezTo>
                  <a:cubicBezTo>
                    <a:pt x="156" y="70"/>
                    <a:pt x="160" y="67"/>
                    <a:pt x="160" y="63"/>
                  </a:cubicBezTo>
                  <a:cubicBezTo>
                    <a:pt x="149" y="58"/>
                    <a:pt x="137" y="59"/>
                    <a:pt x="135" y="47"/>
                  </a:cubicBezTo>
                  <a:cubicBezTo>
                    <a:pt x="128" y="47"/>
                    <a:pt x="129" y="41"/>
                    <a:pt x="126" y="39"/>
                  </a:cubicBezTo>
                  <a:cubicBezTo>
                    <a:pt x="120" y="36"/>
                    <a:pt x="116" y="39"/>
                    <a:pt x="110" y="39"/>
                  </a:cubicBezTo>
                  <a:cubicBezTo>
                    <a:pt x="100" y="39"/>
                    <a:pt x="94" y="27"/>
                    <a:pt x="84" y="27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57" y="24"/>
                    <a:pt x="58" y="20"/>
                    <a:pt x="60" y="18"/>
                  </a:cubicBezTo>
                  <a:cubicBezTo>
                    <a:pt x="57" y="15"/>
                    <a:pt x="54" y="16"/>
                    <a:pt x="50" y="16"/>
                  </a:cubicBezTo>
                  <a:cubicBezTo>
                    <a:pt x="35" y="16"/>
                    <a:pt x="15" y="27"/>
                    <a:pt x="7" y="3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13" y="13"/>
                    <a:pt x="29" y="0"/>
                    <a:pt x="63" y="0"/>
                  </a:cubicBezTo>
                  <a:cubicBezTo>
                    <a:pt x="96" y="0"/>
                    <a:pt x="112" y="20"/>
                    <a:pt x="137" y="20"/>
                  </a:cubicBezTo>
                  <a:cubicBezTo>
                    <a:pt x="142" y="20"/>
                    <a:pt x="148" y="28"/>
                    <a:pt x="150" y="29"/>
                  </a:cubicBezTo>
                  <a:cubicBezTo>
                    <a:pt x="160" y="40"/>
                    <a:pt x="179" y="49"/>
                    <a:pt x="197" y="49"/>
                  </a:cubicBezTo>
                  <a:cubicBezTo>
                    <a:pt x="197" y="51"/>
                    <a:pt x="196" y="53"/>
                    <a:pt x="197" y="55"/>
                  </a:cubicBezTo>
                  <a:cubicBezTo>
                    <a:pt x="208" y="55"/>
                    <a:pt x="208" y="55"/>
                    <a:pt x="208" y="55"/>
                  </a:cubicBezTo>
                  <a:cubicBezTo>
                    <a:pt x="216" y="58"/>
                    <a:pt x="220" y="69"/>
                    <a:pt x="225" y="7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57" name="Freeform 102">
              <a:extLst>
                <a:ext uri="{FF2B5EF4-FFF2-40B4-BE49-F238E27FC236}">
                  <a16:creationId xmlns:a16="http://schemas.microsoft.com/office/drawing/2014/main" id="{D950056C-08B8-48FD-A911-55BDFE08AF4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8967" y="3657370"/>
              <a:ext cx="13774" cy="16835"/>
            </a:xfrm>
            <a:custGeom>
              <a:avLst/>
              <a:gdLst>
                <a:gd name="T0" fmla="*/ 10 w 12"/>
                <a:gd name="T1" fmla="*/ 1 h 14"/>
                <a:gd name="T2" fmla="*/ 10 w 12"/>
                <a:gd name="T3" fmla="*/ 13 h 14"/>
                <a:gd name="T4" fmla="*/ 0 w 12"/>
                <a:gd name="T5" fmla="*/ 13 h 14"/>
                <a:gd name="T6" fmla="*/ 6 w 12"/>
                <a:gd name="T7" fmla="*/ 6 h 14"/>
                <a:gd name="T8" fmla="*/ 6 w 12"/>
                <a:gd name="T9" fmla="*/ 0 h 14"/>
                <a:gd name="T10" fmla="*/ 8 w 12"/>
                <a:gd name="T11" fmla="*/ 0 h 14"/>
                <a:gd name="T12" fmla="*/ 10 w 12"/>
                <a:gd name="T13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4">
                  <a:moveTo>
                    <a:pt x="10" y="1"/>
                  </a:moveTo>
                  <a:cubicBezTo>
                    <a:pt x="11" y="5"/>
                    <a:pt x="12" y="9"/>
                    <a:pt x="10" y="13"/>
                  </a:cubicBezTo>
                  <a:cubicBezTo>
                    <a:pt x="9" y="13"/>
                    <a:pt x="0" y="14"/>
                    <a:pt x="0" y="13"/>
                  </a:cubicBezTo>
                  <a:cubicBezTo>
                    <a:pt x="0" y="7"/>
                    <a:pt x="4" y="6"/>
                    <a:pt x="6" y="6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8" y="0"/>
                    <a:pt x="8" y="0"/>
                    <a:pt x="8" y="0"/>
                  </a:cubicBezTo>
                  <a:lnTo>
                    <a:pt x="10" y="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58" name="Freeform 103">
              <a:extLst>
                <a:ext uri="{FF2B5EF4-FFF2-40B4-BE49-F238E27FC236}">
                  <a16:creationId xmlns:a16="http://schemas.microsoft.com/office/drawing/2014/main" id="{8EE17449-A673-4EEE-BA70-616A10CC750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5993" y="3749195"/>
              <a:ext cx="42852" cy="19896"/>
            </a:xfrm>
            <a:custGeom>
              <a:avLst/>
              <a:gdLst>
                <a:gd name="T0" fmla="*/ 31 w 37"/>
                <a:gd name="T1" fmla="*/ 5 h 17"/>
                <a:gd name="T2" fmla="*/ 37 w 37"/>
                <a:gd name="T3" fmla="*/ 12 h 17"/>
                <a:gd name="T4" fmla="*/ 12 w 37"/>
                <a:gd name="T5" fmla="*/ 17 h 17"/>
                <a:gd name="T6" fmla="*/ 0 w 37"/>
                <a:gd name="T7" fmla="*/ 5 h 17"/>
                <a:gd name="T8" fmla="*/ 8 w 37"/>
                <a:gd name="T9" fmla="*/ 0 h 17"/>
                <a:gd name="T10" fmla="*/ 32 w 37"/>
                <a:gd name="T11" fmla="*/ 7 h 17"/>
                <a:gd name="T12" fmla="*/ 31 w 37"/>
                <a:gd name="T13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17">
                  <a:moveTo>
                    <a:pt x="31" y="5"/>
                  </a:moveTo>
                  <a:cubicBezTo>
                    <a:pt x="35" y="7"/>
                    <a:pt x="37" y="9"/>
                    <a:pt x="37" y="12"/>
                  </a:cubicBezTo>
                  <a:cubicBezTo>
                    <a:pt x="28" y="14"/>
                    <a:pt x="22" y="17"/>
                    <a:pt x="12" y="17"/>
                  </a:cubicBezTo>
                  <a:cubicBezTo>
                    <a:pt x="6" y="17"/>
                    <a:pt x="0" y="11"/>
                    <a:pt x="0" y="5"/>
                  </a:cubicBezTo>
                  <a:cubicBezTo>
                    <a:pt x="0" y="2"/>
                    <a:pt x="5" y="0"/>
                    <a:pt x="8" y="0"/>
                  </a:cubicBezTo>
                  <a:cubicBezTo>
                    <a:pt x="17" y="0"/>
                    <a:pt x="28" y="5"/>
                    <a:pt x="32" y="7"/>
                  </a:cubicBezTo>
                  <a:lnTo>
                    <a:pt x="31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59" name="Freeform 104">
              <a:extLst>
                <a:ext uri="{FF2B5EF4-FFF2-40B4-BE49-F238E27FC236}">
                  <a16:creationId xmlns:a16="http://schemas.microsoft.com/office/drawing/2014/main" id="{1E06A8A3-EC8A-45D3-A04E-A840D936E11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9942" y="3747665"/>
              <a:ext cx="35200" cy="15304"/>
            </a:xfrm>
            <a:custGeom>
              <a:avLst/>
              <a:gdLst>
                <a:gd name="T0" fmla="*/ 31 w 31"/>
                <a:gd name="T1" fmla="*/ 8 h 13"/>
                <a:gd name="T2" fmla="*/ 19 w 31"/>
                <a:gd name="T3" fmla="*/ 13 h 13"/>
                <a:gd name="T4" fmla="*/ 0 w 31"/>
                <a:gd name="T5" fmla="*/ 4 h 13"/>
                <a:gd name="T6" fmla="*/ 8 w 31"/>
                <a:gd name="T7" fmla="*/ 0 h 13"/>
                <a:gd name="T8" fmla="*/ 31 w 31"/>
                <a:gd name="T9" fmla="*/ 8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3">
                  <a:moveTo>
                    <a:pt x="31" y="8"/>
                  </a:moveTo>
                  <a:cubicBezTo>
                    <a:pt x="29" y="13"/>
                    <a:pt x="23" y="13"/>
                    <a:pt x="19" y="13"/>
                  </a:cubicBezTo>
                  <a:cubicBezTo>
                    <a:pt x="10" y="13"/>
                    <a:pt x="0" y="12"/>
                    <a:pt x="0" y="4"/>
                  </a:cubicBezTo>
                  <a:cubicBezTo>
                    <a:pt x="0" y="0"/>
                    <a:pt x="6" y="0"/>
                    <a:pt x="8" y="0"/>
                  </a:cubicBezTo>
                  <a:cubicBezTo>
                    <a:pt x="11" y="0"/>
                    <a:pt x="29" y="4"/>
                    <a:pt x="31" y="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60" name="Freeform 105">
              <a:extLst>
                <a:ext uri="{FF2B5EF4-FFF2-40B4-BE49-F238E27FC236}">
                  <a16:creationId xmlns:a16="http://schemas.microsoft.com/office/drawing/2014/main" id="{9915C76A-24B8-42B9-A47E-AF7416B83D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0881" y="3709404"/>
              <a:ext cx="148453" cy="61217"/>
            </a:xfrm>
            <a:custGeom>
              <a:avLst/>
              <a:gdLst>
                <a:gd name="T0" fmla="*/ 108 w 129"/>
                <a:gd name="T1" fmla="*/ 20 h 54"/>
                <a:gd name="T2" fmla="*/ 129 w 129"/>
                <a:gd name="T3" fmla="*/ 38 h 54"/>
                <a:gd name="T4" fmla="*/ 101 w 129"/>
                <a:gd name="T5" fmla="*/ 38 h 54"/>
                <a:gd name="T6" fmla="*/ 87 w 129"/>
                <a:gd name="T7" fmla="*/ 44 h 54"/>
                <a:gd name="T8" fmla="*/ 79 w 129"/>
                <a:gd name="T9" fmla="*/ 40 h 54"/>
                <a:gd name="T10" fmla="*/ 62 w 129"/>
                <a:gd name="T11" fmla="*/ 54 h 54"/>
                <a:gd name="T12" fmla="*/ 53 w 129"/>
                <a:gd name="T13" fmla="*/ 44 h 54"/>
                <a:gd name="T14" fmla="*/ 19 w 129"/>
                <a:gd name="T15" fmla="*/ 42 h 54"/>
                <a:gd name="T16" fmla="*/ 10 w 129"/>
                <a:gd name="T17" fmla="*/ 42 h 54"/>
                <a:gd name="T18" fmla="*/ 9 w 129"/>
                <a:gd name="T19" fmla="*/ 48 h 54"/>
                <a:gd name="T20" fmla="*/ 0 w 129"/>
                <a:gd name="T21" fmla="*/ 35 h 54"/>
                <a:gd name="T22" fmla="*/ 4 w 129"/>
                <a:gd name="T23" fmla="*/ 32 h 54"/>
                <a:gd name="T24" fmla="*/ 38 w 129"/>
                <a:gd name="T25" fmla="*/ 31 h 54"/>
                <a:gd name="T26" fmla="*/ 33 w 129"/>
                <a:gd name="T27" fmla="*/ 15 h 54"/>
                <a:gd name="T28" fmla="*/ 23 w 129"/>
                <a:gd name="T29" fmla="*/ 6 h 54"/>
                <a:gd name="T30" fmla="*/ 29 w 129"/>
                <a:gd name="T31" fmla="*/ 0 h 54"/>
                <a:gd name="T32" fmla="*/ 47 w 129"/>
                <a:gd name="T33" fmla="*/ 6 h 54"/>
                <a:gd name="T34" fmla="*/ 70 w 129"/>
                <a:gd name="T35" fmla="*/ 3 h 54"/>
                <a:gd name="T36" fmla="*/ 112 w 129"/>
                <a:gd name="T37" fmla="*/ 23 h 54"/>
                <a:gd name="T38" fmla="*/ 108 w 129"/>
                <a:gd name="T39" fmla="*/ 2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54">
                  <a:moveTo>
                    <a:pt x="108" y="20"/>
                  </a:moveTo>
                  <a:cubicBezTo>
                    <a:pt x="116" y="26"/>
                    <a:pt x="123" y="30"/>
                    <a:pt x="129" y="38"/>
                  </a:cubicBezTo>
                  <a:cubicBezTo>
                    <a:pt x="101" y="38"/>
                    <a:pt x="101" y="38"/>
                    <a:pt x="101" y="38"/>
                  </a:cubicBezTo>
                  <a:cubicBezTo>
                    <a:pt x="95" y="41"/>
                    <a:pt x="92" y="44"/>
                    <a:pt x="87" y="44"/>
                  </a:cubicBezTo>
                  <a:cubicBezTo>
                    <a:pt x="82" y="44"/>
                    <a:pt x="83" y="40"/>
                    <a:pt x="79" y="40"/>
                  </a:cubicBezTo>
                  <a:cubicBezTo>
                    <a:pt x="70" y="40"/>
                    <a:pt x="70" y="54"/>
                    <a:pt x="62" y="54"/>
                  </a:cubicBezTo>
                  <a:cubicBezTo>
                    <a:pt x="55" y="54"/>
                    <a:pt x="57" y="46"/>
                    <a:pt x="53" y="44"/>
                  </a:cubicBezTo>
                  <a:cubicBezTo>
                    <a:pt x="46" y="39"/>
                    <a:pt x="28" y="42"/>
                    <a:pt x="19" y="42"/>
                  </a:cubicBezTo>
                  <a:cubicBezTo>
                    <a:pt x="14" y="42"/>
                    <a:pt x="14" y="44"/>
                    <a:pt x="10" y="42"/>
                  </a:cubicBezTo>
                  <a:cubicBezTo>
                    <a:pt x="10" y="44"/>
                    <a:pt x="9" y="46"/>
                    <a:pt x="9" y="48"/>
                  </a:cubicBezTo>
                  <a:cubicBezTo>
                    <a:pt x="4" y="47"/>
                    <a:pt x="0" y="40"/>
                    <a:pt x="0" y="35"/>
                  </a:cubicBezTo>
                  <a:cubicBezTo>
                    <a:pt x="1" y="35"/>
                    <a:pt x="3" y="33"/>
                    <a:pt x="4" y="32"/>
                  </a:cubicBezTo>
                  <a:cubicBezTo>
                    <a:pt x="21" y="32"/>
                    <a:pt x="29" y="36"/>
                    <a:pt x="38" y="31"/>
                  </a:cubicBezTo>
                  <a:cubicBezTo>
                    <a:pt x="33" y="26"/>
                    <a:pt x="33" y="21"/>
                    <a:pt x="33" y="15"/>
                  </a:cubicBezTo>
                  <a:cubicBezTo>
                    <a:pt x="28" y="15"/>
                    <a:pt x="23" y="11"/>
                    <a:pt x="23" y="6"/>
                  </a:cubicBezTo>
                  <a:cubicBezTo>
                    <a:pt x="23" y="3"/>
                    <a:pt x="26" y="0"/>
                    <a:pt x="29" y="0"/>
                  </a:cubicBezTo>
                  <a:cubicBezTo>
                    <a:pt x="36" y="0"/>
                    <a:pt x="40" y="6"/>
                    <a:pt x="47" y="6"/>
                  </a:cubicBezTo>
                  <a:cubicBezTo>
                    <a:pt x="57" y="6"/>
                    <a:pt x="61" y="3"/>
                    <a:pt x="70" y="3"/>
                  </a:cubicBezTo>
                  <a:cubicBezTo>
                    <a:pt x="94" y="3"/>
                    <a:pt x="98" y="16"/>
                    <a:pt x="112" y="23"/>
                  </a:cubicBezTo>
                  <a:lnTo>
                    <a:pt x="108" y="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61" name="Freeform 106">
              <a:extLst>
                <a:ext uri="{FF2B5EF4-FFF2-40B4-BE49-F238E27FC236}">
                  <a16:creationId xmlns:a16="http://schemas.microsoft.com/office/drawing/2014/main" id="{F3D04842-1491-4200-AD1E-46E2FA4C0F4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3090" y="3957333"/>
              <a:ext cx="18365" cy="21426"/>
            </a:xfrm>
            <a:custGeom>
              <a:avLst/>
              <a:gdLst>
                <a:gd name="T0" fmla="*/ 16 w 16"/>
                <a:gd name="T1" fmla="*/ 6 h 19"/>
                <a:gd name="T2" fmla="*/ 16 w 16"/>
                <a:gd name="T3" fmla="*/ 0 h 19"/>
                <a:gd name="T4" fmla="*/ 9 w 16"/>
                <a:gd name="T5" fmla="*/ 0 h 19"/>
                <a:gd name="T6" fmla="*/ 0 w 16"/>
                <a:gd name="T7" fmla="*/ 16 h 19"/>
                <a:gd name="T8" fmla="*/ 7 w 16"/>
                <a:gd name="T9" fmla="*/ 16 h 19"/>
                <a:gd name="T10" fmla="*/ 16 w 16"/>
                <a:gd name="T11" fmla="*/ 6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9">
                  <a:moveTo>
                    <a:pt x="16" y="6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4" y="0"/>
                    <a:pt x="12" y="0"/>
                    <a:pt x="9" y="0"/>
                  </a:cubicBezTo>
                  <a:cubicBezTo>
                    <a:pt x="5" y="0"/>
                    <a:pt x="0" y="8"/>
                    <a:pt x="0" y="16"/>
                  </a:cubicBezTo>
                  <a:cubicBezTo>
                    <a:pt x="0" y="19"/>
                    <a:pt x="5" y="16"/>
                    <a:pt x="7" y="16"/>
                  </a:cubicBezTo>
                  <a:cubicBezTo>
                    <a:pt x="12" y="16"/>
                    <a:pt x="15" y="9"/>
                    <a:pt x="16" y="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62" name="Freeform 107">
              <a:extLst>
                <a:ext uri="{FF2B5EF4-FFF2-40B4-BE49-F238E27FC236}">
                  <a16:creationId xmlns:a16="http://schemas.microsoft.com/office/drawing/2014/main" id="{946C3AD2-485A-4572-B289-54B9A702C0F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3978" y="4232810"/>
              <a:ext cx="58157" cy="47443"/>
            </a:xfrm>
            <a:custGeom>
              <a:avLst/>
              <a:gdLst>
                <a:gd name="T0" fmla="*/ 18 w 51"/>
                <a:gd name="T1" fmla="*/ 0 h 42"/>
                <a:gd name="T2" fmla="*/ 34 w 51"/>
                <a:gd name="T3" fmla="*/ 7 h 42"/>
                <a:gd name="T4" fmla="*/ 46 w 51"/>
                <a:gd name="T5" fmla="*/ 9 h 42"/>
                <a:gd name="T6" fmla="*/ 51 w 51"/>
                <a:gd name="T7" fmla="*/ 16 h 42"/>
                <a:gd name="T8" fmla="*/ 31 w 51"/>
                <a:gd name="T9" fmla="*/ 42 h 42"/>
                <a:gd name="T10" fmla="*/ 0 w 51"/>
                <a:gd name="T11" fmla="*/ 20 h 42"/>
                <a:gd name="T12" fmla="*/ 15 w 51"/>
                <a:gd name="T13" fmla="*/ 0 h 42"/>
                <a:gd name="T14" fmla="*/ 18 w 51"/>
                <a:gd name="T15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" h="42">
                  <a:moveTo>
                    <a:pt x="18" y="0"/>
                  </a:moveTo>
                  <a:cubicBezTo>
                    <a:pt x="23" y="3"/>
                    <a:pt x="28" y="7"/>
                    <a:pt x="34" y="7"/>
                  </a:cubicBezTo>
                  <a:cubicBezTo>
                    <a:pt x="35" y="18"/>
                    <a:pt x="42" y="9"/>
                    <a:pt x="46" y="9"/>
                  </a:cubicBezTo>
                  <a:cubicBezTo>
                    <a:pt x="49" y="9"/>
                    <a:pt x="51" y="15"/>
                    <a:pt x="51" y="16"/>
                  </a:cubicBezTo>
                  <a:cubicBezTo>
                    <a:pt x="51" y="23"/>
                    <a:pt x="40" y="42"/>
                    <a:pt x="31" y="42"/>
                  </a:cubicBezTo>
                  <a:cubicBezTo>
                    <a:pt x="20" y="42"/>
                    <a:pt x="0" y="27"/>
                    <a:pt x="0" y="20"/>
                  </a:cubicBezTo>
                  <a:cubicBezTo>
                    <a:pt x="0" y="8"/>
                    <a:pt x="6" y="0"/>
                    <a:pt x="15" y="0"/>
                  </a:cubicBezTo>
                  <a:cubicBezTo>
                    <a:pt x="16" y="0"/>
                    <a:pt x="18" y="1"/>
                    <a:pt x="18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63" name="Freeform 108">
              <a:extLst>
                <a:ext uri="{FF2B5EF4-FFF2-40B4-BE49-F238E27FC236}">
                  <a16:creationId xmlns:a16="http://schemas.microsoft.com/office/drawing/2014/main" id="{67AF6064-960C-459D-BD6B-764E89A6136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5472" y="5402054"/>
              <a:ext cx="22957" cy="53565"/>
            </a:xfrm>
            <a:custGeom>
              <a:avLst/>
              <a:gdLst>
                <a:gd name="T0" fmla="*/ 0 w 19"/>
                <a:gd name="T1" fmla="*/ 24 h 46"/>
                <a:gd name="T2" fmla="*/ 10 w 19"/>
                <a:gd name="T3" fmla="*/ 0 h 46"/>
                <a:gd name="T4" fmla="*/ 19 w 19"/>
                <a:gd name="T5" fmla="*/ 13 h 46"/>
                <a:gd name="T6" fmla="*/ 16 w 19"/>
                <a:gd name="T7" fmla="*/ 22 h 46"/>
                <a:gd name="T8" fmla="*/ 16 w 19"/>
                <a:gd name="T9" fmla="*/ 46 h 46"/>
                <a:gd name="T10" fmla="*/ 9 w 19"/>
                <a:gd name="T11" fmla="*/ 46 h 46"/>
                <a:gd name="T12" fmla="*/ 0 w 19"/>
                <a:gd name="T13" fmla="*/ 35 h 46"/>
                <a:gd name="T14" fmla="*/ 0 w 19"/>
                <a:gd name="T15" fmla="*/ 24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46">
                  <a:moveTo>
                    <a:pt x="0" y="24"/>
                  </a:moveTo>
                  <a:cubicBezTo>
                    <a:pt x="0" y="24"/>
                    <a:pt x="5" y="0"/>
                    <a:pt x="10" y="0"/>
                  </a:cubicBezTo>
                  <a:cubicBezTo>
                    <a:pt x="16" y="0"/>
                    <a:pt x="19" y="7"/>
                    <a:pt x="19" y="13"/>
                  </a:cubicBezTo>
                  <a:cubicBezTo>
                    <a:pt x="19" y="18"/>
                    <a:pt x="16" y="20"/>
                    <a:pt x="16" y="22"/>
                  </a:cubicBezTo>
                  <a:cubicBezTo>
                    <a:pt x="16" y="46"/>
                    <a:pt x="16" y="46"/>
                    <a:pt x="16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4" y="45"/>
                    <a:pt x="0" y="38"/>
                    <a:pt x="0" y="35"/>
                  </a:cubicBezTo>
                  <a:cubicBezTo>
                    <a:pt x="0" y="31"/>
                    <a:pt x="0" y="24"/>
                    <a:pt x="0" y="2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64" name="Freeform 109">
              <a:extLst>
                <a:ext uri="{FF2B5EF4-FFF2-40B4-BE49-F238E27FC236}">
                  <a16:creationId xmlns:a16="http://schemas.microsoft.com/office/drawing/2014/main" id="{73E92B08-699F-48A9-9EE6-5188B70CC6D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9472" y="3914481"/>
              <a:ext cx="1150890" cy="1948231"/>
            </a:xfrm>
            <a:custGeom>
              <a:avLst/>
              <a:gdLst>
                <a:gd name="T0" fmla="*/ 80 w 1007"/>
                <a:gd name="T1" fmla="*/ 163 h 1703"/>
                <a:gd name="T2" fmla="*/ 89 w 1007"/>
                <a:gd name="T3" fmla="*/ 91 h 1703"/>
                <a:gd name="T4" fmla="*/ 102 w 1007"/>
                <a:gd name="T5" fmla="*/ 83 h 1703"/>
                <a:gd name="T6" fmla="*/ 142 w 1007"/>
                <a:gd name="T7" fmla="*/ 31 h 1703"/>
                <a:gd name="T8" fmla="*/ 220 w 1007"/>
                <a:gd name="T9" fmla="*/ 10 h 1703"/>
                <a:gd name="T10" fmla="*/ 218 w 1007"/>
                <a:gd name="T11" fmla="*/ 76 h 1703"/>
                <a:gd name="T12" fmla="*/ 235 w 1007"/>
                <a:gd name="T13" fmla="*/ 23 h 1703"/>
                <a:gd name="T14" fmla="*/ 252 w 1007"/>
                <a:gd name="T15" fmla="*/ 8 h 1703"/>
                <a:gd name="T16" fmla="*/ 333 w 1007"/>
                <a:gd name="T17" fmla="*/ 42 h 1703"/>
                <a:gd name="T18" fmla="*/ 391 w 1007"/>
                <a:gd name="T19" fmla="*/ 36 h 1703"/>
                <a:gd name="T20" fmla="*/ 401 w 1007"/>
                <a:gd name="T21" fmla="*/ 46 h 1703"/>
                <a:gd name="T22" fmla="*/ 465 w 1007"/>
                <a:gd name="T23" fmla="*/ 89 h 1703"/>
                <a:gd name="T24" fmla="*/ 564 w 1007"/>
                <a:gd name="T25" fmla="*/ 150 h 1703"/>
                <a:gd name="T26" fmla="*/ 609 w 1007"/>
                <a:gd name="T27" fmla="*/ 161 h 1703"/>
                <a:gd name="T28" fmla="*/ 668 w 1007"/>
                <a:gd name="T29" fmla="*/ 234 h 1703"/>
                <a:gd name="T30" fmla="*/ 658 w 1007"/>
                <a:gd name="T31" fmla="*/ 306 h 1703"/>
                <a:gd name="T32" fmla="*/ 693 w 1007"/>
                <a:gd name="T33" fmla="*/ 333 h 1703"/>
                <a:gd name="T34" fmla="*/ 781 w 1007"/>
                <a:gd name="T35" fmla="*/ 316 h 1703"/>
                <a:gd name="T36" fmla="*/ 802 w 1007"/>
                <a:gd name="T37" fmla="*/ 344 h 1703"/>
                <a:gd name="T38" fmla="*/ 882 w 1007"/>
                <a:gd name="T39" fmla="*/ 344 h 1703"/>
                <a:gd name="T40" fmla="*/ 988 w 1007"/>
                <a:gd name="T41" fmla="*/ 397 h 1703"/>
                <a:gd name="T42" fmla="*/ 943 w 1007"/>
                <a:gd name="T43" fmla="*/ 558 h 1703"/>
                <a:gd name="T44" fmla="*/ 914 w 1007"/>
                <a:gd name="T45" fmla="*/ 674 h 1703"/>
                <a:gd name="T46" fmla="*/ 897 w 1007"/>
                <a:gd name="T47" fmla="*/ 729 h 1703"/>
                <a:gd name="T48" fmla="*/ 833 w 1007"/>
                <a:gd name="T49" fmla="*/ 809 h 1703"/>
                <a:gd name="T50" fmla="*/ 738 w 1007"/>
                <a:gd name="T51" fmla="*/ 853 h 1703"/>
                <a:gd name="T52" fmla="*/ 708 w 1007"/>
                <a:gd name="T53" fmla="*/ 944 h 1703"/>
                <a:gd name="T54" fmla="*/ 667 w 1007"/>
                <a:gd name="T55" fmla="*/ 1007 h 1703"/>
                <a:gd name="T56" fmla="*/ 535 w 1007"/>
                <a:gd name="T57" fmla="*/ 1107 h 1703"/>
                <a:gd name="T58" fmla="*/ 511 w 1007"/>
                <a:gd name="T59" fmla="*/ 1115 h 1703"/>
                <a:gd name="T60" fmla="*/ 530 w 1007"/>
                <a:gd name="T61" fmla="*/ 1178 h 1703"/>
                <a:gd name="T62" fmla="*/ 420 w 1007"/>
                <a:gd name="T63" fmla="*/ 1220 h 1703"/>
                <a:gd name="T64" fmla="*/ 412 w 1007"/>
                <a:gd name="T65" fmla="*/ 1274 h 1703"/>
                <a:gd name="T66" fmla="*/ 353 w 1007"/>
                <a:gd name="T67" fmla="*/ 1282 h 1703"/>
                <a:gd name="T68" fmla="*/ 386 w 1007"/>
                <a:gd name="T69" fmla="*/ 1316 h 1703"/>
                <a:gd name="T70" fmla="*/ 368 w 1007"/>
                <a:gd name="T71" fmla="*/ 1331 h 1703"/>
                <a:gd name="T72" fmla="*/ 306 w 1007"/>
                <a:gd name="T73" fmla="*/ 1418 h 1703"/>
                <a:gd name="T74" fmla="*/ 302 w 1007"/>
                <a:gd name="T75" fmla="*/ 1525 h 1703"/>
                <a:gd name="T76" fmla="*/ 277 w 1007"/>
                <a:gd name="T77" fmla="*/ 1592 h 1703"/>
                <a:gd name="T78" fmla="*/ 345 w 1007"/>
                <a:gd name="T79" fmla="*/ 1685 h 1703"/>
                <a:gd name="T80" fmla="*/ 292 w 1007"/>
                <a:gd name="T81" fmla="*/ 1703 h 1703"/>
                <a:gd name="T82" fmla="*/ 219 w 1007"/>
                <a:gd name="T83" fmla="*/ 1659 h 1703"/>
                <a:gd name="T84" fmla="*/ 159 w 1007"/>
                <a:gd name="T85" fmla="*/ 1627 h 1703"/>
                <a:gd name="T86" fmla="*/ 161 w 1007"/>
                <a:gd name="T87" fmla="*/ 1602 h 1703"/>
                <a:gd name="T88" fmla="*/ 146 w 1007"/>
                <a:gd name="T89" fmla="*/ 1545 h 1703"/>
                <a:gd name="T90" fmla="*/ 141 w 1007"/>
                <a:gd name="T91" fmla="*/ 1425 h 1703"/>
                <a:gd name="T92" fmla="*/ 149 w 1007"/>
                <a:gd name="T93" fmla="*/ 1409 h 1703"/>
                <a:gd name="T94" fmla="*/ 193 w 1007"/>
                <a:gd name="T95" fmla="*/ 1293 h 1703"/>
                <a:gd name="T96" fmla="*/ 165 w 1007"/>
                <a:gd name="T97" fmla="*/ 1275 h 1703"/>
                <a:gd name="T98" fmla="*/ 175 w 1007"/>
                <a:gd name="T99" fmla="*/ 1226 h 1703"/>
                <a:gd name="T100" fmla="*/ 197 w 1007"/>
                <a:gd name="T101" fmla="*/ 1128 h 1703"/>
                <a:gd name="T102" fmla="*/ 213 w 1007"/>
                <a:gd name="T103" fmla="*/ 1012 h 1703"/>
                <a:gd name="T104" fmla="*/ 234 w 1007"/>
                <a:gd name="T105" fmla="*/ 890 h 1703"/>
                <a:gd name="T106" fmla="*/ 246 w 1007"/>
                <a:gd name="T107" fmla="*/ 782 h 1703"/>
                <a:gd name="T108" fmla="*/ 180 w 1007"/>
                <a:gd name="T109" fmla="*/ 667 h 1703"/>
                <a:gd name="T110" fmla="*/ 107 w 1007"/>
                <a:gd name="T111" fmla="*/ 594 h 1703"/>
                <a:gd name="T112" fmla="*/ 49 w 1007"/>
                <a:gd name="T113" fmla="*/ 469 h 1703"/>
                <a:gd name="T114" fmla="*/ 19 w 1007"/>
                <a:gd name="T115" fmla="*/ 435 h 1703"/>
                <a:gd name="T116" fmla="*/ 32 w 1007"/>
                <a:gd name="T117" fmla="*/ 344 h 1703"/>
                <a:gd name="T118" fmla="*/ 24 w 1007"/>
                <a:gd name="T119" fmla="*/ 266 h 1703"/>
                <a:gd name="T120" fmla="*/ 81 w 1007"/>
                <a:gd name="T121" fmla="*/ 191 h 17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07" h="1703">
                  <a:moveTo>
                    <a:pt x="84" y="185"/>
                  </a:moveTo>
                  <a:cubicBezTo>
                    <a:pt x="84" y="184"/>
                    <a:pt x="84" y="182"/>
                    <a:pt x="84" y="181"/>
                  </a:cubicBezTo>
                  <a:cubicBezTo>
                    <a:pt x="84" y="174"/>
                    <a:pt x="80" y="169"/>
                    <a:pt x="80" y="163"/>
                  </a:cubicBezTo>
                  <a:cubicBezTo>
                    <a:pt x="80" y="153"/>
                    <a:pt x="84" y="150"/>
                    <a:pt x="84" y="142"/>
                  </a:cubicBezTo>
                  <a:cubicBezTo>
                    <a:pt x="84" y="126"/>
                    <a:pt x="70" y="128"/>
                    <a:pt x="70" y="114"/>
                  </a:cubicBezTo>
                  <a:cubicBezTo>
                    <a:pt x="70" y="103"/>
                    <a:pt x="85" y="98"/>
                    <a:pt x="89" y="91"/>
                  </a:cubicBezTo>
                  <a:cubicBezTo>
                    <a:pt x="95" y="93"/>
                    <a:pt x="93" y="93"/>
                    <a:pt x="98" y="91"/>
                  </a:cubicBezTo>
                  <a:cubicBezTo>
                    <a:pt x="98" y="90"/>
                    <a:pt x="98" y="88"/>
                    <a:pt x="98" y="87"/>
                  </a:cubicBezTo>
                  <a:cubicBezTo>
                    <a:pt x="98" y="85"/>
                    <a:pt x="101" y="83"/>
                    <a:pt x="102" y="83"/>
                  </a:cubicBezTo>
                  <a:cubicBezTo>
                    <a:pt x="102" y="75"/>
                    <a:pt x="110" y="72"/>
                    <a:pt x="115" y="69"/>
                  </a:cubicBezTo>
                  <a:cubicBezTo>
                    <a:pt x="119" y="66"/>
                    <a:pt x="120" y="56"/>
                    <a:pt x="121" y="49"/>
                  </a:cubicBezTo>
                  <a:cubicBezTo>
                    <a:pt x="125" y="37"/>
                    <a:pt x="132" y="34"/>
                    <a:pt x="142" y="31"/>
                  </a:cubicBezTo>
                  <a:cubicBezTo>
                    <a:pt x="160" y="25"/>
                    <a:pt x="172" y="22"/>
                    <a:pt x="191" y="15"/>
                  </a:cubicBezTo>
                  <a:cubicBezTo>
                    <a:pt x="201" y="12"/>
                    <a:pt x="203" y="0"/>
                    <a:pt x="213" y="0"/>
                  </a:cubicBezTo>
                  <a:cubicBezTo>
                    <a:pt x="217" y="0"/>
                    <a:pt x="220" y="9"/>
                    <a:pt x="220" y="10"/>
                  </a:cubicBezTo>
                  <a:cubicBezTo>
                    <a:pt x="220" y="16"/>
                    <a:pt x="215" y="19"/>
                    <a:pt x="212" y="19"/>
                  </a:cubicBezTo>
                  <a:cubicBezTo>
                    <a:pt x="210" y="31"/>
                    <a:pt x="205" y="45"/>
                    <a:pt x="205" y="52"/>
                  </a:cubicBezTo>
                  <a:cubicBezTo>
                    <a:pt x="205" y="60"/>
                    <a:pt x="210" y="76"/>
                    <a:pt x="218" y="76"/>
                  </a:cubicBezTo>
                  <a:cubicBezTo>
                    <a:pt x="221" y="76"/>
                    <a:pt x="225" y="66"/>
                    <a:pt x="225" y="63"/>
                  </a:cubicBezTo>
                  <a:cubicBezTo>
                    <a:pt x="225" y="53"/>
                    <a:pt x="216" y="48"/>
                    <a:pt x="216" y="38"/>
                  </a:cubicBezTo>
                  <a:cubicBezTo>
                    <a:pt x="216" y="26"/>
                    <a:pt x="228" y="28"/>
                    <a:pt x="235" y="23"/>
                  </a:cubicBezTo>
                  <a:cubicBezTo>
                    <a:pt x="253" y="23"/>
                    <a:pt x="253" y="23"/>
                    <a:pt x="253" y="23"/>
                  </a:cubicBezTo>
                  <a:cubicBezTo>
                    <a:pt x="250" y="14"/>
                    <a:pt x="239" y="18"/>
                    <a:pt x="239" y="8"/>
                  </a:cubicBezTo>
                  <a:cubicBezTo>
                    <a:pt x="252" y="8"/>
                    <a:pt x="252" y="8"/>
                    <a:pt x="252" y="8"/>
                  </a:cubicBezTo>
                  <a:cubicBezTo>
                    <a:pt x="255" y="21"/>
                    <a:pt x="272" y="25"/>
                    <a:pt x="283" y="28"/>
                  </a:cubicBezTo>
                  <a:cubicBezTo>
                    <a:pt x="283" y="36"/>
                    <a:pt x="288" y="41"/>
                    <a:pt x="293" y="42"/>
                  </a:cubicBezTo>
                  <a:cubicBezTo>
                    <a:pt x="305" y="42"/>
                    <a:pt x="327" y="42"/>
                    <a:pt x="333" y="42"/>
                  </a:cubicBezTo>
                  <a:cubicBezTo>
                    <a:pt x="333" y="49"/>
                    <a:pt x="343" y="51"/>
                    <a:pt x="349" y="51"/>
                  </a:cubicBezTo>
                  <a:cubicBezTo>
                    <a:pt x="360" y="49"/>
                    <a:pt x="368" y="49"/>
                    <a:pt x="372" y="40"/>
                  </a:cubicBezTo>
                  <a:cubicBezTo>
                    <a:pt x="373" y="37"/>
                    <a:pt x="389" y="37"/>
                    <a:pt x="391" y="36"/>
                  </a:cubicBezTo>
                  <a:cubicBezTo>
                    <a:pt x="399" y="36"/>
                    <a:pt x="412" y="38"/>
                    <a:pt x="412" y="38"/>
                  </a:cubicBezTo>
                  <a:cubicBezTo>
                    <a:pt x="409" y="41"/>
                    <a:pt x="403" y="41"/>
                    <a:pt x="401" y="40"/>
                  </a:cubicBezTo>
                  <a:cubicBezTo>
                    <a:pt x="401" y="46"/>
                    <a:pt x="401" y="46"/>
                    <a:pt x="401" y="46"/>
                  </a:cubicBezTo>
                  <a:cubicBezTo>
                    <a:pt x="406" y="57"/>
                    <a:pt x="422" y="60"/>
                    <a:pt x="433" y="64"/>
                  </a:cubicBezTo>
                  <a:cubicBezTo>
                    <a:pt x="443" y="67"/>
                    <a:pt x="441" y="79"/>
                    <a:pt x="444" y="89"/>
                  </a:cubicBezTo>
                  <a:cubicBezTo>
                    <a:pt x="465" y="89"/>
                    <a:pt x="465" y="89"/>
                    <a:pt x="465" y="89"/>
                  </a:cubicBezTo>
                  <a:cubicBezTo>
                    <a:pt x="480" y="104"/>
                    <a:pt x="486" y="102"/>
                    <a:pt x="496" y="122"/>
                  </a:cubicBezTo>
                  <a:cubicBezTo>
                    <a:pt x="497" y="125"/>
                    <a:pt x="503" y="126"/>
                    <a:pt x="507" y="126"/>
                  </a:cubicBezTo>
                  <a:cubicBezTo>
                    <a:pt x="512" y="149"/>
                    <a:pt x="544" y="146"/>
                    <a:pt x="564" y="150"/>
                  </a:cubicBezTo>
                  <a:cubicBezTo>
                    <a:pt x="584" y="150"/>
                    <a:pt x="584" y="150"/>
                    <a:pt x="584" y="150"/>
                  </a:cubicBezTo>
                  <a:cubicBezTo>
                    <a:pt x="589" y="153"/>
                    <a:pt x="602" y="159"/>
                    <a:pt x="609" y="159"/>
                  </a:cubicBezTo>
                  <a:cubicBezTo>
                    <a:pt x="609" y="161"/>
                    <a:pt x="609" y="161"/>
                    <a:pt x="609" y="161"/>
                  </a:cubicBezTo>
                  <a:cubicBezTo>
                    <a:pt x="611" y="161"/>
                    <a:pt x="612" y="161"/>
                    <a:pt x="614" y="161"/>
                  </a:cubicBezTo>
                  <a:cubicBezTo>
                    <a:pt x="626" y="161"/>
                    <a:pt x="642" y="187"/>
                    <a:pt x="655" y="190"/>
                  </a:cubicBezTo>
                  <a:cubicBezTo>
                    <a:pt x="655" y="200"/>
                    <a:pt x="664" y="225"/>
                    <a:pt x="668" y="234"/>
                  </a:cubicBezTo>
                  <a:cubicBezTo>
                    <a:pt x="672" y="242"/>
                    <a:pt x="682" y="242"/>
                    <a:pt x="682" y="250"/>
                  </a:cubicBezTo>
                  <a:cubicBezTo>
                    <a:pt x="670" y="266"/>
                    <a:pt x="648" y="274"/>
                    <a:pt x="648" y="297"/>
                  </a:cubicBezTo>
                  <a:cubicBezTo>
                    <a:pt x="648" y="305"/>
                    <a:pt x="655" y="305"/>
                    <a:pt x="658" y="306"/>
                  </a:cubicBezTo>
                  <a:cubicBezTo>
                    <a:pt x="666" y="310"/>
                    <a:pt x="670" y="316"/>
                    <a:pt x="671" y="324"/>
                  </a:cubicBezTo>
                  <a:cubicBezTo>
                    <a:pt x="689" y="324"/>
                    <a:pt x="689" y="324"/>
                    <a:pt x="689" y="324"/>
                  </a:cubicBezTo>
                  <a:cubicBezTo>
                    <a:pt x="689" y="327"/>
                    <a:pt x="691" y="333"/>
                    <a:pt x="693" y="333"/>
                  </a:cubicBezTo>
                  <a:cubicBezTo>
                    <a:pt x="696" y="333"/>
                    <a:pt x="699" y="328"/>
                    <a:pt x="702" y="324"/>
                  </a:cubicBezTo>
                  <a:cubicBezTo>
                    <a:pt x="709" y="311"/>
                    <a:pt x="718" y="294"/>
                    <a:pt x="730" y="294"/>
                  </a:cubicBezTo>
                  <a:cubicBezTo>
                    <a:pt x="744" y="294"/>
                    <a:pt x="771" y="309"/>
                    <a:pt x="781" y="316"/>
                  </a:cubicBezTo>
                  <a:cubicBezTo>
                    <a:pt x="787" y="320"/>
                    <a:pt x="794" y="318"/>
                    <a:pt x="795" y="324"/>
                  </a:cubicBezTo>
                  <a:cubicBezTo>
                    <a:pt x="798" y="332"/>
                    <a:pt x="797" y="337"/>
                    <a:pt x="797" y="344"/>
                  </a:cubicBezTo>
                  <a:cubicBezTo>
                    <a:pt x="802" y="344"/>
                    <a:pt x="802" y="344"/>
                    <a:pt x="802" y="344"/>
                  </a:cubicBezTo>
                  <a:cubicBezTo>
                    <a:pt x="809" y="341"/>
                    <a:pt x="812" y="336"/>
                    <a:pt x="819" y="336"/>
                  </a:cubicBezTo>
                  <a:cubicBezTo>
                    <a:pt x="835" y="336"/>
                    <a:pt x="838" y="348"/>
                    <a:pt x="853" y="348"/>
                  </a:cubicBezTo>
                  <a:cubicBezTo>
                    <a:pt x="882" y="344"/>
                    <a:pt x="882" y="344"/>
                    <a:pt x="882" y="344"/>
                  </a:cubicBezTo>
                  <a:cubicBezTo>
                    <a:pt x="896" y="347"/>
                    <a:pt x="909" y="353"/>
                    <a:pt x="917" y="357"/>
                  </a:cubicBezTo>
                  <a:cubicBezTo>
                    <a:pt x="924" y="369"/>
                    <a:pt x="948" y="391"/>
                    <a:pt x="960" y="395"/>
                  </a:cubicBezTo>
                  <a:cubicBezTo>
                    <a:pt x="970" y="398"/>
                    <a:pt x="977" y="394"/>
                    <a:pt x="988" y="397"/>
                  </a:cubicBezTo>
                  <a:cubicBezTo>
                    <a:pt x="1003" y="402"/>
                    <a:pt x="1007" y="418"/>
                    <a:pt x="1007" y="435"/>
                  </a:cubicBezTo>
                  <a:cubicBezTo>
                    <a:pt x="1007" y="494"/>
                    <a:pt x="976" y="509"/>
                    <a:pt x="956" y="542"/>
                  </a:cubicBezTo>
                  <a:cubicBezTo>
                    <a:pt x="951" y="549"/>
                    <a:pt x="948" y="551"/>
                    <a:pt x="943" y="558"/>
                  </a:cubicBezTo>
                  <a:cubicBezTo>
                    <a:pt x="936" y="570"/>
                    <a:pt x="927" y="572"/>
                    <a:pt x="920" y="580"/>
                  </a:cubicBezTo>
                  <a:cubicBezTo>
                    <a:pt x="908" y="592"/>
                    <a:pt x="920" y="617"/>
                    <a:pt x="920" y="636"/>
                  </a:cubicBezTo>
                  <a:cubicBezTo>
                    <a:pt x="920" y="651"/>
                    <a:pt x="914" y="664"/>
                    <a:pt x="914" y="674"/>
                  </a:cubicBezTo>
                  <a:cubicBezTo>
                    <a:pt x="914" y="678"/>
                    <a:pt x="911" y="681"/>
                    <a:pt x="911" y="684"/>
                  </a:cubicBezTo>
                  <a:cubicBezTo>
                    <a:pt x="908" y="688"/>
                    <a:pt x="901" y="696"/>
                    <a:pt x="901" y="702"/>
                  </a:cubicBezTo>
                  <a:cubicBezTo>
                    <a:pt x="901" y="710"/>
                    <a:pt x="898" y="726"/>
                    <a:pt x="897" y="729"/>
                  </a:cubicBezTo>
                  <a:cubicBezTo>
                    <a:pt x="886" y="747"/>
                    <a:pt x="882" y="755"/>
                    <a:pt x="870" y="771"/>
                  </a:cubicBezTo>
                  <a:cubicBezTo>
                    <a:pt x="867" y="776"/>
                    <a:pt x="868" y="786"/>
                    <a:pt x="867" y="789"/>
                  </a:cubicBezTo>
                  <a:cubicBezTo>
                    <a:pt x="862" y="798"/>
                    <a:pt x="846" y="809"/>
                    <a:pt x="833" y="809"/>
                  </a:cubicBezTo>
                  <a:cubicBezTo>
                    <a:pt x="819" y="809"/>
                    <a:pt x="808" y="809"/>
                    <a:pt x="796" y="814"/>
                  </a:cubicBezTo>
                  <a:cubicBezTo>
                    <a:pt x="792" y="817"/>
                    <a:pt x="791" y="820"/>
                    <a:pt x="789" y="823"/>
                  </a:cubicBezTo>
                  <a:cubicBezTo>
                    <a:pt x="770" y="842"/>
                    <a:pt x="752" y="831"/>
                    <a:pt x="738" y="853"/>
                  </a:cubicBezTo>
                  <a:cubicBezTo>
                    <a:pt x="732" y="863"/>
                    <a:pt x="722" y="863"/>
                    <a:pt x="716" y="870"/>
                  </a:cubicBezTo>
                  <a:cubicBezTo>
                    <a:pt x="706" y="880"/>
                    <a:pt x="708" y="891"/>
                    <a:pt x="708" y="906"/>
                  </a:cubicBezTo>
                  <a:cubicBezTo>
                    <a:pt x="708" y="944"/>
                    <a:pt x="708" y="944"/>
                    <a:pt x="708" y="944"/>
                  </a:cubicBezTo>
                  <a:cubicBezTo>
                    <a:pt x="692" y="952"/>
                    <a:pt x="685" y="965"/>
                    <a:pt x="677" y="982"/>
                  </a:cubicBezTo>
                  <a:cubicBezTo>
                    <a:pt x="677" y="981"/>
                    <a:pt x="677" y="981"/>
                    <a:pt x="677" y="981"/>
                  </a:cubicBezTo>
                  <a:cubicBezTo>
                    <a:pt x="672" y="991"/>
                    <a:pt x="673" y="997"/>
                    <a:pt x="667" y="1007"/>
                  </a:cubicBezTo>
                  <a:cubicBezTo>
                    <a:pt x="653" y="1029"/>
                    <a:pt x="638" y="1031"/>
                    <a:pt x="625" y="1052"/>
                  </a:cubicBezTo>
                  <a:cubicBezTo>
                    <a:pt x="610" y="1076"/>
                    <a:pt x="604" y="1115"/>
                    <a:pt x="569" y="1115"/>
                  </a:cubicBezTo>
                  <a:cubicBezTo>
                    <a:pt x="557" y="1115"/>
                    <a:pt x="540" y="1107"/>
                    <a:pt x="535" y="1107"/>
                  </a:cubicBezTo>
                  <a:cubicBezTo>
                    <a:pt x="524" y="1107"/>
                    <a:pt x="514" y="1097"/>
                    <a:pt x="503" y="1097"/>
                  </a:cubicBezTo>
                  <a:cubicBezTo>
                    <a:pt x="501" y="1097"/>
                    <a:pt x="497" y="1099"/>
                    <a:pt x="497" y="1101"/>
                  </a:cubicBezTo>
                  <a:cubicBezTo>
                    <a:pt x="497" y="1108"/>
                    <a:pt x="508" y="1112"/>
                    <a:pt x="511" y="1115"/>
                  </a:cubicBezTo>
                  <a:cubicBezTo>
                    <a:pt x="517" y="1121"/>
                    <a:pt x="517" y="1130"/>
                    <a:pt x="520" y="1139"/>
                  </a:cubicBezTo>
                  <a:cubicBezTo>
                    <a:pt x="522" y="1148"/>
                    <a:pt x="534" y="1148"/>
                    <a:pt x="534" y="1157"/>
                  </a:cubicBezTo>
                  <a:cubicBezTo>
                    <a:pt x="534" y="1166"/>
                    <a:pt x="534" y="1172"/>
                    <a:pt x="530" y="1178"/>
                  </a:cubicBezTo>
                  <a:cubicBezTo>
                    <a:pt x="524" y="1189"/>
                    <a:pt x="518" y="1194"/>
                    <a:pt x="511" y="1202"/>
                  </a:cubicBezTo>
                  <a:cubicBezTo>
                    <a:pt x="498" y="1216"/>
                    <a:pt x="482" y="1212"/>
                    <a:pt x="464" y="1218"/>
                  </a:cubicBezTo>
                  <a:cubicBezTo>
                    <a:pt x="452" y="1222"/>
                    <a:pt x="427" y="1213"/>
                    <a:pt x="420" y="1220"/>
                  </a:cubicBezTo>
                  <a:cubicBezTo>
                    <a:pt x="410" y="1231"/>
                    <a:pt x="418" y="1255"/>
                    <a:pt x="412" y="1266"/>
                  </a:cubicBezTo>
                  <a:cubicBezTo>
                    <a:pt x="412" y="1264"/>
                    <a:pt x="412" y="1264"/>
                    <a:pt x="412" y="1264"/>
                  </a:cubicBezTo>
                  <a:cubicBezTo>
                    <a:pt x="412" y="1266"/>
                    <a:pt x="412" y="1271"/>
                    <a:pt x="412" y="1274"/>
                  </a:cubicBezTo>
                  <a:cubicBezTo>
                    <a:pt x="412" y="1278"/>
                    <a:pt x="400" y="1283"/>
                    <a:pt x="395" y="1283"/>
                  </a:cubicBezTo>
                  <a:cubicBezTo>
                    <a:pt x="379" y="1283"/>
                    <a:pt x="376" y="1272"/>
                    <a:pt x="361" y="1272"/>
                  </a:cubicBezTo>
                  <a:cubicBezTo>
                    <a:pt x="355" y="1272"/>
                    <a:pt x="353" y="1278"/>
                    <a:pt x="353" y="1282"/>
                  </a:cubicBezTo>
                  <a:cubicBezTo>
                    <a:pt x="353" y="1293"/>
                    <a:pt x="362" y="1313"/>
                    <a:pt x="369" y="1313"/>
                  </a:cubicBezTo>
                  <a:cubicBezTo>
                    <a:pt x="373" y="1313"/>
                    <a:pt x="377" y="1309"/>
                    <a:pt x="380" y="1308"/>
                  </a:cubicBezTo>
                  <a:cubicBezTo>
                    <a:pt x="383" y="1311"/>
                    <a:pt x="386" y="1312"/>
                    <a:pt x="386" y="1316"/>
                  </a:cubicBezTo>
                  <a:cubicBezTo>
                    <a:pt x="386" y="1321"/>
                    <a:pt x="380" y="1326"/>
                    <a:pt x="379" y="1326"/>
                  </a:cubicBezTo>
                  <a:cubicBezTo>
                    <a:pt x="370" y="1326"/>
                    <a:pt x="367" y="1319"/>
                    <a:pt x="359" y="1319"/>
                  </a:cubicBezTo>
                  <a:cubicBezTo>
                    <a:pt x="359" y="1328"/>
                    <a:pt x="364" y="1329"/>
                    <a:pt x="368" y="1331"/>
                  </a:cubicBezTo>
                  <a:cubicBezTo>
                    <a:pt x="354" y="1345"/>
                    <a:pt x="354" y="1359"/>
                    <a:pt x="349" y="1379"/>
                  </a:cubicBezTo>
                  <a:cubicBezTo>
                    <a:pt x="348" y="1388"/>
                    <a:pt x="334" y="1389"/>
                    <a:pt x="329" y="1390"/>
                  </a:cubicBezTo>
                  <a:cubicBezTo>
                    <a:pt x="317" y="1393"/>
                    <a:pt x="306" y="1404"/>
                    <a:pt x="306" y="1418"/>
                  </a:cubicBezTo>
                  <a:cubicBezTo>
                    <a:pt x="306" y="1449"/>
                    <a:pt x="340" y="1437"/>
                    <a:pt x="340" y="1462"/>
                  </a:cubicBezTo>
                  <a:cubicBezTo>
                    <a:pt x="340" y="1484"/>
                    <a:pt x="321" y="1487"/>
                    <a:pt x="311" y="1498"/>
                  </a:cubicBezTo>
                  <a:cubicBezTo>
                    <a:pt x="305" y="1504"/>
                    <a:pt x="307" y="1514"/>
                    <a:pt x="302" y="1525"/>
                  </a:cubicBezTo>
                  <a:cubicBezTo>
                    <a:pt x="297" y="1536"/>
                    <a:pt x="285" y="1531"/>
                    <a:pt x="278" y="1538"/>
                  </a:cubicBezTo>
                  <a:cubicBezTo>
                    <a:pt x="269" y="1548"/>
                    <a:pt x="265" y="1559"/>
                    <a:pt x="265" y="1574"/>
                  </a:cubicBezTo>
                  <a:cubicBezTo>
                    <a:pt x="265" y="1582"/>
                    <a:pt x="272" y="1592"/>
                    <a:pt x="277" y="1592"/>
                  </a:cubicBezTo>
                  <a:cubicBezTo>
                    <a:pt x="290" y="1600"/>
                    <a:pt x="290" y="1637"/>
                    <a:pt x="299" y="1647"/>
                  </a:cubicBezTo>
                  <a:cubicBezTo>
                    <a:pt x="316" y="1665"/>
                    <a:pt x="336" y="1672"/>
                    <a:pt x="357" y="1682"/>
                  </a:cubicBezTo>
                  <a:cubicBezTo>
                    <a:pt x="354" y="1687"/>
                    <a:pt x="349" y="1685"/>
                    <a:pt x="345" y="1685"/>
                  </a:cubicBezTo>
                  <a:cubicBezTo>
                    <a:pt x="333" y="1685"/>
                    <a:pt x="315" y="1700"/>
                    <a:pt x="308" y="1700"/>
                  </a:cubicBezTo>
                  <a:cubicBezTo>
                    <a:pt x="302" y="1700"/>
                    <a:pt x="303" y="1700"/>
                    <a:pt x="299" y="1700"/>
                  </a:cubicBezTo>
                  <a:cubicBezTo>
                    <a:pt x="297" y="1700"/>
                    <a:pt x="294" y="1703"/>
                    <a:pt x="292" y="1703"/>
                  </a:cubicBezTo>
                  <a:cubicBezTo>
                    <a:pt x="284" y="1703"/>
                    <a:pt x="278" y="1703"/>
                    <a:pt x="271" y="1703"/>
                  </a:cubicBezTo>
                  <a:cubicBezTo>
                    <a:pt x="253" y="1703"/>
                    <a:pt x="259" y="1681"/>
                    <a:pt x="247" y="1677"/>
                  </a:cubicBezTo>
                  <a:cubicBezTo>
                    <a:pt x="236" y="1673"/>
                    <a:pt x="219" y="1673"/>
                    <a:pt x="219" y="1659"/>
                  </a:cubicBezTo>
                  <a:cubicBezTo>
                    <a:pt x="213" y="1659"/>
                    <a:pt x="210" y="1659"/>
                    <a:pt x="205" y="1659"/>
                  </a:cubicBezTo>
                  <a:cubicBezTo>
                    <a:pt x="199" y="1659"/>
                    <a:pt x="197" y="1653"/>
                    <a:pt x="196" y="1649"/>
                  </a:cubicBezTo>
                  <a:cubicBezTo>
                    <a:pt x="175" y="1649"/>
                    <a:pt x="169" y="1638"/>
                    <a:pt x="159" y="1627"/>
                  </a:cubicBezTo>
                  <a:cubicBezTo>
                    <a:pt x="157" y="1625"/>
                    <a:pt x="152" y="1621"/>
                    <a:pt x="152" y="1619"/>
                  </a:cubicBezTo>
                  <a:cubicBezTo>
                    <a:pt x="152" y="1612"/>
                    <a:pt x="166" y="1613"/>
                    <a:pt x="167" y="1606"/>
                  </a:cubicBezTo>
                  <a:cubicBezTo>
                    <a:pt x="165" y="1605"/>
                    <a:pt x="163" y="1604"/>
                    <a:pt x="161" y="1602"/>
                  </a:cubicBezTo>
                  <a:cubicBezTo>
                    <a:pt x="163" y="1598"/>
                    <a:pt x="166" y="1593"/>
                    <a:pt x="166" y="1588"/>
                  </a:cubicBezTo>
                  <a:cubicBezTo>
                    <a:pt x="166" y="1569"/>
                    <a:pt x="146" y="1573"/>
                    <a:pt x="146" y="1556"/>
                  </a:cubicBezTo>
                  <a:cubicBezTo>
                    <a:pt x="146" y="1550"/>
                    <a:pt x="146" y="1548"/>
                    <a:pt x="146" y="1545"/>
                  </a:cubicBezTo>
                  <a:cubicBezTo>
                    <a:pt x="146" y="1527"/>
                    <a:pt x="134" y="1499"/>
                    <a:pt x="134" y="1486"/>
                  </a:cubicBezTo>
                  <a:cubicBezTo>
                    <a:pt x="134" y="1472"/>
                    <a:pt x="152" y="1466"/>
                    <a:pt x="152" y="1453"/>
                  </a:cubicBezTo>
                  <a:cubicBezTo>
                    <a:pt x="152" y="1447"/>
                    <a:pt x="143" y="1434"/>
                    <a:pt x="141" y="1425"/>
                  </a:cubicBezTo>
                  <a:cubicBezTo>
                    <a:pt x="141" y="1418"/>
                    <a:pt x="141" y="1418"/>
                    <a:pt x="141" y="1418"/>
                  </a:cubicBezTo>
                  <a:cubicBezTo>
                    <a:pt x="142" y="1418"/>
                    <a:pt x="142" y="1418"/>
                    <a:pt x="142" y="1418"/>
                  </a:cubicBezTo>
                  <a:cubicBezTo>
                    <a:pt x="142" y="1413"/>
                    <a:pt x="145" y="1409"/>
                    <a:pt x="149" y="1409"/>
                  </a:cubicBezTo>
                  <a:cubicBezTo>
                    <a:pt x="162" y="1409"/>
                    <a:pt x="157" y="1423"/>
                    <a:pt x="168" y="1423"/>
                  </a:cubicBezTo>
                  <a:cubicBezTo>
                    <a:pt x="193" y="1305"/>
                    <a:pt x="193" y="1305"/>
                    <a:pt x="193" y="1305"/>
                  </a:cubicBezTo>
                  <a:cubicBezTo>
                    <a:pt x="193" y="1293"/>
                    <a:pt x="193" y="1293"/>
                    <a:pt x="193" y="1293"/>
                  </a:cubicBezTo>
                  <a:cubicBezTo>
                    <a:pt x="191" y="1293"/>
                    <a:pt x="189" y="1293"/>
                    <a:pt x="187" y="1293"/>
                  </a:cubicBezTo>
                  <a:cubicBezTo>
                    <a:pt x="181" y="1296"/>
                    <a:pt x="180" y="1302"/>
                    <a:pt x="175" y="1302"/>
                  </a:cubicBezTo>
                  <a:cubicBezTo>
                    <a:pt x="169" y="1302"/>
                    <a:pt x="165" y="1284"/>
                    <a:pt x="165" y="1275"/>
                  </a:cubicBezTo>
                  <a:cubicBezTo>
                    <a:pt x="165" y="1260"/>
                    <a:pt x="170" y="1254"/>
                    <a:pt x="172" y="1239"/>
                  </a:cubicBezTo>
                  <a:cubicBezTo>
                    <a:pt x="177" y="1239"/>
                    <a:pt x="180" y="1237"/>
                    <a:pt x="180" y="1235"/>
                  </a:cubicBezTo>
                  <a:cubicBezTo>
                    <a:pt x="180" y="1230"/>
                    <a:pt x="175" y="1226"/>
                    <a:pt x="175" y="1226"/>
                  </a:cubicBezTo>
                  <a:cubicBezTo>
                    <a:pt x="172" y="1226"/>
                    <a:pt x="171" y="1204"/>
                    <a:pt x="171" y="1198"/>
                  </a:cubicBezTo>
                  <a:cubicBezTo>
                    <a:pt x="171" y="1180"/>
                    <a:pt x="182" y="1162"/>
                    <a:pt x="189" y="1150"/>
                  </a:cubicBezTo>
                  <a:cubicBezTo>
                    <a:pt x="192" y="1145"/>
                    <a:pt x="193" y="1134"/>
                    <a:pt x="197" y="1128"/>
                  </a:cubicBezTo>
                  <a:cubicBezTo>
                    <a:pt x="199" y="1125"/>
                    <a:pt x="203" y="1126"/>
                    <a:pt x="204" y="1123"/>
                  </a:cubicBezTo>
                  <a:cubicBezTo>
                    <a:pt x="209" y="1104"/>
                    <a:pt x="209" y="1091"/>
                    <a:pt x="214" y="1072"/>
                  </a:cubicBezTo>
                  <a:cubicBezTo>
                    <a:pt x="213" y="1012"/>
                    <a:pt x="213" y="1012"/>
                    <a:pt x="213" y="1012"/>
                  </a:cubicBezTo>
                  <a:cubicBezTo>
                    <a:pt x="208" y="998"/>
                    <a:pt x="217" y="987"/>
                    <a:pt x="217" y="974"/>
                  </a:cubicBezTo>
                  <a:cubicBezTo>
                    <a:pt x="217" y="944"/>
                    <a:pt x="234" y="924"/>
                    <a:pt x="234" y="897"/>
                  </a:cubicBezTo>
                  <a:cubicBezTo>
                    <a:pt x="234" y="894"/>
                    <a:pt x="234" y="892"/>
                    <a:pt x="234" y="890"/>
                  </a:cubicBezTo>
                  <a:cubicBezTo>
                    <a:pt x="234" y="884"/>
                    <a:pt x="238" y="870"/>
                    <a:pt x="240" y="862"/>
                  </a:cubicBezTo>
                  <a:cubicBezTo>
                    <a:pt x="240" y="837"/>
                    <a:pt x="240" y="837"/>
                    <a:pt x="240" y="827"/>
                  </a:cubicBezTo>
                  <a:cubicBezTo>
                    <a:pt x="240" y="816"/>
                    <a:pt x="246" y="794"/>
                    <a:pt x="246" y="782"/>
                  </a:cubicBezTo>
                  <a:cubicBezTo>
                    <a:pt x="246" y="774"/>
                    <a:pt x="243" y="727"/>
                    <a:pt x="240" y="718"/>
                  </a:cubicBezTo>
                  <a:cubicBezTo>
                    <a:pt x="233" y="699"/>
                    <a:pt x="221" y="687"/>
                    <a:pt x="208" y="680"/>
                  </a:cubicBezTo>
                  <a:cubicBezTo>
                    <a:pt x="196" y="674"/>
                    <a:pt x="188" y="676"/>
                    <a:pt x="180" y="667"/>
                  </a:cubicBezTo>
                  <a:cubicBezTo>
                    <a:pt x="171" y="658"/>
                    <a:pt x="166" y="654"/>
                    <a:pt x="155" y="651"/>
                  </a:cubicBezTo>
                  <a:cubicBezTo>
                    <a:pt x="134" y="644"/>
                    <a:pt x="124" y="633"/>
                    <a:pt x="110" y="619"/>
                  </a:cubicBezTo>
                  <a:cubicBezTo>
                    <a:pt x="104" y="612"/>
                    <a:pt x="107" y="603"/>
                    <a:pt x="107" y="594"/>
                  </a:cubicBezTo>
                  <a:cubicBezTo>
                    <a:pt x="107" y="581"/>
                    <a:pt x="96" y="575"/>
                    <a:pt x="93" y="564"/>
                  </a:cubicBezTo>
                  <a:cubicBezTo>
                    <a:pt x="87" y="545"/>
                    <a:pt x="71" y="530"/>
                    <a:pt x="66" y="513"/>
                  </a:cubicBezTo>
                  <a:cubicBezTo>
                    <a:pt x="61" y="495"/>
                    <a:pt x="56" y="484"/>
                    <a:pt x="49" y="469"/>
                  </a:cubicBezTo>
                  <a:cubicBezTo>
                    <a:pt x="47" y="464"/>
                    <a:pt x="42" y="466"/>
                    <a:pt x="40" y="464"/>
                  </a:cubicBezTo>
                  <a:cubicBezTo>
                    <a:pt x="34" y="458"/>
                    <a:pt x="33" y="447"/>
                    <a:pt x="30" y="441"/>
                  </a:cubicBezTo>
                  <a:cubicBezTo>
                    <a:pt x="28" y="436"/>
                    <a:pt x="22" y="438"/>
                    <a:pt x="19" y="435"/>
                  </a:cubicBezTo>
                  <a:cubicBezTo>
                    <a:pt x="11" y="426"/>
                    <a:pt x="0" y="410"/>
                    <a:pt x="0" y="396"/>
                  </a:cubicBezTo>
                  <a:cubicBezTo>
                    <a:pt x="0" y="386"/>
                    <a:pt x="6" y="375"/>
                    <a:pt x="9" y="372"/>
                  </a:cubicBezTo>
                  <a:cubicBezTo>
                    <a:pt x="15" y="360"/>
                    <a:pt x="29" y="357"/>
                    <a:pt x="32" y="344"/>
                  </a:cubicBezTo>
                  <a:cubicBezTo>
                    <a:pt x="25" y="340"/>
                    <a:pt x="26" y="343"/>
                    <a:pt x="21" y="343"/>
                  </a:cubicBezTo>
                  <a:cubicBezTo>
                    <a:pt x="10" y="343"/>
                    <a:pt x="9" y="328"/>
                    <a:pt x="9" y="316"/>
                  </a:cubicBezTo>
                  <a:cubicBezTo>
                    <a:pt x="9" y="298"/>
                    <a:pt x="28" y="301"/>
                    <a:pt x="24" y="266"/>
                  </a:cubicBezTo>
                  <a:cubicBezTo>
                    <a:pt x="45" y="266"/>
                    <a:pt x="50" y="245"/>
                    <a:pt x="56" y="232"/>
                  </a:cubicBezTo>
                  <a:cubicBezTo>
                    <a:pt x="65" y="215"/>
                    <a:pt x="84" y="220"/>
                    <a:pt x="89" y="199"/>
                  </a:cubicBezTo>
                  <a:cubicBezTo>
                    <a:pt x="85" y="197"/>
                    <a:pt x="81" y="193"/>
                    <a:pt x="81" y="191"/>
                  </a:cubicBezTo>
                  <a:cubicBezTo>
                    <a:pt x="84" y="185"/>
                    <a:pt x="84" y="185"/>
                    <a:pt x="84" y="18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65" name="Freeform 110">
              <a:extLst>
                <a:ext uri="{FF2B5EF4-FFF2-40B4-BE49-F238E27FC236}">
                  <a16:creationId xmlns:a16="http://schemas.microsoft.com/office/drawing/2014/main" id="{CDCFC4FF-FE10-446F-A6B0-7DE5C278FFB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9872" y="3571666"/>
              <a:ext cx="12244" cy="18365"/>
            </a:xfrm>
            <a:custGeom>
              <a:avLst/>
              <a:gdLst>
                <a:gd name="T0" fmla="*/ 3 w 11"/>
                <a:gd name="T1" fmla="*/ 1 h 16"/>
                <a:gd name="T2" fmla="*/ 11 w 11"/>
                <a:gd name="T3" fmla="*/ 12 h 16"/>
                <a:gd name="T4" fmla="*/ 7 w 11"/>
                <a:gd name="T5" fmla="*/ 16 h 16"/>
                <a:gd name="T6" fmla="*/ 0 w 11"/>
                <a:gd name="T7" fmla="*/ 1 h 16"/>
                <a:gd name="T8" fmla="*/ 3 w 11"/>
                <a:gd name="T9" fmla="*/ 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6">
                  <a:moveTo>
                    <a:pt x="3" y="1"/>
                  </a:moveTo>
                  <a:cubicBezTo>
                    <a:pt x="9" y="2"/>
                    <a:pt x="11" y="7"/>
                    <a:pt x="11" y="12"/>
                  </a:cubicBezTo>
                  <a:cubicBezTo>
                    <a:pt x="11" y="14"/>
                    <a:pt x="9" y="16"/>
                    <a:pt x="7" y="16"/>
                  </a:cubicBezTo>
                  <a:cubicBezTo>
                    <a:pt x="0" y="16"/>
                    <a:pt x="0" y="7"/>
                    <a:pt x="0" y="1"/>
                  </a:cubicBezTo>
                  <a:cubicBezTo>
                    <a:pt x="0" y="0"/>
                    <a:pt x="2" y="1"/>
                    <a:pt x="3" y="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66" name="Freeform 111">
              <a:extLst>
                <a:ext uri="{FF2B5EF4-FFF2-40B4-BE49-F238E27FC236}">
                  <a16:creationId xmlns:a16="http://schemas.microsoft.com/office/drawing/2014/main" id="{D8B5C8BD-3AD4-470D-A2F1-B27344B6612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6098" y="3521162"/>
              <a:ext cx="22957" cy="7652"/>
            </a:xfrm>
            <a:custGeom>
              <a:avLst/>
              <a:gdLst>
                <a:gd name="T0" fmla="*/ 0 w 20"/>
                <a:gd name="T1" fmla="*/ 6 h 7"/>
                <a:gd name="T2" fmla="*/ 11 w 20"/>
                <a:gd name="T3" fmla="*/ 0 h 7"/>
                <a:gd name="T4" fmla="*/ 20 w 20"/>
                <a:gd name="T5" fmla="*/ 6 h 7"/>
                <a:gd name="T6" fmla="*/ 0 w 20"/>
                <a:gd name="T7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7">
                  <a:moveTo>
                    <a:pt x="0" y="6"/>
                  </a:moveTo>
                  <a:cubicBezTo>
                    <a:pt x="2" y="3"/>
                    <a:pt x="7" y="0"/>
                    <a:pt x="11" y="0"/>
                  </a:cubicBezTo>
                  <a:cubicBezTo>
                    <a:pt x="16" y="0"/>
                    <a:pt x="18" y="4"/>
                    <a:pt x="20" y="6"/>
                  </a:cubicBezTo>
                  <a:cubicBezTo>
                    <a:pt x="12" y="7"/>
                    <a:pt x="5" y="6"/>
                    <a:pt x="0" y="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67" name="Freeform 112">
              <a:extLst>
                <a:ext uri="{FF2B5EF4-FFF2-40B4-BE49-F238E27FC236}">
                  <a16:creationId xmlns:a16="http://schemas.microsoft.com/office/drawing/2014/main" id="{E98FEC46-8CCD-4B84-8CF1-67982623A74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4359" y="3531875"/>
              <a:ext cx="4591" cy="7652"/>
            </a:xfrm>
            <a:custGeom>
              <a:avLst/>
              <a:gdLst>
                <a:gd name="T0" fmla="*/ 4 w 4"/>
                <a:gd name="T1" fmla="*/ 7 h 7"/>
                <a:gd name="T2" fmla="*/ 0 w 4"/>
                <a:gd name="T3" fmla="*/ 0 h 7"/>
                <a:gd name="T4" fmla="*/ 4 w 4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7">
                  <a:moveTo>
                    <a:pt x="4" y="7"/>
                  </a:moveTo>
                  <a:cubicBezTo>
                    <a:pt x="2" y="7"/>
                    <a:pt x="0" y="3"/>
                    <a:pt x="0" y="0"/>
                  </a:cubicBezTo>
                  <a:lnTo>
                    <a:pt x="4" y="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68" name="Freeform 113">
              <a:extLst>
                <a:ext uri="{FF2B5EF4-FFF2-40B4-BE49-F238E27FC236}">
                  <a16:creationId xmlns:a16="http://schemas.microsoft.com/office/drawing/2014/main" id="{C7DB2019-ABBB-4463-A4FB-75BEECA46B2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3124" y="3668083"/>
              <a:ext cx="16835" cy="15304"/>
            </a:xfrm>
            <a:custGeom>
              <a:avLst/>
              <a:gdLst>
                <a:gd name="T0" fmla="*/ 0 w 15"/>
                <a:gd name="T1" fmla="*/ 8 h 13"/>
                <a:gd name="T2" fmla="*/ 0 w 15"/>
                <a:gd name="T3" fmla="*/ 12 h 13"/>
                <a:gd name="T4" fmla="*/ 3 w 15"/>
                <a:gd name="T5" fmla="*/ 12 h 13"/>
                <a:gd name="T6" fmla="*/ 15 w 15"/>
                <a:gd name="T7" fmla="*/ 8 h 13"/>
                <a:gd name="T8" fmla="*/ 15 w 15"/>
                <a:gd name="T9" fmla="*/ 0 h 13"/>
                <a:gd name="T10" fmla="*/ 0 w 15"/>
                <a:gd name="T11" fmla="*/ 8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3">
                  <a:moveTo>
                    <a:pt x="0" y="8"/>
                  </a:moveTo>
                  <a:cubicBezTo>
                    <a:pt x="0" y="9"/>
                    <a:pt x="0" y="11"/>
                    <a:pt x="0" y="12"/>
                  </a:cubicBezTo>
                  <a:cubicBezTo>
                    <a:pt x="0" y="13"/>
                    <a:pt x="2" y="12"/>
                    <a:pt x="3" y="12"/>
                  </a:cubicBezTo>
                  <a:cubicBezTo>
                    <a:pt x="7" y="12"/>
                    <a:pt x="12" y="11"/>
                    <a:pt x="15" y="8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2" y="5"/>
                    <a:pt x="6" y="9"/>
                    <a:pt x="0" y="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69" name="Freeform 114">
              <a:extLst>
                <a:ext uri="{FF2B5EF4-FFF2-40B4-BE49-F238E27FC236}">
                  <a16:creationId xmlns:a16="http://schemas.microsoft.com/office/drawing/2014/main" id="{9695785C-BA5C-4512-998A-0F2E7714F46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5103" y="2834001"/>
              <a:ext cx="1426369" cy="734604"/>
            </a:xfrm>
            <a:custGeom>
              <a:avLst/>
              <a:gdLst>
                <a:gd name="T0" fmla="*/ 932 w 1247"/>
                <a:gd name="T1" fmla="*/ 515 h 642"/>
                <a:gd name="T2" fmla="*/ 954 w 1247"/>
                <a:gd name="T3" fmla="*/ 573 h 642"/>
                <a:gd name="T4" fmla="*/ 963 w 1247"/>
                <a:gd name="T5" fmla="*/ 610 h 642"/>
                <a:gd name="T6" fmla="*/ 931 w 1247"/>
                <a:gd name="T7" fmla="*/ 622 h 642"/>
                <a:gd name="T8" fmla="*/ 872 w 1247"/>
                <a:gd name="T9" fmla="*/ 519 h 642"/>
                <a:gd name="T10" fmla="*/ 815 w 1247"/>
                <a:gd name="T11" fmla="*/ 511 h 642"/>
                <a:gd name="T12" fmla="*/ 791 w 1247"/>
                <a:gd name="T13" fmla="*/ 511 h 642"/>
                <a:gd name="T14" fmla="*/ 760 w 1247"/>
                <a:gd name="T15" fmla="*/ 517 h 642"/>
                <a:gd name="T16" fmla="*/ 707 w 1247"/>
                <a:gd name="T17" fmla="*/ 527 h 642"/>
                <a:gd name="T18" fmla="*/ 675 w 1247"/>
                <a:gd name="T19" fmla="*/ 525 h 642"/>
                <a:gd name="T20" fmla="*/ 613 w 1247"/>
                <a:gd name="T21" fmla="*/ 559 h 642"/>
                <a:gd name="T22" fmla="*/ 590 w 1247"/>
                <a:gd name="T23" fmla="*/ 618 h 642"/>
                <a:gd name="T24" fmla="*/ 484 w 1247"/>
                <a:gd name="T25" fmla="*/ 523 h 642"/>
                <a:gd name="T26" fmla="*/ 423 w 1247"/>
                <a:gd name="T27" fmla="*/ 507 h 642"/>
                <a:gd name="T28" fmla="*/ 355 w 1247"/>
                <a:gd name="T29" fmla="*/ 473 h 642"/>
                <a:gd name="T30" fmla="*/ 292 w 1247"/>
                <a:gd name="T31" fmla="*/ 483 h 642"/>
                <a:gd name="T32" fmla="*/ 164 w 1247"/>
                <a:gd name="T33" fmla="*/ 455 h 642"/>
                <a:gd name="T34" fmla="*/ 80 w 1247"/>
                <a:gd name="T35" fmla="*/ 386 h 642"/>
                <a:gd name="T36" fmla="*/ 7 w 1247"/>
                <a:gd name="T37" fmla="*/ 255 h 642"/>
                <a:gd name="T38" fmla="*/ 7 w 1247"/>
                <a:gd name="T39" fmla="*/ 173 h 642"/>
                <a:gd name="T40" fmla="*/ 1 w 1247"/>
                <a:gd name="T41" fmla="*/ 42 h 642"/>
                <a:gd name="T42" fmla="*/ 34 w 1247"/>
                <a:gd name="T43" fmla="*/ 50 h 642"/>
                <a:gd name="T44" fmla="*/ 35 w 1247"/>
                <a:gd name="T45" fmla="*/ 10 h 642"/>
                <a:gd name="T46" fmla="*/ 641 w 1247"/>
                <a:gd name="T47" fmla="*/ 0 h 642"/>
                <a:gd name="T48" fmla="*/ 698 w 1247"/>
                <a:gd name="T49" fmla="*/ 20 h 642"/>
                <a:gd name="T50" fmla="*/ 701 w 1247"/>
                <a:gd name="T51" fmla="*/ 82 h 642"/>
                <a:gd name="T52" fmla="*/ 726 w 1247"/>
                <a:gd name="T53" fmla="*/ 76 h 642"/>
                <a:gd name="T54" fmla="*/ 758 w 1247"/>
                <a:gd name="T55" fmla="*/ 74 h 642"/>
                <a:gd name="T56" fmla="*/ 783 w 1247"/>
                <a:gd name="T57" fmla="*/ 76 h 642"/>
                <a:gd name="T58" fmla="*/ 811 w 1247"/>
                <a:gd name="T59" fmla="*/ 85 h 642"/>
                <a:gd name="T60" fmla="*/ 876 w 1247"/>
                <a:gd name="T61" fmla="*/ 88 h 642"/>
                <a:gd name="T62" fmla="*/ 842 w 1247"/>
                <a:gd name="T63" fmla="*/ 97 h 642"/>
                <a:gd name="T64" fmla="*/ 811 w 1247"/>
                <a:gd name="T65" fmla="*/ 124 h 642"/>
                <a:gd name="T66" fmla="*/ 810 w 1247"/>
                <a:gd name="T67" fmla="*/ 219 h 642"/>
                <a:gd name="T68" fmla="*/ 825 w 1247"/>
                <a:gd name="T69" fmla="*/ 159 h 642"/>
                <a:gd name="T70" fmla="*/ 860 w 1247"/>
                <a:gd name="T71" fmla="*/ 104 h 642"/>
                <a:gd name="T72" fmla="*/ 886 w 1247"/>
                <a:gd name="T73" fmla="*/ 157 h 642"/>
                <a:gd name="T74" fmla="*/ 912 w 1247"/>
                <a:gd name="T75" fmla="*/ 176 h 642"/>
                <a:gd name="T76" fmla="*/ 906 w 1247"/>
                <a:gd name="T77" fmla="*/ 223 h 642"/>
                <a:gd name="T78" fmla="*/ 969 w 1247"/>
                <a:gd name="T79" fmla="*/ 176 h 642"/>
                <a:gd name="T80" fmla="*/ 1048 w 1247"/>
                <a:gd name="T81" fmla="*/ 153 h 642"/>
                <a:gd name="T82" fmla="*/ 1122 w 1247"/>
                <a:gd name="T83" fmla="*/ 117 h 642"/>
                <a:gd name="T84" fmla="*/ 1160 w 1247"/>
                <a:gd name="T85" fmla="*/ 114 h 642"/>
                <a:gd name="T86" fmla="*/ 1201 w 1247"/>
                <a:gd name="T87" fmla="*/ 52 h 642"/>
                <a:gd name="T88" fmla="*/ 1247 w 1247"/>
                <a:gd name="T89" fmla="*/ 132 h 642"/>
                <a:gd name="T90" fmla="*/ 1205 w 1247"/>
                <a:gd name="T91" fmla="*/ 145 h 642"/>
                <a:gd name="T92" fmla="*/ 1170 w 1247"/>
                <a:gd name="T93" fmla="*/ 204 h 642"/>
                <a:gd name="T94" fmla="*/ 1186 w 1247"/>
                <a:gd name="T95" fmla="*/ 213 h 642"/>
                <a:gd name="T96" fmla="*/ 1161 w 1247"/>
                <a:gd name="T97" fmla="*/ 221 h 642"/>
                <a:gd name="T98" fmla="*/ 1113 w 1247"/>
                <a:gd name="T99" fmla="*/ 238 h 642"/>
                <a:gd name="T100" fmla="*/ 1103 w 1247"/>
                <a:gd name="T101" fmla="*/ 242 h 642"/>
                <a:gd name="T102" fmla="*/ 1091 w 1247"/>
                <a:gd name="T103" fmla="*/ 247 h 642"/>
                <a:gd name="T104" fmla="*/ 1077 w 1247"/>
                <a:gd name="T105" fmla="*/ 291 h 642"/>
                <a:gd name="T106" fmla="*/ 1068 w 1247"/>
                <a:gd name="T107" fmla="*/ 288 h 642"/>
                <a:gd name="T108" fmla="*/ 1057 w 1247"/>
                <a:gd name="T109" fmla="*/ 336 h 642"/>
                <a:gd name="T110" fmla="*/ 1054 w 1247"/>
                <a:gd name="T111" fmla="*/ 322 h 642"/>
                <a:gd name="T112" fmla="*/ 1045 w 1247"/>
                <a:gd name="T113" fmla="*/ 307 h 642"/>
                <a:gd name="T114" fmla="*/ 1049 w 1247"/>
                <a:gd name="T115" fmla="*/ 346 h 642"/>
                <a:gd name="T116" fmla="*/ 1054 w 1247"/>
                <a:gd name="T117" fmla="*/ 354 h 642"/>
                <a:gd name="T118" fmla="*/ 1055 w 1247"/>
                <a:gd name="T119" fmla="*/ 371 h 642"/>
                <a:gd name="T120" fmla="*/ 1043 w 1247"/>
                <a:gd name="T121" fmla="*/ 385 h 642"/>
                <a:gd name="T122" fmla="*/ 1043 w 1247"/>
                <a:gd name="T123" fmla="*/ 399 h 642"/>
                <a:gd name="T124" fmla="*/ 1011 w 1247"/>
                <a:gd name="T125" fmla="*/ 419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47" h="642">
                  <a:moveTo>
                    <a:pt x="1013" y="421"/>
                  </a:moveTo>
                  <a:cubicBezTo>
                    <a:pt x="978" y="442"/>
                    <a:pt x="932" y="457"/>
                    <a:pt x="932" y="515"/>
                  </a:cubicBezTo>
                  <a:cubicBezTo>
                    <a:pt x="932" y="541"/>
                    <a:pt x="954" y="549"/>
                    <a:pt x="954" y="574"/>
                  </a:cubicBezTo>
                  <a:cubicBezTo>
                    <a:pt x="954" y="573"/>
                    <a:pt x="954" y="573"/>
                    <a:pt x="954" y="573"/>
                  </a:cubicBezTo>
                  <a:cubicBezTo>
                    <a:pt x="954" y="578"/>
                    <a:pt x="954" y="578"/>
                    <a:pt x="954" y="578"/>
                  </a:cubicBezTo>
                  <a:cubicBezTo>
                    <a:pt x="956" y="588"/>
                    <a:pt x="963" y="596"/>
                    <a:pt x="963" y="610"/>
                  </a:cubicBezTo>
                  <a:cubicBezTo>
                    <a:pt x="963" y="627"/>
                    <a:pt x="959" y="642"/>
                    <a:pt x="946" y="642"/>
                  </a:cubicBezTo>
                  <a:cubicBezTo>
                    <a:pt x="935" y="642"/>
                    <a:pt x="935" y="629"/>
                    <a:pt x="931" y="622"/>
                  </a:cubicBezTo>
                  <a:cubicBezTo>
                    <a:pt x="922" y="609"/>
                    <a:pt x="914" y="605"/>
                    <a:pt x="908" y="593"/>
                  </a:cubicBezTo>
                  <a:cubicBezTo>
                    <a:pt x="896" y="567"/>
                    <a:pt x="905" y="519"/>
                    <a:pt x="872" y="519"/>
                  </a:cubicBezTo>
                  <a:cubicBezTo>
                    <a:pt x="865" y="519"/>
                    <a:pt x="862" y="529"/>
                    <a:pt x="855" y="529"/>
                  </a:cubicBezTo>
                  <a:cubicBezTo>
                    <a:pt x="842" y="529"/>
                    <a:pt x="833" y="511"/>
                    <a:pt x="815" y="511"/>
                  </a:cubicBezTo>
                  <a:cubicBezTo>
                    <a:pt x="804" y="511"/>
                    <a:pt x="802" y="517"/>
                    <a:pt x="796" y="517"/>
                  </a:cubicBezTo>
                  <a:cubicBezTo>
                    <a:pt x="794" y="517"/>
                    <a:pt x="791" y="513"/>
                    <a:pt x="791" y="511"/>
                  </a:cubicBezTo>
                  <a:cubicBezTo>
                    <a:pt x="779" y="514"/>
                    <a:pt x="763" y="512"/>
                    <a:pt x="750" y="517"/>
                  </a:cubicBezTo>
                  <a:cubicBezTo>
                    <a:pt x="757" y="520"/>
                    <a:pt x="756" y="520"/>
                    <a:pt x="760" y="517"/>
                  </a:cubicBezTo>
                  <a:cubicBezTo>
                    <a:pt x="760" y="529"/>
                    <a:pt x="753" y="536"/>
                    <a:pt x="762" y="543"/>
                  </a:cubicBezTo>
                  <a:cubicBezTo>
                    <a:pt x="741" y="554"/>
                    <a:pt x="723" y="527"/>
                    <a:pt x="707" y="527"/>
                  </a:cubicBezTo>
                  <a:cubicBezTo>
                    <a:pt x="703" y="527"/>
                    <a:pt x="701" y="533"/>
                    <a:pt x="696" y="533"/>
                  </a:cubicBezTo>
                  <a:cubicBezTo>
                    <a:pt x="688" y="533"/>
                    <a:pt x="683" y="525"/>
                    <a:pt x="675" y="525"/>
                  </a:cubicBezTo>
                  <a:cubicBezTo>
                    <a:pt x="653" y="525"/>
                    <a:pt x="642" y="545"/>
                    <a:pt x="633" y="555"/>
                  </a:cubicBezTo>
                  <a:cubicBezTo>
                    <a:pt x="627" y="561"/>
                    <a:pt x="620" y="555"/>
                    <a:pt x="613" y="559"/>
                  </a:cubicBezTo>
                  <a:cubicBezTo>
                    <a:pt x="596" y="565"/>
                    <a:pt x="586" y="586"/>
                    <a:pt x="586" y="610"/>
                  </a:cubicBezTo>
                  <a:cubicBezTo>
                    <a:pt x="586" y="613"/>
                    <a:pt x="590" y="616"/>
                    <a:pt x="590" y="618"/>
                  </a:cubicBezTo>
                  <a:cubicBezTo>
                    <a:pt x="577" y="617"/>
                    <a:pt x="558" y="613"/>
                    <a:pt x="552" y="606"/>
                  </a:cubicBezTo>
                  <a:cubicBezTo>
                    <a:pt x="528" y="581"/>
                    <a:pt x="529" y="523"/>
                    <a:pt x="484" y="523"/>
                  </a:cubicBezTo>
                  <a:cubicBezTo>
                    <a:pt x="467" y="523"/>
                    <a:pt x="472" y="545"/>
                    <a:pt x="458" y="545"/>
                  </a:cubicBezTo>
                  <a:cubicBezTo>
                    <a:pt x="442" y="545"/>
                    <a:pt x="430" y="518"/>
                    <a:pt x="423" y="507"/>
                  </a:cubicBezTo>
                  <a:cubicBezTo>
                    <a:pt x="411" y="484"/>
                    <a:pt x="396" y="481"/>
                    <a:pt x="370" y="473"/>
                  </a:cubicBezTo>
                  <a:cubicBezTo>
                    <a:pt x="355" y="473"/>
                    <a:pt x="355" y="473"/>
                    <a:pt x="355" y="473"/>
                  </a:cubicBezTo>
                  <a:cubicBezTo>
                    <a:pt x="355" y="483"/>
                    <a:pt x="355" y="483"/>
                    <a:pt x="355" y="483"/>
                  </a:cubicBezTo>
                  <a:cubicBezTo>
                    <a:pt x="292" y="483"/>
                    <a:pt x="292" y="483"/>
                    <a:pt x="292" y="483"/>
                  </a:cubicBezTo>
                  <a:cubicBezTo>
                    <a:pt x="211" y="455"/>
                    <a:pt x="211" y="455"/>
                    <a:pt x="211" y="455"/>
                  </a:cubicBezTo>
                  <a:cubicBezTo>
                    <a:pt x="164" y="455"/>
                    <a:pt x="164" y="455"/>
                    <a:pt x="164" y="455"/>
                  </a:cubicBezTo>
                  <a:cubicBezTo>
                    <a:pt x="152" y="431"/>
                    <a:pt x="114" y="415"/>
                    <a:pt x="86" y="404"/>
                  </a:cubicBezTo>
                  <a:cubicBezTo>
                    <a:pt x="80" y="401"/>
                    <a:pt x="83" y="392"/>
                    <a:pt x="80" y="386"/>
                  </a:cubicBezTo>
                  <a:cubicBezTo>
                    <a:pt x="70" y="358"/>
                    <a:pt x="49" y="349"/>
                    <a:pt x="52" y="316"/>
                  </a:cubicBezTo>
                  <a:cubicBezTo>
                    <a:pt x="36" y="314"/>
                    <a:pt x="20" y="278"/>
                    <a:pt x="7" y="255"/>
                  </a:cubicBezTo>
                  <a:cubicBezTo>
                    <a:pt x="3" y="248"/>
                    <a:pt x="10" y="243"/>
                    <a:pt x="15" y="240"/>
                  </a:cubicBezTo>
                  <a:cubicBezTo>
                    <a:pt x="6" y="222"/>
                    <a:pt x="14" y="193"/>
                    <a:pt x="7" y="173"/>
                  </a:cubicBezTo>
                  <a:cubicBezTo>
                    <a:pt x="0" y="154"/>
                    <a:pt x="20" y="109"/>
                    <a:pt x="20" y="84"/>
                  </a:cubicBezTo>
                  <a:cubicBezTo>
                    <a:pt x="20" y="66"/>
                    <a:pt x="1" y="59"/>
                    <a:pt x="1" y="42"/>
                  </a:cubicBezTo>
                  <a:cubicBezTo>
                    <a:pt x="1" y="37"/>
                    <a:pt x="9" y="36"/>
                    <a:pt x="12" y="36"/>
                  </a:cubicBezTo>
                  <a:cubicBezTo>
                    <a:pt x="24" y="36"/>
                    <a:pt x="30" y="43"/>
                    <a:pt x="34" y="50"/>
                  </a:cubicBezTo>
                  <a:cubicBezTo>
                    <a:pt x="38" y="45"/>
                    <a:pt x="45" y="35"/>
                    <a:pt x="45" y="28"/>
                  </a:cubicBezTo>
                  <a:cubicBezTo>
                    <a:pt x="45" y="20"/>
                    <a:pt x="38" y="18"/>
                    <a:pt x="35" y="10"/>
                  </a:cubicBezTo>
                  <a:cubicBezTo>
                    <a:pt x="641" y="10"/>
                    <a:pt x="641" y="10"/>
                    <a:pt x="641" y="10"/>
                  </a:cubicBezTo>
                  <a:cubicBezTo>
                    <a:pt x="641" y="0"/>
                    <a:pt x="641" y="0"/>
                    <a:pt x="641" y="0"/>
                  </a:cubicBezTo>
                  <a:cubicBezTo>
                    <a:pt x="651" y="8"/>
                    <a:pt x="650" y="15"/>
                    <a:pt x="660" y="20"/>
                  </a:cubicBezTo>
                  <a:cubicBezTo>
                    <a:pt x="698" y="20"/>
                    <a:pt x="698" y="20"/>
                    <a:pt x="698" y="20"/>
                  </a:cubicBezTo>
                  <a:cubicBezTo>
                    <a:pt x="713" y="36"/>
                    <a:pt x="733" y="36"/>
                    <a:pt x="760" y="36"/>
                  </a:cubicBezTo>
                  <a:cubicBezTo>
                    <a:pt x="740" y="51"/>
                    <a:pt x="719" y="58"/>
                    <a:pt x="701" y="82"/>
                  </a:cubicBezTo>
                  <a:cubicBezTo>
                    <a:pt x="713" y="82"/>
                    <a:pt x="713" y="82"/>
                    <a:pt x="713" y="82"/>
                  </a:cubicBezTo>
                  <a:cubicBezTo>
                    <a:pt x="718" y="79"/>
                    <a:pt x="721" y="77"/>
                    <a:pt x="726" y="76"/>
                  </a:cubicBezTo>
                  <a:cubicBezTo>
                    <a:pt x="729" y="83"/>
                    <a:pt x="732" y="84"/>
                    <a:pt x="738" y="84"/>
                  </a:cubicBezTo>
                  <a:cubicBezTo>
                    <a:pt x="751" y="84"/>
                    <a:pt x="751" y="74"/>
                    <a:pt x="758" y="74"/>
                  </a:cubicBezTo>
                  <a:cubicBezTo>
                    <a:pt x="767" y="74"/>
                    <a:pt x="780" y="58"/>
                    <a:pt x="792" y="56"/>
                  </a:cubicBezTo>
                  <a:cubicBezTo>
                    <a:pt x="792" y="67"/>
                    <a:pt x="786" y="70"/>
                    <a:pt x="783" y="76"/>
                  </a:cubicBezTo>
                  <a:cubicBezTo>
                    <a:pt x="798" y="76"/>
                    <a:pt x="798" y="76"/>
                    <a:pt x="798" y="76"/>
                  </a:cubicBezTo>
                  <a:cubicBezTo>
                    <a:pt x="799" y="82"/>
                    <a:pt x="806" y="85"/>
                    <a:pt x="811" y="85"/>
                  </a:cubicBezTo>
                  <a:cubicBezTo>
                    <a:pt x="821" y="85"/>
                    <a:pt x="824" y="78"/>
                    <a:pt x="832" y="78"/>
                  </a:cubicBezTo>
                  <a:cubicBezTo>
                    <a:pt x="851" y="78"/>
                    <a:pt x="860" y="88"/>
                    <a:pt x="876" y="88"/>
                  </a:cubicBezTo>
                  <a:cubicBezTo>
                    <a:pt x="876" y="97"/>
                    <a:pt x="876" y="97"/>
                    <a:pt x="876" y="97"/>
                  </a:cubicBezTo>
                  <a:cubicBezTo>
                    <a:pt x="864" y="101"/>
                    <a:pt x="848" y="97"/>
                    <a:pt x="842" y="97"/>
                  </a:cubicBezTo>
                  <a:cubicBezTo>
                    <a:pt x="825" y="97"/>
                    <a:pt x="795" y="120"/>
                    <a:pt x="793" y="136"/>
                  </a:cubicBezTo>
                  <a:cubicBezTo>
                    <a:pt x="801" y="131"/>
                    <a:pt x="804" y="124"/>
                    <a:pt x="811" y="124"/>
                  </a:cubicBezTo>
                  <a:cubicBezTo>
                    <a:pt x="798" y="142"/>
                    <a:pt x="792" y="183"/>
                    <a:pt x="792" y="203"/>
                  </a:cubicBezTo>
                  <a:cubicBezTo>
                    <a:pt x="792" y="212"/>
                    <a:pt x="801" y="219"/>
                    <a:pt x="810" y="219"/>
                  </a:cubicBezTo>
                  <a:cubicBezTo>
                    <a:pt x="821" y="219"/>
                    <a:pt x="825" y="195"/>
                    <a:pt x="825" y="185"/>
                  </a:cubicBezTo>
                  <a:cubicBezTo>
                    <a:pt x="825" y="175"/>
                    <a:pt x="825" y="159"/>
                    <a:pt x="825" y="159"/>
                  </a:cubicBezTo>
                  <a:cubicBezTo>
                    <a:pt x="825" y="149"/>
                    <a:pt x="825" y="125"/>
                    <a:pt x="833" y="125"/>
                  </a:cubicBezTo>
                  <a:cubicBezTo>
                    <a:pt x="861" y="123"/>
                    <a:pt x="848" y="104"/>
                    <a:pt x="860" y="104"/>
                  </a:cubicBezTo>
                  <a:cubicBezTo>
                    <a:pt x="867" y="104"/>
                    <a:pt x="895" y="118"/>
                    <a:pt x="895" y="128"/>
                  </a:cubicBezTo>
                  <a:cubicBezTo>
                    <a:pt x="895" y="139"/>
                    <a:pt x="888" y="146"/>
                    <a:pt x="886" y="157"/>
                  </a:cubicBezTo>
                  <a:cubicBezTo>
                    <a:pt x="895" y="157"/>
                    <a:pt x="894" y="154"/>
                    <a:pt x="901" y="152"/>
                  </a:cubicBezTo>
                  <a:cubicBezTo>
                    <a:pt x="904" y="164"/>
                    <a:pt x="904" y="170"/>
                    <a:pt x="912" y="176"/>
                  </a:cubicBezTo>
                  <a:cubicBezTo>
                    <a:pt x="903" y="186"/>
                    <a:pt x="895" y="191"/>
                    <a:pt x="895" y="203"/>
                  </a:cubicBezTo>
                  <a:cubicBezTo>
                    <a:pt x="895" y="211"/>
                    <a:pt x="898" y="223"/>
                    <a:pt x="906" y="223"/>
                  </a:cubicBezTo>
                  <a:cubicBezTo>
                    <a:pt x="926" y="223"/>
                    <a:pt x="961" y="203"/>
                    <a:pt x="976" y="195"/>
                  </a:cubicBezTo>
                  <a:cubicBezTo>
                    <a:pt x="974" y="187"/>
                    <a:pt x="971" y="180"/>
                    <a:pt x="969" y="176"/>
                  </a:cubicBezTo>
                  <a:cubicBezTo>
                    <a:pt x="974" y="176"/>
                    <a:pt x="974" y="175"/>
                    <a:pt x="978" y="175"/>
                  </a:cubicBezTo>
                  <a:cubicBezTo>
                    <a:pt x="1000" y="175"/>
                    <a:pt x="1048" y="183"/>
                    <a:pt x="1048" y="153"/>
                  </a:cubicBezTo>
                  <a:cubicBezTo>
                    <a:pt x="1050" y="152"/>
                    <a:pt x="1077" y="123"/>
                    <a:pt x="1082" y="119"/>
                  </a:cubicBezTo>
                  <a:cubicBezTo>
                    <a:pt x="1086" y="116"/>
                    <a:pt x="1104" y="117"/>
                    <a:pt x="1122" y="117"/>
                  </a:cubicBezTo>
                  <a:cubicBezTo>
                    <a:pt x="1129" y="117"/>
                    <a:pt x="1134" y="117"/>
                    <a:pt x="1141" y="117"/>
                  </a:cubicBezTo>
                  <a:cubicBezTo>
                    <a:pt x="1148" y="117"/>
                    <a:pt x="1155" y="115"/>
                    <a:pt x="1160" y="114"/>
                  </a:cubicBezTo>
                  <a:cubicBezTo>
                    <a:pt x="1167" y="113"/>
                    <a:pt x="1165" y="110"/>
                    <a:pt x="1168" y="107"/>
                  </a:cubicBezTo>
                  <a:cubicBezTo>
                    <a:pt x="1182" y="92"/>
                    <a:pt x="1181" y="66"/>
                    <a:pt x="1201" y="52"/>
                  </a:cubicBezTo>
                  <a:cubicBezTo>
                    <a:pt x="1210" y="64"/>
                    <a:pt x="1224" y="47"/>
                    <a:pt x="1230" y="58"/>
                  </a:cubicBezTo>
                  <a:cubicBezTo>
                    <a:pt x="1242" y="80"/>
                    <a:pt x="1232" y="113"/>
                    <a:pt x="1247" y="132"/>
                  </a:cubicBezTo>
                  <a:cubicBezTo>
                    <a:pt x="1241" y="140"/>
                    <a:pt x="1233" y="145"/>
                    <a:pt x="1222" y="145"/>
                  </a:cubicBezTo>
                  <a:cubicBezTo>
                    <a:pt x="1213" y="145"/>
                    <a:pt x="1213" y="141"/>
                    <a:pt x="1205" y="145"/>
                  </a:cubicBezTo>
                  <a:cubicBezTo>
                    <a:pt x="1193" y="158"/>
                    <a:pt x="1167" y="167"/>
                    <a:pt x="1167" y="197"/>
                  </a:cubicBezTo>
                  <a:cubicBezTo>
                    <a:pt x="1167" y="199"/>
                    <a:pt x="1168" y="203"/>
                    <a:pt x="1170" y="204"/>
                  </a:cubicBezTo>
                  <a:cubicBezTo>
                    <a:pt x="1170" y="208"/>
                    <a:pt x="1173" y="218"/>
                    <a:pt x="1178" y="218"/>
                  </a:cubicBezTo>
                  <a:cubicBezTo>
                    <a:pt x="1179" y="218"/>
                    <a:pt x="1186" y="213"/>
                    <a:pt x="1186" y="213"/>
                  </a:cubicBezTo>
                  <a:cubicBezTo>
                    <a:pt x="1186" y="218"/>
                    <a:pt x="1186" y="218"/>
                    <a:pt x="1186" y="218"/>
                  </a:cubicBezTo>
                  <a:cubicBezTo>
                    <a:pt x="1177" y="221"/>
                    <a:pt x="1164" y="224"/>
                    <a:pt x="1161" y="221"/>
                  </a:cubicBezTo>
                  <a:cubicBezTo>
                    <a:pt x="1146" y="233"/>
                    <a:pt x="1120" y="228"/>
                    <a:pt x="1105" y="238"/>
                  </a:cubicBezTo>
                  <a:cubicBezTo>
                    <a:pt x="1113" y="238"/>
                    <a:pt x="1113" y="238"/>
                    <a:pt x="1113" y="238"/>
                  </a:cubicBezTo>
                  <a:cubicBezTo>
                    <a:pt x="1119" y="238"/>
                    <a:pt x="1126" y="234"/>
                    <a:pt x="1132" y="238"/>
                  </a:cubicBezTo>
                  <a:cubicBezTo>
                    <a:pt x="1121" y="242"/>
                    <a:pt x="1113" y="242"/>
                    <a:pt x="1103" y="242"/>
                  </a:cubicBezTo>
                  <a:cubicBezTo>
                    <a:pt x="1101" y="242"/>
                    <a:pt x="1098" y="241"/>
                    <a:pt x="1096" y="241"/>
                  </a:cubicBezTo>
                  <a:cubicBezTo>
                    <a:pt x="1094" y="242"/>
                    <a:pt x="1091" y="245"/>
                    <a:pt x="1091" y="247"/>
                  </a:cubicBezTo>
                  <a:cubicBezTo>
                    <a:pt x="1091" y="251"/>
                    <a:pt x="1098" y="256"/>
                    <a:pt x="1098" y="256"/>
                  </a:cubicBezTo>
                  <a:cubicBezTo>
                    <a:pt x="1097" y="263"/>
                    <a:pt x="1082" y="291"/>
                    <a:pt x="1077" y="291"/>
                  </a:cubicBezTo>
                  <a:cubicBezTo>
                    <a:pt x="1075" y="291"/>
                    <a:pt x="1073" y="286"/>
                    <a:pt x="1072" y="284"/>
                  </a:cubicBezTo>
                  <a:cubicBezTo>
                    <a:pt x="1068" y="288"/>
                    <a:pt x="1068" y="288"/>
                    <a:pt x="1068" y="288"/>
                  </a:cubicBezTo>
                  <a:cubicBezTo>
                    <a:pt x="1069" y="295"/>
                    <a:pt x="1075" y="297"/>
                    <a:pt x="1075" y="303"/>
                  </a:cubicBezTo>
                  <a:cubicBezTo>
                    <a:pt x="1075" y="308"/>
                    <a:pt x="1060" y="336"/>
                    <a:pt x="1057" y="336"/>
                  </a:cubicBezTo>
                  <a:cubicBezTo>
                    <a:pt x="1056" y="336"/>
                    <a:pt x="1054" y="333"/>
                    <a:pt x="1054" y="331"/>
                  </a:cubicBezTo>
                  <a:cubicBezTo>
                    <a:pt x="1054" y="328"/>
                    <a:pt x="1054" y="326"/>
                    <a:pt x="1054" y="322"/>
                  </a:cubicBezTo>
                  <a:cubicBezTo>
                    <a:pt x="1054" y="317"/>
                    <a:pt x="1048" y="304"/>
                    <a:pt x="1046" y="296"/>
                  </a:cubicBezTo>
                  <a:cubicBezTo>
                    <a:pt x="1044" y="300"/>
                    <a:pt x="1045" y="307"/>
                    <a:pt x="1045" y="307"/>
                  </a:cubicBezTo>
                  <a:cubicBezTo>
                    <a:pt x="1045" y="312"/>
                    <a:pt x="1049" y="326"/>
                    <a:pt x="1049" y="334"/>
                  </a:cubicBezTo>
                  <a:cubicBezTo>
                    <a:pt x="1049" y="342"/>
                    <a:pt x="1044" y="341"/>
                    <a:pt x="1049" y="346"/>
                  </a:cubicBezTo>
                  <a:cubicBezTo>
                    <a:pt x="1051" y="346"/>
                    <a:pt x="1053" y="346"/>
                    <a:pt x="1054" y="346"/>
                  </a:cubicBezTo>
                  <a:cubicBezTo>
                    <a:pt x="1054" y="349"/>
                    <a:pt x="1054" y="352"/>
                    <a:pt x="1054" y="354"/>
                  </a:cubicBezTo>
                  <a:cubicBezTo>
                    <a:pt x="1054" y="361"/>
                    <a:pt x="1048" y="364"/>
                    <a:pt x="1044" y="364"/>
                  </a:cubicBezTo>
                  <a:cubicBezTo>
                    <a:pt x="1047" y="369"/>
                    <a:pt x="1051" y="370"/>
                    <a:pt x="1055" y="371"/>
                  </a:cubicBezTo>
                  <a:cubicBezTo>
                    <a:pt x="1053" y="380"/>
                    <a:pt x="1050" y="379"/>
                    <a:pt x="1043" y="379"/>
                  </a:cubicBezTo>
                  <a:cubicBezTo>
                    <a:pt x="1043" y="385"/>
                    <a:pt x="1043" y="385"/>
                    <a:pt x="1043" y="385"/>
                  </a:cubicBezTo>
                  <a:cubicBezTo>
                    <a:pt x="1052" y="391"/>
                    <a:pt x="1052" y="391"/>
                    <a:pt x="1052" y="391"/>
                  </a:cubicBezTo>
                  <a:cubicBezTo>
                    <a:pt x="1050" y="394"/>
                    <a:pt x="1047" y="399"/>
                    <a:pt x="1043" y="399"/>
                  </a:cubicBezTo>
                  <a:cubicBezTo>
                    <a:pt x="1034" y="401"/>
                    <a:pt x="1030" y="407"/>
                    <a:pt x="1024" y="409"/>
                  </a:cubicBezTo>
                  <a:cubicBezTo>
                    <a:pt x="1015" y="412"/>
                    <a:pt x="1016" y="415"/>
                    <a:pt x="1011" y="419"/>
                  </a:cubicBezTo>
                  <a:lnTo>
                    <a:pt x="1013" y="4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70" name="Freeform 115">
              <a:extLst>
                <a:ext uri="{FF2B5EF4-FFF2-40B4-BE49-F238E27FC236}">
                  <a16:creationId xmlns:a16="http://schemas.microsoft.com/office/drawing/2014/main" id="{D85B3092-C4AC-4E1C-89BC-EBB62CA8D7A2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5658" y="1937173"/>
              <a:ext cx="2102824" cy="1140166"/>
            </a:xfrm>
            <a:custGeom>
              <a:avLst/>
              <a:gdLst>
                <a:gd name="T0" fmla="*/ 1630 w 1838"/>
                <a:gd name="T1" fmla="*/ 903 h 996"/>
                <a:gd name="T2" fmla="*/ 1630 w 1838"/>
                <a:gd name="T3" fmla="*/ 950 h 996"/>
                <a:gd name="T4" fmla="*/ 1640 w 1838"/>
                <a:gd name="T5" fmla="*/ 845 h 996"/>
                <a:gd name="T6" fmla="*/ 1621 w 1838"/>
                <a:gd name="T7" fmla="*/ 785 h 996"/>
                <a:gd name="T8" fmla="*/ 1685 w 1838"/>
                <a:gd name="T9" fmla="*/ 753 h 996"/>
                <a:gd name="T10" fmla="*/ 1819 w 1838"/>
                <a:gd name="T11" fmla="*/ 642 h 996"/>
                <a:gd name="T12" fmla="*/ 1801 w 1838"/>
                <a:gd name="T13" fmla="*/ 623 h 996"/>
                <a:gd name="T14" fmla="*/ 1702 w 1838"/>
                <a:gd name="T15" fmla="*/ 559 h 996"/>
                <a:gd name="T16" fmla="*/ 1656 w 1838"/>
                <a:gd name="T17" fmla="*/ 446 h 996"/>
                <a:gd name="T18" fmla="*/ 1558 w 1838"/>
                <a:gd name="T19" fmla="*/ 481 h 996"/>
                <a:gd name="T20" fmla="*/ 1425 w 1838"/>
                <a:gd name="T21" fmla="*/ 368 h 996"/>
                <a:gd name="T22" fmla="*/ 1363 w 1838"/>
                <a:gd name="T23" fmla="*/ 446 h 996"/>
                <a:gd name="T24" fmla="*/ 1344 w 1838"/>
                <a:gd name="T25" fmla="*/ 697 h 996"/>
                <a:gd name="T26" fmla="*/ 1246 w 1838"/>
                <a:gd name="T27" fmla="*/ 602 h 996"/>
                <a:gd name="T28" fmla="*/ 1041 w 1838"/>
                <a:gd name="T29" fmla="*/ 551 h 996"/>
                <a:gd name="T30" fmla="*/ 1020 w 1838"/>
                <a:gd name="T31" fmla="*/ 390 h 996"/>
                <a:gd name="T32" fmla="*/ 1087 w 1838"/>
                <a:gd name="T33" fmla="*/ 321 h 996"/>
                <a:gd name="T34" fmla="*/ 1159 w 1838"/>
                <a:gd name="T35" fmla="*/ 263 h 996"/>
                <a:gd name="T36" fmla="*/ 1178 w 1838"/>
                <a:gd name="T37" fmla="*/ 229 h 996"/>
                <a:gd name="T38" fmla="*/ 1240 w 1838"/>
                <a:gd name="T39" fmla="*/ 217 h 996"/>
                <a:gd name="T40" fmla="*/ 1280 w 1838"/>
                <a:gd name="T41" fmla="*/ 109 h 996"/>
                <a:gd name="T42" fmla="*/ 1204 w 1838"/>
                <a:gd name="T43" fmla="*/ 121 h 996"/>
                <a:gd name="T44" fmla="*/ 1141 w 1838"/>
                <a:gd name="T45" fmla="*/ 133 h 996"/>
                <a:gd name="T46" fmla="*/ 1073 w 1838"/>
                <a:gd name="T47" fmla="*/ 99 h 996"/>
                <a:gd name="T48" fmla="*/ 985 w 1838"/>
                <a:gd name="T49" fmla="*/ 0 h 996"/>
                <a:gd name="T50" fmla="*/ 952 w 1838"/>
                <a:gd name="T51" fmla="*/ 68 h 996"/>
                <a:gd name="T52" fmla="*/ 973 w 1838"/>
                <a:gd name="T53" fmla="*/ 177 h 996"/>
                <a:gd name="T54" fmla="*/ 844 w 1838"/>
                <a:gd name="T55" fmla="*/ 165 h 996"/>
                <a:gd name="T56" fmla="*/ 738 w 1838"/>
                <a:gd name="T57" fmla="*/ 136 h 996"/>
                <a:gd name="T58" fmla="*/ 664 w 1838"/>
                <a:gd name="T59" fmla="*/ 159 h 996"/>
                <a:gd name="T60" fmla="*/ 572 w 1838"/>
                <a:gd name="T61" fmla="*/ 145 h 996"/>
                <a:gd name="T62" fmla="*/ 345 w 1838"/>
                <a:gd name="T63" fmla="*/ 76 h 996"/>
                <a:gd name="T64" fmla="*/ 237 w 1838"/>
                <a:gd name="T65" fmla="*/ 73 h 996"/>
                <a:gd name="T66" fmla="*/ 104 w 1838"/>
                <a:gd name="T67" fmla="*/ 125 h 996"/>
                <a:gd name="T68" fmla="*/ 0 w 1838"/>
                <a:gd name="T69" fmla="*/ 435 h 996"/>
                <a:gd name="T70" fmla="*/ 115 w 1838"/>
                <a:gd name="T71" fmla="*/ 455 h 996"/>
                <a:gd name="T72" fmla="*/ 212 w 1838"/>
                <a:gd name="T73" fmla="*/ 570 h 996"/>
                <a:gd name="T74" fmla="*/ 233 w 1838"/>
                <a:gd name="T75" fmla="*/ 659 h 996"/>
                <a:gd name="T76" fmla="*/ 310 w 1838"/>
                <a:gd name="T77" fmla="*/ 744 h 996"/>
                <a:gd name="T78" fmla="*/ 384 w 1838"/>
                <a:gd name="T79" fmla="*/ 793 h 996"/>
                <a:gd name="T80" fmla="*/ 1047 w 1838"/>
                <a:gd name="T81" fmla="*/ 803 h 996"/>
                <a:gd name="T82" fmla="*/ 1159 w 1838"/>
                <a:gd name="T83" fmla="*/ 816 h 996"/>
                <a:gd name="T84" fmla="*/ 1210 w 1838"/>
                <a:gd name="T85" fmla="*/ 859 h 996"/>
                <a:gd name="T86" fmla="*/ 1303 w 1838"/>
                <a:gd name="T87" fmla="*/ 922 h 996"/>
                <a:gd name="T88" fmla="*/ 1256 w 1838"/>
                <a:gd name="T89" fmla="*/ 996 h 996"/>
                <a:gd name="T90" fmla="*/ 1325 w 1838"/>
                <a:gd name="T91" fmla="*/ 978 h 996"/>
                <a:gd name="T92" fmla="*/ 1397 w 1838"/>
                <a:gd name="T93" fmla="*/ 936 h 996"/>
                <a:gd name="T94" fmla="*/ 1509 w 1838"/>
                <a:gd name="T95" fmla="*/ 897 h 996"/>
                <a:gd name="T96" fmla="*/ 1592 w 1838"/>
                <a:gd name="T97" fmla="*/ 909 h 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838" h="996">
                  <a:moveTo>
                    <a:pt x="1592" y="907"/>
                  </a:moveTo>
                  <a:cubicBezTo>
                    <a:pt x="1592" y="904"/>
                    <a:pt x="1592" y="904"/>
                    <a:pt x="1592" y="904"/>
                  </a:cubicBezTo>
                  <a:cubicBezTo>
                    <a:pt x="1593" y="905"/>
                    <a:pt x="1597" y="904"/>
                    <a:pt x="1600" y="904"/>
                  </a:cubicBezTo>
                  <a:cubicBezTo>
                    <a:pt x="1604" y="904"/>
                    <a:pt x="1623" y="907"/>
                    <a:pt x="1630" y="903"/>
                  </a:cubicBezTo>
                  <a:cubicBezTo>
                    <a:pt x="1637" y="898"/>
                    <a:pt x="1637" y="888"/>
                    <a:pt x="1648" y="887"/>
                  </a:cubicBezTo>
                  <a:cubicBezTo>
                    <a:pt x="1648" y="898"/>
                    <a:pt x="1647" y="899"/>
                    <a:pt x="1659" y="899"/>
                  </a:cubicBezTo>
                  <a:cubicBezTo>
                    <a:pt x="1642" y="900"/>
                    <a:pt x="1615" y="913"/>
                    <a:pt x="1615" y="931"/>
                  </a:cubicBezTo>
                  <a:cubicBezTo>
                    <a:pt x="1615" y="938"/>
                    <a:pt x="1625" y="950"/>
                    <a:pt x="1630" y="950"/>
                  </a:cubicBezTo>
                  <a:cubicBezTo>
                    <a:pt x="1636" y="950"/>
                    <a:pt x="1650" y="929"/>
                    <a:pt x="1665" y="924"/>
                  </a:cubicBezTo>
                  <a:cubicBezTo>
                    <a:pt x="1669" y="923"/>
                    <a:pt x="1721" y="903"/>
                    <a:pt x="1721" y="896"/>
                  </a:cubicBezTo>
                  <a:cubicBezTo>
                    <a:pt x="1721" y="888"/>
                    <a:pt x="1701" y="887"/>
                    <a:pt x="1696" y="887"/>
                  </a:cubicBezTo>
                  <a:cubicBezTo>
                    <a:pt x="1674" y="887"/>
                    <a:pt x="1640" y="865"/>
                    <a:pt x="1640" y="845"/>
                  </a:cubicBezTo>
                  <a:cubicBezTo>
                    <a:pt x="1640" y="840"/>
                    <a:pt x="1646" y="834"/>
                    <a:pt x="1647" y="826"/>
                  </a:cubicBezTo>
                  <a:cubicBezTo>
                    <a:pt x="1643" y="826"/>
                    <a:pt x="1635" y="823"/>
                    <a:pt x="1628" y="823"/>
                  </a:cubicBezTo>
                  <a:cubicBezTo>
                    <a:pt x="1633" y="817"/>
                    <a:pt x="1660" y="813"/>
                    <a:pt x="1660" y="797"/>
                  </a:cubicBezTo>
                  <a:cubicBezTo>
                    <a:pt x="1660" y="782"/>
                    <a:pt x="1637" y="785"/>
                    <a:pt x="1621" y="785"/>
                  </a:cubicBezTo>
                  <a:cubicBezTo>
                    <a:pt x="1587" y="785"/>
                    <a:pt x="1572" y="810"/>
                    <a:pt x="1550" y="813"/>
                  </a:cubicBezTo>
                  <a:cubicBezTo>
                    <a:pt x="1559" y="791"/>
                    <a:pt x="1575" y="799"/>
                    <a:pt x="1592" y="781"/>
                  </a:cubicBezTo>
                  <a:cubicBezTo>
                    <a:pt x="1603" y="770"/>
                    <a:pt x="1595" y="763"/>
                    <a:pt x="1611" y="757"/>
                  </a:cubicBezTo>
                  <a:cubicBezTo>
                    <a:pt x="1640" y="748"/>
                    <a:pt x="1656" y="753"/>
                    <a:pt x="1685" y="753"/>
                  </a:cubicBezTo>
                  <a:cubicBezTo>
                    <a:pt x="1723" y="753"/>
                    <a:pt x="1744" y="766"/>
                    <a:pt x="1766" y="736"/>
                  </a:cubicBezTo>
                  <a:cubicBezTo>
                    <a:pt x="1777" y="721"/>
                    <a:pt x="1838" y="717"/>
                    <a:pt x="1838" y="692"/>
                  </a:cubicBezTo>
                  <a:cubicBezTo>
                    <a:pt x="1838" y="674"/>
                    <a:pt x="1832" y="666"/>
                    <a:pt x="1825" y="654"/>
                  </a:cubicBezTo>
                  <a:cubicBezTo>
                    <a:pt x="1819" y="654"/>
                    <a:pt x="1828" y="646"/>
                    <a:pt x="1819" y="642"/>
                  </a:cubicBezTo>
                  <a:cubicBezTo>
                    <a:pt x="1819" y="632"/>
                    <a:pt x="1819" y="632"/>
                    <a:pt x="1819" y="632"/>
                  </a:cubicBezTo>
                  <a:cubicBezTo>
                    <a:pt x="1802" y="643"/>
                    <a:pt x="1765" y="656"/>
                    <a:pt x="1747" y="656"/>
                  </a:cubicBezTo>
                  <a:cubicBezTo>
                    <a:pt x="1745" y="656"/>
                    <a:pt x="1740" y="655"/>
                    <a:pt x="1740" y="653"/>
                  </a:cubicBezTo>
                  <a:cubicBezTo>
                    <a:pt x="1755" y="644"/>
                    <a:pt x="1797" y="638"/>
                    <a:pt x="1801" y="623"/>
                  </a:cubicBezTo>
                  <a:cubicBezTo>
                    <a:pt x="1802" y="619"/>
                    <a:pt x="1796" y="618"/>
                    <a:pt x="1795" y="614"/>
                  </a:cubicBezTo>
                  <a:cubicBezTo>
                    <a:pt x="1777" y="616"/>
                    <a:pt x="1738" y="608"/>
                    <a:pt x="1738" y="581"/>
                  </a:cubicBezTo>
                  <a:cubicBezTo>
                    <a:pt x="1738" y="578"/>
                    <a:pt x="1738" y="578"/>
                    <a:pt x="1738" y="578"/>
                  </a:cubicBezTo>
                  <a:cubicBezTo>
                    <a:pt x="1721" y="578"/>
                    <a:pt x="1712" y="567"/>
                    <a:pt x="1702" y="559"/>
                  </a:cubicBezTo>
                  <a:cubicBezTo>
                    <a:pt x="1706" y="557"/>
                    <a:pt x="1713" y="554"/>
                    <a:pt x="1713" y="545"/>
                  </a:cubicBezTo>
                  <a:cubicBezTo>
                    <a:pt x="1713" y="537"/>
                    <a:pt x="1706" y="531"/>
                    <a:pt x="1708" y="523"/>
                  </a:cubicBezTo>
                  <a:cubicBezTo>
                    <a:pt x="1701" y="520"/>
                    <a:pt x="1676" y="504"/>
                    <a:pt x="1683" y="489"/>
                  </a:cubicBezTo>
                  <a:cubicBezTo>
                    <a:pt x="1691" y="471"/>
                    <a:pt x="1659" y="467"/>
                    <a:pt x="1656" y="446"/>
                  </a:cubicBezTo>
                  <a:cubicBezTo>
                    <a:pt x="1654" y="446"/>
                    <a:pt x="1646" y="438"/>
                    <a:pt x="1643" y="435"/>
                  </a:cubicBezTo>
                  <a:cubicBezTo>
                    <a:pt x="1638" y="439"/>
                    <a:pt x="1626" y="446"/>
                    <a:pt x="1626" y="458"/>
                  </a:cubicBezTo>
                  <a:cubicBezTo>
                    <a:pt x="1626" y="469"/>
                    <a:pt x="1602" y="499"/>
                    <a:pt x="1583" y="499"/>
                  </a:cubicBezTo>
                  <a:cubicBezTo>
                    <a:pt x="1569" y="499"/>
                    <a:pt x="1567" y="481"/>
                    <a:pt x="1558" y="481"/>
                  </a:cubicBezTo>
                  <a:cubicBezTo>
                    <a:pt x="1545" y="481"/>
                    <a:pt x="1540" y="442"/>
                    <a:pt x="1537" y="426"/>
                  </a:cubicBezTo>
                  <a:cubicBezTo>
                    <a:pt x="1534" y="403"/>
                    <a:pt x="1493" y="419"/>
                    <a:pt x="1493" y="390"/>
                  </a:cubicBezTo>
                  <a:cubicBezTo>
                    <a:pt x="1472" y="387"/>
                    <a:pt x="1468" y="360"/>
                    <a:pt x="1446" y="360"/>
                  </a:cubicBezTo>
                  <a:cubicBezTo>
                    <a:pt x="1437" y="360"/>
                    <a:pt x="1437" y="368"/>
                    <a:pt x="1425" y="368"/>
                  </a:cubicBezTo>
                  <a:cubicBezTo>
                    <a:pt x="1403" y="368"/>
                    <a:pt x="1390" y="354"/>
                    <a:pt x="1368" y="354"/>
                  </a:cubicBezTo>
                  <a:cubicBezTo>
                    <a:pt x="1357" y="354"/>
                    <a:pt x="1346" y="360"/>
                    <a:pt x="1346" y="374"/>
                  </a:cubicBezTo>
                  <a:cubicBezTo>
                    <a:pt x="1346" y="382"/>
                    <a:pt x="1372" y="394"/>
                    <a:pt x="1348" y="410"/>
                  </a:cubicBezTo>
                  <a:cubicBezTo>
                    <a:pt x="1338" y="416"/>
                    <a:pt x="1362" y="434"/>
                    <a:pt x="1363" y="446"/>
                  </a:cubicBezTo>
                  <a:cubicBezTo>
                    <a:pt x="1366" y="469"/>
                    <a:pt x="1344" y="475"/>
                    <a:pt x="1335" y="479"/>
                  </a:cubicBezTo>
                  <a:cubicBezTo>
                    <a:pt x="1352" y="510"/>
                    <a:pt x="1378" y="520"/>
                    <a:pt x="1378" y="573"/>
                  </a:cubicBezTo>
                  <a:cubicBezTo>
                    <a:pt x="1378" y="587"/>
                    <a:pt x="1333" y="623"/>
                    <a:pt x="1318" y="626"/>
                  </a:cubicBezTo>
                  <a:cubicBezTo>
                    <a:pt x="1344" y="640"/>
                    <a:pt x="1334" y="683"/>
                    <a:pt x="1344" y="697"/>
                  </a:cubicBezTo>
                  <a:cubicBezTo>
                    <a:pt x="1341" y="702"/>
                    <a:pt x="1331" y="707"/>
                    <a:pt x="1331" y="716"/>
                  </a:cubicBezTo>
                  <a:cubicBezTo>
                    <a:pt x="1322" y="716"/>
                    <a:pt x="1315" y="731"/>
                    <a:pt x="1308" y="725"/>
                  </a:cubicBezTo>
                  <a:cubicBezTo>
                    <a:pt x="1289" y="710"/>
                    <a:pt x="1262" y="685"/>
                    <a:pt x="1262" y="662"/>
                  </a:cubicBezTo>
                  <a:cubicBezTo>
                    <a:pt x="1262" y="636"/>
                    <a:pt x="1267" y="616"/>
                    <a:pt x="1246" y="602"/>
                  </a:cubicBezTo>
                  <a:cubicBezTo>
                    <a:pt x="1197" y="602"/>
                    <a:pt x="1197" y="602"/>
                    <a:pt x="1197" y="602"/>
                  </a:cubicBezTo>
                  <a:cubicBezTo>
                    <a:pt x="1169" y="581"/>
                    <a:pt x="1137" y="568"/>
                    <a:pt x="1103" y="554"/>
                  </a:cubicBezTo>
                  <a:cubicBezTo>
                    <a:pt x="1097" y="552"/>
                    <a:pt x="1080" y="539"/>
                    <a:pt x="1069" y="539"/>
                  </a:cubicBezTo>
                  <a:cubicBezTo>
                    <a:pt x="1058" y="539"/>
                    <a:pt x="1053" y="551"/>
                    <a:pt x="1041" y="551"/>
                  </a:cubicBezTo>
                  <a:cubicBezTo>
                    <a:pt x="1041" y="531"/>
                    <a:pt x="1029" y="487"/>
                    <a:pt x="1013" y="487"/>
                  </a:cubicBezTo>
                  <a:cubicBezTo>
                    <a:pt x="1005" y="487"/>
                    <a:pt x="1001" y="493"/>
                    <a:pt x="994" y="495"/>
                  </a:cubicBezTo>
                  <a:cubicBezTo>
                    <a:pt x="997" y="485"/>
                    <a:pt x="994" y="482"/>
                    <a:pt x="994" y="459"/>
                  </a:cubicBezTo>
                  <a:cubicBezTo>
                    <a:pt x="994" y="427"/>
                    <a:pt x="1003" y="408"/>
                    <a:pt x="1020" y="390"/>
                  </a:cubicBezTo>
                  <a:cubicBezTo>
                    <a:pt x="1026" y="384"/>
                    <a:pt x="1039" y="353"/>
                    <a:pt x="1045" y="350"/>
                  </a:cubicBezTo>
                  <a:cubicBezTo>
                    <a:pt x="1058" y="345"/>
                    <a:pt x="1081" y="353"/>
                    <a:pt x="1081" y="334"/>
                  </a:cubicBezTo>
                  <a:cubicBezTo>
                    <a:pt x="1081" y="322"/>
                    <a:pt x="1052" y="321"/>
                    <a:pt x="1041" y="315"/>
                  </a:cubicBezTo>
                  <a:cubicBezTo>
                    <a:pt x="1048" y="317"/>
                    <a:pt x="1025" y="301"/>
                    <a:pt x="1087" y="321"/>
                  </a:cubicBezTo>
                  <a:cubicBezTo>
                    <a:pt x="1103" y="326"/>
                    <a:pt x="1093" y="304"/>
                    <a:pt x="1102" y="304"/>
                  </a:cubicBezTo>
                  <a:cubicBezTo>
                    <a:pt x="1103" y="304"/>
                    <a:pt x="1109" y="304"/>
                    <a:pt x="1119" y="304"/>
                  </a:cubicBezTo>
                  <a:cubicBezTo>
                    <a:pt x="1137" y="304"/>
                    <a:pt x="1147" y="284"/>
                    <a:pt x="1159" y="275"/>
                  </a:cubicBezTo>
                  <a:cubicBezTo>
                    <a:pt x="1159" y="263"/>
                    <a:pt x="1159" y="263"/>
                    <a:pt x="1159" y="263"/>
                  </a:cubicBezTo>
                  <a:cubicBezTo>
                    <a:pt x="1133" y="256"/>
                    <a:pt x="1107" y="260"/>
                    <a:pt x="1096" y="236"/>
                  </a:cubicBezTo>
                  <a:cubicBezTo>
                    <a:pt x="1096" y="236"/>
                    <a:pt x="1104" y="236"/>
                    <a:pt x="1109" y="236"/>
                  </a:cubicBezTo>
                  <a:cubicBezTo>
                    <a:pt x="1119" y="243"/>
                    <a:pt x="1129" y="255"/>
                    <a:pt x="1144" y="255"/>
                  </a:cubicBezTo>
                  <a:cubicBezTo>
                    <a:pt x="1156" y="255"/>
                    <a:pt x="1178" y="238"/>
                    <a:pt x="1178" y="229"/>
                  </a:cubicBezTo>
                  <a:cubicBezTo>
                    <a:pt x="1178" y="225"/>
                    <a:pt x="1166" y="211"/>
                    <a:pt x="1172" y="211"/>
                  </a:cubicBezTo>
                  <a:cubicBezTo>
                    <a:pt x="1189" y="211"/>
                    <a:pt x="1195" y="227"/>
                    <a:pt x="1206" y="227"/>
                  </a:cubicBezTo>
                  <a:cubicBezTo>
                    <a:pt x="1212" y="227"/>
                    <a:pt x="1217" y="221"/>
                    <a:pt x="1231" y="221"/>
                  </a:cubicBezTo>
                  <a:cubicBezTo>
                    <a:pt x="1227" y="216"/>
                    <a:pt x="1230" y="202"/>
                    <a:pt x="1240" y="217"/>
                  </a:cubicBezTo>
                  <a:cubicBezTo>
                    <a:pt x="1245" y="225"/>
                    <a:pt x="1284" y="190"/>
                    <a:pt x="1284" y="179"/>
                  </a:cubicBezTo>
                  <a:cubicBezTo>
                    <a:pt x="1284" y="172"/>
                    <a:pt x="1266" y="164"/>
                    <a:pt x="1266" y="159"/>
                  </a:cubicBezTo>
                  <a:cubicBezTo>
                    <a:pt x="1266" y="154"/>
                    <a:pt x="1256" y="141"/>
                    <a:pt x="1280" y="129"/>
                  </a:cubicBezTo>
                  <a:cubicBezTo>
                    <a:pt x="1283" y="122"/>
                    <a:pt x="1280" y="123"/>
                    <a:pt x="1280" y="109"/>
                  </a:cubicBezTo>
                  <a:cubicBezTo>
                    <a:pt x="1256" y="109"/>
                    <a:pt x="1262" y="89"/>
                    <a:pt x="1231" y="89"/>
                  </a:cubicBezTo>
                  <a:cubicBezTo>
                    <a:pt x="1224" y="89"/>
                    <a:pt x="1219" y="84"/>
                    <a:pt x="1212" y="84"/>
                  </a:cubicBezTo>
                  <a:cubicBezTo>
                    <a:pt x="1203" y="84"/>
                    <a:pt x="1193" y="90"/>
                    <a:pt x="1193" y="100"/>
                  </a:cubicBezTo>
                  <a:cubicBezTo>
                    <a:pt x="1193" y="110"/>
                    <a:pt x="1204" y="114"/>
                    <a:pt x="1204" y="121"/>
                  </a:cubicBezTo>
                  <a:cubicBezTo>
                    <a:pt x="1204" y="129"/>
                    <a:pt x="1187" y="129"/>
                    <a:pt x="1183" y="137"/>
                  </a:cubicBezTo>
                  <a:cubicBezTo>
                    <a:pt x="1177" y="151"/>
                    <a:pt x="1179" y="161"/>
                    <a:pt x="1168" y="176"/>
                  </a:cubicBezTo>
                  <a:cubicBezTo>
                    <a:pt x="1151" y="199"/>
                    <a:pt x="1128" y="162"/>
                    <a:pt x="1128" y="153"/>
                  </a:cubicBezTo>
                  <a:cubicBezTo>
                    <a:pt x="1128" y="143"/>
                    <a:pt x="1141" y="145"/>
                    <a:pt x="1141" y="133"/>
                  </a:cubicBezTo>
                  <a:cubicBezTo>
                    <a:pt x="1141" y="128"/>
                    <a:pt x="1119" y="105"/>
                    <a:pt x="1113" y="105"/>
                  </a:cubicBezTo>
                  <a:cubicBezTo>
                    <a:pt x="1091" y="105"/>
                    <a:pt x="1106" y="140"/>
                    <a:pt x="1083" y="140"/>
                  </a:cubicBezTo>
                  <a:cubicBezTo>
                    <a:pt x="1083" y="126"/>
                    <a:pt x="1082" y="116"/>
                    <a:pt x="1066" y="109"/>
                  </a:cubicBezTo>
                  <a:cubicBezTo>
                    <a:pt x="1068" y="105"/>
                    <a:pt x="1069" y="102"/>
                    <a:pt x="1073" y="99"/>
                  </a:cubicBezTo>
                  <a:cubicBezTo>
                    <a:pt x="1061" y="91"/>
                    <a:pt x="1044" y="99"/>
                    <a:pt x="1035" y="87"/>
                  </a:cubicBezTo>
                  <a:cubicBezTo>
                    <a:pt x="1041" y="84"/>
                    <a:pt x="1054" y="78"/>
                    <a:pt x="1054" y="68"/>
                  </a:cubicBezTo>
                  <a:cubicBezTo>
                    <a:pt x="1054" y="53"/>
                    <a:pt x="1032" y="53"/>
                    <a:pt x="1031" y="42"/>
                  </a:cubicBezTo>
                  <a:cubicBezTo>
                    <a:pt x="1031" y="17"/>
                    <a:pt x="1014" y="1"/>
                    <a:pt x="985" y="0"/>
                  </a:cubicBezTo>
                  <a:cubicBezTo>
                    <a:pt x="970" y="0"/>
                    <a:pt x="976" y="10"/>
                    <a:pt x="977" y="18"/>
                  </a:cubicBezTo>
                  <a:cubicBezTo>
                    <a:pt x="968" y="20"/>
                    <a:pt x="956" y="18"/>
                    <a:pt x="956" y="30"/>
                  </a:cubicBezTo>
                  <a:cubicBezTo>
                    <a:pt x="956" y="38"/>
                    <a:pt x="962" y="42"/>
                    <a:pt x="962" y="50"/>
                  </a:cubicBezTo>
                  <a:cubicBezTo>
                    <a:pt x="962" y="58"/>
                    <a:pt x="952" y="57"/>
                    <a:pt x="952" y="68"/>
                  </a:cubicBezTo>
                  <a:cubicBezTo>
                    <a:pt x="952" y="94"/>
                    <a:pt x="1003" y="78"/>
                    <a:pt x="1003" y="105"/>
                  </a:cubicBezTo>
                  <a:cubicBezTo>
                    <a:pt x="1003" y="110"/>
                    <a:pt x="997" y="129"/>
                    <a:pt x="997" y="129"/>
                  </a:cubicBezTo>
                  <a:cubicBezTo>
                    <a:pt x="1003" y="126"/>
                    <a:pt x="1007" y="124"/>
                    <a:pt x="1013" y="121"/>
                  </a:cubicBezTo>
                  <a:cubicBezTo>
                    <a:pt x="1023" y="154"/>
                    <a:pt x="973" y="138"/>
                    <a:pt x="973" y="177"/>
                  </a:cubicBezTo>
                  <a:cubicBezTo>
                    <a:pt x="948" y="184"/>
                    <a:pt x="968" y="158"/>
                    <a:pt x="962" y="149"/>
                  </a:cubicBezTo>
                  <a:cubicBezTo>
                    <a:pt x="960" y="145"/>
                    <a:pt x="939" y="140"/>
                    <a:pt x="928" y="140"/>
                  </a:cubicBezTo>
                  <a:cubicBezTo>
                    <a:pt x="914" y="140"/>
                    <a:pt x="909" y="148"/>
                    <a:pt x="909" y="165"/>
                  </a:cubicBezTo>
                  <a:cubicBezTo>
                    <a:pt x="896" y="163"/>
                    <a:pt x="888" y="165"/>
                    <a:pt x="844" y="165"/>
                  </a:cubicBezTo>
                  <a:cubicBezTo>
                    <a:pt x="804" y="165"/>
                    <a:pt x="756" y="150"/>
                    <a:pt x="746" y="117"/>
                  </a:cubicBezTo>
                  <a:cubicBezTo>
                    <a:pt x="732" y="121"/>
                    <a:pt x="687" y="122"/>
                    <a:pt x="687" y="140"/>
                  </a:cubicBezTo>
                  <a:cubicBezTo>
                    <a:pt x="687" y="145"/>
                    <a:pt x="690" y="148"/>
                    <a:pt x="696" y="148"/>
                  </a:cubicBezTo>
                  <a:cubicBezTo>
                    <a:pt x="709" y="148"/>
                    <a:pt x="729" y="142"/>
                    <a:pt x="738" y="136"/>
                  </a:cubicBezTo>
                  <a:cubicBezTo>
                    <a:pt x="741" y="162"/>
                    <a:pt x="702" y="140"/>
                    <a:pt x="702" y="167"/>
                  </a:cubicBezTo>
                  <a:cubicBezTo>
                    <a:pt x="702" y="173"/>
                    <a:pt x="710" y="191"/>
                    <a:pt x="707" y="191"/>
                  </a:cubicBezTo>
                  <a:cubicBezTo>
                    <a:pt x="691" y="191"/>
                    <a:pt x="688" y="171"/>
                    <a:pt x="676" y="165"/>
                  </a:cubicBezTo>
                  <a:cubicBezTo>
                    <a:pt x="664" y="159"/>
                    <a:pt x="664" y="159"/>
                    <a:pt x="664" y="159"/>
                  </a:cubicBezTo>
                  <a:cubicBezTo>
                    <a:pt x="646" y="159"/>
                    <a:pt x="634" y="159"/>
                    <a:pt x="616" y="159"/>
                  </a:cubicBezTo>
                  <a:cubicBezTo>
                    <a:pt x="601" y="159"/>
                    <a:pt x="591" y="166"/>
                    <a:pt x="574" y="167"/>
                  </a:cubicBezTo>
                  <a:cubicBezTo>
                    <a:pt x="544" y="168"/>
                    <a:pt x="544" y="156"/>
                    <a:pt x="544" y="154"/>
                  </a:cubicBezTo>
                  <a:cubicBezTo>
                    <a:pt x="544" y="147"/>
                    <a:pt x="567" y="150"/>
                    <a:pt x="572" y="145"/>
                  </a:cubicBezTo>
                  <a:cubicBezTo>
                    <a:pt x="551" y="114"/>
                    <a:pt x="554" y="119"/>
                    <a:pt x="511" y="123"/>
                  </a:cubicBezTo>
                  <a:cubicBezTo>
                    <a:pt x="465" y="127"/>
                    <a:pt x="442" y="87"/>
                    <a:pt x="396" y="87"/>
                  </a:cubicBezTo>
                  <a:cubicBezTo>
                    <a:pt x="382" y="87"/>
                    <a:pt x="376" y="97"/>
                    <a:pt x="364" y="97"/>
                  </a:cubicBezTo>
                  <a:cubicBezTo>
                    <a:pt x="355" y="97"/>
                    <a:pt x="347" y="82"/>
                    <a:pt x="345" y="76"/>
                  </a:cubicBezTo>
                  <a:cubicBezTo>
                    <a:pt x="331" y="79"/>
                    <a:pt x="331" y="97"/>
                    <a:pt x="316" y="97"/>
                  </a:cubicBezTo>
                  <a:cubicBezTo>
                    <a:pt x="301" y="97"/>
                    <a:pt x="281" y="61"/>
                    <a:pt x="276" y="61"/>
                  </a:cubicBezTo>
                  <a:cubicBezTo>
                    <a:pt x="261" y="61"/>
                    <a:pt x="267" y="84"/>
                    <a:pt x="251" y="84"/>
                  </a:cubicBezTo>
                  <a:cubicBezTo>
                    <a:pt x="245" y="84"/>
                    <a:pt x="239" y="79"/>
                    <a:pt x="237" y="73"/>
                  </a:cubicBezTo>
                  <a:cubicBezTo>
                    <a:pt x="214" y="78"/>
                    <a:pt x="205" y="80"/>
                    <a:pt x="184" y="89"/>
                  </a:cubicBezTo>
                  <a:cubicBezTo>
                    <a:pt x="176" y="90"/>
                    <a:pt x="156" y="105"/>
                    <a:pt x="149" y="99"/>
                  </a:cubicBezTo>
                  <a:cubicBezTo>
                    <a:pt x="129" y="80"/>
                    <a:pt x="133" y="104"/>
                    <a:pt x="126" y="105"/>
                  </a:cubicBezTo>
                  <a:cubicBezTo>
                    <a:pt x="76" y="106"/>
                    <a:pt x="111" y="125"/>
                    <a:pt x="104" y="125"/>
                  </a:cubicBezTo>
                  <a:cubicBezTo>
                    <a:pt x="85" y="125"/>
                    <a:pt x="51" y="121"/>
                    <a:pt x="20" y="101"/>
                  </a:cubicBezTo>
                  <a:cubicBezTo>
                    <a:pt x="18" y="101"/>
                    <a:pt x="9" y="93"/>
                    <a:pt x="9" y="91"/>
                  </a:cubicBezTo>
                  <a:cubicBezTo>
                    <a:pt x="4" y="94"/>
                    <a:pt x="8" y="93"/>
                    <a:pt x="0" y="91"/>
                  </a:cubicBezTo>
                  <a:cubicBezTo>
                    <a:pt x="0" y="435"/>
                    <a:pt x="0" y="435"/>
                    <a:pt x="0" y="435"/>
                  </a:cubicBezTo>
                  <a:cubicBezTo>
                    <a:pt x="10" y="446"/>
                    <a:pt x="33" y="432"/>
                    <a:pt x="42" y="447"/>
                  </a:cubicBezTo>
                  <a:cubicBezTo>
                    <a:pt x="48" y="458"/>
                    <a:pt x="64" y="479"/>
                    <a:pt x="80" y="479"/>
                  </a:cubicBezTo>
                  <a:cubicBezTo>
                    <a:pt x="90" y="479"/>
                    <a:pt x="90" y="462"/>
                    <a:pt x="101" y="459"/>
                  </a:cubicBezTo>
                  <a:cubicBezTo>
                    <a:pt x="105" y="458"/>
                    <a:pt x="110" y="459"/>
                    <a:pt x="115" y="455"/>
                  </a:cubicBezTo>
                  <a:cubicBezTo>
                    <a:pt x="138" y="479"/>
                    <a:pt x="149" y="488"/>
                    <a:pt x="169" y="519"/>
                  </a:cubicBezTo>
                  <a:cubicBezTo>
                    <a:pt x="170" y="522"/>
                    <a:pt x="176" y="523"/>
                    <a:pt x="179" y="531"/>
                  </a:cubicBezTo>
                  <a:cubicBezTo>
                    <a:pt x="182" y="540"/>
                    <a:pt x="186" y="552"/>
                    <a:pt x="194" y="561"/>
                  </a:cubicBezTo>
                  <a:cubicBezTo>
                    <a:pt x="198" y="566"/>
                    <a:pt x="207" y="563"/>
                    <a:pt x="212" y="570"/>
                  </a:cubicBezTo>
                  <a:cubicBezTo>
                    <a:pt x="219" y="577"/>
                    <a:pt x="232" y="581"/>
                    <a:pt x="232" y="597"/>
                  </a:cubicBezTo>
                  <a:cubicBezTo>
                    <a:pt x="232" y="606"/>
                    <a:pt x="221" y="608"/>
                    <a:pt x="221" y="613"/>
                  </a:cubicBezTo>
                  <a:cubicBezTo>
                    <a:pt x="221" y="617"/>
                    <a:pt x="226" y="620"/>
                    <a:pt x="226" y="624"/>
                  </a:cubicBezTo>
                  <a:cubicBezTo>
                    <a:pt x="226" y="635"/>
                    <a:pt x="223" y="656"/>
                    <a:pt x="233" y="659"/>
                  </a:cubicBezTo>
                  <a:cubicBezTo>
                    <a:pt x="239" y="661"/>
                    <a:pt x="245" y="661"/>
                    <a:pt x="250" y="666"/>
                  </a:cubicBezTo>
                  <a:cubicBezTo>
                    <a:pt x="257" y="673"/>
                    <a:pt x="248" y="683"/>
                    <a:pt x="257" y="690"/>
                  </a:cubicBezTo>
                  <a:cubicBezTo>
                    <a:pt x="257" y="690"/>
                    <a:pt x="277" y="702"/>
                    <a:pt x="278" y="705"/>
                  </a:cubicBezTo>
                  <a:cubicBezTo>
                    <a:pt x="283" y="723"/>
                    <a:pt x="285" y="744"/>
                    <a:pt x="310" y="744"/>
                  </a:cubicBezTo>
                  <a:cubicBezTo>
                    <a:pt x="314" y="760"/>
                    <a:pt x="341" y="750"/>
                    <a:pt x="347" y="771"/>
                  </a:cubicBezTo>
                  <a:cubicBezTo>
                    <a:pt x="349" y="779"/>
                    <a:pt x="368" y="780"/>
                    <a:pt x="376" y="788"/>
                  </a:cubicBezTo>
                  <a:cubicBezTo>
                    <a:pt x="377" y="790"/>
                    <a:pt x="381" y="791"/>
                    <a:pt x="384" y="793"/>
                  </a:cubicBezTo>
                  <a:cubicBezTo>
                    <a:pt x="384" y="793"/>
                    <a:pt x="384" y="793"/>
                    <a:pt x="384" y="793"/>
                  </a:cubicBezTo>
                  <a:cubicBezTo>
                    <a:pt x="990" y="793"/>
                    <a:pt x="990" y="793"/>
                    <a:pt x="990" y="793"/>
                  </a:cubicBezTo>
                  <a:cubicBezTo>
                    <a:pt x="990" y="783"/>
                    <a:pt x="990" y="783"/>
                    <a:pt x="990" y="783"/>
                  </a:cubicBezTo>
                  <a:cubicBezTo>
                    <a:pt x="1000" y="791"/>
                    <a:pt x="999" y="798"/>
                    <a:pt x="1009" y="803"/>
                  </a:cubicBezTo>
                  <a:cubicBezTo>
                    <a:pt x="1047" y="803"/>
                    <a:pt x="1047" y="803"/>
                    <a:pt x="1047" y="803"/>
                  </a:cubicBezTo>
                  <a:cubicBezTo>
                    <a:pt x="1062" y="819"/>
                    <a:pt x="1082" y="819"/>
                    <a:pt x="1109" y="819"/>
                  </a:cubicBezTo>
                  <a:cubicBezTo>
                    <a:pt x="1119" y="816"/>
                    <a:pt x="1121" y="819"/>
                    <a:pt x="1129" y="815"/>
                  </a:cubicBezTo>
                  <a:cubicBezTo>
                    <a:pt x="1137" y="811"/>
                    <a:pt x="1134" y="799"/>
                    <a:pt x="1141" y="799"/>
                  </a:cubicBezTo>
                  <a:cubicBezTo>
                    <a:pt x="1150" y="799"/>
                    <a:pt x="1156" y="813"/>
                    <a:pt x="1159" y="816"/>
                  </a:cubicBezTo>
                  <a:cubicBezTo>
                    <a:pt x="1161" y="813"/>
                    <a:pt x="1160" y="806"/>
                    <a:pt x="1160" y="805"/>
                  </a:cubicBezTo>
                  <a:cubicBezTo>
                    <a:pt x="1163" y="805"/>
                    <a:pt x="1164" y="805"/>
                    <a:pt x="1166" y="805"/>
                  </a:cubicBezTo>
                  <a:cubicBezTo>
                    <a:pt x="1171" y="805"/>
                    <a:pt x="1203" y="832"/>
                    <a:pt x="1204" y="835"/>
                  </a:cubicBezTo>
                  <a:cubicBezTo>
                    <a:pt x="1209" y="845"/>
                    <a:pt x="1204" y="853"/>
                    <a:pt x="1210" y="859"/>
                  </a:cubicBezTo>
                  <a:cubicBezTo>
                    <a:pt x="1228" y="877"/>
                    <a:pt x="1251" y="873"/>
                    <a:pt x="1270" y="886"/>
                  </a:cubicBezTo>
                  <a:cubicBezTo>
                    <a:pt x="1290" y="886"/>
                    <a:pt x="1290" y="886"/>
                    <a:pt x="1290" y="886"/>
                  </a:cubicBezTo>
                  <a:cubicBezTo>
                    <a:pt x="1299" y="892"/>
                    <a:pt x="1310" y="900"/>
                    <a:pt x="1310" y="912"/>
                  </a:cubicBezTo>
                  <a:cubicBezTo>
                    <a:pt x="1310" y="918"/>
                    <a:pt x="1307" y="922"/>
                    <a:pt x="1303" y="922"/>
                  </a:cubicBezTo>
                  <a:cubicBezTo>
                    <a:pt x="1294" y="922"/>
                    <a:pt x="1284" y="911"/>
                    <a:pt x="1281" y="908"/>
                  </a:cubicBezTo>
                  <a:cubicBezTo>
                    <a:pt x="1278" y="921"/>
                    <a:pt x="1272" y="959"/>
                    <a:pt x="1261" y="959"/>
                  </a:cubicBezTo>
                  <a:cubicBezTo>
                    <a:pt x="1252" y="969"/>
                    <a:pt x="1244" y="974"/>
                    <a:pt x="1244" y="986"/>
                  </a:cubicBezTo>
                  <a:cubicBezTo>
                    <a:pt x="1247" y="990"/>
                    <a:pt x="1251" y="996"/>
                    <a:pt x="1256" y="996"/>
                  </a:cubicBezTo>
                  <a:cubicBezTo>
                    <a:pt x="1262" y="996"/>
                    <a:pt x="1263" y="991"/>
                    <a:pt x="1266" y="988"/>
                  </a:cubicBezTo>
                  <a:cubicBezTo>
                    <a:pt x="1273" y="981"/>
                    <a:pt x="1284" y="981"/>
                    <a:pt x="1295" y="981"/>
                  </a:cubicBezTo>
                  <a:cubicBezTo>
                    <a:pt x="1305" y="981"/>
                    <a:pt x="1309" y="987"/>
                    <a:pt x="1313" y="985"/>
                  </a:cubicBezTo>
                  <a:cubicBezTo>
                    <a:pt x="1318" y="982"/>
                    <a:pt x="1322" y="980"/>
                    <a:pt x="1325" y="978"/>
                  </a:cubicBezTo>
                  <a:cubicBezTo>
                    <a:pt x="1324" y="974"/>
                    <a:pt x="1322" y="969"/>
                    <a:pt x="1321" y="965"/>
                  </a:cubicBezTo>
                  <a:cubicBezTo>
                    <a:pt x="1320" y="962"/>
                    <a:pt x="1316" y="961"/>
                    <a:pt x="1316" y="958"/>
                  </a:cubicBezTo>
                  <a:cubicBezTo>
                    <a:pt x="1316" y="954"/>
                    <a:pt x="1324" y="952"/>
                    <a:pt x="1326" y="951"/>
                  </a:cubicBezTo>
                  <a:cubicBezTo>
                    <a:pt x="1343" y="946"/>
                    <a:pt x="1378" y="936"/>
                    <a:pt x="1397" y="936"/>
                  </a:cubicBezTo>
                  <a:cubicBezTo>
                    <a:pt x="1399" y="935"/>
                    <a:pt x="1426" y="906"/>
                    <a:pt x="1431" y="902"/>
                  </a:cubicBezTo>
                  <a:cubicBezTo>
                    <a:pt x="1435" y="899"/>
                    <a:pt x="1453" y="900"/>
                    <a:pt x="1471" y="900"/>
                  </a:cubicBezTo>
                  <a:cubicBezTo>
                    <a:pt x="1478" y="900"/>
                    <a:pt x="1483" y="900"/>
                    <a:pt x="1490" y="900"/>
                  </a:cubicBezTo>
                  <a:cubicBezTo>
                    <a:pt x="1497" y="900"/>
                    <a:pt x="1504" y="898"/>
                    <a:pt x="1509" y="897"/>
                  </a:cubicBezTo>
                  <a:cubicBezTo>
                    <a:pt x="1516" y="896"/>
                    <a:pt x="1514" y="893"/>
                    <a:pt x="1517" y="890"/>
                  </a:cubicBezTo>
                  <a:cubicBezTo>
                    <a:pt x="1531" y="875"/>
                    <a:pt x="1530" y="849"/>
                    <a:pt x="1550" y="835"/>
                  </a:cubicBezTo>
                  <a:cubicBezTo>
                    <a:pt x="1559" y="847"/>
                    <a:pt x="1573" y="830"/>
                    <a:pt x="1579" y="841"/>
                  </a:cubicBezTo>
                  <a:cubicBezTo>
                    <a:pt x="1590" y="861"/>
                    <a:pt x="1583" y="890"/>
                    <a:pt x="1592" y="909"/>
                  </a:cubicBezTo>
                  <a:lnTo>
                    <a:pt x="1592" y="90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71" name="Freeform 116">
              <a:extLst>
                <a:ext uri="{FF2B5EF4-FFF2-40B4-BE49-F238E27FC236}">
                  <a16:creationId xmlns:a16="http://schemas.microsoft.com/office/drawing/2014/main" id="{553E95E4-8983-4B3A-89D2-C1E9264AADC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9100" y="1967781"/>
              <a:ext cx="921324" cy="705526"/>
            </a:xfrm>
            <a:custGeom>
              <a:avLst/>
              <a:gdLst>
                <a:gd name="T0" fmla="*/ 574 w 806"/>
                <a:gd name="T1" fmla="*/ 409 h 617"/>
                <a:gd name="T2" fmla="*/ 654 w 806"/>
                <a:gd name="T3" fmla="*/ 453 h 617"/>
                <a:gd name="T4" fmla="*/ 689 w 806"/>
                <a:gd name="T5" fmla="*/ 429 h 617"/>
                <a:gd name="T6" fmla="*/ 753 w 806"/>
                <a:gd name="T7" fmla="*/ 505 h 617"/>
                <a:gd name="T8" fmla="*/ 786 w 806"/>
                <a:gd name="T9" fmla="*/ 544 h 617"/>
                <a:gd name="T10" fmla="*/ 795 w 806"/>
                <a:gd name="T11" fmla="*/ 587 h 617"/>
                <a:gd name="T12" fmla="*/ 756 w 806"/>
                <a:gd name="T13" fmla="*/ 564 h 617"/>
                <a:gd name="T14" fmla="*/ 733 w 806"/>
                <a:gd name="T15" fmla="*/ 540 h 617"/>
                <a:gd name="T16" fmla="*/ 731 w 806"/>
                <a:gd name="T17" fmla="*/ 515 h 617"/>
                <a:gd name="T18" fmla="*/ 710 w 806"/>
                <a:gd name="T19" fmla="*/ 515 h 617"/>
                <a:gd name="T20" fmla="*/ 707 w 806"/>
                <a:gd name="T21" fmla="*/ 486 h 617"/>
                <a:gd name="T22" fmla="*/ 670 w 806"/>
                <a:gd name="T23" fmla="*/ 469 h 617"/>
                <a:gd name="T24" fmla="*/ 623 w 806"/>
                <a:gd name="T25" fmla="*/ 453 h 617"/>
                <a:gd name="T26" fmla="*/ 513 w 806"/>
                <a:gd name="T27" fmla="*/ 425 h 617"/>
                <a:gd name="T28" fmla="*/ 411 w 806"/>
                <a:gd name="T29" fmla="*/ 397 h 617"/>
                <a:gd name="T30" fmla="*/ 343 w 806"/>
                <a:gd name="T31" fmla="*/ 453 h 617"/>
                <a:gd name="T32" fmla="*/ 342 w 806"/>
                <a:gd name="T33" fmla="*/ 441 h 617"/>
                <a:gd name="T34" fmla="*/ 374 w 806"/>
                <a:gd name="T35" fmla="*/ 393 h 617"/>
                <a:gd name="T36" fmla="*/ 366 w 806"/>
                <a:gd name="T37" fmla="*/ 385 h 617"/>
                <a:gd name="T38" fmla="*/ 298 w 806"/>
                <a:gd name="T39" fmla="*/ 467 h 617"/>
                <a:gd name="T40" fmla="*/ 245 w 806"/>
                <a:gd name="T41" fmla="*/ 519 h 617"/>
                <a:gd name="T42" fmla="*/ 135 w 806"/>
                <a:gd name="T43" fmla="*/ 579 h 617"/>
                <a:gd name="T44" fmla="*/ 97 w 806"/>
                <a:gd name="T45" fmla="*/ 590 h 617"/>
                <a:gd name="T46" fmla="*/ 157 w 806"/>
                <a:gd name="T47" fmla="*/ 552 h 617"/>
                <a:gd name="T48" fmla="*/ 254 w 806"/>
                <a:gd name="T49" fmla="*/ 461 h 617"/>
                <a:gd name="T50" fmla="*/ 214 w 806"/>
                <a:gd name="T51" fmla="*/ 471 h 617"/>
                <a:gd name="T52" fmla="*/ 188 w 806"/>
                <a:gd name="T53" fmla="*/ 479 h 617"/>
                <a:gd name="T54" fmla="*/ 151 w 806"/>
                <a:gd name="T55" fmla="*/ 469 h 617"/>
                <a:gd name="T56" fmla="*/ 131 w 806"/>
                <a:gd name="T57" fmla="*/ 475 h 617"/>
                <a:gd name="T58" fmla="*/ 123 w 806"/>
                <a:gd name="T59" fmla="*/ 439 h 617"/>
                <a:gd name="T60" fmla="*/ 102 w 806"/>
                <a:gd name="T61" fmla="*/ 441 h 617"/>
                <a:gd name="T62" fmla="*/ 63 w 806"/>
                <a:gd name="T63" fmla="*/ 402 h 617"/>
                <a:gd name="T64" fmla="*/ 89 w 806"/>
                <a:gd name="T65" fmla="*/ 324 h 617"/>
                <a:gd name="T66" fmla="*/ 135 w 806"/>
                <a:gd name="T67" fmla="*/ 273 h 617"/>
                <a:gd name="T68" fmla="*/ 146 w 806"/>
                <a:gd name="T69" fmla="*/ 261 h 617"/>
                <a:gd name="T70" fmla="*/ 102 w 806"/>
                <a:gd name="T71" fmla="*/ 274 h 617"/>
                <a:gd name="T72" fmla="*/ 30 w 806"/>
                <a:gd name="T73" fmla="*/ 269 h 617"/>
                <a:gd name="T74" fmla="*/ 23 w 806"/>
                <a:gd name="T75" fmla="*/ 238 h 617"/>
                <a:gd name="T76" fmla="*/ 68 w 806"/>
                <a:gd name="T77" fmla="*/ 191 h 617"/>
                <a:gd name="T78" fmla="*/ 110 w 806"/>
                <a:gd name="T79" fmla="*/ 209 h 617"/>
                <a:gd name="T80" fmla="*/ 85 w 806"/>
                <a:gd name="T81" fmla="*/ 171 h 617"/>
                <a:gd name="T82" fmla="*/ 23 w 806"/>
                <a:gd name="T83" fmla="*/ 121 h 617"/>
                <a:gd name="T84" fmla="*/ 76 w 806"/>
                <a:gd name="T85" fmla="*/ 99 h 617"/>
                <a:gd name="T86" fmla="*/ 201 w 806"/>
                <a:gd name="T87" fmla="*/ 22 h 617"/>
                <a:gd name="T88" fmla="*/ 257 w 806"/>
                <a:gd name="T89" fmla="*/ 12 h 617"/>
                <a:gd name="T90" fmla="*/ 269 w 806"/>
                <a:gd name="T91" fmla="*/ 12 h 617"/>
                <a:gd name="T92" fmla="*/ 324 w 806"/>
                <a:gd name="T93" fmla="*/ 20 h 617"/>
                <a:gd name="T94" fmla="*/ 405 w 806"/>
                <a:gd name="T95" fmla="*/ 36 h 617"/>
                <a:gd name="T96" fmla="*/ 526 w 806"/>
                <a:gd name="T97" fmla="*/ 50 h 617"/>
                <a:gd name="T98" fmla="*/ 574 w 806"/>
                <a:gd name="T99" fmla="*/ 63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806" h="617">
                  <a:moveTo>
                    <a:pt x="574" y="65"/>
                  </a:moveTo>
                  <a:cubicBezTo>
                    <a:pt x="574" y="409"/>
                    <a:pt x="574" y="409"/>
                    <a:pt x="574" y="409"/>
                  </a:cubicBezTo>
                  <a:cubicBezTo>
                    <a:pt x="584" y="420"/>
                    <a:pt x="607" y="406"/>
                    <a:pt x="616" y="421"/>
                  </a:cubicBezTo>
                  <a:cubicBezTo>
                    <a:pt x="622" y="432"/>
                    <a:pt x="638" y="453"/>
                    <a:pt x="654" y="453"/>
                  </a:cubicBezTo>
                  <a:cubicBezTo>
                    <a:pt x="664" y="453"/>
                    <a:pt x="664" y="436"/>
                    <a:pt x="675" y="433"/>
                  </a:cubicBezTo>
                  <a:cubicBezTo>
                    <a:pt x="679" y="432"/>
                    <a:pt x="684" y="433"/>
                    <a:pt x="689" y="429"/>
                  </a:cubicBezTo>
                  <a:cubicBezTo>
                    <a:pt x="712" y="453"/>
                    <a:pt x="723" y="462"/>
                    <a:pt x="743" y="493"/>
                  </a:cubicBezTo>
                  <a:cubicBezTo>
                    <a:pt x="744" y="496"/>
                    <a:pt x="750" y="497"/>
                    <a:pt x="753" y="505"/>
                  </a:cubicBezTo>
                  <a:cubicBezTo>
                    <a:pt x="756" y="514"/>
                    <a:pt x="760" y="526"/>
                    <a:pt x="768" y="535"/>
                  </a:cubicBezTo>
                  <a:cubicBezTo>
                    <a:pt x="772" y="540"/>
                    <a:pt x="781" y="537"/>
                    <a:pt x="786" y="544"/>
                  </a:cubicBezTo>
                  <a:cubicBezTo>
                    <a:pt x="793" y="551"/>
                    <a:pt x="806" y="555"/>
                    <a:pt x="806" y="571"/>
                  </a:cubicBezTo>
                  <a:cubicBezTo>
                    <a:pt x="806" y="580"/>
                    <a:pt x="795" y="582"/>
                    <a:pt x="795" y="587"/>
                  </a:cubicBezTo>
                  <a:cubicBezTo>
                    <a:pt x="791" y="587"/>
                    <a:pt x="791" y="588"/>
                    <a:pt x="788" y="588"/>
                  </a:cubicBezTo>
                  <a:cubicBezTo>
                    <a:pt x="775" y="588"/>
                    <a:pt x="756" y="573"/>
                    <a:pt x="756" y="564"/>
                  </a:cubicBezTo>
                  <a:cubicBezTo>
                    <a:pt x="756" y="557"/>
                    <a:pt x="756" y="559"/>
                    <a:pt x="756" y="552"/>
                  </a:cubicBezTo>
                  <a:cubicBezTo>
                    <a:pt x="756" y="540"/>
                    <a:pt x="747" y="540"/>
                    <a:pt x="733" y="540"/>
                  </a:cubicBezTo>
                  <a:cubicBezTo>
                    <a:pt x="722" y="540"/>
                    <a:pt x="719" y="533"/>
                    <a:pt x="719" y="528"/>
                  </a:cubicBezTo>
                  <a:cubicBezTo>
                    <a:pt x="719" y="522"/>
                    <a:pt x="731" y="521"/>
                    <a:pt x="731" y="515"/>
                  </a:cubicBezTo>
                  <a:cubicBezTo>
                    <a:pt x="731" y="509"/>
                    <a:pt x="731" y="506"/>
                    <a:pt x="731" y="505"/>
                  </a:cubicBezTo>
                  <a:cubicBezTo>
                    <a:pt x="716" y="505"/>
                    <a:pt x="720" y="515"/>
                    <a:pt x="710" y="515"/>
                  </a:cubicBezTo>
                  <a:cubicBezTo>
                    <a:pt x="707" y="515"/>
                    <a:pt x="699" y="508"/>
                    <a:pt x="699" y="503"/>
                  </a:cubicBezTo>
                  <a:cubicBezTo>
                    <a:pt x="699" y="494"/>
                    <a:pt x="704" y="490"/>
                    <a:pt x="707" y="486"/>
                  </a:cubicBezTo>
                  <a:cubicBezTo>
                    <a:pt x="703" y="482"/>
                    <a:pt x="696" y="475"/>
                    <a:pt x="693" y="481"/>
                  </a:cubicBezTo>
                  <a:cubicBezTo>
                    <a:pt x="682" y="481"/>
                    <a:pt x="676" y="475"/>
                    <a:pt x="670" y="469"/>
                  </a:cubicBezTo>
                  <a:cubicBezTo>
                    <a:pt x="668" y="475"/>
                    <a:pt x="665" y="483"/>
                    <a:pt x="659" y="483"/>
                  </a:cubicBezTo>
                  <a:cubicBezTo>
                    <a:pt x="643" y="483"/>
                    <a:pt x="632" y="460"/>
                    <a:pt x="623" y="453"/>
                  </a:cubicBezTo>
                  <a:cubicBezTo>
                    <a:pt x="604" y="438"/>
                    <a:pt x="578" y="439"/>
                    <a:pt x="555" y="425"/>
                  </a:cubicBezTo>
                  <a:cubicBezTo>
                    <a:pt x="513" y="425"/>
                    <a:pt x="513" y="425"/>
                    <a:pt x="513" y="425"/>
                  </a:cubicBezTo>
                  <a:cubicBezTo>
                    <a:pt x="488" y="416"/>
                    <a:pt x="455" y="413"/>
                    <a:pt x="442" y="385"/>
                  </a:cubicBezTo>
                  <a:cubicBezTo>
                    <a:pt x="433" y="389"/>
                    <a:pt x="418" y="393"/>
                    <a:pt x="411" y="397"/>
                  </a:cubicBezTo>
                  <a:cubicBezTo>
                    <a:pt x="413" y="403"/>
                    <a:pt x="415" y="405"/>
                    <a:pt x="419" y="408"/>
                  </a:cubicBezTo>
                  <a:cubicBezTo>
                    <a:pt x="409" y="424"/>
                    <a:pt x="360" y="453"/>
                    <a:pt x="343" y="453"/>
                  </a:cubicBezTo>
                  <a:cubicBezTo>
                    <a:pt x="340" y="453"/>
                    <a:pt x="335" y="451"/>
                    <a:pt x="335" y="447"/>
                  </a:cubicBezTo>
                  <a:cubicBezTo>
                    <a:pt x="335" y="443"/>
                    <a:pt x="340" y="442"/>
                    <a:pt x="342" y="441"/>
                  </a:cubicBezTo>
                  <a:cubicBezTo>
                    <a:pt x="338" y="435"/>
                    <a:pt x="341" y="435"/>
                    <a:pt x="341" y="432"/>
                  </a:cubicBezTo>
                  <a:cubicBezTo>
                    <a:pt x="341" y="414"/>
                    <a:pt x="352" y="400"/>
                    <a:pt x="374" y="393"/>
                  </a:cubicBezTo>
                  <a:cubicBezTo>
                    <a:pt x="374" y="391"/>
                    <a:pt x="375" y="388"/>
                    <a:pt x="375" y="385"/>
                  </a:cubicBezTo>
                  <a:cubicBezTo>
                    <a:pt x="368" y="385"/>
                    <a:pt x="369" y="385"/>
                    <a:pt x="366" y="385"/>
                  </a:cubicBezTo>
                  <a:cubicBezTo>
                    <a:pt x="348" y="385"/>
                    <a:pt x="298" y="429"/>
                    <a:pt x="298" y="455"/>
                  </a:cubicBezTo>
                  <a:cubicBezTo>
                    <a:pt x="298" y="459"/>
                    <a:pt x="298" y="463"/>
                    <a:pt x="298" y="467"/>
                  </a:cubicBezTo>
                  <a:cubicBezTo>
                    <a:pt x="298" y="486"/>
                    <a:pt x="281" y="492"/>
                    <a:pt x="263" y="499"/>
                  </a:cubicBezTo>
                  <a:cubicBezTo>
                    <a:pt x="254" y="503"/>
                    <a:pt x="251" y="511"/>
                    <a:pt x="245" y="519"/>
                  </a:cubicBezTo>
                  <a:cubicBezTo>
                    <a:pt x="233" y="534"/>
                    <a:pt x="207" y="542"/>
                    <a:pt x="195" y="555"/>
                  </a:cubicBezTo>
                  <a:cubicBezTo>
                    <a:pt x="184" y="567"/>
                    <a:pt x="157" y="575"/>
                    <a:pt x="135" y="579"/>
                  </a:cubicBezTo>
                  <a:cubicBezTo>
                    <a:pt x="107" y="583"/>
                    <a:pt x="92" y="617"/>
                    <a:pt x="61" y="607"/>
                  </a:cubicBezTo>
                  <a:cubicBezTo>
                    <a:pt x="70" y="592"/>
                    <a:pt x="84" y="598"/>
                    <a:pt x="97" y="590"/>
                  </a:cubicBezTo>
                  <a:cubicBezTo>
                    <a:pt x="106" y="585"/>
                    <a:pt x="113" y="569"/>
                    <a:pt x="121" y="564"/>
                  </a:cubicBezTo>
                  <a:cubicBezTo>
                    <a:pt x="134" y="556"/>
                    <a:pt x="148" y="564"/>
                    <a:pt x="157" y="552"/>
                  </a:cubicBezTo>
                  <a:cubicBezTo>
                    <a:pt x="170" y="535"/>
                    <a:pt x="200" y="521"/>
                    <a:pt x="218" y="509"/>
                  </a:cubicBezTo>
                  <a:cubicBezTo>
                    <a:pt x="235" y="497"/>
                    <a:pt x="235" y="473"/>
                    <a:pt x="254" y="461"/>
                  </a:cubicBezTo>
                  <a:cubicBezTo>
                    <a:pt x="242" y="461"/>
                    <a:pt x="242" y="461"/>
                    <a:pt x="242" y="461"/>
                  </a:cubicBezTo>
                  <a:cubicBezTo>
                    <a:pt x="231" y="466"/>
                    <a:pt x="226" y="471"/>
                    <a:pt x="214" y="471"/>
                  </a:cubicBezTo>
                  <a:cubicBezTo>
                    <a:pt x="205" y="471"/>
                    <a:pt x="201" y="467"/>
                    <a:pt x="194" y="465"/>
                  </a:cubicBezTo>
                  <a:cubicBezTo>
                    <a:pt x="192" y="471"/>
                    <a:pt x="189" y="474"/>
                    <a:pt x="188" y="479"/>
                  </a:cubicBezTo>
                  <a:cubicBezTo>
                    <a:pt x="170" y="472"/>
                    <a:pt x="165" y="467"/>
                    <a:pt x="152" y="457"/>
                  </a:cubicBezTo>
                  <a:cubicBezTo>
                    <a:pt x="151" y="462"/>
                    <a:pt x="151" y="466"/>
                    <a:pt x="151" y="469"/>
                  </a:cubicBezTo>
                  <a:cubicBezTo>
                    <a:pt x="145" y="469"/>
                    <a:pt x="146" y="469"/>
                    <a:pt x="142" y="469"/>
                  </a:cubicBezTo>
                  <a:cubicBezTo>
                    <a:pt x="138" y="469"/>
                    <a:pt x="134" y="475"/>
                    <a:pt x="131" y="475"/>
                  </a:cubicBezTo>
                  <a:cubicBezTo>
                    <a:pt x="126" y="475"/>
                    <a:pt x="123" y="462"/>
                    <a:pt x="123" y="455"/>
                  </a:cubicBezTo>
                  <a:cubicBezTo>
                    <a:pt x="123" y="446"/>
                    <a:pt x="123" y="446"/>
                    <a:pt x="123" y="439"/>
                  </a:cubicBezTo>
                  <a:cubicBezTo>
                    <a:pt x="123" y="437"/>
                    <a:pt x="124" y="428"/>
                    <a:pt x="117" y="428"/>
                  </a:cubicBezTo>
                  <a:cubicBezTo>
                    <a:pt x="111" y="428"/>
                    <a:pt x="105" y="441"/>
                    <a:pt x="102" y="441"/>
                  </a:cubicBezTo>
                  <a:cubicBezTo>
                    <a:pt x="92" y="441"/>
                    <a:pt x="57" y="412"/>
                    <a:pt x="51" y="404"/>
                  </a:cubicBezTo>
                  <a:cubicBezTo>
                    <a:pt x="55" y="404"/>
                    <a:pt x="59" y="402"/>
                    <a:pt x="63" y="402"/>
                  </a:cubicBezTo>
                  <a:cubicBezTo>
                    <a:pt x="57" y="385"/>
                    <a:pt x="32" y="381"/>
                    <a:pt x="32" y="368"/>
                  </a:cubicBezTo>
                  <a:cubicBezTo>
                    <a:pt x="32" y="344"/>
                    <a:pt x="73" y="324"/>
                    <a:pt x="89" y="324"/>
                  </a:cubicBezTo>
                  <a:cubicBezTo>
                    <a:pt x="96" y="324"/>
                    <a:pt x="148" y="303"/>
                    <a:pt x="148" y="292"/>
                  </a:cubicBezTo>
                  <a:cubicBezTo>
                    <a:pt x="148" y="287"/>
                    <a:pt x="135" y="276"/>
                    <a:pt x="135" y="273"/>
                  </a:cubicBezTo>
                  <a:cubicBezTo>
                    <a:pt x="142" y="269"/>
                    <a:pt x="141" y="269"/>
                    <a:pt x="146" y="273"/>
                  </a:cubicBezTo>
                  <a:cubicBezTo>
                    <a:pt x="146" y="261"/>
                    <a:pt x="146" y="261"/>
                    <a:pt x="146" y="261"/>
                  </a:cubicBezTo>
                  <a:cubicBezTo>
                    <a:pt x="139" y="260"/>
                    <a:pt x="139" y="261"/>
                    <a:pt x="135" y="261"/>
                  </a:cubicBezTo>
                  <a:cubicBezTo>
                    <a:pt x="123" y="261"/>
                    <a:pt x="118" y="274"/>
                    <a:pt x="102" y="274"/>
                  </a:cubicBezTo>
                  <a:cubicBezTo>
                    <a:pt x="87" y="274"/>
                    <a:pt x="82" y="266"/>
                    <a:pt x="70" y="269"/>
                  </a:cubicBezTo>
                  <a:cubicBezTo>
                    <a:pt x="54" y="269"/>
                    <a:pt x="36" y="269"/>
                    <a:pt x="30" y="269"/>
                  </a:cubicBezTo>
                  <a:cubicBezTo>
                    <a:pt x="29" y="257"/>
                    <a:pt x="20" y="253"/>
                    <a:pt x="20" y="246"/>
                  </a:cubicBezTo>
                  <a:cubicBezTo>
                    <a:pt x="20" y="244"/>
                    <a:pt x="22" y="241"/>
                    <a:pt x="23" y="238"/>
                  </a:cubicBezTo>
                  <a:cubicBezTo>
                    <a:pt x="10" y="238"/>
                    <a:pt x="4" y="234"/>
                    <a:pt x="0" y="226"/>
                  </a:cubicBezTo>
                  <a:cubicBezTo>
                    <a:pt x="19" y="214"/>
                    <a:pt x="50" y="203"/>
                    <a:pt x="68" y="191"/>
                  </a:cubicBezTo>
                  <a:cubicBezTo>
                    <a:pt x="82" y="191"/>
                    <a:pt x="82" y="191"/>
                    <a:pt x="82" y="191"/>
                  </a:cubicBezTo>
                  <a:cubicBezTo>
                    <a:pt x="82" y="216"/>
                    <a:pt x="94" y="209"/>
                    <a:pt x="110" y="209"/>
                  </a:cubicBezTo>
                  <a:cubicBezTo>
                    <a:pt x="120" y="209"/>
                    <a:pt x="122" y="211"/>
                    <a:pt x="131" y="209"/>
                  </a:cubicBezTo>
                  <a:cubicBezTo>
                    <a:pt x="123" y="183"/>
                    <a:pt x="107" y="182"/>
                    <a:pt x="85" y="171"/>
                  </a:cubicBezTo>
                  <a:cubicBezTo>
                    <a:pt x="79" y="168"/>
                    <a:pt x="70" y="144"/>
                    <a:pt x="63" y="139"/>
                  </a:cubicBezTo>
                  <a:cubicBezTo>
                    <a:pt x="54" y="133"/>
                    <a:pt x="23" y="127"/>
                    <a:pt x="23" y="121"/>
                  </a:cubicBezTo>
                  <a:cubicBezTo>
                    <a:pt x="23" y="121"/>
                    <a:pt x="33" y="102"/>
                    <a:pt x="34" y="99"/>
                  </a:cubicBezTo>
                  <a:cubicBezTo>
                    <a:pt x="76" y="99"/>
                    <a:pt x="76" y="99"/>
                    <a:pt x="76" y="99"/>
                  </a:cubicBezTo>
                  <a:cubicBezTo>
                    <a:pt x="98" y="67"/>
                    <a:pt x="132" y="37"/>
                    <a:pt x="173" y="24"/>
                  </a:cubicBezTo>
                  <a:cubicBezTo>
                    <a:pt x="183" y="21"/>
                    <a:pt x="190" y="26"/>
                    <a:pt x="201" y="22"/>
                  </a:cubicBezTo>
                  <a:cubicBezTo>
                    <a:pt x="213" y="17"/>
                    <a:pt x="220" y="0"/>
                    <a:pt x="233" y="0"/>
                  </a:cubicBezTo>
                  <a:cubicBezTo>
                    <a:pt x="243" y="0"/>
                    <a:pt x="247" y="9"/>
                    <a:pt x="257" y="12"/>
                  </a:cubicBezTo>
                  <a:cubicBezTo>
                    <a:pt x="253" y="17"/>
                    <a:pt x="252" y="18"/>
                    <a:pt x="250" y="22"/>
                  </a:cubicBezTo>
                  <a:cubicBezTo>
                    <a:pt x="257" y="24"/>
                    <a:pt x="265" y="18"/>
                    <a:pt x="269" y="12"/>
                  </a:cubicBezTo>
                  <a:cubicBezTo>
                    <a:pt x="277" y="15"/>
                    <a:pt x="279" y="17"/>
                    <a:pt x="286" y="20"/>
                  </a:cubicBezTo>
                  <a:cubicBezTo>
                    <a:pt x="324" y="20"/>
                    <a:pt x="324" y="20"/>
                    <a:pt x="324" y="20"/>
                  </a:cubicBezTo>
                  <a:cubicBezTo>
                    <a:pt x="333" y="26"/>
                    <a:pt x="336" y="30"/>
                    <a:pt x="347" y="36"/>
                  </a:cubicBezTo>
                  <a:cubicBezTo>
                    <a:pt x="405" y="36"/>
                    <a:pt x="405" y="36"/>
                    <a:pt x="405" y="36"/>
                  </a:cubicBezTo>
                  <a:cubicBezTo>
                    <a:pt x="420" y="52"/>
                    <a:pt x="467" y="55"/>
                    <a:pt x="491" y="55"/>
                  </a:cubicBezTo>
                  <a:cubicBezTo>
                    <a:pt x="504" y="55"/>
                    <a:pt x="513" y="50"/>
                    <a:pt x="526" y="50"/>
                  </a:cubicBezTo>
                  <a:cubicBezTo>
                    <a:pt x="548" y="50"/>
                    <a:pt x="555" y="59"/>
                    <a:pt x="574" y="66"/>
                  </a:cubicBezTo>
                  <a:cubicBezTo>
                    <a:pt x="574" y="63"/>
                    <a:pt x="574" y="63"/>
                    <a:pt x="574" y="63"/>
                  </a:cubicBezTo>
                  <a:lnTo>
                    <a:pt x="574" y="6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72" name="Freeform 117">
              <a:extLst>
                <a:ext uri="{FF2B5EF4-FFF2-40B4-BE49-F238E27FC236}">
                  <a16:creationId xmlns:a16="http://schemas.microsoft.com/office/drawing/2014/main" id="{5CC39974-4CC5-4F3C-8C80-EFACC8280E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8598" y="2590664"/>
              <a:ext cx="42852" cy="58156"/>
            </a:xfrm>
            <a:custGeom>
              <a:avLst/>
              <a:gdLst>
                <a:gd name="T0" fmla="*/ 17 w 38"/>
                <a:gd name="T1" fmla="*/ 19 h 52"/>
                <a:gd name="T2" fmla="*/ 0 w 38"/>
                <a:gd name="T3" fmla="*/ 19 h 52"/>
                <a:gd name="T4" fmla="*/ 20 w 38"/>
                <a:gd name="T5" fmla="*/ 3 h 52"/>
                <a:gd name="T6" fmla="*/ 38 w 38"/>
                <a:gd name="T7" fmla="*/ 44 h 52"/>
                <a:gd name="T8" fmla="*/ 32 w 38"/>
                <a:gd name="T9" fmla="*/ 52 h 52"/>
                <a:gd name="T10" fmla="*/ 17 w 38"/>
                <a:gd name="T11" fmla="*/ 35 h 52"/>
                <a:gd name="T12" fmla="*/ 17 w 38"/>
                <a:gd name="T13" fmla="*/ 19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52">
                  <a:moveTo>
                    <a:pt x="17" y="19"/>
                  </a:moveTo>
                  <a:cubicBezTo>
                    <a:pt x="5" y="16"/>
                    <a:pt x="10" y="12"/>
                    <a:pt x="0" y="19"/>
                  </a:cubicBezTo>
                  <a:cubicBezTo>
                    <a:pt x="0" y="0"/>
                    <a:pt x="4" y="0"/>
                    <a:pt x="20" y="3"/>
                  </a:cubicBezTo>
                  <a:cubicBezTo>
                    <a:pt x="18" y="24"/>
                    <a:pt x="38" y="27"/>
                    <a:pt x="38" y="44"/>
                  </a:cubicBezTo>
                  <a:cubicBezTo>
                    <a:pt x="38" y="50"/>
                    <a:pt x="36" y="52"/>
                    <a:pt x="32" y="52"/>
                  </a:cubicBezTo>
                  <a:cubicBezTo>
                    <a:pt x="25" y="52"/>
                    <a:pt x="17" y="35"/>
                    <a:pt x="17" y="35"/>
                  </a:cubicBezTo>
                  <a:cubicBezTo>
                    <a:pt x="17" y="29"/>
                    <a:pt x="15" y="23"/>
                    <a:pt x="17" y="1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73" name="Freeform 118">
              <a:extLst>
                <a:ext uri="{FF2B5EF4-FFF2-40B4-BE49-F238E27FC236}">
                  <a16:creationId xmlns:a16="http://schemas.microsoft.com/office/drawing/2014/main" id="{DFAB2E3F-7632-4CC8-892B-3F23818A2C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4320" y="2520264"/>
              <a:ext cx="45913" cy="73460"/>
            </a:xfrm>
            <a:custGeom>
              <a:avLst/>
              <a:gdLst>
                <a:gd name="T0" fmla="*/ 26 w 40"/>
                <a:gd name="T1" fmla="*/ 34 h 64"/>
                <a:gd name="T2" fmla="*/ 34 w 40"/>
                <a:gd name="T3" fmla="*/ 34 h 64"/>
                <a:gd name="T4" fmla="*/ 32 w 40"/>
                <a:gd name="T5" fmla="*/ 64 h 64"/>
                <a:gd name="T6" fmla="*/ 20 w 40"/>
                <a:gd name="T7" fmla="*/ 32 h 64"/>
                <a:gd name="T8" fmla="*/ 0 w 40"/>
                <a:gd name="T9" fmla="*/ 8 h 64"/>
                <a:gd name="T10" fmla="*/ 9 w 40"/>
                <a:gd name="T11" fmla="*/ 0 h 64"/>
                <a:gd name="T12" fmla="*/ 26 w 40"/>
                <a:gd name="T13" fmla="*/ 0 h 64"/>
                <a:gd name="T14" fmla="*/ 26 w 40"/>
                <a:gd name="T15" fmla="*/ 3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64">
                  <a:moveTo>
                    <a:pt x="26" y="34"/>
                  </a:moveTo>
                  <a:cubicBezTo>
                    <a:pt x="26" y="36"/>
                    <a:pt x="32" y="34"/>
                    <a:pt x="34" y="34"/>
                  </a:cubicBezTo>
                  <a:cubicBezTo>
                    <a:pt x="32" y="45"/>
                    <a:pt x="40" y="56"/>
                    <a:pt x="32" y="64"/>
                  </a:cubicBezTo>
                  <a:cubicBezTo>
                    <a:pt x="23" y="54"/>
                    <a:pt x="20" y="45"/>
                    <a:pt x="20" y="32"/>
                  </a:cubicBezTo>
                  <a:cubicBezTo>
                    <a:pt x="9" y="30"/>
                    <a:pt x="0" y="20"/>
                    <a:pt x="0" y="8"/>
                  </a:cubicBezTo>
                  <a:cubicBezTo>
                    <a:pt x="0" y="2"/>
                    <a:pt x="6" y="0"/>
                    <a:pt x="9" y="0"/>
                  </a:cubicBezTo>
                  <a:cubicBezTo>
                    <a:pt x="22" y="0"/>
                    <a:pt x="16" y="7"/>
                    <a:pt x="26" y="0"/>
                  </a:cubicBezTo>
                  <a:cubicBezTo>
                    <a:pt x="26" y="21"/>
                    <a:pt x="22" y="21"/>
                    <a:pt x="26" y="3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74" name="Freeform 119">
              <a:extLst>
                <a:ext uri="{FF2B5EF4-FFF2-40B4-BE49-F238E27FC236}">
                  <a16:creationId xmlns:a16="http://schemas.microsoft.com/office/drawing/2014/main" id="{1F6D2F36-4697-4C34-903E-24D89AE5D9D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3660" y="1837695"/>
              <a:ext cx="456071" cy="250990"/>
            </a:xfrm>
            <a:custGeom>
              <a:avLst/>
              <a:gdLst>
                <a:gd name="T0" fmla="*/ 367 w 398"/>
                <a:gd name="T1" fmla="*/ 172 h 219"/>
                <a:gd name="T2" fmla="*/ 357 w 398"/>
                <a:gd name="T3" fmla="*/ 180 h 219"/>
                <a:gd name="T4" fmla="*/ 369 w 398"/>
                <a:gd name="T5" fmla="*/ 187 h 219"/>
                <a:gd name="T6" fmla="*/ 376 w 398"/>
                <a:gd name="T7" fmla="*/ 198 h 219"/>
                <a:gd name="T8" fmla="*/ 333 w 398"/>
                <a:gd name="T9" fmla="*/ 212 h 219"/>
                <a:gd name="T10" fmla="*/ 271 w 398"/>
                <a:gd name="T11" fmla="*/ 188 h 219"/>
                <a:gd name="T12" fmla="*/ 251 w 398"/>
                <a:gd name="T13" fmla="*/ 203 h 219"/>
                <a:gd name="T14" fmla="*/ 197 w 398"/>
                <a:gd name="T15" fmla="*/ 219 h 219"/>
                <a:gd name="T16" fmla="*/ 129 w 398"/>
                <a:gd name="T17" fmla="*/ 219 h 219"/>
                <a:gd name="T18" fmla="*/ 115 w 398"/>
                <a:gd name="T19" fmla="*/ 199 h 219"/>
                <a:gd name="T20" fmla="*/ 73 w 398"/>
                <a:gd name="T21" fmla="*/ 195 h 219"/>
                <a:gd name="T22" fmla="*/ 38 w 398"/>
                <a:gd name="T23" fmla="*/ 167 h 219"/>
                <a:gd name="T24" fmla="*/ 111 w 398"/>
                <a:gd name="T25" fmla="*/ 149 h 219"/>
                <a:gd name="T26" fmla="*/ 136 w 398"/>
                <a:gd name="T27" fmla="*/ 147 h 219"/>
                <a:gd name="T28" fmla="*/ 117 w 398"/>
                <a:gd name="T29" fmla="*/ 139 h 219"/>
                <a:gd name="T30" fmla="*/ 77 w 398"/>
                <a:gd name="T31" fmla="*/ 139 h 219"/>
                <a:gd name="T32" fmla="*/ 19 w 398"/>
                <a:gd name="T33" fmla="*/ 125 h 219"/>
                <a:gd name="T34" fmla="*/ 49 w 398"/>
                <a:gd name="T35" fmla="*/ 108 h 219"/>
                <a:gd name="T36" fmla="*/ 23 w 398"/>
                <a:gd name="T37" fmla="*/ 107 h 219"/>
                <a:gd name="T38" fmla="*/ 0 w 398"/>
                <a:gd name="T39" fmla="*/ 91 h 219"/>
                <a:gd name="T40" fmla="*/ 96 w 398"/>
                <a:gd name="T41" fmla="*/ 24 h 219"/>
                <a:gd name="T42" fmla="*/ 109 w 398"/>
                <a:gd name="T43" fmla="*/ 52 h 219"/>
                <a:gd name="T44" fmla="*/ 132 w 398"/>
                <a:gd name="T45" fmla="*/ 37 h 219"/>
                <a:gd name="T46" fmla="*/ 167 w 398"/>
                <a:gd name="T47" fmla="*/ 61 h 219"/>
                <a:gd name="T48" fmla="*/ 189 w 398"/>
                <a:gd name="T49" fmla="*/ 56 h 219"/>
                <a:gd name="T50" fmla="*/ 186 w 398"/>
                <a:gd name="T51" fmla="*/ 41 h 219"/>
                <a:gd name="T52" fmla="*/ 202 w 398"/>
                <a:gd name="T53" fmla="*/ 41 h 219"/>
                <a:gd name="T54" fmla="*/ 227 w 398"/>
                <a:gd name="T55" fmla="*/ 64 h 219"/>
                <a:gd name="T56" fmla="*/ 240 w 398"/>
                <a:gd name="T57" fmla="*/ 93 h 219"/>
                <a:gd name="T58" fmla="*/ 250 w 398"/>
                <a:gd name="T59" fmla="*/ 87 h 219"/>
                <a:gd name="T60" fmla="*/ 232 w 398"/>
                <a:gd name="T61" fmla="*/ 32 h 219"/>
                <a:gd name="T62" fmla="*/ 246 w 398"/>
                <a:gd name="T63" fmla="*/ 21 h 219"/>
                <a:gd name="T64" fmla="*/ 267 w 398"/>
                <a:gd name="T65" fmla="*/ 21 h 219"/>
                <a:gd name="T66" fmla="*/ 267 w 398"/>
                <a:gd name="T67" fmla="*/ 13 h 219"/>
                <a:gd name="T68" fmla="*/ 289 w 398"/>
                <a:gd name="T69" fmla="*/ 0 h 219"/>
                <a:gd name="T70" fmla="*/ 316 w 398"/>
                <a:gd name="T71" fmla="*/ 17 h 219"/>
                <a:gd name="T72" fmla="*/ 299 w 398"/>
                <a:gd name="T73" fmla="*/ 44 h 219"/>
                <a:gd name="T74" fmla="*/ 320 w 398"/>
                <a:gd name="T75" fmla="*/ 111 h 219"/>
                <a:gd name="T76" fmla="*/ 398 w 398"/>
                <a:gd name="T77" fmla="*/ 166 h 219"/>
                <a:gd name="T78" fmla="*/ 367 w 398"/>
                <a:gd name="T79" fmla="*/ 172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98" h="219">
                  <a:moveTo>
                    <a:pt x="367" y="172"/>
                  </a:moveTo>
                  <a:cubicBezTo>
                    <a:pt x="361" y="172"/>
                    <a:pt x="357" y="175"/>
                    <a:pt x="357" y="180"/>
                  </a:cubicBezTo>
                  <a:cubicBezTo>
                    <a:pt x="357" y="187"/>
                    <a:pt x="366" y="187"/>
                    <a:pt x="369" y="187"/>
                  </a:cubicBezTo>
                  <a:cubicBezTo>
                    <a:pt x="370" y="193"/>
                    <a:pt x="373" y="196"/>
                    <a:pt x="376" y="198"/>
                  </a:cubicBezTo>
                  <a:cubicBezTo>
                    <a:pt x="370" y="213"/>
                    <a:pt x="352" y="212"/>
                    <a:pt x="333" y="212"/>
                  </a:cubicBezTo>
                  <a:cubicBezTo>
                    <a:pt x="304" y="212"/>
                    <a:pt x="293" y="188"/>
                    <a:pt x="271" y="188"/>
                  </a:cubicBezTo>
                  <a:cubicBezTo>
                    <a:pt x="257" y="188"/>
                    <a:pt x="263" y="197"/>
                    <a:pt x="251" y="203"/>
                  </a:cubicBezTo>
                  <a:cubicBezTo>
                    <a:pt x="232" y="213"/>
                    <a:pt x="213" y="207"/>
                    <a:pt x="197" y="219"/>
                  </a:cubicBezTo>
                  <a:cubicBezTo>
                    <a:pt x="163" y="219"/>
                    <a:pt x="149" y="219"/>
                    <a:pt x="129" y="219"/>
                  </a:cubicBezTo>
                  <a:cubicBezTo>
                    <a:pt x="116" y="219"/>
                    <a:pt x="124" y="206"/>
                    <a:pt x="115" y="199"/>
                  </a:cubicBezTo>
                  <a:cubicBezTo>
                    <a:pt x="107" y="192"/>
                    <a:pt x="84" y="195"/>
                    <a:pt x="73" y="195"/>
                  </a:cubicBezTo>
                  <a:cubicBezTo>
                    <a:pt x="57" y="195"/>
                    <a:pt x="43" y="176"/>
                    <a:pt x="38" y="167"/>
                  </a:cubicBezTo>
                  <a:cubicBezTo>
                    <a:pt x="56" y="153"/>
                    <a:pt x="79" y="149"/>
                    <a:pt x="111" y="149"/>
                  </a:cubicBezTo>
                  <a:cubicBezTo>
                    <a:pt x="123" y="149"/>
                    <a:pt x="127" y="148"/>
                    <a:pt x="136" y="147"/>
                  </a:cubicBezTo>
                  <a:cubicBezTo>
                    <a:pt x="131" y="144"/>
                    <a:pt x="125" y="139"/>
                    <a:pt x="117" y="139"/>
                  </a:cubicBezTo>
                  <a:cubicBezTo>
                    <a:pt x="103" y="139"/>
                    <a:pt x="85" y="139"/>
                    <a:pt x="77" y="139"/>
                  </a:cubicBezTo>
                  <a:cubicBezTo>
                    <a:pt x="61" y="139"/>
                    <a:pt x="19" y="147"/>
                    <a:pt x="19" y="125"/>
                  </a:cubicBezTo>
                  <a:cubicBezTo>
                    <a:pt x="19" y="107"/>
                    <a:pt x="41" y="114"/>
                    <a:pt x="49" y="108"/>
                  </a:cubicBezTo>
                  <a:cubicBezTo>
                    <a:pt x="37" y="105"/>
                    <a:pt x="33" y="107"/>
                    <a:pt x="23" y="107"/>
                  </a:cubicBezTo>
                  <a:cubicBezTo>
                    <a:pt x="14" y="107"/>
                    <a:pt x="0" y="95"/>
                    <a:pt x="0" y="91"/>
                  </a:cubicBezTo>
                  <a:cubicBezTo>
                    <a:pt x="0" y="52"/>
                    <a:pt x="69" y="24"/>
                    <a:pt x="96" y="24"/>
                  </a:cubicBezTo>
                  <a:cubicBezTo>
                    <a:pt x="107" y="24"/>
                    <a:pt x="106" y="47"/>
                    <a:pt x="109" y="52"/>
                  </a:cubicBezTo>
                  <a:cubicBezTo>
                    <a:pt x="115" y="48"/>
                    <a:pt x="120" y="37"/>
                    <a:pt x="132" y="37"/>
                  </a:cubicBezTo>
                  <a:cubicBezTo>
                    <a:pt x="154" y="37"/>
                    <a:pt x="161" y="47"/>
                    <a:pt x="167" y="61"/>
                  </a:cubicBezTo>
                  <a:cubicBezTo>
                    <a:pt x="175" y="60"/>
                    <a:pt x="181" y="58"/>
                    <a:pt x="189" y="56"/>
                  </a:cubicBezTo>
                  <a:cubicBezTo>
                    <a:pt x="189" y="48"/>
                    <a:pt x="187" y="46"/>
                    <a:pt x="186" y="41"/>
                  </a:cubicBezTo>
                  <a:cubicBezTo>
                    <a:pt x="202" y="41"/>
                    <a:pt x="202" y="41"/>
                    <a:pt x="202" y="41"/>
                  </a:cubicBezTo>
                  <a:cubicBezTo>
                    <a:pt x="213" y="44"/>
                    <a:pt x="223" y="55"/>
                    <a:pt x="227" y="64"/>
                  </a:cubicBezTo>
                  <a:cubicBezTo>
                    <a:pt x="232" y="73"/>
                    <a:pt x="226" y="93"/>
                    <a:pt x="240" y="93"/>
                  </a:cubicBezTo>
                  <a:cubicBezTo>
                    <a:pt x="246" y="93"/>
                    <a:pt x="246" y="90"/>
                    <a:pt x="250" y="87"/>
                  </a:cubicBezTo>
                  <a:cubicBezTo>
                    <a:pt x="244" y="76"/>
                    <a:pt x="232" y="39"/>
                    <a:pt x="232" y="32"/>
                  </a:cubicBezTo>
                  <a:cubicBezTo>
                    <a:pt x="232" y="25"/>
                    <a:pt x="240" y="21"/>
                    <a:pt x="246" y="21"/>
                  </a:cubicBezTo>
                  <a:cubicBezTo>
                    <a:pt x="260" y="21"/>
                    <a:pt x="255" y="28"/>
                    <a:pt x="267" y="21"/>
                  </a:cubicBezTo>
                  <a:cubicBezTo>
                    <a:pt x="267" y="19"/>
                    <a:pt x="267" y="16"/>
                    <a:pt x="267" y="13"/>
                  </a:cubicBezTo>
                  <a:cubicBezTo>
                    <a:pt x="267" y="6"/>
                    <a:pt x="277" y="0"/>
                    <a:pt x="289" y="0"/>
                  </a:cubicBezTo>
                  <a:cubicBezTo>
                    <a:pt x="303" y="0"/>
                    <a:pt x="316" y="6"/>
                    <a:pt x="316" y="17"/>
                  </a:cubicBezTo>
                  <a:cubicBezTo>
                    <a:pt x="316" y="29"/>
                    <a:pt x="299" y="37"/>
                    <a:pt x="299" y="44"/>
                  </a:cubicBezTo>
                  <a:cubicBezTo>
                    <a:pt x="299" y="72"/>
                    <a:pt x="320" y="91"/>
                    <a:pt x="320" y="111"/>
                  </a:cubicBezTo>
                  <a:cubicBezTo>
                    <a:pt x="320" y="137"/>
                    <a:pt x="383" y="154"/>
                    <a:pt x="398" y="166"/>
                  </a:cubicBezTo>
                  <a:cubicBezTo>
                    <a:pt x="384" y="176"/>
                    <a:pt x="381" y="172"/>
                    <a:pt x="367" y="17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75" name="Freeform 120">
              <a:extLst>
                <a:ext uri="{FF2B5EF4-FFF2-40B4-BE49-F238E27FC236}">
                  <a16:creationId xmlns:a16="http://schemas.microsoft.com/office/drawing/2014/main" id="{8D8A6482-2495-47B8-BE73-BD5BC55A22F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6842" y="1796374"/>
              <a:ext cx="254053" cy="177529"/>
            </a:xfrm>
            <a:custGeom>
              <a:avLst/>
              <a:gdLst>
                <a:gd name="T0" fmla="*/ 48 w 222"/>
                <a:gd name="T1" fmla="*/ 147 h 155"/>
                <a:gd name="T2" fmla="*/ 36 w 222"/>
                <a:gd name="T3" fmla="*/ 131 h 155"/>
                <a:gd name="T4" fmla="*/ 0 w 222"/>
                <a:gd name="T5" fmla="*/ 115 h 155"/>
                <a:gd name="T6" fmla="*/ 38 w 222"/>
                <a:gd name="T7" fmla="*/ 38 h 155"/>
                <a:gd name="T8" fmla="*/ 26 w 222"/>
                <a:gd name="T9" fmla="*/ 10 h 155"/>
                <a:gd name="T10" fmla="*/ 72 w 222"/>
                <a:gd name="T11" fmla="*/ 10 h 155"/>
                <a:gd name="T12" fmla="*/ 102 w 222"/>
                <a:gd name="T13" fmla="*/ 4 h 155"/>
                <a:gd name="T14" fmla="*/ 143 w 222"/>
                <a:gd name="T15" fmla="*/ 20 h 155"/>
                <a:gd name="T16" fmla="*/ 169 w 222"/>
                <a:gd name="T17" fmla="*/ 18 h 155"/>
                <a:gd name="T18" fmla="*/ 222 w 222"/>
                <a:gd name="T19" fmla="*/ 52 h 155"/>
                <a:gd name="T20" fmla="*/ 174 w 222"/>
                <a:gd name="T21" fmla="*/ 69 h 155"/>
                <a:gd name="T22" fmla="*/ 117 w 222"/>
                <a:gd name="T23" fmla="*/ 129 h 155"/>
                <a:gd name="T24" fmla="*/ 59 w 222"/>
                <a:gd name="T25" fmla="*/ 155 h 155"/>
                <a:gd name="T26" fmla="*/ 48 w 222"/>
                <a:gd name="T27" fmla="*/ 147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2" h="155">
                  <a:moveTo>
                    <a:pt x="48" y="147"/>
                  </a:moveTo>
                  <a:cubicBezTo>
                    <a:pt x="44" y="147"/>
                    <a:pt x="38" y="135"/>
                    <a:pt x="36" y="131"/>
                  </a:cubicBezTo>
                  <a:cubicBezTo>
                    <a:pt x="30" y="123"/>
                    <a:pt x="0" y="125"/>
                    <a:pt x="0" y="115"/>
                  </a:cubicBezTo>
                  <a:cubicBezTo>
                    <a:pt x="0" y="88"/>
                    <a:pt x="38" y="66"/>
                    <a:pt x="38" y="38"/>
                  </a:cubicBezTo>
                  <a:cubicBezTo>
                    <a:pt x="38" y="31"/>
                    <a:pt x="27" y="18"/>
                    <a:pt x="26" y="10"/>
                  </a:cubicBezTo>
                  <a:cubicBezTo>
                    <a:pt x="45" y="2"/>
                    <a:pt x="54" y="10"/>
                    <a:pt x="72" y="10"/>
                  </a:cubicBezTo>
                  <a:cubicBezTo>
                    <a:pt x="81" y="10"/>
                    <a:pt x="88" y="0"/>
                    <a:pt x="102" y="4"/>
                  </a:cubicBezTo>
                  <a:cubicBezTo>
                    <a:pt x="119" y="9"/>
                    <a:pt x="126" y="18"/>
                    <a:pt x="143" y="20"/>
                  </a:cubicBezTo>
                  <a:cubicBezTo>
                    <a:pt x="150" y="27"/>
                    <a:pt x="159" y="18"/>
                    <a:pt x="169" y="18"/>
                  </a:cubicBezTo>
                  <a:cubicBezTo>
                    <a:pt x="185" y="18"/>
                    <a:pt x="222" y="34"/>
                    <a:pt x="222" y="52"/>
                  </a:cubicBezTo>
                  <a:cubicBezTo>
                    <a:pt x="222" y="61"/>
                    <a:pt x="182" y="67"/>
                    <a:pt x="174" y="69"/>
                  </a:cubicBezTo>
                  <a:cubicBezTo>
                    <a:pt x="151" y="77"/>
                    <a:pt x="117" y="111"/>
                    <a:pt x="117" y="129"/>
                  </a:cubicBezTo>
                  <a:cubicBezTo>
                    <a:pt x="117" y="135"/>
                    <a:pt x="65" y="155"/>
                    <a:pt x="59" y="155"/>
                  </a:cubicBezTo>
                  <a:cubicBezTo>
                    <a:pt x="54" y="155"/>
                    <a:pt x="51" y="147"/>
                    <a:pt x="48" y="14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76" name="Freeform 121">
              <a:extLst>
                <a:ext uri="{FF2B5EF4-FFF2-40B4-BE49-F238E27FC236}">
                  <a16:creationId xmlns:a16="http://schemas.microsoft.com/office/drawing/2014/main" id="{029CFB5E-6280-4FDE-AA3A-C26016D95D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8860" y="1673940"/>
              <a:ext cx="303027" cy="134677"/>
            </a:xfrm>
            <a:custGeom>
              <a:avLst/>
              <a:gdLst>
                <a:gd name="T0" fmla="*/ 91 w 265"/>
                <a:gd name="T1" fmla="*/ 117 h 117"/>
                <a:gd name="T2" fmla="*/ 70 w 265"/>
                <a:gd name="T3" fmla="*/ 105 h 117"/>
                <a:gd name="T4" fmla="*/ 91 w 265"/>
                <a:gd name="T5" fmla="*/ 95 h 117"/>
                <a:gd name="T6" fmla="*/ 78 w 265"/>
                <a:gd name="T7" fmla="*/ 77 h 117"/>
                <a:gd name="T8" fmla="*/ 70 w 265"/>
                <a:gd name="T9" fmla="*/ 87 h 117"/>
                <a:gd name="T10" fmla="*/ 38 w 265"/>
                <a:gd name="T11" fmla="*/ 93 h 117"/>
                <a:gd name="T12" fmla="*/ 12 w 265"/>
                <a:gd name="T13" fmla="*/ 87 h 117"/>
                <a:gd name="T14" fmla="*/ 0 w 265"/>
                <a:gd name="T15" fmla="*/ 75 h 117"/>
                <a:gd name="T16" fmla="*/ 0 w 265"/>
                <a:gd name="T17" fmla="*/ 63 h 117"/>
                <a:gd name="T18" fmla="*/ 19 w 265"/>
                <a:gd name="T19" fmla="*/ 56 h 117"/>
                <a:gd name="T20" fmla="*/ 53 w 265"/>
                <a:gd name="T21" fmla="*/ 63 h 117"/>
                <a:gd name="T22" fmla="*/ 19 w 265"/>
                <a:gd name="T23" fmla="*/ 53 h 117"/>
                <a:gd name="T24" fmla="*/ 19 w 265"/>
                <a:gd name="T25" fmla="*/ 41 h 117"/>
                <a:gd name="T26" fmla="*/ 32 w 265"/>
                <a:gd name="T27" fmla="*/ 41 h 117"/>
                <a:gd name="T28" fmla="*/ 66 w 265"/>
                <a:gd name="T29" fmla="*/ 47 h 117"/>
                <a:gd name="T30" fmla="*/ 28 w 265"/>
                <a:gd name="T31" fmla="*/ 38 h 117"/>
                <a:gd name="T32" fmla="*/ 43 w 265"/>
                <a:gd name="T33" fmla="*/ 29 h 117"/>
                <a:gd name="T34" fmla="*/ 62 w 265"/>
                <a:gd name="T35" fmla="*/ 32 h 117"/>
                <a:gd name="T36" fmla="*/ 40 w 265"/>
                <a:gd name="T37" fmla="*/ 21 h 117"/>
                <a:gd name="T38" fmla="*/ 65 w 265"/>
                <a:gd name="T39" fmla="*/ 21 h 117"/>
                <a:gd name="T40" fmla="*/ 77 w 265"/>
                <a:gd name="T41" fmla="*/ 33 h 117"/>
                <a:gd name="T42" fmla="*/ 95 w 265"/>
                <a:gd name="T43" fmla="*/ 33 h 117"/>
                <a:gd name="T44" fmla="*/ 167 w 265"/>
                <a:gd name="T45" fmla="*/ 63 h 117"/>
                <a:gd name="T46" fmla="*/ 184 w 265"/>
                <a:gd name="T47" fmla="*/ 53 h 117"/>
                <a:gd name="T48" fmla="*/ 168 w 265"/>
                <a:gd name="T49" fmla="*/ 51 h 117"/>
                <a:gd name="T50" fmla="*/ 176 w 265"/>
                <a:gd name="T51" fmla="*/ 48 h 117"/>
                <a:gd name="T52" fmla="*/ 176 w 265"/>
                <a:gd name="T53" fmla="*/ 37 h 117"/>
                <a:gd name="T54" fmla="*/ 157 w 265"/>
                <a:gd name="T55" fmla="*/ 25 h 117"/>
                <a:gd name="T56" fmla="*/ 184 w 265"/>
                <a:gd name="T57" fmla="*/ 0 h 117"/>
                <a:gd name="T58" fmla="*/ 199 w 265"/>
                <a:gd name="T59" fmla="*/ 5 h 117"/>
                <a:gd name="T60" fmla="*/ 199 w 265"/>
                <a:gd name="T61" fmla="*/ 16 h 117"/>
                <a:gd name="T62" fmla="*/ 227 w 265"/>
                <a:gd name="T63" fmla="*/ 45 h 117"/>
                <a:gd name="T64" fmla="*/ 248 w 265"/>
                <a:gd name="T65" fmla="*/ 36 h 117"/>
                <a:gd name="T66" fmla="*/ 265 w 265"/>
                <a:gd name="T67" fmla="*/ 56 h 117"/>
                <a:gd name="T68" fmla="*/ 240 w 265"/>
                <a:gd name="T69" fmla="*/ 93 h 117"/>
                <a:gd name="T70" fmla="*/ 191 w 265"/>
                <a:gd name="T71" fmla="*/ 91 h 117"/>
                <a:gd name="T72" fmla="*/ 140 w 265"/>
                <a:gd name="T73" fmla="*/ 105 h 117"/>
                <a:gd name="T74" fmla="*/ 91 w 265"/>
                <a:gd name="T75" fmla="*/ 11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65" h="117">
                  <a:moveTo>
                    <a:pt x="91" y="117"/>
                  </a:moveTo>
                  <a:cubicBezTo>
                    <a:pt x="82" y="117"/>
                    <a:pt x="70" y="110"/>
                    <a:pt x="70" y="105"/>
                  </a:cubicBezTo>
                  <a:cubicBezTo>
                    <a:pt x="70" y="93"/>
                    <a:pt x="81" y="95"/>
                    <a:pt x="91" y="95"/>
                  </a:cubicBezTo>
                  <a:cubicBezTo>
                    <a:pt x="87" y="89"/>
                    <a:pt x="80" y="85"/>
                    <a:pt x="78" y="77"/>
                  </a:cubicBezTo>
                  <a:cubicBezTo>
                    <a:pt x="74" y="78"/>
                    <a:pt x="70" y="83"/>
                    <a:pt x="70" y="87"/>
                  </a:cubicBezTo>
                  <a:cubicBezTo>
                    <a:pt x="57" y="89"/>
                    <a:pt x="47" y="93"/>
                    <a:pt x="38" y="93"/>
                  </a:cubicBezTo>
                  <a:cubicBezTo>
                    <a:pt x="28" y="93"/>
                    <a:pt x="17" y="87"/>
                    <a:pt x="12" y="87"/>
                  </a:cubicBezTo>
                  <a:cubicBezTo>
                    <a:pt x="6" y="87"/>
                    <a:pt x="0" y="82"/>
                    <a:pt x="0" y="75"/>
                  </a:cubicBezTo>
                  <a:cubicBezTo>
                    <a:pt x="0" y="67"/>
                    <a:pt x="3" y="69"/>
                    <a:pt x="0" y="63"/>
                  </a:cubicBezTo>
                  <a:cubicBezTo>
                    <a:pt x="8" y="62"/>
                    <a:pt x="12" y="56"/>
                    <a:pt x="19" y="56"/>
                  </a:cubicBezTo>
                  <a:cubicBezTo>
                    <a:pt x="34" y="56"/>
                    <a:pt x="42" y="63"/>
                    <a:pt x="53" y="63"/>
                  </a:cubicBezTo>
                  <a:cubicBezTo>
                    <a:pt x="40" y="62"/>
                    <a:pt x="29" y="57"/>
                    <a:pt x="19" y="53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25" y="40"/>
                    <a:pt x="32" y="41"/>
                    <a:pt x="32" y="41"/>
                  </a:cubicBezTo>
                  <a:cubicBezTo>
                    <a:pt x="35" y="41"/>
                    <a:pt x="59" y="46"/>
                    <a:pt x="66" y="47"/>
                  </a:cubicBezTo>
                  <a:cubicBezTo>
                    <a:pt x="52" y="44"/>
                    <a:pt x="39" y="45"/>
                    <a:pt x="28" y="38"/>
                  </a:cubicBezTo>
                  <a:cubicBezTo>
                    <a:pt x="31" y="33"/>
                    <a:pt x="37" y="29"/>
                    <a:pt x="43" y="29"/>
                  </a:cubicBezTo>
                  <a:cubicBezTo>
                    <a:pt x="53" y="29"/>
                    <a:pt x="56" y="32"/>
                    <a:pt x="62" y="32"/>
                  </a:cubicBezTo>
                  <a:cubicBezTo>
                    <a:pt x="53" y="32"/>
                    <a:pt x="40" y="31"/>
                    <a:pt x="40" y="21"/>
                  </a:cubicBezTo>
                  <a:cubicBezTo>
                    <a:pt x="53" y="19"/>
                    <a:pt x="58" y="21"/>
                    <a:pt x="65" y="21"/>
                  </a:cubicBezTo>
                  <a:cubicBezTo>
                    <a:pt x="68" y="21"/>
                    <a:pt x="77" y="24"/>
                    <a:pt x="77" y="33"/>
                  </a:cubicBezTo>
                  <a:cubicBezTo>
                    <a:pt x="87" y="33"/>
                    <a:pt x="93" y="33"/>
                    <a:pt x="95" y="33"/>
                  </a:cubicBezTo>
                  <a:cubicBezTo>
                    <a:pt x="118" y="33"/>
                    <a:pt x="134" y="63"/>
                    <a:pt x="167" y="63"/>
                  </a:cubicBezTo>
                  <a:cubicBezTo>
                    <a:pt x="177" y="63"/>
                    <a:pt x="181" y="60"/>
                    <a:pt x="184" y="53"/>
                  </a:cubicBezTo>
                  <a:cubicBezTo>
                    <a:pt x="175" y="53"/>
                    <a:pt x="171" y="52"/>
                    <a:pt x="168" y="51"/>
                  </a:cubicBezTo>
                  <a:cubicBezTo>
                    <a:pt x="169" y="49"/>
                    <a:pt x="174" y="48"/>
                    <a:pt x="176" y="48"/>
                  </a:cubicBezTo>
                  <a:cubicBezTo>
                    <a:pt x="176" y="37"/>
                    <a:pt x="176" y="37"/>
                    <a:pt x="176" y="37"/>
                  </a:cubicBezTo>
                  <a:cubicBezTo>
                    <a:pt x="171" y="36"/>
                    <a:pt x="157" y="32"/>
                    <a:pt x="157" y="25"/>
                  </a:cubicBezTo>
                  <a:cubicBezTo>
                    <a:pt x="157" y="13"/>
                    <a:pt x="177" y="6"/>
                    <a:pt x="184" y="0"/>
                  </a:cubicBezTo>
                  <a:cubicBezTo>
                    <a:pt x="189" y="3"/>
                    <a:pt x="193" y="5"/>
                    <a:pt x="199" y="5"/>
                  </a:cubicBezTo>
                  <a:cubicBezTo>
                    <a:pt x="198" y="12"/>
                    <a:pt x="199" y="14"/>
                    <a:pt x="199" y="16"/>
                  </a:cubicBezTo>
                  <a:cubicBezTo>
                    <a:pt x="199" y="28"/>
                    <a:pt x="213" y="45"/>
                    <a:pt x="227" y="45"/>
                  </a:cubicBezTo>
                  <a:cubicBezTo>
                    <a:pt x="234" y="45"/>
                    <a:pt x="238" y="36"/>
                    <a:pt x="248" y="36"/>
                  </a:cubicBezTo>
                  <a:cubicBezTo>
                    <a:pt x="257" y="36"/>
                    <a:pt x="265" y="46"/>
                    <a:pt x="265" y="56"/>
                  </a:cubicBezTo>
                  <a:cubicBezTo>
                    <a:pt x="265" y="67"/>
                    <a:pt x="247" y="90"/>
                    <a:pt x="240" y="93"/>
                  </a:cubicBezTo>
                  <a:cubicBezTo>
                    <a:pt x="236" y="94"/>
                    <a:pt x="191" y="89"/>
                    <a:pt x="191" y="91"/>
                  </a:cubicBezTo>
                  <a:cubicBezTo>
                    <a:pt x="191" y="93"/>
                    <a:pt x="143" y="104"/>
                    <a:pt x="140" y="105"/>
                  </a:cubicBezTo>
                  <a:cubicBezTo>
                    <a:pt x="125" y="111"/>
                    <a:pt x="110" y="117"/>
                    <a:pt x="91" y="11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77" name="Freeform 122">
              <a:extLst>
                <a:ext uri="{FF2B5EF4-FFF2-40B4-BE49-F238E27FC236}">
                  <a16:creationId xmlns:a16="http://schemas.microsoft.com/office/drawing/2014/main" id="{76DFDB55-CB54-4E43-BDA2-3BB5540940B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4477" y="1719852"/>
              <a:ext cx="41322" cy="33669"/>
            </a:xfrm>
            <a:custGeom>
              <a:avLst/>
              <a:gdLst>
                <a:gd name="T0" fmla="*/ 13 w 36"/>
                <a:gd name="T1" fmla="*/ 29 h 29"/>
                <a:gd name="T2" fmla="*/ 0 w 36"/>
                <a:gd name="T3" fmla="*/ 19 h 29"/>
                <a:gd name="T4" fmla="*/ 36 w 36"/>
                <a:gd name="T5" fmla="*/ 1 h 29"/>
                <a:gd name="T6" fmla="*/ 13 w 36"/>
                <a:gd name="T7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9">
                  <a:moveTo>
                    <a:pt x="13" y="29"/>
                  </a:moveTo>
                  <a:cubicBezTo>
                    <a:pt x="7" y="29"/>
                    <a:pt x="0" y="25"/>
                    <a:pt x="0" y="19"/>
                  </a:cubicBezTo>
                  <a:cubicBezTo>
                    <a:pt x="0" y="7"/>
                    <a:pt x="28" y="0"/>
                    <a:pt x="36" y="1"/>
                  </a:cubicBezTo>
                  <a:cubicBezTo>
                    <a:pt x="34" y="12"/>
                    <a:pt x="23" y="29"/>
                    <a:pt x="13" y="2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78" name="Freeform 123">
              <a:extLst>
                <a:ext uri="{FF2B5EF4-FFF2-40B4-BE49-F238E27FC236}">
                  <a16:creationId xmlns:a16="http://schemas.microsoft.com/office/drawing/2014/main" id="{ECD59110-385B-40A9-BDFC-68969F5EF81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6199" y="1675470"/>
              <a:ext cx="29078" cy="12243"/>
            </a:xfrm>
            <a:custGeom>
              <a:avLst/>
              <a:gdLst>
                <a:gd name="T0" fmla="*/ 9 w 26"/>
                <a:gd name="T1" fmla="*/ 11 h 11"/>
                <a:gd name="T2" fmla="*/ 0 w 26"/>
                <a:gd name="T3" fmla="*/ 0 h 11"/>
                <a:gd name="T4" fmla="*/ 26 w 26"/>
                <a:gd name="T5" fmla="*/ 0 h 11"/>
                <a:gd name="T6" fmla="*/ 26 w 26"/>
                <a:gd name="T7" fmla="*/ 11 h 11"/>
                <a:gd name="T8" fmla="*/ 9 w 26"/>
                <a:gd name="T9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1">
                  <a:moveTo>
                    <a:pt x="9" y="11"/>
                  </a:moveTo>
                  <a:cubicBezTo>
                    <a:pt x="6" y="11"/>
                    <a:pt x="0" y="8"/>
                    <a:pt x="0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3" y="11"/>
                    <a:pt x="9" y="11"/>
                    <a:pt x="9" y="1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79" name="Freeform 124">
              <a:extLst>
                <a:ext uri="{FF2B5EF4-FFF2-40B4-BE49-F238E27FC236}">
                  <a16:creationId xmlns:a16="http://schemas.microsoft.com/office/drawing/2014/main" id="{2D6709C5-DCB9-486E-A9A2-C9A7EC5848A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8773" y="1634148"/>
              <a:ext cx="172940" cy="101008"/>
            </a:xfrm>
            <a:custGeom>
              <a:avLst/>
              <a:gdLst>
                <a:gd name="T0" fmla="*/ 151 w 151"/>
                <a:gd name="T1" fmla="*/ 14 h 88"/>
                <a:gd name="T2" fmla="*/ 141 w 151"/>
                <a:gd name="T3" fmla="*/ 27 h 88"/>
                <a:gd name="T4" fmla="*/ 147 w 151"/>
                <a:gd name="T5" fmla="*/ 43 h 88"/>
                <a:gd name="T6" fmla="*/ 115 w 151"/>
                <a:gd name="T7" fmla="*/ 68 h 88"/>
                <a:gd name="T8" fmla="*/ 96 w 151"/>
                <a:gd name="T9" fmla="*/ 46 h 88"/>
                <a:gd name="T10" fmla="*/ 70 w 151"/>
                <a:gd name="T11" fmla="*/ 71 h 88"/>
                <a:gd name="T12" fmla="*/ 54 w 151"/>
                <a:gd name="T13" fmla="*/ 88 h 88"/>
                <a:gd name="T14" fmla="*/ 41 w 151"/>
                <a:gd name="T15" fmla="*/ 76 h 88"/>
                <a:gd name="T16" fmla="*/ 20 w 151"/>
                <a:gd name="T17" fmla="*/ 76 h 88"/>
                <a:gd name="T18" fmla="*/ 7 w 151"/>
                <a:gd name="T19" fmla="*/ 83 h 88"/>
                <a:gd name="T20" fmla="*/ 0 w 151"/>
                <a:gd name="T21" fmla="*/ 71 h 88"/>
                <a:gd name="T22" fmla="*/ 16 w 151"/>
                <a:gd name="T23" fmla="*/ 56 h 88"/>
                <a:gd name="T24" fmla="*/ 53 w 151"/>
                <a:gd name="T25" fmla="*/ 40 h 88"/>
                <a:gd name="T26" fmla="*/ 92 w 151"/>
                <a:gd name="T27" fmla="*/ 11 h 88"/>
                <a:gd name="T28" fmla="*/ 106 w 151"/>
                <a:gd name="T29" fmla="*/ 13 h 88"/>
                <a:gd name="T30" fmla="*/ 151 w 151"/>
                <a:gd name="T31" fmla="*/ 14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1" h="88">
                  <a:moveTo>
                    <a:pt x="151" y="14"/>
                  </a:moveTo>
                  <a:cubicBezTo>
                    <a:pt x="151" y="20"/>
                    <a:pt x="147" y="25"/>
                    <a:pt x="141" y="27"/>
                  </a:cubicBezTo>
                  <a:cubicBezTo>
                    <a:pt x="142" y="35"/>
                    <a:pt x="147" y="36"/>
                    <a:pt x="147" y="43"/>
                  </a:cubicBezTo>
                  <a:cubicBezTo>
                    <a:pt x="115" y="68"/>
                    <a:pt x="115" y="68"/>
                    <a:pt x="115" y="68"/>
                  </a:cubicBezTo>
                  <a:cubicBezTo>
                    <a:pt x="102" y="68"/>
                    <a:pt x="103" y="50"/>
                    <a:pt x="96" y="46"/>
                  </a:cubicBezTo>
                  <a:cubicBezTo>
                    <a:pt x="94" y="60"/>
                    <a:pt x="83" y="72"/>
                    <a:pt x="70" y="71"/>
                  </a:cubicBezTo>
                  <a:cubicBezTo>
                    <a:pt x="69" y="79"/>
                    <a:pt x="63" y="88"/>
                    <a:pt x="54" y="88"/>
                  </a:cubicBezTo>
                  <a:cubicBezTo>
                    <a:pt x="48" y="88"/>
                    <a:pt x="43" y="79"/>
                    <a:pt x="41" y="76"/>
                  </a:cubicBezTo>
                  <a:cubicBezTo>
                    <a:pt x="32" y="81"/>
                    <a:pt x="28" y="76"/>
                    <a:pt x="20" y="76"/>
                  </a:cubicBezTo>
                  <a:cubicBezTo>
                    <a:pt x="16" y="76"/>
                    <a:pt x="13" y="82"/>
                    <a:pt x="7" y="83"/>
                  </a:cubicBezTo>
                  <a:cubicBezTo>
                    <a:pt x="6" y="77"/>
                    <a:pt x="0" y="73"/>
                    <a:pt x="0" y="71"/>
                  </a:cubicBezTo>
                  <a:cubicBezTo>
                    <a:pt x="0" y="69"/>
                    <a:pt x="13" y="58"/>
                    <a:pt x="16" y="56"/>
                  </a:cubicBezTo>
                  <a:cubicBezTo>
                    <a:pt x="28" y="50"/>
                    <a:pt x="40" y="48"/>
                    <a:pt x="53" y="40"/>
                  </a:cubicBezTo>
                  <a:cubicBezTo>
                    <a:pt x="67" y="32"/>
                    <a:pt x="71" y="11"/>
                    <a:pt x="92" y="11"/>
                  </a:cubicBezTo>
                  <a:cubicBezTo>
                    <a:pt x="98" y="11"/>
                    <a:pt x="99" y="12"/>
                    <a:pt x="106" y="13"/>
                  </a:cubicBezTo>
                  <a:cubicBezTo>
                    <a:pt x="106" y="13"/>
                    <a:pt x="151" y="0"/>
                    <a:pt x="151" y="1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80" name="Freeform 125">
              <a:extLst>
                <a:ext uri="{FF2B5EF4-FFF2-40B4-BE49-F238E27FC236}">
                  <a16:creationId xmlns:a16="http://schemas.microsoft.com/office/drawing/2014/main" id="{4659E95D-391B-46F5-85FD-5E83D59D415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9869" y="1569871"/>
              <a:ext cx="99479" cy="32139"/>
            </a:xfrm>
            <a:custGeom>
              <a:avLst/>
              <a:gdLst>
                <a:gd name="T0" fmla="*/ 34 w 87"/>
                <a:gd name="T1" fmla="*/ 28 h 28"/>
                <a:gd name="T2" fmla="*/ 15 w 87"/>
                <a:gd name="T3" fmla="*/ 22 h 28"/>
                <a:gd name="T4" fmla="*/ 0 w 87"/>
                <a:gd name="T5" fmla="*/ 28 h 28"/>
                <a:gd name="T6" fmla="*/ 55 w 87"/>
                <a:gd name="T7" fmla="*/ 0 h 28"/>
                <a:gd name="T8" fmla="*/ 87 w 87"/>
                <a:gd name="T9" fmla="*/ 20 h 28"/>
                <a:gd name="T10" fmla="*/ 67 w 87"/>
                <a:gd name="T11" fmla="*/ 28 h 28"/>
                <a:gd name="T12" fmla="*/ 34 w 87"/>
                <a:gd name="T13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" h="28">
                  <a:moveTo>
                    <a:pt x="34" y="28"/>
                  </a:moveTo>
                  <a:cubicBezTo>
                    <a:pt x="25" y="28"/>
                    <a:pt x="23" y="22"/>
                    <a:pt x="15" y="22"/>
                  </a:cubicBezTo>
                  <a:cubicBezTo>
                    <a:pt x="9" y="22"/>
                    <a:pt x="6" y="27"/>
                    <a:pt x="0" y="28"/>
                  </a:cubicBezTo>
                  <a:cubicBezTo>
                    <a:pt x="0" y="18"/>
                    <a:pt x="45" y="0"/>
                    <a:pt x="55" y="0"/>
                  </a:cubicBezTo>
                  <a:cubicBezTo>
                    <a:pt x="71" y="0"/>
                    <a:pt x="84" y="10"/>
                    <a:pt x="87" y="20"/>
                  </a:cubicBezTo>
                  <a:cubicBezTo>
                    <a:pt x="81" y="23"/>
                    <a:pt x="76" y="28"/>
                    <a:pt x="67" y="28"/>
                  </a:cubicBezTo>
                  <a:cubicBezTo>
                    <a:pt x="46" y="28"/>
                    <a:pt x="51" y="28"/>
                    <a:pt x="34" y="2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81" name="Freeform 126">
              <a:extLst>
                <a:ext uri="{FF2B5EF4-FFF2-40B4-BE49-F238E27FC236}">
                  <a16:creationId xmlns:a16="http://schemas.microsoft.com/office/drawing/2014/main" id="{3AB8F7BC-8211-48AE-AFD9-A665D4B1FB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2930" y="1606601"/>
              <a:ext cx="87235" cy="47443"/>
            </a:xfrm>
            <a:custGeom>
              <a:avLst/>
              <a:gdLst>
                <a:gd name="T0" fmla="*/ 65 w 76"/>
                <a:gd name="T1" fmla="*/ 18 h 42"/>
                <a:gd name="T2" fmla="*/ 24 w 76"/>
                <a:gd name="T3" fmla="*/ 42 h 42"/>
                <a:gd name="T4" fmla="*/ 0 w 76"/>
                <a:gd name="T5" fmla="*/ 20 h 42"/>
                <a:gd name="T6" fmla="*/ 62 w 76"/>
                <a:gd name="T7" fmla="*/ 0 h 42"/>
                <a:gd name="T8" fmla="*/ 76 w 76"/>
                <a:gd name="T9" fmla="*/ 8 h 42"/>
                <a:gd name="T10" fmla="*/ 43 w 76"/>
                <a:gd name="T11" fmla="*/ 18 h 42"/>
                <a:gd name="T12" fmla="*/ 65 w 76"/>
                <a:gd name="T13" fmla="*/ 1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42">
                  <a:moveTo>
                    <a:pt x="65" y="18"/>
                  </a:moveTo>
                  <a:cubicBezTo>
                    <a:pt x="66" y="34"/>
                    <a:pt x="41" y="42"/>
                    <a:pt x="24" y="42"/>
                  </a:cubicBezTo>
                  <a:cubicBezTo>
                    <a:pt x="13" y="42"/>
                    <a:pt x="0" y="27"/>
                    <a:pt x="0" y="20"/>
                  </a:cubicBezTo>
                  <a:cubicBezTo>
                    <a:pt x="0" y="2"/>
                    <a:pt x="46" y="0"/>
                    <a:pt x="62" y="0"/>
                  </a:cubicBezTo>
                  <a:cubicBezTo>
                    <a:pt x="71" y="0"/>
                    <a:pt x="74" y="5"/>
                    <a:pt x="76" y="8"/>
                  </a:cubicBezTo>
                  <a:cubicBezTo>
                    <a:pt x="68" y="15"/>
                    <a:pt x="55" y="18"/>
                    <a:pt x="43" y="18"/>
                  </a:cubicBezTo>
                  <a:lnTo>
                    <a:pt x="65" y="1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82" name="Freeform 127">
              <a:extLst>
                <a:ext uri="{FF2B5EF4-FFF2-40B4-BE49-F238E27FC236}">
                  <a16:creationId xmlns:a16="http://schemas.microsoft.com/office/drawing/2014/main" id="{CC203CE0-E5B2-4873-B90F-8432B766984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1608" y="1598949"/>
              <a:ext cx="29078" cy="36730"/>
            </a:xfrm>
            <a:custGeom>
              <a:avLst/>
              <a:gdLst>
                <a:gd name="T0" fmla="*/ 26 w 26"/>
                <a:gd name="T1" fmla="*/ 22 h 32"/>
                <a:gd name="T2" fmla="*/ 15 w 26"/>
                <a:gd name="T3" fmla="*/ 32 h 32"/>
                <a:gd name="T4" fmla="*/ 0 w 26"/>
                <a:gd name="T5" fmla="*/ 20 h 32"/>
                <a:gd name="T6" fmla="*/ 26 w 26"/>
                <a:gd name="T7" fmla="*/ 2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32">
                  <a:moveTo>
                    <a:pt x="26" y="22"/>
                  </a:moveTo>
                  <a:cubicBezTo>
                    <a:pt x="22" y="27"/>
                    <a:pt x="20" y="32"/>
                    <a:pt x="15" y="32"/>
                  </a:cubicBezTo>
                  <a:cubicBezTo>
                    <a:pt x="8" y="32"/>
                    <a:pt x="0" y="24"/>
                    <a:pt x="0" y="20"/>
                  </a:cubicBezTo>
                  <a:cubicBezTo>
                    <a:pt x="0" y="0"/>
                    <a:pt x="21" y="20"/>
                    <a:pt x="26" y="2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83" name="Freeform 128">
              <a:extLst>
                <a:ext uri="{FF2B5EF4-FFF2-40B4-BE49-F238E27FC236}">
                  <a16:creationId xmlns:a16="http://schemas.microsoft.com/office/drawing/2014/main" id="{617D6993-A69C-4830-B0A1-9E5B5C62F0A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1470" y="1836165"/>
              <a:ext cx="146922" cy="127025"/>
            </a:xfrm>
            <a:custGeom>
              <a:avLst/>
              <a:gdLst>
                <a:gd name="T0" fmla="*/ 114 w 129"/>
                <a:gd name="T1" fmla="*/ 42 h 111"/>
                <a:gd name="T2" fmla="*/ 111 w 129"/>
                <a:gd name="T3" fmla="*/ 54 h 111"/>
                <a:gd name="T4" fmla="*/ 129 w 129"/>
                <a:gd name="T5" fmla="*/ 58 h 111"/>
                <a:gd name="T6" fmla="*/ 98 w 129"/>
                <a:gd name="T7" fmla="*/ 99 h 111"/>
                <a:gd name="T8" fmla="*/ 83 w 129"/>
                <a:gd name="T9" fmla="*/ 111 h 111"/>
                <a:gd name="T10" fmla="*/ 67 w 129"/>
                <a:gd name="T11" fmla="*/ 97 h 111"/>
                <a:gd name="T12" fmla="*/ 0 w 129"/>
                <a:gd name="T13" fmla="*/ 55 h 111"/>
                <a:gd name="T14" fmla="*/ 0 w 129"/>
                <a:gd name="T15" fmla="*/ 42 h 111"/>
                <a:gd name="T16" fmla="*/ 34 w 129"/>
                <a:gd name="T17" fmla="*/ 51 h 111"/>
                <a:gd name="T18" fmla="*/ 45 w 129"/>
                <a:gd name="T19" fmla="*/ 51 h 111"/>
                <a:gd name="T20" fmla="*/ 45 w 129"/>
                <a:gd name="T21" fmla="*/ 30 h 111"/>
                <a:gd name="T22" fmla="*/ 21 w 129"/>
                <a:gd name="T23" fmla="*/ 19 h 111"/>
                <a:gd name="T24" fmla="*/ 27 w 129"/>
                <a:gd name="T25" fmla="*/ 13 h 111"/>
                <a:gd name="T26" fmla="*/ 72 w 129"/>
                <a:gd name="T27" fmla="*/ 4 h 111"/>
                <a:gd name="T28" fmla="*/ 102 w 129"/>
                <a:gd name="T29" fmla="*/ 4 h 111"/>
                <a:gd name="T30" fmla="*/ 110 w 129"/>
                <a:gd name="T31" fmla="*/ 11 h 111"/>
                <a:gd name="T32" fmla="*/ 86 w 129"/>
                <a:gd name="T33" fmla="*/ 41 h 111"/>
                <a:gd name="T34" fmla="*/ 114 w 129"/>
                <a:gd name="T35" fmla="*/ 4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9" h="111">
                  <a:moveTo>
                    <a:pt x="114" y="42"/>
                  </a:moveTo>
                  <a:cubicBezTo>
                    <a:pt x="114" y="53"/>
                    <a:pt x="111" y="46"/>
                    <a:pt x="111" y="54"/>
                  </a:cubicBezTo>
                  <a:cubicBezTo>
                    <a:pt x="114" y="54"/>
                    <a:pt x="124" y="56"/>
                    <a:pt x="129" y="58"/>
                  </a:cubicBezTo>
                  <a:cubicBezTo>
                    <a:pt x="125" y="101"/>
                    <a:pt x="123" y="89"/>
                    <a:pt x="98" y="99"/>
                  </a:cubicBezTo>
                  <a:cubicBezTo>
                    <a:pt x="92" y="101"/>
                    <a:pt x="90" y="111"/>
                    <a:pt x="83" y="111"/>
                  </a:cubicBezTo>
                  <a:cubicBezTo>
                    <a:pt x="73" y="111"/>
                    <a:pt x="71" y="102"/>
                    <a:pt x="67" y="97"/>
                  </a:cubicBezTo>
                  <a:cubicBezTo>
                    <a:pt x="45" y="75"/>
                    <a:pt x="22" y="78"/>
                    <a:pt x="0" y="55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10" y="42"/>
                    <a:pt x="21" y="51"/>
                    <a:pt x="34" y="51"/>
                  </a:cubicBezTo>
                  <a:cubicBezTo>
                    <a:pt x="42" y="51"/>
                    <a:pt x="39" y="51"/>
                    <a:pt x="45" y="51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36" y="28"/>
                    <a:pt x="21" y="30"/>
                    <a:pt x="21" y="19"/>
                  </a:cubicBezTo>
                  <a:cubicBezTo>
                    <a:pt x="21" y="17"/>
                    <a:pt x="26" y="15"/>
                    <a:pt x="27" y="13"/>
                  </a:cubicBezTo>
                  <a:cubicBezTo>
                    <a:pt x="39" y="0"/>
                    <a:pt x="55" y="4"/>
                    <a:pt x="72" y="4"/>
                  </a:cubicBezTo>
                  <a:cubicBezTo>
                    <a:pt x="86" y="4"/>
                    <a:pt x="102" y="4"/>
                    <a:pt x="102" y="4"/>
                  </a:cubicBezTo>
                  <a:cubicBezTo>
                    <a:pt x="105" y="4"/>
                    <a:pt x="110" y="8"/>
                    <a:pt x="110" y="11"/>
                  </a:cubicBezTo>
                  <a:cubicBezTo>
                    <a:pt x="110" y="27"/>
                    <a:pt x="91" y="34"/>
                    <a:pt x="86" y="41"/>
                  </a:cubicBezTo>
                  <a:cubicBezTo>
                    <a:pt x="92" y="40"/>
                    <a:pt x="114" y="33"/>
                    <a:pt x="114" y="4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84" name="Freeform 129">
              <a:extLst>
                <a:ext uri="{FF2B5EF4-FFF2-40B4-BE49-F238E27FC236}">
                  <a16:creationId xmlns:a16="http://schemas.microsoft.com/office/drawing/2014/main" id="{BB0F24CB-E29A-42BD-AC81-BD0F0B388A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7905" y="1686183"/>
              <a:ext cx="165287" cy="91825"/>
            </a:xfrm>
            <a:custGeom>
              <a:avLst/>
              <a:gdLst>
                <a:gd name="T0" fmla="*/ 8 w 144"/>
                <a:gd name="T1" fmla="*/ 19 h 80"/>
                <a:gd name="T2" fmla="*/ 0 w 144"/>
                <a:gd name="T3" fmla="*/ 3 h 80"/>
                <a:gd name="T4" fmla="*/ 9 w 144"/>
                <a:gd name="T5" fmla="*/ 3 h 80"/>
                <a:gd name="T6" fmla="*/ 66 w 144"/>
                <a:gd name="T7" fmla="*/ 37 h 80"/>
                <a:gd name="T8" fmla="*/ 51 w 144"/>
                <a:gd name="T9" fmla="*/ 23 h 80"/>
                <a:gd name="T10" fmla="*/ 51 w 144"/>
                <a:gd name="T11" fmla="*/ 14 h 80"/>
                <a:gd name="T12" fmla="*/ 92 w 144"/>
                <a:gd name="T13" fmla="*/ 31 h 80"/>
                <a:gd name="T14" fmla="*/ 92 w 144"/>
                <a:gd name="T15" fmla="*/ 14 h 80"/>
                <a:gd name="T16" fmla="*/ 66 w 144"/>
                <a:gd name="T17" fmla="*/ 3 h 80"/>
                <a:gd name="T18" fmla="*/ 80 w 144"/>
                <a:gd name="T19" fmla="*/ 2 h 80"/>
                <a:gd name="T20" fmla="*/ 114 w 144"/>
                <a:gd name="T21" fmla="*/ 10 h 80"/>
                <a:gd name="T22" fmla="*/ 129 w 144"/>
                <a:gd name="T23" fmla="*/ 3 h 80"/>
                <a:gd name="T24" fmla="*/ 144 w 144"/>
                <a:gd name="T25" fmla="*/ 23 h 80"/>
                <a:gd name="T26" fmla="*/ 138 w 144"/>
                <a:gd name="T27" fmla="*/ 73 h 80"/>
                <a:gd name="T28" fmla="*/ 108 w 144"/>
                <a:gd name="T29" fmla="*/ 77 h 80"/>
                <a:gd name="T30" fmla="*/ 83 w 144"/>
                <a:gd name="T31" fmla="*/ 73 h 80"/>
                <a:gd name="T32" fmla="*/ 89 w 144"/>
                <a:gd name="T33" fmla="*/ 65 h 80"/>
                <a:gd name="T34" fmla="*/ 89 w 144"/>
                <a:gd name="T35" fmla="*/ 57 h 80"/>
                <a:gd name="T36" fmla="*/ 108 w 144"/>
                <a:gd name="T37" fmla="*/ 46 h 80"/>
                <a:gd name="T38" fmla="*/ 98 w 144"/>
                <a:gd name="T39" fmla="*/ 43 h 80"/>
                <a:gd name="T40" fmla="*/ 43 w 144"/>
                <a:gd name="T41" fmla="*/ 51 h 80"/>
                <a:gd name="T42" fmla="*/ 34 w 144"/>
                <a:gd name="T43" fmla="*/ 41 h 80"/>
                <a:gd name="T44" fmla="*/ 23 w 144"/>
                <a:gd name="T45" fmla="*/ 41 h 80"/>
                <a:gd name="T46" fmla="*/ 20 w 144"/>
                <a:gd name="T47" fmla="*/ 34 h 80"/>
                <a:gd name="T48" fmla="*/ 2 w 144"/>
                <a:gd name="T49" fmla="*/ 26 h 80"/>
                <a:gd name="T50" fmla="*/ 2 w 144"/>
                <a:gd name="T51" fmla="*/ 11 h 80"/>
                <a:gd name="T52" fmla="*/ 8 w 144"/>
                <a:gd name="T53" fmla="*/ 19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4" h="80">
                  <a:moveTo>
                    <a:pt x="8" y="19"/>
                  </a:moveTo>
                  <a:cubicBezTo>
                    <a:pt x="5" y="15"/>
                    <a:pt x="0" y="11"/>
                    <a:pt x="0" y="3"/>
                  </a:cubicBezTo>
                  <a:cubicBezTo>
                    <a:pt x="3" y="3"/>
                    <a:pt x="6" y="3"/>
                    <a:pt x="9" y="3"/>
                  </a:cubicBezTo>
                  <a:cubicBezTo>
                    <a:pt x="31" y="3"/>
                    <a:pt x="42" y="44"/>
                    <a:pt x="66" y="37"/>
                  </a:cubicBezTo>
                  <a:cubicBezTo>
                    <a:pt x="60" y="33"/>
                    <a:pt x="54" y="27"/>
                    <a:pt x="51" y="23"/>
                  </a:cubicBezTo>
                  <a:cubicBezTo>
                    <a:pt x="51" y="14"/>
                    <a:pt x="51" y="14"/>
                    <a:pt x="51" y="14"/>
                  </a:cubicBezTo>
                  <a:cubicBezTo>
                    <a:pt x="67" y="14"/>
                    <a:pt x="74" y="31"/>
                    <a:pt x="92" y="31"/>
                  </a:cubicBezTo>
                  <a:cubicBezTo>
                    <a:pt x="92" y="14"/>
                    <a:pt x="92" y="14"/>
                    <a:pt x="92" y="14"/>
                  </a:cubicBezTo>
                  <a:cubicBezTo>
                    <a:pt x="80" y="14"/>
                    <a:pt x="69" y="14"/>
                    <a:pt x="66" y="3"/>
                  </a:cubicBezTo>
                  <a:cubicBezTo>
                    <a:pt x="71" y="0"/>
                    <a:pt x="74" y="2"/>
                    <a:pt x="80" y="2"/>
                  </a:cubicBezTo>
                  <a:cubicBezTo>
                    <a:pt x="92" y="2"/>
                    <a:pt x="99" y="10"/>
                    <a:pt x="114" y="10"/>
                  </a:cubicBezTo>
                  <a:cubicBezTo>
                    <a:pt x="120" y="10"/>
                    <a:pt x="123" y="3"/>
                    <a:pt x="129" y="3"/>
                  </a:cubicBezTo>
                  <a:cubicBezTo>
                    <a:pt x="142" y="3"/>
                    <a:pt x="144" y="11"/>
                    <a:pt x="144" y="23"/>
                  </a:cubicBezTo>
                  <a:cubicBezTo>
                    <a:pt x="144" y="41"/>
                    <a:pt x="135" y="51"/>
                    <a:pt x="138" y="73"/>
                  </a:cubicBezTo>
                  <a:cubicBezTo>
                    <a:pt x="127" y="77"/>
                    <a:pt x="110" y="77"/>
                    <a:pt x="108" y="77"/>
                  </a:cubicBezTo>
                  <a:cubicBezTo>
                    <a:pt x="103" y="77"/>
                    <a:pt x="83" y="80"/>
                    <a:pt x="83" y="73"/>
                  </a:cubicBezTo>
                  <a:cubicBezTo>
                    <a:pt x="83" y="70"/>
                    <a:pt x="86" y="67"/>
                    <a:pt x="89" y="65"/>
                  </a:cubicBezTo>
                  <a:cubicBezTo>
                    <a:pt x="88" y="63"/>
                    <a:pt x="88" y="60"/>
                    <a:pt x="89" y="57"/>
                  </a:cubicBezTo>
                  <a:cubicBezTo>
                    <a:pt x="89" y="50"/>
                    <a:pt x="103" y="50"/>
                    <a:pt x="108" y="46"/>
                  </a:cubicBezTo>
                  <a:cubicBezTo>
                    <a:pt x="105" y="44"/>
                    <a:pt x="102" y="43"/>
                    <a:pt x="98" y="43"/>
                  </a:cubicBezTo>
                  <a:cubicBezTo>
                    <a:pt x="85" y="43"/>
                    <a:pt x="58" y="51"/>
                    <a:pt x="43" y="51"/>
                  </a:cubicBezTo>
                  <a:cubicBezTo>
                    <a:pt x="38" y="51"/>
                    <a:pt x="34" y="46"/>
                    <a:pt x="34" y="41"/>
                  </a:cubicBezTo>
                  <a:cubicBezTo>
                    <a:pt x="23" y="41"/>
                    <a:pt x="23" y="41"/>
                    <a:pt x="23" y="41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13" y="36"/>
                    <a:pt x="8" y="30"/>
                    <a:pt x="2" y="26"/>
                  </a:cubicBezTo>
                  <a:cubicBezTo>
                    <a:pt x="2" y="11"/>
                    <a:pt x="2" y="11"/>
                    <a:pt x="2" y="11"/>
                  </a:cubicBezTo>
                  <a:lnTo>
                    <a:pt x="8" y="1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85" name="Freeform 130">
              <a:extLst>
                <a:ext uri="{FF2B5EF4-FFF2-40B4-BE49-F238E27FC236}">
                  <a16:creationId xmlns:a16="http://schemas.microsoft.com/office/drawing/2014/main" id="{20711D69-678C-402D-8157-461C8EEE3E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3401" y="2033589"/>
              <a:ext cx="97948" cy="61217"/>
            </a:xfrm>
            <a:custGeom>
              <a:avLst/>
              <a:gdLst>
                <a:gd name="T0" fmla="*/ 66 w 85"/>
                <a:gd name="T1" fmla="*/ 53 h 53"/>
                <a:gd name="T2" fmla="*/ 0 w 85"/>
                <a:gd name="T3" fmla="*/ 29 h 53"/>
                <a:gd name="T4" fmla="*/ 17 w 85"/>
                <a:gd name="T5" fmla="*/ 25 h 53"/>
                <a:gd name="T6" fmla="*/ 38 w 85"/>
                <a:gd name="T7" fmla="*/ 0 h 53"/>
                <a:gd name="T8" fmla="*/ 85 w 85"/>
                <a:gd name="T9" fmla="*/ 40 h 53"/>
                <a:gd name="T10" fmla="*/ 66 w 85"/>
                <a:gd name="T11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53">
                  <a:moveTo>
                    <a:pt x="66" y="53"/>
                  </a:moveTo>
                  <a:cubicBezTo>
                    <a:pt x="56" y="53"/>
                    <a:pt x="0" y="32"/>
                    <a:pt x="0" y="29"/>
                  </a:cubicBezTo>
                  <a:cubicBezTo>
                    <a:pt x="0" y="23"/>
                    <a:pt x="13" y="26"/>
                    <a:pt x="17" y="25"/>
                  </a:cubicBezTo>
                  <a:cubicBezTo>
                    <a:pt x="26" y="22"/>
                    <a:pt x="23" y="0"/>
                    <a:pt x="38" y="0"/>
                  </a:cubicBezTo>
                  <a:cubicBezTo>
                    <a:pt x="49" y="0"/>
                    <a:pt x="80" y="29"/>
                    <a:pt x="85" y="40"/>
                  </a:cubicBezTo>
                  <a:cubicBezTo>
                    <a:pt x="77" y="45"/>
                    <a:pt x="74" y="53"/>
                    <a:pt x="66" y="5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86" name="Freeform 131">
              <a:extLst>
                <a:ext uri="{FF2B5EF4-FFF2-40B4-BE49-F238E27FC236}">
                  <a16:creationId xmlns:a16="http://schemas.microsoft.com/office/drawing/2014/main" id="{4A2FD98E-67B0-4CEE-ACD2-72BCD1E51D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6757" y="1819330"/>
              <a:ext cx="127026" cy="108660"/>
            </a:xfrm>
            <a:custGeom>
              <a:avLst/>
              <a:gdLst>
                <a:gd name="T0" fmla="*/ 112 w 112"/>
                <a:gd name="T1" fmla="*/ 20 h 95"/>
                <a:gd name="T2" fmla="*/ 98 w 112"/>
                <a:gd name="T3" fmla="*/ 32 h 95"/>
                <a:gd name="T4" fmla="*/ 55 w 112"/>
                <a:gd name="T5" fmla="*/ 64 h 95"/>
                <a:gd name="T6" fmla="*/ 34 w 112"/>
                <a:gd name="T7" fmla="*/ 69 h 95"/>
                <a:gd name="T8" fmla="*/ 44 w 112"/>
                <a:gd name="T9" fmla="*/ 69 h 95"/>
                <a:gd name="T10" fmla="*/ 26 w 112"/>
                <a:gd name="T11" fmla="*/ 95 h 95"/>
                <a:gd name="T12" fmla="*/ 11 w 112"/>
                <a:gd name="T13" fmla="*/ 95 h 95"/>
                <a:gd name="T14" fmla="*/ 12 w 112"/>
                <a:gd name="T15" fmla="*/ 72 h 95"/>
                <a:gd name="T16" fmla="*/ 0 w 112"/>
                <a:gd name="T17" fmla="*/ 33 h 95"/>
                <a:gd name="T18" fmla="*/ 0 w 112"/>
                <a:gd name="T19" fmla="*/ 20 h 95"/>
                <a:gd name="T20" fmla="*/ 17 w 112"/>
                <a:gd name="T21" fmla="*/ 20 h 95"/>
                <a:gd name="T22" fmla="*/ 17 w 112"/>
                <a:gd name="T23" fmla="*/ 12 h 95"/>
                <a:gd name="T24" fmla="*/ 38 w 112"/>
                <a:gd name="T25" fmla="*/ 0 h 95"/>
                <a:gd name="T26" fmla="*/ 112 w 112"/>
                <a:gd name="T27" fmla="*/ 10 h 95"/>
                <a:gd name="T28" fmla="*/ 112 w 112"/>
                <a:gd name="T29" fmla="*/ 2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2" h="95">
                  <a:moveTo>
                    <a:pt x="112" y="20"/>
                  </a:moveTo>
                  <a:cubicBezTo>
                    <a:pt x="112" y="22"/>
                    <a:pt x="98" y="32"/>
                    <a:pt x="98" y="32"/>
                  </a:cubicBezTo>
                  <a:cubicBezTo>
                    <a:pt x="88" y="46"/>
                    <a:pt x="78" y="64"/>
                    <a:pt x="55" y="64"/>
                  </a:cubicBezTo>
                  <a:cubicBezTo>
                    <a:pt x="39" y="64"/>
                    <a:pt x="39" y="53"/>
                    <a:pt x="34" y="69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2" y="84"/>
                    <a:pt x="35" y="86"/>
                    <a:pt x="26" y="95"/>
                  </a:cubicBezTo>
                  <a:cubicBezTo>
                    <a:pt x="11" y="95"/>
                    <a:pt x="11" y="95"/>
                    <a:pt x="11" y="95"/>
                  </a:cubicBezTo>
                  <a:cubicBezTo>
                    <a:pt x="11" y="85"/>
                    <a:pt x="11" y="76"/>
                    <a:pt x="12" y="72"/>
                  </a:cubicBezTo>
                  <a:cubicBezTo>
                    <a:pt x="0" y="59"/>
                    <a:pt x="5" y="49"/>
                    <a:pt x="0" y="3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6" y="20"/>
                    <a:pt x="14" y="20"/>
                    <a:pt x="17" y="20"/>
                  </a:cubicBezTo>
                  <a:cubicBezTo>
                    <a:pt x="16" y="19"/>
                    <a:pt x="17" y="14"/>
                    <a:pt x="17" y="12"/>
                  </a:cubicBezTo>
                  <a:cubicBezTo>
                    <a:pt x="17" y="11"/>
                    <a:pt x="22" y="0"/>
                    <a:pt x="38" y="0"/>
                  </a:cubicBezTo>
                  <a:cubicBezTo>
                    <a:pt x="64" y="0"/>
                    <a:pt x="85" y="10"/>
                    <a:pt x="112" y="10"/>
                  </a:cubicBezTo>
                  <a:cubicBezTo>
                    <a:pt x="111" y="14"/>
                    <a:pt x="112" y="16"/>
                    <a:pt x="112" y="2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87" name="Freeform 132">
              <a:extLst>
                <a:ext uri="{FF2B5EF4-FFF2-40B4-BE49-F238E27FC236}">
                  <a16:creationId xmlns:a16="http://schemas.microsoft.com/office/drawing/2014/main" id="{A5803BAE-6EB0-48EA-B648-F65AEDA8BEF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6583" y="1626496"/>
              <a:ext cx="42852" cy="35200"/>
            </a:xfrm>
            <a:custGeom>
              <a:avLst/>
              <a:gdLst>
                <a:gd name="T0" fmla="*/ 37 w 37"/>
                <a:gd name="T1" fmla="*/ 22 h 31"/>
                <a:gd name="T2" fmla="*/ 26 w 37"/>
                <a:gd name="T3" fmla="*/ 31 h 31"/>
                <a:gd name="T4" fmla="*/ 0 w 37"/>
                <a:gd name="T5" fmla="*/ 0 h 31"/>
                <a:gd name="T6" fmla="*/ 37 w 37"/>
                <a:gd name="T7" fmla="*/ 2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31">
                  <a:moveTo>
                    <a:pt x="37" y="22"/>
                  </a:moveTo>
                  <a:cubicBezTo>
                    <a:pt x="36" y="28"/>
                    <a:pt x="32" y="31"/>
                    <a:pt x="26" y="31"/>
                  </a:cubicBezTo>
                  <a:cubicBezTo>
                    <a:pt x="18" y="31"/>
                    <a:pt x="0" y="10"/>
                    <a:pt x="0" y="0"/>
                  </a:cubicBezTo>
                  <a:cubicBezTo>
                    <a:pt x="19" y="0"/>
                    <a:pt x="21" y="16"/>
                    <a:pt x="37" y="2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88" name="Freeform 133">
              <a:extLst>
                <a:ext uri="{FF2B5EF4-FFF2-40B4-BE49-F238E27FC236}">
                  <a16:creationId xmlns:a16="http://schemas.microsoft.com/office/drawing/2014/main" id="{4AEB3C07-5528-43C7-81B4-0216472178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1070" y="1748930"/>
              <a:ext cx="32139" cy="24487"/>
            </a:xfrm>
            <a:custGeom>
              <a:avLst/>
              <a:gdLst>
                <a:gd name="T0" fmla="*/ 22 w 27"/>
                <a:gd name="T1" fmla="*/ 0 h 22"/>
                <a:gd name="T2" fmla="*/ 27 w 27"/>
                <a:gd name="T3" fmla="*/ 12 h 22"/>
                <a:gd name="T4" fmla="*/ 16 w 27"/>
                <a:gd name="T5" fmla="*/ 22 h 22"/>
                <a:gd name="T6" fmla="*/ 0 w 27"/>
                <a:gd name="T7" fmla="*/ 21 h 22"/>
                <a:gd name="T8" fmla="*/ 22 w 27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2">
                  <a:moveTo>
                    <a:pt x="22" y="0"/>
                  </a:moveTo>
                  <a:cubicBezTo>
                    <a:pt x="23" y="4"/>
                    <a:pt x="27" y="6"/>
                    <a:pt x="27" y="12"/>
                  </a:cubicBezTo>
                  <a:cubicBezTo>
                    <a:pt x="27" y="21"/>
                    <a:pt x="20" y="22"/>
                    <a:pt x="16" y="22"/>
                  </a:cubicBezTo>
                  <a:cubicBezTo>
                    <a:pt x="8" y="22"/>
                    <a:pt x="6" y="21"/>
                    <a:pt x="0" y="21"/>
                  </a:cubicBezTo>
                  <a:cubicBezTo>
                    <a:pt x="3" y="8"/>
                    <a:pt x="11" y="4"/>
                    <a:pt x="22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89" name="Freeform 134">
              <a:extLst>
                <a:ext uri="{FF2B5EF4-FFF2-40B4-BE49-F238E27FC236}">
                  <a16:creationId xmlns:a16="http://schemas.microsoft.com/office/drawing/2014/main" id="{4A4F7E32-609E-4EF8-93E1-D4D3DA0D250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8826" y="1534671"/>
              <a:ext cx="159166" cy="90295"/>
            </a:xfrm>
            <a:custGeom>
              <a:avLst/>
              <a:gdLst>
                <a:gd name="T0" fmla="*/ 92 w 140"/>
                <a:gd name="T1" fmla="*/ 58 h 78"/>
                <a:gd name="T2" fmla="*/ 56 w 140"/>
                <a:gd name="T3" fmla="*/ 55 h 78"/>
                <a:gd name="T4" fmla="*/ 31 w 140"/>
                <a:gd name="T5" fmla="*/ 52 h 78"/>
                <a:gd name="T6" fmla="*/ 11 w 140"/>
                <a:gd name="T7" fmla="*/ 46 h 78"/>
                <a:gd name="T8" fmla="*/ 34 w 140"/>
                <a:gd name="T9" fmla="*/ 36 h 78"/>
                <a:gd name="T10" fmla="*/ 34 w 140"/>
                <a:gd name="T11" fmla="*/ 26 h 78"/>
                <a:gd name="T12" fmla="*/ 7 w 140"/>
                <a:gd name="T13" fmla="*/ 26 h 78"/>
                <a:gd name="T14" fmla="*/ 12 w 140"/>
                <a:gd name="T15" fmla="*/ 19 h 78"/>
                <a:gd name="T16" fmla="*/ 0 w 140"/>
                <a:gd name="T17" fmla="*/ 7 h 78"/>
                <a:gd name="T18" fmla="*/ 24 w 140"/>
                <a:gd name="T19" fmla="*/ 0 h 78"/>
                <a:gd name="T20" fmla="*/ 53 w 140"/>
                <a:gd name="T21" fmla="*/ 15 h 78"/>
                <a:gd name="T22" fmla="*/ 68 w 140"/>
                <a:gd name="T23" fmla="*/ 8 h 78"/>
                <a:gd name="T24" fmla="*/ 90 w 140"/>
                <a:gd name="T25" fmla="*/ 26 h 78"/>
                <a:gd name="T26" fmla="*/ 102 w 140"/>
                <a:gd name="T27" fmla="*/ 20 h 78"/>
                <a:gd name="T28" fmla="*/ 124 w 140"/>
                <a:gd name="T29" fmla="*/ 38 h 78"/>
                <a:gd name="T30" fmla="*/ 118 w 140"/>
                <a:gd name="T31" fmla="*/ 46 h 78"/>
                <a:gd name="T32" fmla="*/ 140 w 140"/>
                <a:gd name="T33" fmla="*/ 68 h 78"/>
                <a:gd name="T34" fmla="*/ 126 w 140"/>
                <a:gd name="T35" fmla="*/ 78 h 78"/>
                <a:gd name="T36" fmla="*/ 92 w 140"/>
                <a:gd name="T37" fmla="*/ 5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0" h="78">
                  <a:moveTo>
                    <a:pt x="92" y="58"/>
                  </a:moveTo>
                  <a:cubicBezTo>
                    <a:pt x="78" y="58"/>
                    <a:pt x="70" y="53"/>
                    <a:pt x="56" y="55"/>
                  </a:cubicBezTo>
                  <a:cubicBezTo>
                    <a:pt x="53" y="48"/>
                    <a:pt x="43" y="52"/>
                    <a:pt x="31" y="52"/>
                  </a:cubicBezTo>
                  <a:cubicBezTo>
                    <a:pt x="21" y="52"/>
                    <a:pt x="18" y="53"/>
                    <a:pt x="11" y="46"/>
                  </a:cubicBezTo>
                  <a:cubicBezTo>
                    <a:pt x="18" y="38"/>
                    <a:pt x="25" y="39"/>
                    <a:pt x="34" y="36"/>
                  </a:cubicBezTo>
                  <a:cubicBezTo>
                    <a:pt x="32" y="34"/>
                    <a:pt x="32" y="29"/>
                    <a:pt x="34" y="26"/>
                  </a:cubicBezTo>
                  <a:cubicBezTo>
                    <a:pt x="17" y="26"/>
                    <a:pt x="13" y="31"/>
                    <a:pt x="7" y="26"/>
                  </a:cubicBezTo>
                  <a:cubicBezTo>
                    <a:pt x="9" y="25"/>
                    <a:pt x="12" y="22"/>
                    <a:pt x="12" y="19"/>
                  </a:cubicBezTo>
                  <a:cubicBezTo>
                    <a:pt x="2" y="19"/>
                    <a:pt x="0" y="16"/>
                    <a:pt x="0" y="7"/>
                  </a:cubicBezTo>
                  <a:cubicBezTo>
                    <a:pt x="9" y="5"/>
                    <a:pt x="15" y="0"/>
                    <a:pt x="24" y="0"/>
                  </a:cubicBezTo>
                  <a:cubicBezTo>
                    <a:pt x="40" y="0"/>
                    <a:pt x="43" y="15"/>
                    <a:pt x="53" y="15"/>
                  </a:cubicBezTo>
                  <a:cubicBezTo>
                    <a:pt x="59" y="15"/>
                    <a:pt x="62" y="8"/>
                    <a:pt x="68" y="8"/>
                  </a:cubicBezTo>
                  <a:cubicBezTo>
                    <a:pt x="83" y="8"/>
                    <a:pt x="82" y="26"/>
                    <a:pt x="90" y="26"/>
                  </a:cubicBezTo>
                  <a:cubicBezTo>
                    <a:pt x="95" y="26"/>
                    <a:pt x="97" y="20"/>
                    <a:pt x="102" y="20"/>
                  </a:cubicBezTo>
                  <a:cubicBezTo>
                    <a:pt x="112" y="20"/>
                    <a:pt x="121" y="34"/>
                    <a:pt x="124" y="38"/>
                  </a:cubicBezTo>
                  <a:cubicBezTo>
                    <a:pt x="123" y="41"/>
                    <a:pt x="120" y="44"/>
                    <a:pt x="118" y="46"/>
                  </a:cubicBezTo>
                  <a:cubicBezTo>
                    <a:pt x="124" y="53"/>
                    <a:pt x="140" y="59"/>
                    <a:pt x="140" y="68"/>
                  </a:cubicBezTo>
                  <a:cubicBezTo>
                    <a:pt x="140" y="76"/>
                    <a:pt x="132" y="78"/>
                    <a:pt x="126" y="78"/>
                  </a:cubicBezTo>
                  <a:cubicBezTo>
                    <a:pt x="108" y="78"/>
                    <a:pt x="109" y="58"/>
                    <a:pt x="92" y="5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90" name="Freeform 135">
              <a:extLst>
                <a:ext uri="{FF2B5EF4-FFF2-40B4-BE49-F238E27FC236}">
                  <a16:creationId xmlns:a16="http://schemas.microsoft.com/office/drawing/2014/main" id="{E5616ECD-0B45-4409-A4F0-F938902B876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1574" y="1612723"/>
              <a:ext cx="42852" cy="13774"/>
            </a:xfrm>
            <a:custGeom>
              <a:avLst/>
              <a:gdLst>
                <a:gd name="T0" fmla="*/ 13 w 38"/>
                <a:gd name="T1" fmla="*/ 12 h 12"/>
                <a:gd name="T2" fmla="*/ 20 w 38"/>
                <a:gd name="T3" fmla="*/ 0 h 12"/>
                <a:gd name="T4" fmla="*/ 38 w 38"/>
                <a:gd name="T5" fmla="*/ 6 h 12"/>
                <a:gd name="T6" fmla="*/ 13 w 38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2">
                  <a:moveTo>
                    <a:pt x="13" y="12"/>
                  </a:moveTo>
                  <a:cubicBezTo>
                    <a:pt x="0" y="12"/>
                    <a:pt x="17" y="0"/>
                    <a:pt x="20" y="0"/>
                  </a:cubicBezTo>
                  <a:cubicBezTo>
                    <a:pt x="29" y="0"/>
                    <a:pt x="31" y="4"/>
                    <a:pt x="38" y="6"/>
                  </a:cubicBezTo>
                  <a:cubicBezTo>
                    <a:pt x="34" y="12"/>
                    <a:pt x="25" y="12"/>
                    <a:pt x="13" y="1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91" name="Freeform 136">
              <a:extLst>
                <a:ext uri="{FF2B5EF4-FFF2-40B4-BE49-F238E27FC236}">
                  <a16:creationId xmlns:a16="http://schemas.microsoft.com/office/drawing/2014/main" id="{9E739819-D1BE-4BCC-ADC3-AB46B6E696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9209" y="1664757"/>
              <a:ext cx="423932" cy="140799"/>
            </a:xfrm>
            <a:custGeom>
              <a:avLst/>
              <a:gdLst>
                <a:gd name="T0" fmla="*/ 369 w 371"/>
                <a:gd name="T1" fmla="*/ 81 h 123"/>
                <a:gd name="T2" fmla="*/ 361 w 371"/>
                <a:gd name="T3" fmla="*/ 92 h 123"/>
                <a:gd name="T4" fmla="*/ 371 w 371"/>
                <a:gd name="T5" fmla="*/ 93 h 123"/>
                <a:gd name="T6" fmla="*/ 308 w 371"/>
                <a:gd name="T7" fmla="*/ 121 h 123"/>
                <a:gd name="T8" fmla="*/ 293 w 371"/>
                <a:gd name="T9" fmla="*/ 109 h 123"/>
                <a:gd name="T10" fmla="*/ 274 w 371"/>
                <a:gd name="T11" fmla="*/ 119 h 123"/>
                <a:gd name="T12" fmla="*/ 213 w 371"/>
                <a:gd name="T13" fmla="*/ 119 h 123"/>
                <a:gd name="T14" fmla="*/ 175 w 371"/>
                <a:gd name="T15" fmla="*/ 107 h 123"/>
                <a:gd name="T16" fmla="*/ 166 w 371"/>
                <a:gd name="T17" fmla="*/ 107 h 123"/>
                <a:gd name="T18" fmla="*/ 145 w 371"/>
                <a:gd name="T19" fmla="*/ 121 h 123"/>
                <a:gd name="T20" fmla="*/ 91 w 371"/>
                <a:gd name="T21" fmla="*/ 85 h 123"/>
                <a:gd name="T22" fmla="*/ 100 w 371"/>
                <a:gd name="T23" fmla="*/ 72 h 123"/>
                <a:gd name="T24" fmla="*/ 69 w 371"/>
                <a:gd name="T25" fmla="*/ 32 h 123"/>
                <a:gd name="T26" fmla="*/ 54 w 371"/>
                <a:gd name="T27" fmla="*/ 40 h 123"/>
                <a:gd name="T28" fmla="*/ 0 w 371"/>
                <a:gd name="T29" fmla="*/ 12 h 123"/>
                <a:gd name="T30" fmla="*/ 22 w 371"/>
                <a:gd name="T31" fmla="*/ 0 h 123"/>
                <a:gd name="T32" fmla="*/ 88 w 371"/>
                <a:gd name="T33" fmla="*/ 28 h 123"/>
                <a:gd name="T34" fmla="*/ 103 w 371"/>
                <a:gd name="T35" fmla="*/ 21 h 123"/>
                <a:gd name="T36" fmla="*/ 117 w 371"/>
                <a:gd name="T37" fmla="*/ 21 h 123"/>
                <a:gd name="T38" fmla="*/ 153 w 371"/>
                <a:gd name="T39" fmla="*/ 45 h 123"/>
                <a:gd name="T40" fmla="*/ 122 w 371"/>
                <a:gd name="T41" fmla="*/ 45 h 123"/>
                <a:gd name="T42" fmla="*/ 156 w 371"/>
                <a:gd name="T43" fmla="*/ 64 h 123"/>
                <a:gd name="T44" fmla="*/ 151 w 371"/>
                <a:gd name="T45" fmla="*/ 67 h 123"/>
                <a:gd name="T46" fmla="*/ 163 w 371"/>
                <a:gd name="T47" fmla="*/ 71 h 123"/>
                <a:gd name="T48" fmla="*/ 216 w 371"/>
                <a:gd name="T49" fmla="*/ 81 h 123"/>
                <a:gd name="T50" fmla="*/ 310 w 371"/>
                <a:gd name="T51" fmla="*/ 61 h 123"/>
                <a:gd name="T52" fmla="*/ 371 w 371"/>
                <a:gd name="T53" fmla="*/ 83 h 123"/>
                <a:gd name="T54" fmla="*/ 363 w 371"/>
                <a:gd name="T55" fmla="*/ 85 h 123"/>
                <a:gd name="T56" fmla="*/ 369 w 371"/>
                <a:gd name="T57" fmla="*/ 8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71" h="123">
                  <a:moveTo>
                    <a:pt x="369" y="81"/>
                  </a:moveTo>
                  <a:cubicBezTo>
                    <a:pt x="365" y="83"/>
                    <a:pt x="362" y="87"/>
                    <a:pt x="361" y="92"/>
                  </a:cubicBezTo>
                  <a:cubicBezTo>
                    <a:pt x="366" y="94"/>
                    <a:pt x="371" y="93"/>
                    <a:pt x="371" y="93"/>
                  </a:cubicBezTo>
                  <a:cubicBezTo>
                    <a:pt x="369" y="121"/>
                    <a:pt x="334" y="121"/>
                    <a:pt x="308" y="121"/>
                  </a:cubicBezTo>
                  <a:cubicBezTo>
                    <a:pt x="298" y="121"/>
                    <a:pt x="294" y="114"/>
                    <a:pt x="293" y="109"/>
                  </a:cubicBezTo>
                  <a:cubicBezTo>
                    <a:pt x="282" y="110"/>
                    <a:pt x="281" y="114"/>
                    <a:pt x="274" y="119"/>
                  </a:cubicBezTo>
                  <a:cubicBezTo>
                    <a:pt x="213" y="119"/>
                    <a:pt x="213" y="119"/>
                    <a:pt x="213" y="119"/>
                  </a:cubicBezTo>
                  <a:cubicBezTo>
                    <a:pt x="197" y="123"/>
                    <a:pt x="174" y="121"/>
                    <a:pt x="175" y="107"/>
                  </a:cubicBezTo>
                  <a:cubicBezTo>
                    <a:pt x="166" y="107"/>
                    <a:pt x="166" y="107"/>
                    <a:pt x="166" y="107"/>
                  </a:cubicBezTo>
                  <a:cubicBezTo>
                    <a:pt x="163" y="111"/>
                    <a:pt x="152" y="121"/>
                    <a:pt x="145" y="121"/>
                  </a:cubicBezTo>
                  <a:cubicBezTo>
                    <a:pt x="128" y="121"/>
                    <a:pt x="91" y="101"/>
                    <a:pt x="91" y="85"/>
                  </a:cubicBezTo>
                  <a:cubicBezTo>
                    <a:pt x="91" y="79"/>
                    <a:pt x="97" y="74"/>
                    <a:pt x="100" y="72"/>
                  </a:cubicBezTo>
                  <a:cubicBezTo>
                    <a:pt x="86" y="58"/>
                    <a:pt x="82" y="45"/>
                    <a:pt x="69" y="32"/>
                  </a:cubicBezTo>
                  <a:cubicBezTo>
                    <a:pt x="65" y="36"/>
                    <a:pt x="60" y="40"/>
                    <a:pt x="54" y="40"/>
                  </a:cubicBezTo>
                  <a:cubicBezTo>
                    <a:pt x="46" y="40"/>
                    <a:pt x="0" y="19"/>
                    <a:pt x="0" y="12"/>
                  </a:cubicBezTo>
                  <a:cubicBezTo>
                    <a:pt x="0" y="0"/>
                    <a:pt x="13" y="0"/>
                    <a:pt x="22" y="0"/>
                  </a:cubicBezTo>
                  <a:cubicBezTo>
                    <a:pt x="56" y="0"/>
                    <a:pt x="63" y="28"/>
                    <a:pt x="88" y="28"/>
                  </a:cubicBezTo>
                  <a:cubicBezTo>
                    <a:pt x="96" y="28"/>
                    <a:pt x="100" y="26"/>
                    <a:pt x="103" y="21"/>
                  </a:cubicBezTo>
                  <a:cubicBezTo>
                    <a:pt x="109" y="21"/>
                    <a:pt x="117" y="21"/>
                    <a:pt x="117" y="21"/>
                  </a:cubicBezTo>
                  <a:cubicBezTo>
                    <a:pt x="111" y="40"/>
                    <a:pt x="146" y="35"/>
                    <a:pt x="153" y="45"/>
                  </a:cubicBezTo>
                  <a:cubicBezTo>
                    <a:pt x="122" y="45"/>
                    <a:pt x="122" y="45"/>
                    <a:pt x="122" y="45"/>
                  </a:cubicBezTo>
                  <a:cubicBezTo>
                    <a:pt x="127" y="67"/>
                    <a:pt x="146" y="55"/>
                    <a:pt x="156" y="64"/>
                  </a:cubicBezTo>
                  <a:cubicBezTo>
                    <a:pt x="155" y="65"/>
                    <a:pt x="151" y="65"/>
                    <a:pt x="151" y="67"/>
                  </a:cubicBezTo>
                  <a:cubicBezTo>
                    <a:pt x="151" y="79"/>
                    <a:pt x="160" y="74"/>
                    <a:pt x="163" y="71"/>
                  </a:cubicBezTo>
                  <a:cubicBezTo>
                    <a:pt x="181" y="76"/>
                    <a:pt x="197" y="81"/>
                    <a:pt x="216" y="81"/>
                  </a:cubicBezTo>
                  <a:cubicBezTo>
                    <a:pt x="257" y="81"/>
                    <a:pt x="271" y="61"/>
                    <a:pt x="310" y="61"/>
                  </a:cubicBezTo>
                  <a:cubicBezTo>
                    <a:pt x="340" y="61"/>
                    <a:pt x="360" y="63"/>
                    <a:pt x="371" y="83"/>
                  </a:cubicBezTo>
                  <a:cubicBezTo>
                    <a:pt x="369" y="84"/>
                    <a:pt x="365" y="85"/>
                    <a:pt x="363" y="85"/>
                  </a:cubicBezTo>
                  <a:lnTo>
                    <a:pt x="369" y="8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92" name="Freeform 137">
              <a:extLst>
                <a:ext uri="{FF2B5EF4-FFF2-40B4-BE49-F238E27FC236}">
                  <a16:creationId xmlns:a16="http://schemas.microsoft.com/office/drawing/2014/main" id="{56F690F5-1C6D-429A-AEDF-6DC908CE7A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3801" y="1739748"/>
              <a:ext cx="73461" cy="59687"/>
            </a:xfrm>
            <a:custGeom>
              <a:avLst/>
              <a:gdLst>
                <a:gd name="T0" fmla="*/ 10 w 64"/>
                <a:gd name="T1" fmla="*/ 18 h 52"/>
                <a:gd name="T2" fmla="*/ 33 w 64"/>
                <a:gd name="T3" fmla="*/ 0 h 52"/>
                <a:gd name="T4" fmla="*/ 64 w 64"/>
                <a:gd name="T5" fmla="*/ 26 h 52"/>
                <a:gd name="T6" fmla="*/ 49 w 64"/>
                <a:gd name="T7" fmla="*/ 52 h 52"/>
                <a:gd name="T8" fmla="*/ 0 w 64"/>
                <a:gd name="T9" fmla="*/ 30 h 52"/>
                <a:gd name="T10" fmla="*/ 10 w 64"/>
                <a:gd name="T11" fmla="*/ 18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52">
                  <a:moveTo>
                    <a:pt x="10" y="18"/>
                  </a:moveTo>
                  <a:cubicBezTo>
                    <a:pt x="18" y="18"/>
                    <a:pt x="15" y="0"/>
                    <a:pt x="33" y="0"/>
                  </a:cubicBezTo>
                  <a:cubicBezTo>
                    <a:pt x="46" y="0"/>
                    <a:pt x="64" y="16"/>
                    <a:pt x="64" y="26"/>
                  </a:cubicBezTo>
                  <a:cubicBezTo>
                    <a:pt x="64" y="40"/>
                    <a:pt x="60" y="52"/>
                    <a:pt x="49" y="52"/>
                  </a:cubicBezTo>
                  <a:cubicBezTo>
                    <a:pt x="44" y="52"/>
                    <a:pt x="0" y="30"/>
                    <a:pt x="0" y="30"/>
                  </a:cubicBezTo>
                  <a:cubicBezTo>
                    <a:pt x="0" y="22"/>
                    <a:pt x="8" y="18"/>
                    <a:pt x="10" y="1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93" name="Freeform 138">
              <a:extLst>
                <a:ext uri="{FF2B5EF4-FFF2-40B4-BE49-F238E27FC236}">
                  <a16:creationId xmlns:a16="http://schemas.microsoft.com/office/drawing/2014/main" id="{D82FC0B9-EAA3-4DA0-A1B0-2096DE87944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2983" y="1626496"/>
              <a:ext cx="68870" cy="19896"/>
            </a:xfrm>
            <a:custGeom>
              <a:avLst/>
              <a:gdLst>
                <a:gd name="T0" fmla="*/ 49 w 59"/>
                <a:gd name="T1" fmla="*/ 0 h 18"/>
                <a:gd name="T2" fmla="*/ 59 w 59"/>
                <a:gd name="T3" fmla="*/ 0 h 18"/>
                <a:gd name="T4" fmla="*/ 59 w 59"/>
                <a:gd name="T5" fmla="*/ 10 h 18"/>
                <a:gd name="T6" fmla="*/ 47 w 59"/>
                <a:gd name="T7" fmla="*/ 18 h 18"/>
                <a:gd name="T8" fmla="*/ 0 w 59"/>
                <a:gd name="T9" fmla="*/ 9 h 18"/>
                <a:gd name="T10" fmla="*/ 49 w 59"/>
                <a:gd name="T11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" h="18">
                  <a:moveTo>
                    <a:pt x="49" y="0"/>
                  </a:moveTo>
                  <a:cubicBezTo>
                    <a:pt x="57" y="0"/>
                    <a:pt x="51" y="1"/>
                    <a:pt x="59" y="0"/>
                  </a:cubicBezTo>
                  <a:cubicBezTo>
                    <a:pt x="59" y="5"/>
                    <a:pt x="59" y="8"/>
                    <a:pt x="59" y="10"/>
                  </a:cubicBezTo>
                  <a:cubicBezTo>
                    <a:pt x="59" y="14"/>
                    <a:pt x="54" y="18"/>
                    <a:pt x="47" y="18"/>
                  </a:cubicBezTo>
                  <a:cubicBezTo>
                    <a:pt x="43" y="18"/>
                    <a:pt x="0" y="9"/>
                    <a:pt x="0" y="9"/>
                  </a:cubicBezTo>
                  <a:cubicBezTo>
                    <a:pt x="7" y="1"/>
                    <a:pt x="34" y="0"/>
                    <a:pt x="49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94" name="Freeform 139">
              <a:extLst>
                <a:ext uri="{FF2B5EF4-FFF2-40B4-BE49-F238E27FC236}">
                  <a16:creationId xmlns:a16="http://schemas.microsoft.com/office/drawing/2014/main" id="{9F78D5D9-8844-457D-A9DE-A63ABFDD0F9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0949" y="1557627"/>
              <a:ext cx="81113" cy="68869"/>
            </a:xfrm>
            <a:custGeom>
              <a:avLst/>
              <a:gdLst>
                <a:gd name="T0" fmla="*/ 18 w 71"/>
                <a:gd name="T1" fmla="*/ 50 h 60"/>
                <a:gd name="T2" fmla="*/ 25 w 71"/>
                <a:gd name="T3" fmla="*/ 42 h 60"/>
                <a:gd name="T4" fmla="*/ 0 w 71"/>
                <a:gd name="T5" fmla="*/ 12 h 60"/>
                <a:gd name="T6" fmla="*/ 18 w 71"/>
                <a:gd name="T7" fmla="*/ 0 h 60"/>
                <a:gd name="T8" fmla="*/ 44 w 71"/>
                <a:gd name="T9" fmla="*/ 12 h 60"/>
                <a:gd name="T10" fmla="*/ 71 w 71"/>
                <a:gd name="T11" fmla="*/ 30 h 60"/>
                <a:gd name="T12" fmla="*/ 71 w 71"/>
                <a:gd name="T13" fmla="*/ 50 h 60"/>
                <a:gd name="T14" fmla="*/ 18 w 71"/>
                <a:gd name="T15" fmla="*/ 5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1" h="60">
                  <a:moveTo>
                    <a:pt x="18" y="50"/>
                  </a:moveTo>
                  <a:cubicBezTo>
                    <a:pt x="18" y="46"/>
                    <a:pt x="23" y="43"/>
                    <a:pt x="25" y="42"/>
                  </a:cubicBezTo>
                  <a:cubicBezTo>
                    <a:pt x="16" y="33"/>
                    <a:pt x="0" y="28"/>
                    <a:pt x="0" y="12"/>
                  </a:cubicBezTo>
                  <a:cubicBezTo>
                    <a:pt x="0" y="4"/>
                    <a:pt x="10" y="1"/>
                    <a:pt x="18" y="0"/>
                  </a:cubicBezTo>
                  <a:cubicBezTo>
                    <a:pt x="20" y="6"/>
                    <a:pt x="36" y="12"/>
                    <a:pt x="44" y="12"/>
                  </a:cubicBezTo>
                  <a:cubicBezTo>
                    <a:pt x="44" y="31"/>
                    <a:pt x="71" y="14"/>
                    <a:pt x="71" y="30"/>
                  </a:cubicBezTo>
                  <a:cubicBezTo>
                    <a:pt x="71" y="36"/>
                    <a:pt x="68" y="41"/>
                    <a:pt x="71" y="50"/>
                  </a:cubicBezTo>
                  <a:cubicBezTo>
                    <a:pt x="44" y="57"/>
                    <a:pt x="18" y="60"/>
                    <a:pt x="18" y="5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95" name="Freeform 140">
              <a:extLst>
                <a:ext uri="{FF2B5EF4-FFF2-40B4-BE49-F238E27FC236}">
                  <a16:creationId xmlns:a16="http://schemas.microsoft.com/office/drawing/2014/main" id="{93709D66-3206-4C00-ACE9-79DC1AD97F3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1870" y="1496410"/>
              <a:ext cx="29078" cy="18365"/>
            </a:xfrm>
            <a:custGeom>
              <a:avLst/>
              <a:gdLst>
                <a:gd name="T0" fmla="*/ 26 w 26"/>
                <a:gd name="T1" fmla="*/ 1 h 17"/>
                <a:gd name="T2" fmla="*/ 26 w 26"/>
                <a:gd name="T3" fmla="*/ 17 h 17"/>
                <a:gd name="T4" fmla="*/ 13 w 26"/>
                <a:gd name="T5" fmla="*/ 17 h 17"/>
                <a:gd name="T6" fmla="*/ 0 w 26"/>
                <a:gd name="T7" fmla="*/ 1 h 17"/>
                <a:gd name="T8" fmla="*/ 26 w 26"/>
                <a:gd name="T9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6" y="1"/>
                  </a:moveTo>
                  <a:cubicBezTo>
                    <a:pt x="26" y="17"/>
                    <a:pt x="26" y="17"/>
                    <a:pt x="26" y="17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9" y="12"/>
                    <a:pt x="0" y="10"/>
                    <a:pt x="0" y="1"/>
                  </a:cubicBezTo>
                  <a:cubicBezTo>
                    <a:pt x="9" y="0"/>
                    <a:pt x="21" y="1"/>
                    <a:pt x="26" y="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96" name="Freeform 141">
              <a:extLst>
                <a:ext uri="{FF2B5EF4-FFF2-40B4-BE49-F238E27FC236}">
                  <a16:creationId xmlns:a16="http://schemas.microsoft.com/office/drawing/2014/main" id="{3208E717-9322-40C3-8C90-169E3EC3FB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7575" y="1415298"/>
              <a:ext cx="269357" cy="191303"/>
            </a:xfrm>
            <a:custGeom>
              <a:avLst/>
              <a:gdLst>
                <a:gd name="T0" fmla="*/ 158 w 236"/>
                <a:gd name="T1" fmla="*/ 67 h 166"/>
                <a:gd name="T2" fmla="*/ 167 w 236"/>
                <a:gd name="T3" fmla="*/ 67 h 166"/>
                <a:gd name="T4" fmla="*/ 167 w 236"/>
                <a:gd name="T5" fmla="*/ 57 h 166"/>
                <a:gd name="T6" fmla="*/ 163 w 236"/>
                <a:gd name="T7" fmla="*/ 51 h 166"/>
                <a:gd name="T8" fmla="*/ 171 w 236"/>
                <a:gd name="T9" fmla="*/ 51 h 166"/>
                <a:gd name="T10" fmla="*/ 181 w 236"/>
                <a:gd name="T11" fmla="*/ 64 h 166"/>
                <a:gd name="T12" fmla="*/ 190 w 236"/>
                <a:gd name="T13" fmla="*/ 76 h 166"/>
                <a:gd name="T14" fmla="*/ 184 w 236"/>
                <a:gd name="T15" fmla="*/ 88 h 166"/>
                <a:gd name="T16" fmla="*/ 197 w 236"/>
                <a:gd name="T17" fmla="*/ 88 h 166"/>
                <a:gd name="T18" fmla="*/ 234 w 236"/>
                <a:gd name="T19" fmla="*/ 99 h 166"/>
                <a:gd name="T20" fmla="*/ 234 w 236"/>
                <a:gd name="T21" fmla="*/ 111 h 166"/>
                <a:gd name="T22" fmla="*/ 216 w 236"/>
                <a:gd name="T23" fmla="*/ 115 h 166"/>
                <a:gd name="T24" fmla="*/ 181 w 236"/>
                <a:gd name="T25" fmla="*/ 140 h 166"/>
                <a:gd name="T26" fmla="*/ 168 w 236"/>
                <a:gd name="T27" fmla="*/ 124 h 166"/>
                <a:gd name="T28" fmla="*/ 159 w 236"/>
                <a:gd name="T29" fmla="*/ 136 h 166"/>
                <a:gd name="T30" fmla="*/ 169 w 236"/>
                <a:gd name="T31" fmla="*/ 152 h 166"/>
                <a:gd name="T32" fmla="*/ 156 w 236"/>
                <a:gd name="T33" fmla="*/ 152 h 166"/>
                <a:gd name="T34" fmla="*/ 156 w 236"/>
                <a:gd name="T35" fmla="*/ 162 h 166"/>
                <a:gd name="T36" fmla="*/ 128 w 236"/>
                <a:gd name="T37" fmla="*/ 148 h 166"/>
                <a:gd name="T38" fmla="*/ 110 w 236"/>
                <a:gd name="T39" fmla="*/ 166 h 166"/>
                <a:gd name="T40" fmla="*/ 80 w 236"/>
                <a:gd name="T41" fmla="*/ 152 h 166"/>
                <a:gd name="T42" fmla="*/ 90 w 236"/>
                <a:gd name="T43" fmla="*/ 146 h 166"/>
                <a:gd name="T44" fmla="*/ 56 w 236"/>
                <a:gd name="T45" fmla="*/ 126 h 166"/>
                <a:gd name="T46" fmla="*/ 113 w 236"/>
                <a:gd name="T47" fmla="*/ 111 h 166"/>
                <a:gd name="T48" fmla="*/ 82 w 236"/>
                <a:gd name="T49" fmla="*/ 104 h 166"/>
                <a:gd name="T50" fmla="*/ 59 w 236"/>
                <a:gd name="T51" fmla="*/ 111 h 166"/>
                <a:gd name="T52" fmla="*/ 49 w 236"/>
                <a:gd name="T53" fmla="*/ 100 h 166"/>
                <a:gd name="T54" fmla="*/ 33 w 236"/>
                <a:gd name="T55" fmla="*/ 107 h 166"/>
                <a:gd name="T56" fmla="*/ 27 w 236"/>
                <a:gd name="T57" fmla="*/ 99 h 166"/>
                <a:gd name="T58" fmla="*/ 44 w 236"/>
                <a:gd name="T59" fmla="*/ 88 h 166"/>
                <a:gd name="T60" fmla="*/ 0 w 236"/>
                <a:gd name="T61" fmla="*/ 63 h 166"/>
                <a:gd name="T62" fmla="*/ 12 w 236"/>
                <a:gd name="T63" fmla="*/ 63 h 166"/>
                <a:gd name="T64" fmla="*/ 34 w 236"/>
                <a:gd name="T65" fmla="*/ 71 h 166"/>
                <a:gd name="T66" fmla="*/ 41 w 236"/>
                <a:gd name="T67" fmla="*/ 64 h 166"/>
                <a:gd name="T68" fmla="*/ 8 w 236"/>
                <a:gd name="T69" fmla="*/ 47 h 166"/>
                <a:gd name="T70" fmla="*/ 25 w 236"/>
                <a:gd name="T71" fmla="*/ 39 h 166"/>
                <a:gd name="T72" fmla="*/ 46 w 236"/>
                <a:gd name="T73" fmla="*/ 45 h 166"/>
                <a:gd name="T74" fmla="*/ 54 w 236"/>
                <a:gd name="T75" fmla="*/ 37 h 166"/>
                <a:gd name="T76" fmla="*/ 33 w 236"/>
                <a:gd name="T77" fmla="*/ 37 h 166"/>
                <a:gd name="T78" fmla="*/ 23 w 236"/>
                <a:gd name="T79" fmla="*/ 24 h 166"/>
                <a:gd name="T80" fmla="*/ 52 w 236"/>
                <a:gd name="T81" fmla="*/ 17 h 166"/>
                <a:gd name="T82" fmla="*/ 65 w 236"/>
                <a:gd name="T83" fmla="*/ 17 h 166"/>
                <a:gd name="T84" fmla="*/ 42 w 236"/>
                <a:gd name="T85" fmla="*/ 0 h 166"/>
                <a:gd name="T86" fmla="*/ 90 w 236"/>
                <a:gd name="T87" fmla="*/ 9 h 166"/>
                <a:gd name="T88" fmla="*/ 114 w 236"/>
                <a:gd name="T89" fmla="*/ 43 h 166"/>
                <a:gd name="T90" fmla="*/ 144 w 236"/>
                <a:gd name="T91" fmla="*/ 45 h 166"/>
                <a:gd name="T92" fmla="*/ 158 w 236"/>
                <a:gd name="T93" fmla="*/ 6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6" h="166">
                  <a:moveTo>
                    <a:pt x="158" y="67"/>
                  </a:moveTo>
                  <a:cubicBezTo>
                    <a:pt x="167" y="67"/>
                    <a:pt x="167" y="67"/>
                    <a:pt x="167" y="67"/>
                  </a:cubicBezTo>
                  <a:cubicBezTo>
                    <a:pt x="167" y="57"/>
                    <a:pt x="167" y="57"/>
                    <a:pt x="167" y="57"/>
                  </a:cubicBezTo>
                  <a:cubicBezTo>
                    <a:pt x="163" y="51"/>
                    <a:pt x="163" y="51"/>
                    <a:pt x="163" y="51"/>
                  </a:cubicBezTo>
                  <a:cubicBezTo>
                    <a:pt x="165" y="51"/>
                    <a:pt x="168" y="51"/>
                    <a:pt x="171" y="51"/>
                  </a:cubicBezTo>
                  <a:cubicBezTo>
                    <a:pt x="181" y="51"/>
                    <a:pt x="181" y="55"/>
                    <a:pt x="181" y="64"/>
                  </a:cubicBezTo>
                  <a:cubicBezTo>
                    <a:pt x="181" y="70"/>
                    <a:pt x="190" y="71"/>
                    <a:pt x="190" y="76"/>
                  </a:cubicBezTo>
                  <a:cubicBezTo>
                    <a:pt x="190" y="82"/>
                    <a:pt x="184" y="84"/>
                    <a:pt x="184" y="88"/>
                  </a:cubicBezTo>
                  <a:cubicBezTo>
                    <a:pt x="184" y="95"/>
                    <a:pt x="196" y="88"/>
                    <a:pt x="197" y="88"/>
                  </a:cubicBezTo>
                  <a:cubicBezTo>
                    <a:pt x="205" y="88"/>
                    <a:pt x="224" y="98"/>
                    <a:pt x="234" y="99"/>
                  </a:cubicBezTo>
                  <a:cubicBezTo>
                    <a:pt x="234" y="104"/>
                    <a:pt x="236" y="107"/>
                    <a:pt x="234" y="111"/>
                  </a:cubicBezTo>
                  <a:cubicBezTo>
                    <a:pt x="231" y="115"/>
                    <a:pt x="222" y="114"/>
                    <a:pt x="216" y="115"/>
                  </a:cubicBezTo>
                  <a:cubicBezTo>
                    <a:pt x="201" y="116"/>
                    <a:pt x="190" y="140"/>
                    <a:pt x="181" y="140"/>
                  </a:cubicBezTo>
                  <a:cubicBezTo>
                    <a:pt x="171" y="140"/>
                    <a:pt x="171" y="133"/>
                    <a:pt x="168" y="124"/>
                  </a:cubicBezTo>
                  <a:cubicBezTo>
                    <a:pt x="165" y="128"/>
                    <a:pt x="163" y="132"/>
                    <a:pt x="159" y="136"/>
                  </a:cubicBezTo>
                  <a:cubicBezTo>
                    <a:pt x="164" y="144"/>
                    <a:pt x="167" y="146"/>
                    <a:pt x="169" y="152"/>
                  </a:cubicBezTo>
                  <a:cubicBezTo>
                    <a:pt x="156" y="152"/>
                    <a:pt x="156" y="152"/>
                    <a:pt x="156" y="152"/>
                  </a:cubicBezTo>
                  <a:cubicBezTo>
                    <a:pt x="156" y="162"/>
                    <a:pt x="156" y="162"/>
                    <a:pt x="156" y="162"/>
                  </a:cubicBezTo>
                  <a:cubicBezTo>
                    <a:pt x="149" y="163"/>
                    <a:pt x="135" y="153"/>
                    <a:pt x="128" y="148"/>
                  </a:cubicBezTo>
                  <a:cubicBezTo>
                    <a:pt x="128" y="162"/>
                    <a:pt x="122" y="166"/>
                    <a:pt x="110" y="166"/>
                  </a:cubicBezTo>
                  <a:cubicBezTo>
                    <a:pt x="98" y="166"/>
                    <a:pt x="81" y="163"/>
                    <a:pt x="80" y="152"/>
                  </a:cubicBezTo>
                  <a:cubicBezTo>
                    <a:pt x="85" y="151"/>
                    <a:pt x="87" y="149"/>
                    <a:pt x="90" y="146"/>
                  </a:cubicBezTo>
                  <a:cubicBezTo>
                    <a:pt x="77" y="146"/>
                    <a:pt x="56" y="138"/>
                    <a:pt x="56" y="126"/>
                  </a:cubicBezTo>
                  <a:cubicBezTo>
                    <a:pt x="56" y="111"/>
                    <a:pt x="103" y="113"/>
                    <a:pt x="113" y="111"/>
                  </a:cubicBezTo>
                  <a:cubicBezTo>
                    <a:pt x="102" y="107"/>
                    <a:pt x="93" y="104"/>
                    <a:pt x="82" y="104"/>
                  </a:cubicBezTo>
                  <a:cubicBezTo>
                    <a:pt x="71" y="104"/>
                    <a:pt x="68" y="111"/>
                    <a:pt x="59" y="111"/>
                  </a:cubicBezTo>
                  <a:cubicBezTo>
                    <a:pt x="52" y="111"/>
                    <a:pt x="51" y="105"/>
                    <a:pt x="49" y="100"/>
                  </a:cubicBezTo>
                  <a:cubicBezTo>
                    <a:pt x="41" y="103"/>
                    <a:pt x="39" y="107"/>
                    <a:pt x="33" y="107"/>
                  </a:cubicBezTo>
                  <a:cubicBezTo>
                    <a:pt x="28" y="107"/>
                    <a:pt x="27" y="103"/>
                    <a:pt x="27" y="99"/>
                  </a:cubicBezTo>
                  <a:cubicBezTo>
                    <a:pt x="34" y="95"/>
                    <a:pt x="40" y="95"/>
                    <a:pt x="44" y="88"/>
                  </a:cubicBezTo>
                  <a:cubicBezTo>
                    <a:pt x="18" y="88"/>
                    <a:pt x="3" y="86"/>
                    <a:pt x="0" y="63"/>
                  </a:cubicBezTo>
                  <a:cubicBezTo>
                    <a:pt x="12" y="63"/>
                    <a:pt x="12" y="63"/>
                    <a:pt x="12" y="63"/>
                  </a:cubicBezTo>
                  <a:cubicBezTo>
                    <a:pt x="15" y="66"/>
                    <a:pt x="28" y="71"/>
                    <a:pt x="34" y="71"/>
                  </a:cubicBezTo>
                  <a:cubicBezTo>
                    <a:pt x="37" y="71"/>
                    <a:pt x="41" y="64"/>
                    <a:pt x="41" y="64"/>
                  </a:cubicBezTo>
                  <a:cubicBezTo>
                    <a:pt x="31" y="61"/>
                    <a:pt x="8" y="56"/>
                    <a:pt x="8" y="47"/>
                  </a:cubicBezTo>
                  <a:cubicBezTo>
                    <a:pt x="8" y="38"/>
                    <a:pt x="18" y="39"/>
                    <a:pt x="25" y="39"/>
                  </a:cubicBezTo>
                  <a:cubicBezTo>
                    <a:pt x="36" y="39"/>
                    <a:pt x="40" y="45"/>
                    <a:pt x="46" y="45"/>
                  </a:cubicBezTo>
                  <a:cubicBezTo>
                    <a:pt x="50" y="45"/>
                    <a:pt x="52" y="39"/>
                    <a:pt x="54" y="37"/>
                  </a:cubicBezTo>
                  <a:cubicBezTo>
                    <a:pt x="47" y="32"/>
                    <a:pt x="37" y="37"/>
                    <a:pt x="33" y="37"/>
                  </a:cubicBezTo>
                  <a:cubicBezTo>
                    <a:pt x="30" y="37"/>
                    <a:pt x="23" y="25"/>
                    <a:pt x="23" y="24"/>
                  </a:cubicBezTo>
                  <a:cubicBezTo>
                    <a:pt x="32" y="18"/>
                    <a:pt x="38" y="14"/>
                    <a:pt x="52" y="17"/>
                  </a:cubicBezTo>
                  <a:cubicBezTo>
                    <a:pt x="65" y="17"/>
                    <a:pt x="65" y="17"/>
                    <a:pt x="65" y="17"/>
                  </a:cubicBezTo>
                  <a:cubicBezTo>
                    <a:pt x="56" y="12"/>
                    <a:pt x="43" y="11"/>
                    <a:pt x="42" y="0"/>
                  </a:cubicBezTo>
                  <a:cubicBezTo>
                    <a:pt x="61" y="2"/>
                    <a:pt x="76" y="3"/>
                    <a:pt x="90" y="9"/>
                  </a:cubicBezTo>
                  <a:cubicBezTo>
                    <a:pt x="105" y="15"/>
                    <a:pt x="102" y="38"/>
                    <a:pt x="114" y="43"/>
                  </a:cubicBezTo>
                  <a:cubicBezTo>
                    <a:pt x="125" y="48"/>
                    <a:pt x="133" y="40"/>
                    <a:pt x="144" y="45"/>
                  </a:cubicBezTo>
                  <a:cubicBezTo>
                    <a:pt x="156" y="49"/>
                    <a:pt x="151" y="60"/>
                    <a:pt x="158" y="6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97" name="Freeform 142">
              <a:extLst>
                <a:ext uri="{FF2B5EF4-FFF2-40B4-BE49-F238E27FC236}">
                  <a16:creationId xmlns:a16="http://schemas.microsoft.com/office/drawing/2014/main" id="{EF39F630-BA9B-4776-82F8-F9D88F3E65F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4897" y="2208058"/>
              <a:ext cx="174470" cy="116312"/>
            </a:xfrm>
            <a:custGeom>
              <a:avLst/>
              <a:gdLst>
                <a:gd name="T0" fmla="*/ 11 w 153"/>
                <a:gd name="T1" fmla="*/ 70 h 102"/>
                <a:gd name="T2" fmla="*/ 19 w 153"/>
                <a:gd name="T3" fmla="*/ 60 h 102"/>
                <a:gd name="T4" fmla="*/ 19 w 153"/>
                <a:gd name="T5" fmla="*/ 48 h 102"/>
                <a:gd name="T6" fmla="*/ 44 w 153"/>
                <a:gd name="T7" fmla="*/ 0 h 102"/>
                <a:gd name="T8" fmla="*/ 55 w 153"/>
                <a:gd name="T9" fmla="*/ 23 h 102"/>
                <a:gd name="T10" fmla="*/ 62 w 153"/>
                <a:gd name="T11" fmla="*/ 16 h 102"/>
                <a:gd name="T12" fmla="*/ 116 w 153"/>
                <a:gd name="T13" fmla="*/ 48 h 102"/>
                <a:gd name="T14" fmla="*/ 121 w 153"/>
                <a:gd name="T15" fmla="*/ 63 h 102"/>
                <a:gd name="T16" fmla="*/ 153 w 153"/>
                <a:gd name="T17" fmla="*/ 78 h 102"/>
                <a:gd name="T18" fmla="*/ 128 w 153"/>
                <a:gd name="T19" fmla="*/ 86 h 102"/>
                <a:gd name="T20" fmla="*/ 108 w 153"/>
                <a:gd name="T21" fmla="*/ 86 h 102"/>
                <a:gd name="T22" fmla="*/ 79 w 153"/>
                <a:gd name="T23" fmla="*/ 66 h 102"/>
                <a:gd name="T24" fmla="*/ 44 w 153"/>
                <a:gd name="T25" fmla="*/ 96 h 102"/>
                <a:gd name="T26" fmla="*/ 38 w 153"/>
                <a:gd name="T27" fmla="*/ 102 h 102"/>
                <a:gd name="T28" fmla="*/ 32 w 153"/>
                <a:gd name="T29" fmla="*/ 86 h 102"/>
                <a:gd name="T30" fmla="*/ 0 w 153"/>
                <a:gd name="T31" fmla="*/ 86 h 102"/>
                <a:gd name="T32" fmla="*/ 11 w 153"/>
                <a:gd name="T33" fmla="*/ 7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3" h="102">
                  <a:moveTo>
                    <a:pt x="11" y="70"/>
                  </a:moveTo>
                  <a:cubicBezTo>
                    <a:pt x="15" y="67"/>
                    <a:pt x="19" y="65"/>
                    <a:pt x="19" y="60"/>
                  </a:cubicBezTo>
                  <a:cubicBezTo>
                    <a:pt x="19" y="53"/>
                    <a:pt x="19" y="55"/>
                    <a:pt x="19" y="48"/>
                  </a:cubicBezTo>
                  <a:cubicBezTo>
                    <a:pt x="19" y="35"/>
                    <a:pt x="22" y="3"/>
                    <a:pt x="44" y="0"/>
                  </a:cubicBezTo>
                  <a:cubicBezTo>
                    <a:pt x="47" y="12"/>
                    <a:pt x="51" y="15"/>
                    <a:pt x="55" y="23"/>
                  </a:cubicBezTo>
                  <a:cubicBezTo>
                    <a:pt x="57" y="20"/>
                    <a:pt x="59" y="18"/>
                    <a:pt x="62" y="16"/>
                  </a:cubicBezTo>
                  <a:cubicBezTo>
                    <a:pt x="78" y="37"/>
                    <a:pt x="102" y="29"/>
                    <a:pt x="116" y="48"/>
                  </a:cubicBezTo>
                  <a:cubicBezTo>
                    <a:pt x="119" y="54"/>
                    <a:pt x="117" y="59"/>
                    <a:pt x="121" y="63"/>
                  </a:cubicBezTo>
                  <a:cubicBezTo>
                    <a:pt x="133" y="72"/>
                    <a:pt x="147" y="68"/>
                    <a:pt x="153" y="78"/>
                  </a:cubicBezTo>
                  <a:cubicBezTo>
                    <a:pt x="145" y="83"/>
                    <a:pt x="138" y="86"/>
                    <a:pt x="128" y="86"/>
                  </a:cubicBezTo>
                  <a:cubicBezTo>
                    <a:pt x="119" y="86"/>
                    <a:pt x="116" y="86"/>
                    <a:pt x="108" y="86"/>
                  </a:cubicBezTo>
                  <a:cubicBezTo>
                    <a:pt x="108" y="86"/>
                    <a:pt x="84" y="68"/>
                    <a:pt x="79" y="66"/>
                  </a:cubicBezTo>
                  <a:cubicBezTo>
                    <a:pt x="79" y="84"/>
                    <a:pt x="54" y="101"/>
                    <a:pt x="44" y="96"/>
                  </a:cubicBezTo>
                  <a:cubicBezTo>
                    <a:pt x="41" y="100"/>
                    <a:pt x="41" y="102"/>
                    <a:pt x="38" y="102"/>
                  </a:cubicBezTo>
                  <a:cubicBezTo>
                    <a:pt x="28" y="102"/>
                    <a:pt x="31" y="94"/>
                    <a:pt x="32" y="86"/>
                  </a:cubicBezTo>
                  <a:cubicBezTo>
                    <a:pt x="20" y="83"/>
                    <a:pt x="6" y="86"/>
                    <a:pt x="0" y="86"/>
                  </a:cubicBezTo>
                  <a:cubicBezTo>
                    <a:pt x="0" y="73"/>
                    <a:pt x="10" y="74"/>
                    <a:pt x="11" y="7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98" name="Freeform 143">
              <a:extLst>
                <a:ext uri="{FF2B5EF4-FFF2-40B4-BE49-F238E27FC236}">
                  <a16:creationId xmlns:a16="http://schemas.microsoft.com/office/drawing/2014/main" id="{D4EFBCB1-22CF-4357-823F-522745ADB49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4359" y="2093276"/>
              <a:ext cx="53565" cy="56626"/>
            </a:xfrm>
            <a:custGeom>
              <a:avLst/>
              <a:gdLst>
                <a:gd name="T0" fmla="*/ 47 w 47"/>
                <a:gd name="T1" fmla="*/ 31 h 49"/>
                <a:gd name="T2" fmla="*/ 19 w 47"/>
                <a:gd name="T3" fmla="*/ 49 h 49"/>
                <a:gd name="T4" fmla="*/ 0 w 47"/>
                <a:gd name="T5" fmla="*/ 31 h 49"/>
                <a:gd name="T6" fmla="*/ 47 w 47"/>
                <a:gd name="T7" fmla="*/ 31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49">
                  <a:moveTo>
                    <a:pt x="47" y="31"/>
                  </a:moveTo>
                  <a:cubicBezTo>
                    <a:pt x="47" y="42"/>
                    <a:pt x="28" y="49"/>
                    <a:pt x="19" y="49"/>
                  </a:cubicBezTo>
                  <a:cubicBezTo>
                    <a:pt x="7" y="49"/>
                    <a:pt x="0" y="41"/>
                    <a:pt x="0" y="31"/>
                  </a:cubicBezTo>
                  <a:cubicBezTo>
                    <a:pt x="0" y="0"/>
                    <a:pt x="47" y="5"/>
                    <a:pt x="47" y="3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99" name="Freeform 144">
              <a:extLst>
                <a:ext uri="{FF2B5EF4-FFF2-40B4-BE49-F238E27FC236}">
                  <a16:creationId xmlns:a16="http://schemas.microsoft.com/office/drawing/2014/main" id="{44D722DE-CDB4-4D22-A741-71A681983AB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3663" y="2330492"/>
              <a:ext cx="42852" cy="35200"/>
            </a:xfrm>
            <a:custGeom>
              <a:avLst/>
              <a:gdLst>
                <a:gd name="T0" fmla="*/ 16 w 38"/>
                <a:gd name="T1" fmla="*/ 1 h 31"/>
                <a:gd name="T2" fmla="*/ 38 w 38"/>
                <a:gd name="T3" fmla="*/ 4 h 31"/>
                <a:gd name="T4" fmla="*/ 0 w 38"/>
                <a:gd name="T5" fmla="*/ 31 h 31"/>
                <a:gd name="T6" fmla="*/ 0 w 38"/>
                <a:gd name="T7" fmla="*/ 21 h 31"/>
                <a:gd name="T8" fmla="*/ 16 w 38"/>
                <a:gd name="T9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1">
                  <a:moveTo>
                    <a:pt x="16" y="1"/>
                  </a:moveTo>
                  <a:cubicBezTo>
                    <a:pt x="31" y="0"/>
                    <a:pt x="28" y="0"/>
                    <a:pt x="38" y="4"/>
                  </a:cubicBezTo>
                  <a:cubicBezTo>
                    <a:pt x="31" y="14"/>
                    <a:pt x="12" y="29"/>
                    <a:pt x="0" y="3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6" y="13"/>
                    <a:pt x="16" y="6"/>
                    <a:pt x="16" y="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00" name="Freeform 145">
              <a:extLst>
                <a:ext uri="{FF2B5EF4-FFF2-40B4-BE49-F238E27FC236}">
                  <a16:creationId xmlns:a16="http://schemas.microsoft.com/office/drawing/2014/main" id="{0A3E77E1-8998-44AD-B53C-F4508B1A6F0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2532" y="1840756"/>
              <a:ext cx="116313" cy="52034"/>
            </a:xfrm>
            <a:custGeom>
              <a:avLst/>
              <a:gdLst>
                <a:gd name="T0" fmla="*/ 38 w 102"/>
                <a:gd name="T1" fmla="*/ 46 h 46"/>
                <a:gd name="T2" fmla="*/ 15 w 102"/>
                <a:gd name="T3" fmla="*/ 28 h 46"/>
                <a:gd name="T4" fmla="*/ 0 w 102"/>
                <a:gd name="T5" fmla="*/ 11 h 46"/>
                <a:gd name="T6" fmla="*/ 13 w 102"/>
                <a:gd name="T7" fmla="*/ 0 h 46"/>
                <a:gd name="T8" fmla="*/ 51 w 102"/>
                <a:gd name="T9" fmla="*/ 6 h 46"/>
                <a:gd name="T10" fmla="*/ 102 w 102"/>
                <a:gd name="T11" fmla="*/ 31 h 46"/>
                <a:gd name="T12" fmla="*/ 89 w 102"/>
                <a:gd name="T13" fmla="*/ 43 h 46"/>
                <a:gd name="T14" fmla="*/ 66 w 102"/>
                <a:gd name="T15" fmla="*/ 38 h 46"/>
                <a:gd name="T16" fmla="*/ 38 w 102"/>
                <a:gd name="T17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2" h="46">
                  <a:moveTo>
                    <a:pt x="38" y="46"/>
                  </a:moveTo>
                  <a:cubicBezTo>
                    <a:pt x="23" y="46"/>
                    <a:pt x="10" y="42"/>
                    <a:pt x="15" y="28"/>
                  </a:cubicBezTo>
                  <a:cubicBezTo>
                    <a:pt x="9" y="24"/>
                    <a:pt x="0" y="20"/>
                    <a:pt x="0" y="11"/>
                  </a:cubicBezTo>
                  <a:cubicBezTo>
                    <a:pt x="0" y="4"/>
                    <a:pt x="7" y="0"/>
                    <a:pt x="13" y="0"/>
                  </a:cubicBezTo>
                  <a:cubicBezTo>
                    <a:pt x="30" y="0"/>
                    <a:pt x="35" y="6"/>
                    <a:pt x="51" y="6"/>
                  </a:cubicBezTo>
                  <a:cubicBezTo>
                    <a:pt x="71" y="6"/>
                    <a:pt x="89" y="23"/>
                    <a:pt x="102" y="31"/>
                  </a:cubicBezTo>
                  <a:cubicBezTo>
                    <a:pt x="100" y="38"/>
                    <a:pt x="96" y="43"/>
                    <a:pt x="89" y="43"/>
                  </a:cubicBezTo>
                  <a:cubicBezTo>
                    <a:pt x="79" y="43"/>
                    <a:pt x="74" y="38"/>
                    <a:pt x="66" y="38"/>
                  </a:cubicBezTo>
                  <a:cubicBezTo>
                    <a:pt x="58" y="38"/>
                    <a:pt x="51" y="46"/>
                    <a:pt x="38" y="4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01" name="Freeform 146">
              <a:extLst>
                <a:ext uri="{FF2B5EF4-FFF2-40B4-BE49-F238E27FC236}">
                  <a16:creationId xmlns:a16="http://schemas.microsoft.com/office/drawing/2014/main" id="{ACF3AACE-B669-493F-87A4-826C6C58819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3245" y="2353448"/>
              <a:ext cx="27548" cy="30608"/>
            </a:xfrm>
            <a:custGeom>
              <a:avLst/>
              <a:gdLst>
                <a:gd name="T0" fmla="*/ 25 w 25"/>
                <a:gd name="T1" fmla="*/ 9 h 27"/>
                <a:gd name="T2" fmla="*/ 12 w 25"/>
                <a:gd name="T3" fmla="*/ 27 h 27"/>
                <a:gd name="T4" fmla="*/ 0 w 25"/>
                <a:gd name="T5" fmla="*/ 15 h 27"/>
                <a:gd name="T6" fmla="*/ 25 w 25"/>
                <a:gd name="T7" fmla="*/ 9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7">
                  <a:moveTo>
                    <a:pt x="25" y="9"/>
                  </a:moveTo>
                  <a:cubicBezTo>
                    <a:pt x="21" y="16"/>
                    <a:pt x="19" y="27"/>
                    <a:pt x="12" y="27"/>
                  </a:cubicBezTo>
                  <a:cubicBezTo>
                    <a:pt x="10" y="27"/>
                    <a:pt x="0" y="15"/>
                    <a:pt x="0" y="15"/>
                  </a:cubicBezTo>
                  <a:cubicBezTo>
                    <a:pt x="0" y="1"/>
                    <a:pt x="18" y="0"/>
                    <a:pt x="25" y="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02" name="Freeform 147">
              <a:extLst>
                <a:ext uri="{FF2B5EF4-FFF2-40B4-BE49-F238E27FC236}">
                  <a16:creationId xmlns:a16="http://schemas.microsoft.com/office/drawing/2014/main" id="{290C4CBD-3E51-4F21-BA79-8A275EFE2E2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5576" y="2108580"/>
              <a:ext cx="29078" cy="16835"/>
            </a:xfrm>
            <a:custGeom>
              <a:avLst/>
              <a:gdLst>
                <a:gd name="T0" fmla="*/ 10 w 25"/>
                <a:gd name="T1" fmla="*/ 14 h 15"/>
                <a:gd name="T2" fmla="*/ 0 w 25"/>
                <a:gd name="T3" fmla="*/ 8 h 15"/>
                <a:gd name="T4" fmla="*/ 10 w 25"/>
                <a:gd name="T5" fmla="*/ 0 h 15"/>
                <a:gd name="T6" fmla="*/ 25 w 25"/>
                <a:gd name="T7" fmla="*/ 13 h 15"/>
                <a:gd name="T8" fmla="*/ 10 w 25"/>
                <a:gd name="T9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15">
                  <a:moveTo>
                    <a:pt x="10" y="14"/>
                  </a:moveTo>
                  <a:cubicBezTo>
                    <a:pt x="5" y="14"/>
                    <a:pt x="0" y="13"/>
                    <a:pt x="0" y="8"/>
                  </a:cubicBezTo>
                  <a:cubicBezTo>
                    <a:pt x="0" y="6"/>
                    <a:pt x="9" y="0"/>
                    <a:pt x="10" y="0"/>
                  </a:cubicBezTo>
                  <a:cubicBezTo>
                    <a:pt x="17" y="0"/>
                    <a:pt x="23" y="10"/>
                    <a:pt x="25" y="13"/>
                  </a:cubicBezTo>
                  <a:cubicBezTo>
                    <a:pt x="15" y="15"/>
                    <a:pt x="18" y="14"/>
                    <a:pt x="10" y="1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03" name="Freeform 148">
              <a:extLst>
                <a:ext uri="{FF2B5EF4-FFF2-40B4-BE49-F238E27FC236}">
                  <a16:creationId xmlns:a16="http://schemas.microsoft.com/office/drawing/2014/main" id="{D2FE8CD0-295A-47BA-B3F7-8D4E3BEA85E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3141" y="2055015"/>
              <a:ext cx="29078" cy="21426"/>
            </a:xfrm>
            <a:custGeom>
              <a:avLst/>
              <a:gdLst>
                <a:gd name="T0" fmla="*/ 9 w 26"/>
                <a:gd name="T1" fmla="*/ 18 h 18"/>
                <a:gd name="T2" fmla="*/ 26 w 26"/>
                <a:gd name="T3" fmla="*/ 0 h 18"/>
                <a:gd name="T4" fmla="*/ 9 w 26"/>
                <a:gd name="T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18">
                  <a:moveTo>
                    <a:pt x="9" y="18"/>
                  </a:moveTo>
                  <a:cubicBezTo>
                    <a:pt x="0" y="18"/>
                    <a:pt x="17" y="0"/>
                    <a:pt x="26" y="0"/>
                  </a:cubicBezTo>
                  <a:cubicBezTo>
                    <a:pt x="24" y="9"/>
                    <a:pt x="18" y="18"/>
                    <a:pt x="9" y="1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04" name="Freeform 149">
              <a:extLst>
                <a:ext uri="{FF2B5EF4-FFF2-40B4-BE49-F238E27FC236}">
                  <a16:creationId xmlns:a16="http://schemas.microsoft.com/office/drawing/2014/main" id="{7395D66F-22FE-4F70-92D5-4E8D3E12A56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2967" y="1837695"/>
              <a:ext cx="711654" cy="540240"/>
            </a:xfrm>
            <a:custGeom>
              <a:avLst/>
              <a:gdLst>
                <a:gd name="T0" fmla="*/ 573 w 622"/>
                <a:gd name="T1" fmla="*/ 354 h 471"/>
                <a:gd name="T2" fmla="*/ 482 w 622"/>
                <a:gd name="T3" fmla="*/ 308 h 471"/>
                <a:gd name="T4" fmla="*/ 497 w 622"/>
                <a:gd name="T5" fmla="*/ 320 h 471"/>
                <a:gd name="T6" fmla="*/ 486 w 622"/>
                <a:gd name="T7" fmla="*/ 331 h 471"/>
                <a:gd name="T8" fmla="*/ 512 w 622"/>
                <a:gd name="T9" fmla="*/ 362 h 471"/>
                <a:gd name="T10" fmla="*/ 546 w 622"/>
                <a:gd name="T11" fmla="*/ 371 h 471"/>
                <a:gd name="T12" fmla="*/ 560 w 622"/>
                <a:gd name="T13" fmla="*/ 405 h 471"/>
                <a:gd name="T14" fmla="*/ 478 w 622"/>
                <a:gd name="T15" fmla="*/ 405 h 471"/>
                <a:gd name="T16" fmla="*/ 522 w 622"/>
                <a:gd name="T17" fmla="*/ 461 h 471"/>
                <a:gd name="T18" fmla="*/ 507 w 622"/>
                <a:gd name="T19" fmla="*/ 461 h 471"/>
                <a:gd name="T20" fmla="*/ 401 w 622"/>
                <a:gd name="T21" fmla="*/ 407 h 471"/>
                <a:gd name="T22" fmla="*/ 327 w 622"/>
                <a:gd name="T23" fmla="*/ 379 h 471"/>
                <a:gd name="T24" fmla="*/ 291 w 622"/>
                <a:gd name="T25" fmla="*/ 386 h 471"/>
                <a:gd name="T26" fmla="*/ 289 w 622"/>
                <a:gd name="T27" fmla="*/ 342 h 471"/>
                <a:gd name="T28" fmla="*/ 355 w 622"/>
                <a:gd name="T29" fmla="*/ 331 h 471"/>
                <a:gd name="T30" fmla="*/ 361 w 622"/>
                <a:gd name="T31" fmla="*/ 302 h 471"/>
                <a:gd name="T32" fmla="*/ 319 w 622"/>
                <a:gd name="T33" fmla="*/ 207 h 471"/>
                <a:gd name="T34" fmla="*/ 289 w 622"/>
                <a:gd name="T35" fmla="*/ 207 h 471"/>
                <a:gd name="T36" fmla="*/ 251 w 622"/>
                <a:gd name="T37" fmla="*/ 153 h 471"/>
                <a:gd name="T38" fmla="*/ 209 w 622"/>
                <a:gd name="T39" fmla="*/ 165 h 471"/>
                <a:gd name="T40" fmla="*/ 72 w 622"/>
                <a:gd name="T41" fmla="*/ 149 h 471"/>
                <a:gd name="T42" fmla="*/ 18 w 622"/>
                <a:gd name="T43" fmla="*/ 125 h 471"/>
                <a:gd name="T44" fmla="*/ 53 w 622"/>
                <a:gd name="T45" fmla="*/ 117 h 471"/>
                <a:gd name="T46" fmla="*/ 0 w 622"/>
                <a:gd name="T47" fmla="*/ 87 h 471"/>
                <a:gd name="T48" fmla="*/ 20 w 622"/>
                <a:gd name="T49" fmla="*/ 29 h 471"/>
                <a:gd name="T50" fmla="*/ 106 w 622"/>
                <a:gd name="T51" fmla="*/ 8 h 471"/>
                <a:gd name="T52" fmla="*/ 79 w 622"/>
                <a:gd name="T53" fmla="*/ 57 h 471"/>
                <a:gd name="T54" fmla="*/ 87 w 622"/>
                <a:gd name="T55" fmla="*/ 85 h 471"/>
                <a:gd name="T56" fmla="*/ 94 w 622"/>
                <a:gd name="T57" fmla="*/ 48 h 471"/>
                <a:gd name="T58" fmla="*/ 206 w 622"/>
                <a:gd name="T59" fmla="*/ 53 h 471"/>
                <a:gd name="T60" fmla="*/ 221 w 622"/>
                <a:gd name="T61" fmla="*/ 61 h 471"/>
                <a:gd name="T62" fmla="*/ 268 w 622"/>
                <a:gd name="T63" fmla="*/ 49 h 471"/>
                <a:gd name="T64" fmla="*/ 372 w 622"/>
                <a:gd name="T65" fmla="*/ 101 h 471"/>
                <a:gd name="T66" fmla="*/ 416 w 622"/>
                <a:gd name="T67" fmla="*/ 117 h 471"/>
                <a:gd name="T68" fmla="*/ 469 w 622"/>
                <a:gd name="T69" fmla="*/ 153 h 471"/>
                <a:gd name="T70" fmla="*/ 503 w 622"/>
                <a:gd name="T71" fmla="*/ 172 h 471"/>
                <a:gd name="T72" fmla="*/ 499 w 622"/>
                <a:gd name="T73" fmla="*/ 184 h 471"/>
                <a:gd name="T74" fmla="*/ 486 w 622"/>
                <a:gd name="T75" fmla="*/ 210 h 471"/>
                <a:gd name="T76" fmla="*/ 545 w 622"/>
                <a:gd name="T77" fmla="*/ 244 h 471"/>
                <a:gd name="T78" fmla="*/ 588 w 622"/>
                <a:gd name="T79" fmla="*/ 276 h 471"/>
                <a:gd name="T80" fmla="*/ 622 w 622"/>
                <a:gd name="T81" fmla="*/ 298 h 471"/>
                <a:gd name="T82" fmla="*/ 599 w 622"/>
                <a:gd name="T83" fmla="*/ 322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22" h="471">
                  <a:moveTo>
                    <a:pt x="583" y="331"/>
                  </a:moveTo>
                  <a:cubicBezTo>
                    <a:pt x="583" y="340"/>
                    <a:pt x="581" y="354"/>
                    <a:pt x="573" y="354"/>
                  </a:cubicBezTo>
                  <a:cubicBezTo>
                    <a:pt x="535" y="354"/>
                    <a:pt x="533" y="300"/>
                    <a:pt x="497" y="300"/>
                  </a:cubicBezTo>
                  <a:cubicBezTo>
                    <a:pt x="493" y="300"/>
                    <a:pt x="483" y="308"/>
                    <a:pt x="482" y="308"/>
                  </a:cubicBezTo>
                  <a:cubicBezTo>
                    <a:pt x="489" y="312"/>
                    <a:pt x="490" y="312"/>
                    <a:pt x="497" y="310"/>
                  </a:cubicBezTo>
                  <a:cubicBezTo>
                    <a:pt x="497" y="320"/>
                    <a:pt x="497" y="320"/>
                    <a:pt x="497" y="320"/>
                  </a:cubicBezTo>
                  <a:cubicBezTo>
                    <a:pt x="493" y="321"/>
                    <a:pt x="489" y="322"/>
                    <a:pt x="486" y="320"/>
                  </a:cubicBezTo>
                  <a:cubicBezTo>
                    <a:pt x="486" y="331"/>
                    <a:pt x="486" y="331"/>
                    <a:pt x="486" y="331"/>
                  </a:cubicBezTo>
                  <a:cubicBezTo>
                    <a:pt x="496" y="331"/>
                    <a:pt x="496" y="331"/>
                    <a:pt x="496" y="331"/>
                  </a:cubicBezTo>
                  <a:cubicBezTo>
                    <a:pt x="497" y="342"/>
                    <a:pt x="506" y="359"/>
                    <a:pt x="512" y="362"/>
                  </a:cubicBezTo>
                  <a:cubicBezTo>
                    <a:pt x="527" y="367"/>
                    <a:pt x="532" y="358"/>
                    <a:pt x="533" y="371"/>
                  </a:cubicBezTo>
                  <a:cubicBezTo>
                    <a:pt x="541" y="371"/>
                    <a:pt x="541" y="371"/>
                    <a:pt x="546" y="371"/>
                  </a:cubicBezTo>
                  <a:cubicBezTo>
                    <a:pt x="546" y="384"/>
                    <a:pt x="546" y="384"/>
                    <a:pt x="546" y="387"/>
                  </a:cubicBezTo>
                  <a:cubicBezTo>
                    <a:pt x="546" y="393"/>
                    <a:pt x="560" y="397"/>
                    <a:pt x="560" y="405"/>
                  </a:cubicBezTo>
                  <a:cubicBezTo>
                    <a:pt x="560" y="413"/>
                    <a:pt x="552" y="428"/>
                    <a:pt x="549" y="437"/>
                  </a:cubicBezTo>
                  <a:cubicBezTo>
                    <a:pt x="535" y="436"/>
                    <a:pt x="487" y="417"/>
                    <a:pt x="478" y="405"/>
                  </a:cubicBezTo>
                  <a:cubicBezTo>
                    <a:pt x="467" y="405"/>
                    <a:pt x="467" y="405"/>
                    <a:pt x="467" y="405"/>
                  </a:cubicBezTo>
                  <a:cubicBezTo>
                    <a:pt x="480" y="422"/>
                    <a:pt x="522" y="439"/>
                    <a:pt x="522" y="461"/>
                  </a:cubicBezTo>
                  <a:cubicBezTo>
                    <a:pt x="522" y="467"/>
                    <a:pt x="518" y="471"/>
                    <a:pt x="515" y="471"/>
                  </a:cubicBezTo>
                  <a:cubicBezTo>
                    <a:pt x="511" y="471"/>
                    <a:pt x="509" y="462"/>
                    <a:pt x="507" y="461"/>
                  </a:cubicBezTo>
                  <a:cubicBezTo>
                    <a:pt x="485" y="450"/>
                    <a:pt x="471" y="455"/>
                    <a:pt x="452" y="443"/>
                  </a:cubicBezTo>
                  <a:cubicBezTo>
                    <a:pt x="434" y="432"/>
                    <a:pt x="388" y="432"/>
                    <a:pt x="401" y="407"/>
                  </a:cubicBezTo>
                  <a:cubicBezTo>
                    <a:pt x="376" y="396"/>
                    <a:pt x="364" y="381"/>
                    <a:pt x="342" y="367"/>
                  </a:cubicBezTo>
                  <a:cubicBezTo>
                    <a:pt x="338" y="373"/>
                    <a:pt x="334" y="379"/>
                    <a:pt x="327" y="379"/>
                  </a:cubicBezTo>
                  <a:cubicBezTo>
                    <a:pt x="319" y="379"/>
                    <a:pt x="321" y="374"/>
                    <a:pt x="314" y="374"/>
                  </a:cubicBezTo>
                  <a:cubicBezTo>
                    <a:pt x="305" y="374"/>
                    <a:pt x="300" y="386"/>
                    <a:pt x="291" y="386"/>
                  </a:cubicBezTo>
                  <a:cubicBezTo>
                    <a:pt x="283" y="386"/>
                    <a:pt x="259" y="374"/>
                    <a:pt x="259" y="363"/>
                  </a:cubicBezTo>
                  <a:cubicBezTo>
                    <a:pt x="259" y="355"/>
                    <a:pt x="278" y="342"/>
                    <a:pt x="289" y="342"/>
                  </a:cubicBezTo>
                  <a:cubicBezTo>
                    <a:pt x="302" y="342"/>
                    <a:pt x="315" y="342"/>
                    <a:pt x="321" y="342"/>
                  </a:cubicBezTo>
                  <a:cubicBezTo>
                    <a:pt x="328" y="342"/>
                    <a:pt x="346" y="337"/>
                    <a:pt x="355" y="331"/>
                  </a:cubicBezTo>
                  <a:cubicBezTo>
                    <a:pt x="352" y="328"/>
                    <a:pt x="342" y="320"/>
                    <a:pt x="342" y="314"/>
                  </a:cubicBezTo>
                  <a:cubicBezTo>
                    <a:pt x="342" y="300"/>
                    <a:pt x="355" y="308"/>
                    <a:pt x="361" y="302"/>
                  </a:cubicBezTo>
                  <a:cubicBezTo>
                    <a:pt x="368" y="295"/>
                    <a:pt x="384" y="277"/>
                    <a:pt x="384" y="266"/>
                  </a:cubicBezTo>
                  <a:cubicBezTo>
                    <a:pt x="384" y="246"/>
                    <a:pt x="335" y="207"/>
                    <a:pt x="319" y="207"/>
                  </a:cubicBezTo>
                  <a:cubicBezTo>
                    <a:pt x="309" y="207"/>
                    <a:pt x="305" y="216"/>
                    <a:pt x="295" y="216"/>
                  </a:cubicBezTo>
                  <a:cubicBezTo>
                    <a:pt x="292" y="216"/>
                    <a:pt x="289" y="208"/>
                    <a:pt x="289" y="207"/>
                  </a:cubicBezTo>
                  <a:cubicBezTo>
                    <a:pt x="289" y="199"/>
                    <a:pt x="302" y="197"/>
                    <a:pt x="307" y="196"/>
                  </a:cubicBezTo>
                  <a:cubicBezTo>
                    <a:pt x="300" y="189"/>
                    <a:pt x="259" y="153"/>
                    <a:pt x="251" y="153"/>
                  </a:cubicBezTo>
                  <a:cubicBezTo>
                    <a:pt x="241" y="153"/>
                    <a:pt x="229" y="183"/>
                    <a:pt x="215" y="183"/>
                  </a:cubicBezTo>
                  <a:cubicBezTo>
                    <a:pt x="206" y="183"/>
                    <a:pt x="209" y="170"/>
                    <a:pt x="209" y="165"/>
                  </a:cubicBezTo>
                  <a:cubicBezTo>
                    <a:pt x="186" y="162"/>
                    <a:pt x="128" y="165"/>
                    <a:pt x="94" y="165"/>
                  </a:cubicBezTo>
                  <a:cubicBezTo>
                    <a:pt x="88" y="165"/>
                    <a:pt x="76" y="155"/>
                    <a:pt x="72" y="149"/>
                  </a:cubicBezTo>
                  <a:cubicBezTo>
                    <a:pt x="35" y="149"/>
                    <a:pt x="35" y="149"/>
                    <a:pt x="35" y="149"/>
                  </a:cubicBezTo>
                  <a:cubicBezTo>
                    <a:pt x="31" y="137"/>
                    <a:pt x="20" y="136"/>
                    <a:pt x="18" y="125"/>
                  </a:cubicBezTo>
                  <a:cubicBezTo>
                    <a:pt x="28" y="121"/>
                    <a:pt x="40" y="126"/>
                    <a:pt x="53" y="127"/>
                  </a:cubicBezTo>
                  <a:cubicBezTo>
                    <a:pt x="53" y="117"/>
                    <a:pt x="53" y="117"/>
                    <a:pt x="53" y="117"/>
                  </a:cubicBezTo>
                  <a:cubicBezTo>
                    <a:pt x="46" y="112"/>
                    <a:pt x="11" y="109"/>
                    <a:pt x="11" y="109"/>
                  </a:cubicBezTo>
                  <a:cubicBezTo>
                    <a:pt x="11" y="109"/>
                    <a:pt x="0" y="95"/>
                    <a:pt x="0" y="87"/>
                  </a:cubicBezTo>
                  <a:cubicBezTo>
                    <a:pt x="0" y="65"/>
                    <a:pt x="3" y="60"/>
                    <a:pt x="15" y="52"/>
                  </a:cubicBezTo>
                  <a:cubicBezTo>
                    <a:pt x="21" y="47"/>
                    <a:pt x="17" y="33"/>
                    <a:pt x="20" y="29"/>
                  </a:cubicBezTo>
                  <a:cubicBezTo>
                    <a:pt x="35" y="13"/>
                    <a:pt x="55" y="0"/>
                    <a:pt x="81" y="0"/>
                  </a:cubicBezTo>
                  <a:cubicBezTo>
                    <a:pt x="81" y="0"/>
                    <a:pt x="105" y="8"/>
                    <a:pt x="106" y="8"/>
                  </a:cubicBezTo>
                  <a:cubicBezTo>
                    <a:pt x="98" y="25"/>
                    <a:pt x="73" y="26"/>
                    <a:pt x="73" y="49"/>
                  </a:cubicBezTo>
                  <a:cubicBezTo>
                    <a:pt x="73" y="54"/>
                    <a:pt x="75" y="57"/>
                    <a:pt x="79" y="57"/>
                  </a:cubicBezTo>
                  <a:cubicBezTo>
                    <a:pt x="78" y="63"/>
                    <a:pt x="79" y="71"/>
                    <a:pt x="79" y="71"/>
                  </a:cubicBezTo>
                  <a:cubicBezTo>
                    <a:pt x="79" y="78"/>
                    <a:pt x="78" y="85"/>
                    <a:pt x="87" y="85"/>
                  </a:cubicBezTo>
                  <a:cubicBezTo>
                    <a:pt x="91" y="85"/>
                    <a:pt x="102" y="75"/>
                    <a:pt x="102" y="69"/>
                  </a:cubicBezTo>
                  <a:cubicBezTo>
                    <a:pt x="102" y="61"/>
                    <a:pt x="94" y="56"/>
                    <a:pt x="94" y="48"/>
                  </a:cubicBezTo>
                  <a:cubicBezTo>
                    <a:pt x="94" y="17"/>
                    <a:pt x="145" y="8"/>
                    <a:pt x="175" y="8"/>
                  </a:cubicBezTo>
                  <a:cubicBezTo>
                    <a:pt x="195" y="8"/>
                    <a:pt x="206" y="36"/>
                    <a:pt x="206" y="53"/>
                  </a:cubicBezTo>
                  <a:cubicBezTo>
                    <a:pt x="206" y="56"/>
                    <a:pt x="202" y="69"/>
                    <a:pt x="206" y="69"/>
                  </a:cubicBezTo>
                  <a:cubicBezTo>
                    <a:pt x="210" y="69"/>
                    <a:pt x="213" y="61"/>
                    <a:pt x="221" y="61"/>
                  </a:cubicBezTo>
                  <a:cubicBezTo>
                    <a:pt x="229" y="61"/>
                    <a:pt x="231" y="69"/>
                    <a:pt x="238" y="69"/>
                  </a:cubicBezTo>
                  <a:cubicBezTo>
                    <a:pt x="251" y="69"/>
                    <a:pt x="255" y="49"/>
                    <a:pt x="268" y="49"/>
                  </a:cubicBezTo>
                  <a:cubicBezTo>
                    <a:pt x="283" y="49"/>
                    <a:pt x="315" y="54"/>
                    <a:pt x="325" y="61"/>
                  </a:cubicBezTo>
                  <a:cubicBezTo>
                    <a:pt x="342" y="74"/>
                    <a:pt x="347" y="101"/>
                    <a:pt x="372" y="101"/>
                  </a:cubicBezTo>
                  <a:cubicBezTo>
                    <a:pt x="384" y="101"/>
                    <a:pt x="386" y="101"/>
                    <a:pt x="391" y="101"/>
                  </a:cubicBezTo>
                  <a:cubicBezTo>
                    <a:pt x="399" y="101"/>
                    <a:pt x="418" y="103"/>
                    <a:pt x="416" y="117"/>
                  </a:cubicBezTo>
                  <a:cubicBezTo>
                    <a:pt x="437" y="124"/>
                    <a:pt x="448" y="137"/>
                    <a:pt x="469" y="139"/>
                  </a:cubicBezTo>
                  <a:cubicBezTo>
                    <a:pt x="469" y="153"/>
                    <a:pt x="469" y="153"/>
                    <a:pt x="469" y="153"/>
                  </a:cubicBezTo>
                  <a:cubicBezTo>
                    <a:pt x="474" y="153"/>
                    <a:pt x="482" y="153"/>
                    <a:pt x="482" y="153"/>
                  </a:cubicBezTo>
                  <a:cubicBezTo>
                    <a:pt x="493" y="153"/>
                    <a:pt x="499" y="161"/>
                    <a:pt x="503" y="172"/>
                  </a:cubicBezTo>
                  <a:cubicBezTo>
                    <a:pt x="493" y="174"/>
                    <a:pt x="483" y="173"/>
                    <a:pt x="477" y="183"/>
                  </a:cubicBezTo>
                  <a:cubicBezTo>
                    <a:pt x="490" y="184"/>
                    <a:pt x="493" y="184"/>
                    <a:pt x="499" y="184"/>
                  </a:cubicBezTo>
                  <a:cubicBezTo>
                    <a:pt x="503" y="184"/>
                    <a:pt x="509" y="187"/>
                    <a:pt x="511" y="192"/>
                  </a:cubicBezTo>
                  <a:cubicBezTo>
                    <a:pt x="499" y="198"/>
                    <a:pt x="493" y="198"/>
                    <a:pt x="486" y="210"/>
                  </a:cubicBezTo>
                  <a:cubicBezTo>
                    <a:pt x="493" y="214"/>
                    <a:pt x="497" y="216"/>
                    <a:pt x="507" y="216"/>
                  </a:cubicBezTo>
                  <a:cubicBezTo>
                    <a:pt x="509" y="234"/>
                    <a:pt x="529" y="242"/>
                    <a:pt x="545" y="244"/>
                  </a:cubicBezTo>
                  <a:cubicBezTo>
                    <a:pt x="546" y="258"/>
                    <a:pt x="550" y="272"/>
                    <a:pt x="562" y="272"/>
                  </a:cubicBezTo>
                  <a:cubicBezTo>
                    <a:pt x="578" y="272"/>
                    <a:pt x="582" y="261"/>
                    <a:pt x="588" y="276"/>
                  </a:cubicBezTo>
                  <a:cubicBezTo>
                    <a:pt x="592" y="280"/>
                    <a:pt x="598" y="280"/>
                    <a:pt x="602" y="280"/>
                  </a:cubicBezTo>
                  <a:cubicBezTo>
                    <a:pt x="616" y="280"/>
                    <a:pt x="622" y="285"/>
                    <a:pt x="622" y="298"/>
                  </a:cubicBezTo>
                  <a:cubicBezTo>
                    <a:pt x="622" y="308"/>
                    <a:pt x="609" y="312"/>
                    <a:pt x="599" y="312"/>
                  </a:cubicBezTo>
                  <a:cubicBezTo>
                    <a:pt x="600" y="320"/>
                    <a:pt x="599" y="318"/>
                    <a:pt x="599" y="322"/>
                  </a:cubicBezTo>
                  <a:cubicBezTo>
                    <a:pt x="599" y="324"/>
                    <a:pt x="597" y="331"/>
                    <a:pt x="583" y="33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05" name="Freeform 150">
              <a:extLst>
                <a:ext uri="{FF2B5EF4-FFF2-40B4-BE49-F238E27FC236}">
                  <a16:creationId xmlns:a16="http://schemas.microsoft.com/office/drawing/2014/main" id="{68D69F47-7D3A-4991-A90A-1843BA76AA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5280" y="2302944"/>
              <a:ext cx="19896" cy="19896"/>
            </a:xfrm>
            <a:custGeom>
              <a:avLst/>
              <a:gdLst>
                <a:gd name="T0" fmla="*/ 17 w 17"/>
                <a:gd name="T1" fmla="*/ 11 h 17"/>
                <a:gd name="T2" fmla="*/ 0 w 17"/>
                <a:gd name="T3" fmla="*/ 11 h 17"/>
                <a:gd name="T4" fmla="*/ 17 w 17"/>
                <a:gd name="T5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7">
                  <a:moveTo>
                    <a:pt x="17" y="11"/>
                  </a:moveTo>
                  <a:cubicBezTo>
                    <a:pt x="10" y="17"/>
                    <a:pt x="7" y="17"/>
                    <a:pt x="0" y="11"/>
                  </a:cubicBezTo>
                  <a:cubicBezTo>
                    <a:pt x="7" y="0"/>
                    <a:pt x="8" y="6"/>
                    <a:pt x="17" y="1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06" name="Freeform 151">
              <a:extLst>
                <a:ext uri="{FF2B5EF4-FFF2-40B4-BE49-F238E27FC236}">
                  <a16:creationId xmlns:a16="http://schemas.microsoft.com/office/drawing/2014/main" id="{C09FC05D-B788-4014-ACB8-7F9D73FF15D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9889" y="2198875"/>
              <a:ext cx="16835" cy="19896"/>
            </a:xfrm>
            <a:custGeom>
              <a:avLst/>
              <a:gdLst>
                <a:gd name="T0" fmla="*/ 0 w 15"/>
                <a:gd name="T1" fmla="*/ 5 h 17"/>
                <a:gd name="T2" fmla="*/ 15 w 15"/>
                <a:gd name="T3" fmla="*/ 17 h 17"/>
                <a:gd name="T4" fmla="*/ 0 w 15"/>
                <a:gd name="T5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7">
                  <a:moveTo>
                    <a:pt x="0" y="5"/>
                  </a:moveTo>
                  <a:cubicBezTo>
                    <a:pt x="10" y="0"/>
                    <a:pt x="10" y="10"/>
                    <a:pt x="15" y="17"/>
                  </a:cubicBezTo>
                  <a:cubicBezTo>
                    <a:pt x="6" y="16"/>
                    <a:pt x="0" y="10"/>
                    <a:pt x="0" y="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07" name="Freeform 152">
              <a:extLst>
                <a:ext uri="{FF2B5EF4-FFF2-40B4-BE49-F238E27FC236}">
                  <a16:creationId xmlns:a16="http://schemas.microsoft.com/office/drawing/2014/main" id="{FCD05864-8F56-4F48-A5EB-B934620886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0114" y="1297455"/>
              <a:ext cx="759098" cy="417806"/>
            </a:xfrm>
            <a:custGeom>
              <a:avLst/>
              <a:gdLst>
                <a:gd name="T0" fmla="*/ 528 w 664"/>
                <a:gd name="T1" fmla="*/ 28 h 366"/>
                <a:gd name="T2" fmla="*/ 602 w 664"/>
                <a:gd name="T3" fmla="*/ 16 h 366"/>
                <a:gd name="T4" fmla="*/ 664 w 664"/>
                <a:gd name="T5" fmla="*/ 49 h 366"/>
                <a:gd name="T6" fmla="*/ 537 w 664"/>
                <a:gd name="T7" fmla="*/ 91 h 366"/>
                <a:gd name="T8" fmla="*/ 507 w 664"/>
                <a:gd name="T9" fmla="*/ 133 h 366"/>
                <a:gd name="T10" fmla="*/ 397 w 664"/>
                <a:gd name="T11" fmla="*/ 195 h 366"/>
                <a:gd name="T12" fmla="*/ 371 w 664"/>
                <a:gd name="T13" fmla="*/ 212 h 366"/>
                <a:gd name="T14" fmla="*/ 371 w 664"/>
                <a:gd name="T15" fmla="*/ 246 h 366"/>
                <a:gd name="T16" fmla="*/ 299 w 664"/>
                <a:gd name="T17" fmla="*/ 282 h 366"/>
                <a:gd name="T18" fmla="*/ 272 w 664"/>
                <a:gd name="T19" fmla="*/ 331 h 366"/>
                <a:gd name="T20" fmla="*/ 303 w 664"/>
                <a:gd name="T21" fmla="*/ 338 h 366"/>
                <a:gd name="T22" fmla="*/ 217 w 664"/>
                <a:gd name="T23" fmla="*/ 354 h 366"/>
                <a:gd name="T24" fmla="*/ 138 w 664"/>
                <a:gd name="T25" fmla="*/ 362 h 366"/>
                <a:gd name="T26" fmla="*/ 56 w 664"/>
                <a:gd name="T27" fmla="*/ 354 h 366"/>
                <a:gd name="T28" fmla="*/ 104 w 664"/>
                <a:gd name="T29" fmla="*/ 316 h 366"/>
                <a:gd name="T30" fmla="*/ 98 w 664"/>
                <a:gd name="T31" fmla="*/ 284 h 366"/>
                <a:gd name="T32" fmla="*/ 159 w 664"/>
                <a:gd name="T33" fmla="*/ 306 h 366"/>
                <a:gd name="T34" fmla="*/ 113 w 664"/>
                <a:gd name="T35" fmla="*/ 266 h 366"/>
                <a:gd name="T36" fmla="*/ 94 w 664"/>
                <a:gd name="T37" fmla="*/ 272 h 366"/>
                <a:gd name="T38" fmla="*/ 117 w 664"/>
                <a:gd name="T39" fmla="*/ 236 h 366"/>
                <a:gd name="T40" fmla="*/ 107 w 664"/>
                <a:gd name="T41" fmla="*/ 175 h 366"/>
                <a:gd name="T42" fmla="*/ 115 w 664"/>
                <a:gd name="T43" fmla="*/ 159 h 366"/>
                <a:gd name="T44" fmla="*/ 166 w 664"/>
                <a:gd name="T45" fmla="*/ 161 h 366"/>
                <a:gd name="T46" fmla="*/ 185 w 664"/>
                <a:gd name="T47" fmla="*/ 163 h 366"/>
                <a:gd name="T48" fmla="*/ 228 w 664"/>
                <a:gd name="T49" fmla="*/ 155 h 366"/>
                <a:gd name="T50" fmla="*/ 253 w 664"/>
                <a:gd name="T51" fmla="*/ 133 h 366"/>
                <a:gd name="T52" fmla="*/ 170 w 664"/>
                <a:gd name="T53" fmla="*/ 145 h 366"/>
                <a:gd name="T54" fmla="*/ 125 w 664"/>
                <a:gd name="T55" fmla="*/ 137 h 366"/>
                <a:gd name="T56" fmla="*/ 98 w 664"/>
                <a:gd name="T57" fmla="*/ 145 h 366"/>
                <a:gd name="T58" fmla="*/ 77 w 664"/>
                <a:gd name="T59" fmla="*/ 119 h 366"/>
                <a:gd name="T60" fmla="*/ 88 w 664"/>
                <a:gd name="T61" fmla="*/ 95 h 366"/>
                <a:gd name="T62" fmla="*/ 43 w 664"/>
                <a:gd name="T63" fmla="*/ 107 h 366"/>
                <a:gd name="T64" fmla="*/ 50 w 664"/>
                <a:gd name="T65" fmla="*/ 87 h 366"/>
                <a:gd name="T66" fmla="*/ 16 w 664"/>
                <a:gd name="T67" fmla="*/ 93 h 366"/>
                <a:gd name="T68" fmla="*/ 75 w 664"/>
                <a:gd name="T69" fmla="*/ 64 h 366"/>
                <a:gd name="T70" fmla="*/ 98 w 664"/>
                <a:gd name="T71" fmla="*/ 57 h 366"/>
                <a:gd name="T72" fmla="*/ 179 w 664"/>
                <a:gd name="T73" fmla="*/ 57 h 366"/>
                <a:gd name="T74" fmla="*/ 232 w 664"/>
                <a:gd name="T75" fmla="*/ 20 h 366"/>
                <a:gd name="T76" fmla="*/ 337 w 664"/>
                <a:gd name="T77" fmla="*/ 9 h 366"/>
                <a:gd name="T78" fmla="*/ 375 w 664"/>
                <a:gd name="T79" fmla="*/ 13 h 366"/>
                <a:gd name="T80" fmla="*/ 422 w 664"/>
                <a:gd name="T81" fmla="*/ 5 h 366"/>
                <a:gd name="T82" fmla="*/ 541 w 664"/>
                <a:gd name="T83" fmla="*/ 19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64" h="366">
                  <a:moveTo>
                    <a:pt x="541" y="19"/>
                  </a:moveTo>
                  <a:cubicBezTo>
                    <a:pt x="536" y="25"/>
                    <a:pt x="534" y="26"/>
                    <a:pt x="528" y="28"/>
                  </a:cubicBezTo>
                  <a:cubicBezTo>
                    <a:pt x="588" y="9"/>
                    <a:pt x="588" y="9"/>
                    <a:pt x="588" y="9"/>
                  </a:cubicBezTo>
                  <a:cubicBezTo>
                    <a:pt x="593" y="13"/>
                    <a:pt x="596" y="14"/>
                    <a:pt x="602" y="16"/>
                  </a:cubicBezTo>
                  <a:cubicBezTo>
                    <a:pt x="610" y="18"/>
                    <a:pt x="610" y="25"/>
                    <a:pt x="615" y="29"/>
                  </a:cubicBezTo>
                  <a:cubicBezTo>
                    <a:pt x="624" y="39"/>
                    <a:pt x="664" y="35"/>
                    <a:pt x="664" y="49"/>
                  </a:cubicBezTo>
                  <a:cubicBezTo>
                    <a:pt x="664" y="60"/>
                    <a:pt x="650" y="57"/>
                    <a:pt x="645" y="61"/>
                  </a:cubicBezTo>
                  <a:cubicBezTo>
                    <a:pt x="615" y="85"/>
                    <a:pt x="578" y="71"/>
                    <a:pt x="537" y="91"/>
                  </a:cubicBezTo>
                  <a:cubicBezTo>
                    <a:pt x="545" y="99"/>
                    <a:pt x="575" y="93"/>
                    <a:pt x="594" y="94"/>
                  </a:cubicBezTo>
                  <a:cubicBezTo>
                    <a:pt x="577" y="112"/>
                    <a:pt x="534" y="123"/>
                    <a:pt x="507" y="133"/>
                  </a:cubicBezTo>
                  <a:cubicBezTo>
                    <a:pt x="477" y="143"/>
                    <a:pt x="459" y="175"/>
                    <a:pt x="437" y="192"/>
                  </a:cubicBezTo>
                  <a:cubicBezTo>
                    <a:pt x="426" y="200"/>
                    <a:pt x="409" y="191"/>
                    <a:pt x="397" y="195"/>
                  </a:cubicBezTo>
                  <a:cubicBezTo>
                    <a:pt x="381" y="200"/>
                    <a:pt x="362" y="202"/>
                    <a:pt x="350" y="212"/>
                  </a:cubicBezTo>
                  <a:cubicBezTo>
                    <a:pt x="371" y="212"/>
                    <a:pt x="371" y="212"/>
                    <a:pt x="371" y="212"/>
                  </a:cubicBezTo>
                  <a:cubicBezTo>
                    <a:pt x="372" y="230"/>
                    <a:pt x="363" y="228"/>
                    <a:pt x="349" y="227"/>
                  </a:cubicBezTo>
                  <a:cubicBezTo>
                    <a:pt x="358" y="231"/>
                    <a:pt x="366" y="234"/>
                    <a:pt x="371" y="246"/>
                  </a:cubicBezTo>
                  <a:cubicBezTo>
                    <a:pt x="355" y="254"/>
                    <a:pt x="350" y="273"/>
                    <a:pt x="337" y="282"/>
                  </a:cubicBezTo>
                  <a:cubicBezTo>
                    <a:pt x="304" y="282"/>
                    <a:pt x="305" y="282"/>
                    <a:pt x="299" y="282"/>
                  </a:cubicBezTo>
                  <a:cubicBezTo>
                    <a:pt x="300" y="288"/>
                    <a:pt x="304" y="289"/>
                    <a:pt x="304" y="294"/>
                  </a:cubicBezTo>
                  <a:cubicBezTo>
                    <a:pt x="304" y="319"/>
                    <a:pt x="272" y="304"/>
                    <a:pt x="272" y="331"/>
                  </a:cubicBezTo>
                  <a:cubicBezTo>
                    <a:pt x="284" y="331"/>
                    <a:pt x="286" y="331"/>
                    <a:pt x="291" y="331"/>
                  </a:cubicBezTo>
                  <a:cubicBezTo>
                    <a:pt x="294" y="331"/>
                    <a:pt x="303" y="331"/>
                    <a:pt x="303" y="338"/>
                  </a:cubicBezTo>
                  <a:cubicBezTo>
                    <a:pt x="303" y="351"/>
                    <a:pt x="259" y="366"/>
                    <a:pt x="242" y="366"/>
                  </a:cubicBezTo>
                  <a:cubicBezTo>
                    <a:pt x="225" y="366"/>
                    <a:pt x="232" y="354"/>
                    <a:pt x="217" y="354"/>
                  </a:cubicBezTo>
                  <a:cubicBezTo>
                    <a:pt x="195" y="354"/>
                    <a:pt x="179" y="354"/>
                    <a:pt x="160" y="354"/>
                  </a:cubicBezTo>
                  <a:cubicBezTo>
                    <a:pt x="153" y="354"/>
                    <a:pt x="149" y="362"/>
                    <a:pt x="138" y="362"/>
                  </a:cubicBezTo>
                  <a:cubicBezTo>
                    <a:pt x="113" y="362"/>
                    <a:pt x="92" y="355"/>
                    <a:pt x="66" y="346"/>
                  </a:cubicBezTo>
                  <a:cubicBezTo>
                    <a:pt x="63" y="350"/>
                    <a:pt x="60" y="354"/>
                    <a:pt x="56" y="354"/>
                  </a:cubicBezTo>
                  <a:cubicBezTo>
                    <a:pt x="51" y="354"/>
                    <a:pt x="49" y="350"/>
                    <a:pt x="49" y="347"/>
                  </a:cubicBezTo>
                  <a:cubicBezTo>
                    <a:pt x="49" y="316"/>
                    <a:pt x="88" y="327"/>
                    <a:pt x="104" y="316"/>
                  </a:cubicBezTo>
                  <a:cubicBezTo>
                    <a:pt x="95" y="308"/>
                    <a:pt x="79" y="306"/>
                    <a:pt x="79" y="292"/>
                  </a:cubicBezTo>
                  <a:cubicBezTo>
                    <a:pt x="79" y="281"/>
                    <a:pt x="91" y="284"/>
                    <a:pt x="98" y="284"/>
                  </a:cubicBezTo>
                  <a:cubicBezTo>
                    <a:pt x="122" y="284"/>
                    <a:pt x="131" y="297"/>
                    <a:pt x="145" y="306"/>
                  </a:cubicBezTo>
                  <a:cubicBezTo>
                    <a:pt x="159" y="306"/>
                    <a:pt x="159" y="306"/>
                    <a:pt x="159" y="306"/>
                  </a:cubicBezTo>
                  <a:cubicBezTo>
                    <a:pt x="148" y="295"/>
                    <a:pt x="125" y="285"/>
                    <a:pt x="125" y="266"/>
                  </a:cubicBezTo>
                  <a:cubicBezTo>
                    <a:pt x="113" y="266"/>
                    <a:pt x="113" y="266"/>
                    <a:pt x="113" y="266"/>
                  </a:cubicBezTo>
                  <a:cubicBezTo>
                    <a:pt x="109" y="269"/>
                    <a:pt x="109" y="269"/>
                    <a:pt x="106" y="272"/>
                  </a:cubicBezTo>
                  <a:cubicBezTo>
                    <a:pt x="94" y="272"/>
                    <a:pt x="94" y="272"/>
                    <a:pt x="94" y="272"/>
                  </a:cubicBezTo>
                  <a:cubicBezTo>
                    <a:pt x="94" y="262"/>
                    <a:pt x="94" y="262"/>
                    <a:pt x="94" y="262"/>
                  </a:cubicBezTo>
                  <a:cubicBezTo>
                    <a:pt x="100" y="249"/>
                    <a:pt x="106" y="240"/>
                    <a:pt x="117" y="236"/>
                  </a:cubicBezTo>
                  <a:cubicBezTo>
                    <a:pt x="136" y="230"/>
                    <a:pt x="159" y="237"/>
                    <a:pt x="159" y="215"/>
                  </a:cubicBezTo>
                  <a:cubicBezTo>
                    <a:pt x="159" y="189"/>
                    <a:pt x="107" y="189"/>
                    <a:pt x="107" y="175"/>
                  </a:cubicBezTo>
                  <a:cubicBezTo>
                    <a:pt x="107" y="167"/>
                    <a:pt x="119" y="168"/>
                    <a:pt x="126" y="168"/>
                  </a:cubicBezTo>
                  <a:cubicBezTo>
                    <a:pt x="118" y="168"/>
                    <a:pt x="116" y="165"/>
                    <a:pt x="115" y="159"/>
                  </a:cubicBezTo>
                  <a:cubicBezTo>
                    <a:pt x="119" y="157"/>
                    <a:pt x="122" y="159"/>
                    <a:pt x="126" y="159"/>
                  </a:cubicBezTo>
                  <a:cubicBezTo>
                    <a:pt x="134" y="159"/>
                    <a:pt x="151" y="156"/>
                    <a:pt x="166" y="161"/>
                  </a:cubicBezTo>
                  <a:cubicBezTo>
                    <a:pt x="185" y="167"/>
                    <a:pt x="192" y="190"/>
                    <a:pt x="213" y="188"/>
                  </a:cubicBezTo>
                  <a:cubicBezTo>
                    <a:pt x="209" y="184"/>
                    <a:pt x="185" y="168"/>
                    <a:pt x="185" y="163"/>
                  </a:cubicBezTo>
                  <a:cubicBezTo>
                    <a:pt x="185" y="160"/>
                    <a:pt x="189" y="157"/>
                    <a:pt x="191" y="155"/>
                  </a:cubicBezTo>
                  <a:cubicBezTo>
                    <a:pt x="228" y="155"/>
                    <a:pt x="228" y="155"/>
                    <a:pt x="228" y="155"/>
                  </a:cubicBezTo>
                  <a:cubicBezTo>
                    <a:pt x="243" y="149"/>
                    <a:pt x="256" y="145"/>
                    <a:pt x="265" y="133"/>
                  </a:cubicBezTo>
                  <a:cubicBezTo>
                    <a:pt x="253" y="133"/>
                    <a:pt x="253" y="133"/>
                    <a:pt x="253" y="133"/>
                  </a:cubicBezTo>
                  <a:cubicBezTo>
                    <a:pt x="238" y="145"/>
                    <a:pt x="221" y="151"/>
                    <a:pt x="197" y="151"/>
                  </a:cubicBezTo>
                  <a:cubicBezTo>
                    <a:pt x="182" y="151"/>
                    <a:pt x="178" y="145"/>
                    <a:pt x="170" y="145"/>
                  </a:cubicBezTo>
                  <a:cubicBezTo>
                    <a:pt x="164" y="145"/>
                    <a:pt x="161" y="153"/>
                    <a:pt x="155" y="153"/>
                  </a:cubicBezTo>
                  <a:cubicBezTo>
                    <a:pt x="140" y="153"/>
                    <a:pt x="120" y="147"/>
                    <a:pt x="125" y="137"/>
                  </a:cubicBezTo>
                  <a:cubicBezTo>
                    <a:pt x="115" y="137"/>
                    <a:pt x="115" y="137"/>
                    <a:pt x="115" y="137"/>
                  </a:cubicBezTo>
                  <a:cubicBezTo>
                    <a:pt x="110" y="141"/>
                    <a:pt x="105" y="145"/>
                    <a:pt x="98" y="145"/>
                  </a:cubicBezTo>
                  <a:cubicBezTo>
                    <a:pt x="83" y="145"/>
                    <a:pt x="62" y="135"/>
                    <a:pt x="56" y="128"/>
                  </a:cubicBezTo>
                  <a:cubicBezTo>
                    <a:pt x="62" y="124"/>
                    <a:pt x="67" y="120"/>
                    <a:pt x="77" y="119"/>
                  </a:cubicBezTo>
                  <a:cubicBezTo>
                    <a:pt x="63" y="119"/>
                    <a:pt x="47" y="118"/>
                    <a:pt x="41" y="119"/>
                  </a:cubicBezTo>
                  <a:cubicBezTo>
                    <a:pt x="50" y="99"/>
                    <a:pt x="69" y="101"/>
                    <a:pt x="88" y="95"/>
                  </a:cubicBezTo>
                  <a:cubicBezTo>
                    <a:pt x="81" y="93"/>
                    <a:pt x="79" y="93"/>
                    <a:pt x="73" y="93"/>
                  </a:cubicBezTo>
                  <a:cubicBezTo>
                    <a:pt x="58" y="93"/>
                    <a:pt x="57" y="107"/>
                    <a:pt x="43" y="107"/>
                  </a:cubicBezTo>
                  <a:cubicBezTo>
                    <a:pt x="39" y="107"/>
                    <a:pt x="31" y="102"/>
                    <a:pt x="29" y="101"/>
                  </a:cubicBezTo>
                  <a:cubicBezTo>
                    <a:pt x="37" y="93"/>
                    <a:pt x="41" y="91"/>
                    <a:pt x="50" y="87"/>
                  </a:cubicBezTo>
                  <a:cubicBezTo>
                    <a:pt x="28" y="87"/>
                    <a:pt x="28" y="87"/>
                    <a:pt x="28" y="87"/>
                  </a:cubicBezTo>
                  <a:cubicBezTo>
                    <a:pt x="23" y="89"/>
                    <a:pt x="19" y="91"/>
                    <a:pt x="16" y="93"/>
                  </a:cubicBezTo>
                  <a:cubicBezTo>
                    <a:pt x="13" y="93"/>
                    <a:pt x="4" y="93"/>
                    <a:pt x="0" y="93"/>
                  </a:cubicBezTo>
                  <a:cubicBezTo>
                    <a:pt x="4" y="73"/>
                    <a:pt x="53" y="64"/>
                    <a:pt x="75" y="64"/>
                  </a:cubicBezTo>
                  <a:cubicBezTo>
                    <a:pt x="85" y="64"/>
                    <a:pt x="91" y="64"/>
                    <a:pt x="92" y="64"/>
                  </a:cubicBezTo>
                  <a:cubicBezTo>
                    <a:pt x="95" y="64"/>
                    <a:pt x="98" y="60"/>
                    <a:pt x="98" y="57"/>
                  </a:cubicBezTo>
                  <a:cubicBezTo>
                    <a:pt x="122" y="57"/>
                    <a:pt x="113" y="40"/>
                    <a:pt x="128" y="40"/>
                  </a:cubicBezTo>
                  <a:cubicBezTo>
                    <a:pt x="143" y="40"/>
                    <a:pt x="172" y="55"/>
                    <a:pt x="179" y="57"/>
                  </a:cubicBezTo>
                  <a:cubicBezTo>
                    <a:pt x="186" y="38"/>
                    <a:pt x="195" y="21"/>
                    <a:pt x="217" y="21"/>
                  </a:cubicBezTo>
                  <a:cubicBezTo>
                    <a:pt x="230" y="21"/>
                    <a:pt x="222" y="29"/>
                    <a:pt x="232" y="20"/>
                  </a:cubicBezTo>
                  <a:cubicBezTo>
                    <a:pt x="236" y="12"/>
                    <a:pt x="242" y="9"/>
                    <a:pt x="250" y="9"/>
                  </a:cubicBezTo>
                  <a:cubicBezTo>
                    <a:pt x="289" y="9"/>
                    <a:pt x="297" y="9"/>
                    <a:pt x="337" y="9"/>
                  </a:cubicBezTo>
                  <a:cubicBezTo>
                    <a:pt x="338" y="6"/>
                    <a:pt x="342" y="4"/>
                    <a:pt x="346" y="4"/>
                  </a:cubicBezTo>
                  <a:cubicBezTo>
                    <a:pt x="359" y="4"/>
                    <a:pt x="363" y="13"/>
                    <a:pt x="375" y="13"/>
                  </a:cubicBezTo>
                  <a:cubicBezTo>
                    <a:pt x="385" y="13"/>
                    <a:pt x="388" y="0"/>
                    <a:pt x="399" y="0"/>
                  </a:cubicBezTo>
                  <a:cubicBezTo>
                    <a:pt x="410" y="0"/>
                    <a:pt x="415" y="5"/>
                    <a:pt x="422" y="5"/>
                  </a:cubicBezTo>
                  <a:cubicBezTo>
                    <a:pt x="431" y="5"/>
                    <a:pt x="435" y="5"/>
                    <a:pt x="443" y="5"/>
                  </a:cubicBezTo>
                  <a:cubicBezTo>
                    <a:pt x="461" y="5"/>
                    <a:pt x="526" y="3"/>
                    <a:pt x="541" y="1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08" name="Freeform 153">
              <a:extLst>
                <a:ext uri="{FF2B5EF4-FFF2-40B4-BE49-F238E27FC236}">
                  <a16:creationId xmlns:a16="http://schemas.microsoft.com/office/drawing/2014/main" id="{8F2B7EBE-AFF6-4112-8922-3CB25012CC8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6081" y="1257664"/>
              <a:ext cx="1486057" cy="1186079"/>
            </a:xfrm>
            <a:custGeom>
              <a:avLst/>
              <a:gdLst>
                <a:gd name="T0" fmla="*/ 481 w 1299"/>
                <a:gd name="T1" fmla="*/ 670 h 1036"/>
                <a:gd name="T2" fmla="*/ 458 w 1299"/>
                <a:gd name="T3" fmla="*/ 648 h 1036"/>
                <a:gd name="T4" fmla="*/ 392 w 1299"/>
                <a:gd name="T5" fmla="*/ 604 h 1036"/>
                <a:gd name="T6" fmla="*/ 369 w 1299"/>
                <a:gd name="T7" fmla="*/ 543 h 1036"/>
                <a:gd name="T8" fmla="*/ 187 w 1299"/>
                <a:gd name="T9" fmla="*/ 393 h 1036"/>
                <a:gd name="T10" fmla="*/ 125 w 1299"/>
                <a:gd name="T11" fmla="*/ 400 h 1036"/>
                <a:gd name="T12" fmla="*/ 74 w 1299"/>
                <a:gd name="T13" fmla="*/ 390 h 1036"/>
                <a:gd name="T14" fmla="*/ 32 w 1299"/>
                <a:gd name="T15" fmla="*/ 364 h 1036"/>
                <a:gd name="T16" fmla="*/ 87 w 1299"/>
                <a:gd name="T17" fmla="*/ 342 h 1036"/>
                <a:gd name="T18" fmla="*/ 110 w 1299"/>
                <a:gd name="T19" fmla="*/ 324 h 1036"/>
                <a:gd name="T20" fmla="*/ 0 w 1299"/>
                <a:gd name="T21" fmla="*/ 298 h 1036"/>
                <a:gd name="T22" fmla="*/ 144 w 1299"/>
                <a:gd name="T23" fmla="*/ 253 h 1036"/>
                <a:gd name="T24" fmla="*/ 123 w 1299"/>
                <a:gd name="T25" fmla="*/ 183 h 1036"/>
                <a:gd name="T26" fmla="*/ 248 w 1299"/>
                <a:gd name="T27" fmla="*/ 105 h 1036"/>
                <a:gd name="T28" fmla="*/ 407 w 1299"/>
                <a:gd name="T29" fmla="*/ 99 h 1036"/>
                <a:gd name="T30" fmla="*/ 447 w 1299"/>
                <a:gd name="T31" fmla="*/ 95 h 1036"/>
                <a:gd name="T32" fmla="*/ 471 w 1299"/>
                <a:gd name="T33" fmla="*/ 67 h 1036"/>
                <a:gd name="T34" fmla="*/ 530 w 1299"/>
                <a:gd name="T35" fmla="*/ 63 h 1036"/>
                <a:gd name="T36" fmla="*/ 610 w 1299"/>
                <a:gd name="T37" fmla="*/ 26 h 1036"/>
                <a:gd name="T38" fmla="*/ 672 w 1299"/>
                <a:gd name="T39" fmla="*/ 22 h 1036"/>
                <a:gd name="T40" fmla="*/ 917 w 1299"/>
                <a:gd name="T41" fmla="*/ 0 h 1036"/>
                <a:gd name="T42" fmla="*/ 1020 w 1299"/>
                <a:gd name="T43" fmla="*/ 86 h 1036"/>
                <a:gd name="T44" fmla="*/ 979 w 1299"/>
                <a:gd name="T45" fmla="*/ 135 h 1036"/>
                <a:gd name="T46" fmla="*/ 1036 w 1299"/>
                <a:gd name="T47" fmla="*/ 183 h 1036"/>
                <a:gd name="T48" fmla="*/ 1174 w 1299"/>
                <a:gd name="T49" fmla="*/ 117 h 1036"/>
                <a:gd name="T50" fmla="*/ 1254 w 1299"/>
                <a:gd name="T51" fmla="*/ 91 h 1036"/>
                <a:gd name="T52" fmla="*/ 1205 w 1299"/>
                <a:gd name="T53" fmla="*/ 169 h 1036"/>
                <a:gd name="T54" fmla="*/ 1187 w 1299"/>
                <a:gd name="T55" fmla="*/ 205 h 1036"/>
                <a:gd name="T56" fmla="*/ 1123 w 1299"/>
                <a:gd name="T57" fmla="*/ 270 h 1036"/>
                <a:gd name="T58" fmla="*/ 1163 w 1299"/>
                <a:gd name="T59" fmla="*/ 319 h 1036"/>
                <a:gd name="T60" fmla="*/ 1129 w 1299"/>
                <a:gd name="T61" fmla="*/ 364 h 1036"/>
                <a:gd name="T62" fmla="*/ 1149 w 1299"/>
                <a:gd name="T63" fmla="*/ 423 h 1036"/>
                <a:gd name="T64" fmla="*/ 1155 w 1299"/>
                <a:gd name="T65" fmla="*/ 467 h 1036"/>
                <a:gd name="T66" fmla="*/ 1087 w 1299"/>
                <a:gd name="T67" fmla="*/ 531 h 1036"/>
                <a:gd name="T68" fmla="*/ 1095 w 1299"/>
                <a:gd name="T69" fmla="*/ 548 h 1036"/>
                <a:gd name="T70" fmla="*/ 1032 w 1299"/>
                <a:gd name="T71" fmla="*/ 535 h 1036"/>
                <a:gd name="T72" fmla="*/ 1087 w 1299"/>
                <a:gd name="T73" fmla="*/ 644 h 1036"/>
                <a:gd name="T74" fmla="*/ 1024 w 1299"/>
                <a:gd name="T75" fmla="*/ 624 h 1036"/>
                <a:gd name="T76" fmla="*/ 1058 w 1299"/>
                <a:gd name="T77" fmla="*/ 675 h 1036"/>
                <a:gd name="T78" fmla="*/ 890 w 1299"/>
                <a:gd name="T79" fmla="*/ 734 h 1036"/>
                <a:gd name="T80" fmla="*/ 830 w 1299"/>
                <a:gd name="T81" fmla="*/ 801 h 1036"/>
                <a:gd name="T82" fmla="*/ 761 w 1299"/>
                <a:gd name="T83" fmla="*/ 809 h 1036"/>
                <a:gd name="T84" fmla="*/ 691 w 1299"/>
                <a:gd name="T85" fmla="*/ 873 h 1036"/>
                <a:gd name="T86" fmla="*/ 659 w 1299"/>
                <a:gd name="T87" fmla="*/ 942 h 1036"/>
                <a:gd name="T88" fmla="*/ 621 w 1299"/>
                <a:gd name="T89" fmla="*/ 1028 h 1036"/>
                <a:gd name="T90" fmla="*/ 538 w 1299"/>
                <a:gd name="T91" fmla="*/ 1008 h 1036"/>
                <a:gd name="T92" fmla="*/ 464 w 1299"/>
                <a:gd name="T93" fmla="*/ 898 h 1036"/>
                <a:gd name="T94" fmla="*/ 439 w 1299"/>
                <a:gd name="T95" fmla="*/ 854 h 1036"/>
                <a:gd name="T96" fmla="*/ 407 w 1299"/>
                <a:gd name="T97" fmla="*/ 789 h 1036"/>
                <a:gd name="T98" fmla="*/ 437 w 1299"/>
                <a:gd name="T99" fmla="*/ 726 h 1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99" h="1036">
                  <a:moveTo>
                    <a:pt x="437" y="726"/>
                  </a:moveTo>
                  <a:cubicBezTo>
                    <a:pt x="448" y="720"/>
                    <a:pt x="448" y="719"/>
                    <a:pt x="458" y="724"/>
                  </a:cubicBezTo>
                  <a:cubicBezTo>
                    <a:pt x="463" y="700"/>
                    <a:pt x="474" y="692"/>
                    <a:pt x="481" y="670"/>
                  </a:cubicBezTo>
                  <a:cubicBezTo>
                    <a:pt x="458" y="662"/>
                    <a:pt x="402" y="658"/>
                    <a:pt x="399" y="636"/>
                  </a:cubicBezTo>
                  <a:cubicBezTo>
                    <a:pt x="407" y="633"/>
                    <a:pt x="406" y="636"/>
                    <a:pt x="413" y="636"/>
                  </a:cubicBezTo>
                  <a:cubicBezTo>
                    <a:pt x="429" y="636"/>
                    <a:pt x="440" y="648"/>
                    <a:pt x="458" y="648"/>
                  </a:cubicBezTo>
                  <a:cubicBezTo>
                    <a:pt x="466" y="648"/>
                    <a:pt x="465" y="641"/>
                    <a:pt x="466" y="636"/>
                  </a:cubicBezTo>
                  <a:cubicBezTo>
                    <a:pt x="443" y="628"/>
                    <a:pt x="436" y="590"/>
                    <a:pt x="411" y="590"/>
                  </a:cubicBezTo>
                  <a:cubicBezTo>
                    <a:pt x="404" y="590"/>
                    <a:pt x="402" y="604"/>
                    <a:pt x="392" y="604"/>
                  </a:cubicBezTo>
                  <a:cubicBezTo>
                    <a:pt x="378" y="604"/>
                    <a:pt x="371" y="602"/>
                    <a:pt x="371" y="590"/>
                  </a:cubicBezTo>
                  <a:cubicBezTo>
                    <a:pt x="371" y="573"/>
                    <a:pt x="388" y="575"/>
                    <a:pt x="388" y="556"/>
                  </a:cubicBezTo>
                  <a:cubicBezTo>
                    <a:pt x="388" y="544"/>
                    <a:pt x="376" y="544"/>
                    <a:pt x="369" y="543"/>
                  </a:cubicBezTo>
                  <a:cubicBezTo>
                    <a:pt x="369" y="531"/>
                    <a:pt x="369" y="531"/>
                    <a:pt x="369" y="531"/>
                  </a:cubicBezTo>
                  <a:cubicBezTo>
                    <a:pt x="348" y="462"/>
                    <a:pt x="295" y="393"/>
                    <a:pt x="210" y="393"/>
                  </a:cubicBezTo>
                  <a:cubicBezTo>
                    <a:pt x="197" y="393"/>
                    <a:pt x="194" y="393"/>
                    <a:pt x="187" y="393"/>
                  </a:cubicBezTo>
                  <a:cubicBezTo>
                    <a:pt x="177" y="393"/>
                    <a:pt x="173" y="404"/>
                    <a:pt x="163" y="404"/>
                  </a:cubicBezTo>
                  <a:cubicBezTo>
                    <a:pt x="156" y="404"/>
                    <a:pt x="149" y="397"/>
                    <a:pt x="140" y="397"/>
                  </a:cubicBezTo>
                  <a:cubicBezTo>
                    <a:pt x="132" y="397"/>
                    <a:pt x="129" y="399"/>
                    <a:pt x="125" y="400"/>
                  </a:cubicBezTo>
                  <a:cubicBezTo>
                    <a:pt x="127" y="403"/>
                    <a:pt x="131" y="406"/>
                    <a:pt x="133" y="407"/>
                  </a:cubicBezTo>
                  <a:cubicBezTo>
                    <a:pt x="128" y="412"/>
                    <a:pt x="129" y="409"/>
                    <a:pt x="123" y="409"/>
                  </a:cubicBezTo>
                  <a:cubicBezTo>
                    <a:pt x="107" y="409"/>
                    <a:pt x="83" y="402"/>
                    <a:pt x="74" y="390"/>
                  </a:cubicBezTo>
                  <a:cubicBezTo>
                    <a:pt x="81" y="385"/>
                    <a:pt x="86" y="384"/>
                    <a:pt x="89" y="377"/>
                  </a:cubicBezTo>
                  <a:cubicBezTo>
                    <a:pt x="77" y="373"/>
                    <a:pt x="68" y="364"/>
                    <a:pt x="59" y="364"/>
                  </a:cubicBezTo>
                  <a:cubicBezTo>
                    <a:pt x="42" y="364"/>
                    <a:pt x="46" y="369"/>
                    <a:pt x="32" y="364"/>
                  </a:cubicBezTo>
                  <a:cubicBezTo>
                    <a:pt x="34" y="353"/>
                    <a:pt x="49" y="348"/>
                    <a:pt x="55" y="348"/>
                  </a:cubicBezTo>
                  <a:cubicBezTo>
                    <a:pt x="63" y="348"/>
                    <a:pt x="68" y="348"/>
                    <a:pt x="74" y="348"/>
                  </a:cubicBezTo>
                  <a:cubicBezTo>
                    <a:pt x="81" y="348"/>
                    <a:pt x="84" y="347"/>
                    <a:pt x="87" y="342"/>
                  </a:cubicBezTo>
                  <a:cubicBezTo>
                    <a:pt x="131" y="342"/>
                    <a:pt x="131" y="342"/>
                    <a:pt x="131" y="342"/>
                  </a:cubicBezTo>
                  <a:cubicBezTo>
                    <a:pt x="138" y="336"/>
                    <a:pt x="138" y="333"/>
                    <a:pt x="140" y="324"/>
                  </a:cubicBezTo>
                  <a:cubicBezTo>
                    <a:pt x="110" y="324"/>
                    <a:pt x="110" y="324"/>
                    <a:pt x="110" y="324"/>
                  </a:cubicBezTo>
                  <a:cubicBezTo>
                    <a:pt x="109" y="328"/>
                    <a:pt x="106" y="332"/>
                    <a:pt x="102" y="332"/>
                  </a:cubicBezTo>
                  <a:cubicBezTo>
                    <a:pt x="90" y="332"/>
                    <a:pt x="86" y="332"/>
                    <a:pt x="76" y="332"/>
                  </a:cubicBezTo>
                  <a:cubicBezTo>
                    <a:pt x="73" y="332"/>
                    <a:pt x="0" y="311"/>
                    <a:pt x="0" y="298"/>
                  </a:cubicBezTo>
                  <a:cubicBezTo>
                    <a:pt x="0" y="273"/>
                    <a:pt x="27" y="282"/>
                    <a:pt x="43" y="276"/>
                  </a:cubicBezTo>
                  <a:cubicBezTo>
                    <a:pt x="57" y="272"/>
                    <a:pt x="65" y="263"/>
                    <a:pt x="80" y="258"/>
                  </a:cubicBezTo>
                  <a:cubicBezTo>
                    <a:pt x="100" y="251"/>
                    <a:pt x="127" y="263"/>
                    <a:pt x="144" y="253"/>
                  </a:cubicBezTo>
                  <a:cubicBezTo>
                    <a:pt x="156" y="245"/>
                    <a:pt x="165" y="230"/>
                    <a:pt x="165" y="210"/>
                  </a:cubicBezTo>
                  <a:cubicBezTo>
                    <a:pt x="151" y="209"/>
                    <a:pt x="108" y="210"/>
                    <a:pt x="108" y="195"/>
                  </a:cubicBezTo>
                  <a:cubicBezTo>
                    <a:pt x="108" y="187"/>
                    <a:pt x="119" y="183"/>
                    <a:pt x="123" y="183"/>
                  </a:cubicBezTo>
                  <a:cubicBezTo>
                    <a:pt x="149" y="174"/>
                    <a:pt x="183" y="155"/>
                    <a:pt x="198" y="139"/>
                  </a:cubicBezTo>
                  <a:cubicBezTo>
                    <a:pt x="204" y="144"/>
                    <a:pt x="210" y="145"/>
                    <a:pt x="218" y="145"/>
                  </a:cubicBezTo>
                  <a:cubicBezTo>
                    <a:pt x="244" y="145"/>
                    <a:pt x="224" y="109"/>
                    <a:pt x="248" y="105"/>
                  </a:cubicBezTo>
                  <a:cubicBezTo>
                    <a:pt x="278" y="102"/>
                    <a:pt x="290" y="94"/>
                    <a:pt x="318" y="94"/>
                  </a:cubicBezTo>
                  <a:cubicBezTo>
                    <a:pt x="339" y="88"/>
                    <a:pt x="355" y="75"/>
                    <a:pt x="375" y="75"/>
                  </a:cubicBezTo>
                  <a:cubicBezTo>
                    <a:pt x="389" y="75"/>
                    <a:pt x="393" y="99"/>
                    <a:pt x="407" y="99"/>
                  </a:cubicBezTo>
                  <a:cubicBezTo>
                    <a:pt x="407" y="94"/>
                    <a:pt x="403" y="89"/>
                    <a:pt x="403" y="83"/>
                  </a:cubicBezTo>
                  <a:cubicBezTo>
                    <a:pt x="411" y="75"/>
                    <a:pt x="411" y="75"/>
                    <a:pt x="411" y="75"/>
                  </a:cubicBezTo>
                  <a:cubicBezTo>
                    <a:pt x="419" y="90"/>
                    <a:pt x="432" y="89"/>
                    <a:pt x="447" y="95"/>
                  </a:cubicBezTo>
                  <a:cubicBezTo>
                    <a:pt x="451" y="95"/>
                    <a:pt x="458" y="95"/>
                    <a:pt x="458" y="95"/>
                  </a:cubicBezTo>
                  <a:cubicBezTo>
                    <a:pt x="456" y="89"/>
                    <a:pt x="452" y="84"/>
                    <a:pt x="452" y="78"/>
                  </a:cubicBezTo>
                  <a:cubicBezTo>
                    <a:pt x="452" y="68"/>
                    <a:pt x="464" y="67"/>
                    <a:pt x="471" y="67"/>
                  </a:cubicBezTo>
                  <a:cubicBezTo>
                    <a:pt x="502" y="67"/>
                    <a:pt x="521" y="86"/>
                    <a:pt x="539" y="95"/>
                  </a:cubicBezTo>
                  <a:cubicBezTo>
                    <a:pt x="574" y="95"/>
                    <a:pt x="574" y="95"/>
                    <a:pt x="574" y="95"/>
                  </a:cubicBezTo>
                  <a:cubicBezTo>
                    <a:pt x="561" y="89"/>
                    <a:pt x="530" y="78"/>
                    <a:pt x="530" y="63"/>
                  </a:cubicBezTo>
                  <a:cubicBezTo>
                    <a:pt x="530" y="51"/>
                    <a:pt x="554" y="55"/>
                    <a:pt x="561" y="54"/>
                  </a:cubicBezTo>
                  <a:cubicBezTo>
                    <a:pt x="555" y="48"/>
                    <a:pt x="549" y="47"/>
                    <a:pt x="546" y="42"/>
                  </a:cubicBezTo>
                  <a:cubicBezTo>
                    <a:pt x="566" y="32"/>
                    <a:pt x="585" y="26"/>
                    <a:pt x="610" y="26"/>
                  </a:cubicBezTo>
                  <a:cubicBezTo>
                    <a:pt x="628" y="26"/>
                    <a:pt x="640" y="25"/>
                    <a:pt x="657" y="32"/>
                  </a:cubicBezTo>
                  <a:cubicBezTo>
                    <a:pt x="672" y="32"/>
                    <a:pt x="672" y="32"/>
                    <a:pt x="672" y="32"/>
                  </a:cubicBezTo>
                  <a:cubicBezTo>
                    <a:pt x="672" y="22"/>
                    <a:pt x="672" y="22"/>
                    <a:pt x="672" y="22"/>
                  </a:cubicBezTo>
                  <a:cubicBezTo>
                    <a:pt x="683" y="20"/>
                    <a:pt x="691" y="22"/>
                    <a:pt x="702" y="22"/>
                  </a:cubicBezTo>
                  <a:cubicBezTo>
                    <a:pt x="739" y="22"/>
                    <a:pt x="768" y="0"/>
                    <a:pt x="807" y="0"/>
                  </a:cubicBezTo>
                  <a:cubicBezTo>
                    <a:pt x="849" y="0"/>
                    <a:pt x="879" y="0"/>
                    <a:pt x="917" y="0"/>
                  </a:cubicBezTo>
                  <a:cubicBezTo>
                    <a:pt x="961" y="0"/>
                    <a:pt x="995" y="30"/>
                    <a:pt x="1030" y="46"/>
                  </a:cubicBezTo>
                  <a:cubicBezTo>
                    <a:pt x="1051" y="55"/>
                    <a:pt x="1077" y="49"/>
                    <a:pt x="1096" y="54"/>
                  </a:cubicBezTo>
                  <a:cubicBezTo>
                    <a:pt x="1092" y="82"/>
                    <a:pt x="1041" y="78"/>
                    <a:pt x="1020" y="86"/>
                  </a:cubicBezTo>
                  <a:cubicBezTo>
                    <a:pt x="854" y="95"/>
                    <a:pt x="854" y="95"/>
                    <a:pt x="854" y="95"/>
                  </a:cubicBezTo>
                  <a:cubicBezTo>
                    <a:pt x="867" y="105"/>
                    <a:pt x="994" y="90"/>
                    <a:pt x="1007" y="95"/>
                  </a:cubicBezTo>
                  <a:cubicBezTo>
                    <a:pt x="1006" y="102"/>
                    <a:pt x="973" y="135"/>
                    <a:pt x="979" y="135"/>
                  </a:cubicBezTo>
                  <a:cubicBezTo>
                    <a:pt x="998" y="135"/>
                    <a:pt x="1043" y="90"/>
                    <a:pt x="1068" y="90"/>
                  </a:cubicBezTo>
                  <a:cubicBezTo>
                    <a:pt x="1082" y="90"/>
                    <a:pt x="1087" y="102"/>
                    <a:pt x="1087" y="113"/>
                  </a:cubicBezTo>
                  <a:cubicBezTo>
                    <a:pt x="1087" y="121"/>
                    <a:pt x="1038" y="175"/>
                    <a:pt x="1036" y="183"/>
                  </a:cubicBezTo>
                  <a:cubicBezTo>
                    <a:pt x="1056" y="177"/>
                    <a:pt x="1094" y="125"/>
                    <a:pt x="1106" y="115"/>
                  </a:cubicBezTo>
                  <a:cubicBezTo>
                    <a:pt x="1126" y="115"/>
                    <a:pt x="1157" y="115"/>
                    <a:pt x="1157" y="115"/>
                  </a:cubicBezTo>
                  <a:cubicBezTo>
                    <a:pt x="1157" y="115"/>
                    <a:pt x="1171" y="118"/>
                    <a:pt x="1174" y="117"/>
                  </a:cubicBezTo>
                  <a:cubicBezTo>
                    <a:pt x="1188" y="112"/>
                    <a:pt x="1190" y="108"/>
                    <a:pt x="1202" y="102"/>
                  </a:cubicBezTo>
                  <a:cubicBezTo>
                    <a:pt x="1239" y="102"/>
                    <a:pt x="1239" y="102"/>
                    <a:pt x="1239" y="102"/>
                  </a:cubicBezTo>
                  <a:cubicBezTo>
                    <a:pt x="1241" y="92"/>
                    <a:pt x="1246" y="91"/>
                    <a:pt x="1254" y="91"/>
                  </a:cubicBezTo>
                  <a:cubicBezTo>
                    <a:pt x="1263" y="91"/>
                    <a:pt x="1299" y="109"/>
                    <a:pt x="1299" y="119"/>
                  </a:cubicBezTo>
                  <a:cubicBezTo>
                    <a:pt x="1299" y="129"/>
                    <a:pt x="1285" y="136"/>
                    <a:pt x="1280" y="137"/>
                  </a:cubicBezTo>
                  <a:cubicBezTo>
                    <a:pt x="1255" y="146"/>
                    <a:pt x="1239" y="169"/>
                    <a:pt x="1205" y="169"/>
                  </a:cubicBezTo>
                  <a:cubicBezTo>
                    <a:pt x="1214" y="174"/>
                    <a:pt x="1215" y="174"/>
                    <a:pt x="1221" y="169"/>
                  </a:cubicBezTo>
                  <a:cubicBezTo>
                    <a:pt x="1221" y="191"/>
                    <a:pt x="1201" y="191"/>
                    <a:pt x="1187" y="195"/>
                  </a:cubicBezTo>
                  <a:cubicBezTo>
                    <a:pt x="1192" y="206"/>
                    <a:pt x="1187" y="197"/>
                    <a:pt x="1187" y="205"/>
                  </a:cubicBezTo>
                  <a:cubicBezTo>
                    <a:pt x="1187" y="218"/>
                    <a:pt x="1167" y="221"/>
                    <a:pt x="1153" y="225"/>
                  </a:cubicBezTo>
                  <a:cubicBezTo>
                    <a:pt x="1154" y="233"/>
                    <a:pt x="1153" y="233"/>
                    <a:pt x="1153" y="237"/>
                  </a:cubicBezTo>
                  <a:cubicBezTo>
                    <a:pt x="1153" y="253"/>
                    <a:pt x="1137" y="259"/>
                    <a:pt x="1123" y="270"/>
                  </a:cubicBezTo>
                  <a:cubicBezTo>
                    <a:pt x="1114" y="277"/>
                    <a:pt x="1114" y="296"/>
                    <a:pt x="1110" y="304"/>
                  </a:cubicBezTo>
                  <a:cubicBezTo>
                    <a:pt x="1118" y="308"/>
                    <a:pt x="1124" y="304"/>
                    <a:pt x="1132" y="304"/>
                  </a:cubicBezTo>
                  <a:cubicBezTo>
                    <a:pt x="1145" y="304"/>
                    <a:pt x="1155" y="313"/>
                    <a:pt x="1163" y="319"/>
                  </a:cubicBezTo>
                  <a:cubicBezTo>
                    <a:pt x="1159" y="322"/>
                    <a:pt x="1154" y="324"/>
                    <a:pt x="1149" y="324"/>
                  </a:cubicBezTo>
                  <a:cubicBezTo>
                    <a:pt x="1152" y="337"/>
                    <a:pt x="1182" y="333"/>
                    <a:pt x="1182" y="352"/>
                  </a:cubicBezTo>
                  <a:cubicBezTo>
                    <a:pt x="1182" y="371"/>
                    <a:pt x="1142" y="364"/>
                    <a:pt x="1129" y="364"/>
                  </a:cubicBezTo>
                  <a:cubicBezTo>
                    <a:pt x="1120" y="364"/>
                    <a:pt x="1114" y="370"/>
                    <a:pt x="1114" y="376"/>
                  </a:cubicBezTo>
                  <a:cubicBezTo>
                    <a:pt x="1114" y="389"/>
                    <a:pt x="1127" y="389"/>
                    <a:pt x="1138" y="389"/>
                  </a:cubicBezTo>
                  <a:cubicBezTo>
                    <a:pt x="1138" y="407"/>
                    <a:pt x="1149" y="412"/>
                    <a:pt x="1149" y="423"/>
                  </a:cubicBezTo>
                  <a:cubicBezTo>
                    <a:pt x="1149" y="430"/>
                    <a:pt x="1145" y="436"/>
                    <a:pt x="1149" y="441"/>
                  </a:cubicBezTo>
                  <a:cubicBezTo>
                    <a:pt x="1137" y="441"/>
                    <a:pt x="1125" y="441"/>
                    <a:pt x="1125" y="451"/>
                  </a:cubicBezTo>
                  <a:cubicBezTo>
                    <a:pt x="1125" y="465"/>
                    <a:pt x="1146" y="464"/>
                    <a:pt x="1155" y="467"/>
                  </a:cubicBezTo>
                  <a:cubicBezTo>
                    <a:pt x="1151" y="480"/>
                    <a:pt x="1136" y="487"/>
                    <a:pt x="1121" y="489"/>
                  </a:cubicBezTo>
                  <a:cubicBezTo>
                    <a:pt x="1121" y="494"/>
                    <a:pt x="1125" y="499"/>
                    <a:pt x="1129" y="501"/>
                  </a:cubicBezTo>
                  <a:cubicBezTo>
                    <a:pt x="1123" y="524"/>
                    <a:pt x="1093" y="514"/>
                    <a:pt x="1087" y="531"/>
                  </a:cubicBezTo>
                  <a:cubicBezTo>
                    <a:pt x="1079" y="525"/>
                    <a:pt x="1070" y="521"/>
                    <a:pt x="1064" y="513"/>
                  </a:cubicBezTo>
                  <a:cubicBezTo>
                    <a:pt x="1053" y="513"/>
                    <a:pt x="1053" y="513"/>
                    <a:pt x="1053" y="513"/>
                  </a:cubicBezTo>
                  <a:cubicBezTo>
                    <a:pt x="1061" y="534"/>
                    <a:pt x="1095" y="527"/>
                    <a:pt x="1095" y="548"/>
                  </a:cubicBezTo>
                  <a:cubicBezTo>
                    <a:pt x="1095" y="558"/>
                    <a:pt x="1092" y="571"/>
                    <a:pt x="1083" y="571"/>
                  </a:cubicBezTo>
                  <a:cubicBezTo>
                    <a:pt x="1070" y="571"/>
                    <a:pt x="1046" y="550"/>
                    <a:pt x="1042" y="535"/>
                  </a:cubicBezTo>
                  <a:cubicBezTo>
                    <a:pt x="1036" y="536"/>
                    <a:pt x="1033" y="535"/>
                    <a:pt x="1032" y="535"/>
                  </a:cubicBezTo>
                  <a:cubicBezTo>
                    <a:pt x="1032" y="547"/>
                    <a:pt x="1032" y="547"/>
                    <a:pt x="1032" y="547"/>
                  </a:cubicBezTo>
                  <a:cubicBezTo>
                    <a:pt x="1059" y="575"/>
                    <a:pt x="1107" y="589"/>
                    <a:pt x="1107" y="634"/>
                  </a:cubicBezTo>
                  <a:cubicBezTo>
                    <a:pt x="1107" y="643"/>
                    <a:pt x="1095" y="644"/>
                    <a:pt x="1087" y="644"/>
                  </a:cubicBezTo>
                  <a:cubicBezTo>
                    <a:pt x="1051" y="644"/>
                    <a:pt x="1059" y="604"/>
                    <a:pt x="1028" y="604"/>
                  </a:cubicBezTo>
                  <a:cubicBezTo>
                    <a:pt x="1024" y="604"/>
                    <a:pt x="1020" y="606"/>
                    <a:pt x="1017" y="604"/>
                  </a:cubicBezTo>
                  <a:cubicBezTo>
                    <a:pt x="1017" y="615"/>
                    <a:pt x="1024" y="617"/>
                    <a:pt x="1024" y="624"/>
                  </a:cubicBezTo>
                  <a:cubicBezTo>
                    <a:pt x="1024" y="631"/>
                    <a:pt x="1011" y="633"/>
                    <a:pt x="1007" y="634"/>
                  </a:cubicBezTo>
                  <a:cubicBezTo>
                    <a:pt x="1007" y="658"/>
                    <a:pt x="1075" y="655"/>
                    <a:pt x="1091" y="660"/>
                  </a:cubicBezTo>
                  <a:cubicBezTo>
                    <a:pt x="1079" y="670"/>
                    <a:pt x="1072" y="671"/>
                    <a:pt x="1058" y="675"/>
                  </a:cubicBezTo>
                  <a:cubicBezTo>
                    <a:pt x="1033" y="684"/>
                    <a:pt x="1026" y="706"/>
                    <a:pt x="1004" y="714"/>
                  </a:cubicBezTo>
                  <a:cubicBezTo>
                    <a:pt x="976" y="723"/>
                    <a:pt x="954" y="721"/>
                    <a:pt x="926" y="734"/>
                  </a:cubicBezTo>
                  <a:cubicBezTo>
                    <a:pt x="890" y="734"/>
                    <a:pt x="890" y="734"/>
                    <a:pt x="890" y="734"/>
                  </a:cubicBezTo>
                  <a:cubicBezTo>
                    <a:pt x="883" y="738"/>
                    <a:pt x="875" y="741"/>
                    <a:pt x="875" y="747"/>
                  </a:cubicBezTo>
                  <a:cubicBezTo>
                    <a:pt x="856" y="761"/>
                    <a:pt x="856" y="761"/>
                    <a:pt x="856" y="761"/>
                  </a:cubicBezTo>
                  <a:cubicBezTo>
                    <a:pt x="842" y="773"/>
                    <a:pt x="841" y="789"/>
                    <a:pt x="830" y="801"/>
                  </a:cubicBezTo>
                  <a:cubicBezTo>
                    <a:pt x="814" y="817"/>
                    <a:pt x="789" y="813"/>
                    <a:pt x="773" y="825"/>
                  </a:cubicBezTo>
                  <a:cubicBezTo>
                    <a:pt x="761" y="825"/>
                    <a:pt x="761" y="825"/>
                    <a:pt x="761" y="825"/>
                  </a:cubicBezTo>
                  <a:cubicBezTo>
                    <a:pt x="761" y="809"/>
                    <a:pt x="761" y="809"/>
                    <a:pt x="761" y="809"/>
                  </a:cubicBezTo>
                  <a:cubicBezTo>
                    <a:pt x="750" y="814"/>
                    <a:pt x="753" y="822"/>
                    <a:pt x="746" y="829"/>
                  </a:cubicBezTo>
                  <a:cubicBezTo>
                    <a:pt x="730" y="846"/>
                    <a:pt x="689" y="838"/>
                    <a:pt x="689" y="865"/>
                  </a:cubicBezTo>
                  <a:cubicBezTo>
                    <a:pt x="689" y="867"/>
                    <a:pt x="691" y="870"/>
                    <a:pt x="691" y="873"/>
                  </a:cubicBezTo>
                  <a:cubicBezTo>
                    <a:pt x="689" y="876"/>
                    <a:pt x="686" y="878"/>
                    <a:pt x="686" y="882"/>
                  </a:cubicBezTo>
                  <a:cubicBezTo>
                    <a:pt x="686" y="888"/>
                    <a:pt x="695" y="892"/>
                    <a:pt x="695" y="900"/>
                  </a:cubicBezTo>
                  <a:cubicBezTo>
                    <a:pt x="695" y="927"/>
                    <a:pt x="659" y="919"/>
                    <a:pt x="659" y="942"/>
                  </a:cubicBezTo>
                  <a:cubicBezTo>
                    <a:pt x="659" y="956"/>
                    <a:pt x="658" y="977"/>
                    <a:pt x="659" y="986"/>
                  </a:cubicBezTo>
                  <a:cubicBezTo>
                    <a:pt x="642" y="994"/>
                    <a:pt x="651" y="1036"/>
                    <a:pt x="630" y="1036"/>
                  </a:cubicBezTo>
                  <a:cubicBezTo>
                    <a:pt x="625" y="1036"/>
                    <a:pt x="623" y="1032"/>
                    <a:pt x="621" y="1028"/>
                  </a:cubicBezTo>
                  <a:cubicBezTo>
                    <a:pt x="612" y="1028"/>
                    <a:pt x="611" y="1033"/>
                    <a:pt x="606" y="1033"/>
                  </a:cubicBezTo>
                  <a:cubicBezTo>
                    <a:pt x="587" y="1033"/>
                    <a:pt x="589" y="997"/>
                    <a:pt x="570" y="997"/>
                  </a:cubicBezTo>
                  <a:cubicBezTo>
                    <a:pt x="559" y="997"/>
                    <a:pt x="547" y="1007"/>
                    <a:pt x="538" y="1008"/>
                  </a:cubicBezTo>
                  <a:cubicBezTo>
                    <a:pt x="533" y="989"/>
                    <a:pt x="525" y="995"/>
                    <a:pt x="513" y="986"/>
                  </a:cubicBezTo>
                  <a:cubicBezTo>
                    <a:pt x="508" y="982"/>
                    <a:pt x="510" y="971"/>
                    <a:pt x="508" y="970"/>
                  </a:cubicBezTo>
                  <a:cubicBezTo>
                    <a:pt x="493" y="957"/>
                    <a:pt x="464" y="921"/>
                    <a:pt x="464" y="898"/>
                  </a:cubicBezTo>
                  <a:cubicBezTo>
                    <a:pt x="464" y="888"/>
                    <a:pt x="470" y="889"/>
                    <a:pt x="475" y="883"/>
                  </a:cubicBezTo>
                  <a:cubicBezTo>
                    <a:pt x="464" y="868"/>
                    <a:pt x="460" y="888"/>
                    <a:pt x="447" y="881"/>
                  </a:cubicBezTo>
                  <a:cubicBezTo>
                    <a:pt x="444" y="877"/>
                    <a:pt x="442" y="862"/>
                    <a:pt x="439" y="854"/>
                  </a:cubicBezTo>
                  <a:cubicBezTo>
                    <a:pt x="435" y="839"/>
                    <a:pt x="415" y="830"/>
                    <a:pt x="415" y="809"/>
                  </a:cubicBezTo>
                  <a:cubicBezTo>
                    <a:pt x="415" y="801"/>
                    <a:pt x="420" y="797"/>
                    <a:pt x="422" y="789"/>
                  </a:cubicBezTo>
                  <a:cubicBezTo>
                    <a:pt x="417" y="786"/>
                    <a:pt x="411" y="785"/>
                    <a:pt x="407" y="789"/>
                  </a:cubicBezTo>
                  <a:cubicBezTo>
                    <a:pt x="407" y="771"/>
                    <a:pt x="407" y="771"/>
                    <a:pt x="407" y="771"/>
                  </a:cubicBezTo>
                  <a:cubicBezTo>
                    <a:pt x="418" y="756"/>
                    <a:pt x="422" y="740"/>
                    <a:pt x="437" y="727"/>
                  </a:cubicBezTo>
                  <a:lnTo>
                    <a:pt x="437" y="7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09" name="Freeform 154">
              <a:extLst>
                <a:ext uri="{FF2B5EF4-FFF2-40B4-BE49-F238E27FC236}">
                  <a16:creationId xmlns:a16="http://schemas.microsoft.com/office/drawing/2014/main" id="{81660D96-94A6-4D40-A6BF-797252C869D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6847" y="2004511"/>
              <a:ext cx="71931" cy="48974"/>
            </a:xfrm>
            <a:custGeom>
              <a:avLst/>
              <a:gdLst>
                <a:gd name="T0" fmla="*/ 16 w 63"/>
                <a:gd name="T1" fmla="*/ 43 h 43"/>
                <a:gd name="T2" fmla="*/ 0 w 63"/>
                <a:gd name="T3" fmla="*/ 16 h 43"/>
                <a:gd name="T4" fmla="*/ 17 w 63"/>
                <a:gd name="T5" fmla="*/ 0 h 43"/>
                <a:gd name="T6" fmla="*/ 63 w 63"/>
                <a:gd name="T7" fmla="*/ 27 h 43"/>
                <a:gd name="T8" fmla="*/ 32 w 63"/>
                <a:gd name="T9" fmla="*/ 43 h 43"/>
                <a:gd name="T10" fmla="*/ 16 w 63"/>
                <a:gd name="T11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43">
                  <a:moveTo>
                    <a:pt x="16" y="43"/>
                  </a:moveTo>
                  <a:cubicBezTo>
                    <a:pt x="9" y="43"/>
                    <a:pt x="0" y="25"/>
                    <a:pt x="0" y="16"/>
                  </a:cubicBezTo>
                  <a:cubicBezTo>
                    <a:pt x="0" y="4"/>
                    <a:pt x="10" y="0"/>
                    <a:pt x="17" y="0"/>
                  </a:cubicBezTo>
                  <a:cubicBezTo>
                    <a:pt x="37" y="0"/>
                    <a:pt x="43" y="21"/>
                    <a:pt x="63" y="27"/>
                  </a:cubicBezTo>
                  <a:cubicBezTo>
                    <a:pt x="61" y="41"/>
                    <a:pt x="45" y="43"/>
                    <a:pt x="32" y="43"/>
                  </a:cubicBezTo>
                  <a:lnTo>
                    <a:pt x="16" y="4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10" name="Freeform 155">
              <a:extLst>
                <a:ext uri="{FF2B5EF4-FFF2-40B4-BE49-F238E27FC236}">
                  <a16:creationId xmlns:a16="http://schemas.microsoft.com/office/drawing/2014/main" id="{7BEE1C40-488F-4578-992B-E1ED212992E3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2972" y="1748930"/>
              <a:ext cx="39791" cy="24487"/>
            </a:xfrm>
            <a:custGeom>
              <a:avLst/>
              <a:gdLst>
                <a:gd name="T0" fmla="*/ 10 w 35"/>
                <a:gd name="T1" fmla="*/ 22 h 22"/>
                <a:gd name="T2" fmla="*/ 0 w 35"/>
                <a:gd name="T3" fmla="*/ 10 h 22"/>
                <a:gd name="T4" fmla="*/ 8 w 35"/>
                <a:gd name="T5" fmla="*/ 0 h 22"/>
                <a:gd name="T6" fmla="*/ 22 w 35"/>
                <a:gd name="T7" fmla="*/ 0 h 22"/>
                <a:gd name="T8" fmla="*/ 22 w 35"/>
                <a:gd name="T9" fmla="*/ 10 h 22"/>
                <a:gd name="T10" fmla="*/ 35 w 35"/>
                <a:gd name="T11" fmla="*/ 10 h 22"/>
                <a:gd name="T12" fmla="*/ 10 w 35"/>
                <a:gd name="T13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22">
                  <a:moveTo>
                    <a:pt x="10" y="22"/>
                  </a:moveTo>
                  <a:cubicBezTo>
                    <a:pt x="5" y="22"/>
                    <a:pt x="0" y="14"/>
                    <a:pt x="0" y="10"/>
                  </a:cubicBezTo>
                  <a:cubicBezTo>
                    <a:pt x="0" y="6"/>
                    <a:pt x="6" y="2"/>
                    <a:pt x="8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6"/>
                    <a:pt x="22" y="7"/>
                    <a:pt x="22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1" y="13"/>
                    <a:pt x="18" y="22"/>
                    <a:pt x="10" y="2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11" name="Freeform 156">
              <a:extLst>
                <a:ext uri="{FF2B5EF4-FFF2-40B4-BE49-F238E27FC236}">
                  <a16:creationId xmlns:a16="http://schemas.microsoft.com/office/drawing/2014/main" id="{095A049E-29A5-4319-8A0B-F73B52F508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1247" y="2755950"/>
              <a:ext cx="160696" cy="165286"/>
            </a:xfrm>
            <a:custGeom>
              <a:avLst/>
              <a:gdLst>
                <a:gd name="T0" fmla="*/ 8 w 141"/>
                <a:gd name="T1" fmla="*/ 121 h 145"/>
                <a:gd name="T2" fmla="*/ 0 w 141"/>
                <a:gd name="T3" fmla="*/ 113 h 145"/>
                <a:gd name="T4" fmla="*/ 14 w 141"/>
                <a:gd name="T5" fmla="*/ 98 h 145"/>
                <a:gd name="T6" fmla="*/ 14 w 141"/>
                <a:gd name="T7" fmla="*/ 93 h 145"/>
                <a:gd name="T8" fmla="*/ 8 w 141"/>
                <a:gd name="T9" fmla="*/ 89 h 145"/>
                <a:gd name="T10" fmla="*/ 49 w 141"/>
                <a:gd name="T11" fmla="*/ 24 h 145"/>
                <a:gd name="T12" fmla="*/ 72 w 141"/>
                <a:gd name="T13" fmla="*/ 0 h 145"/>
                <a:gd name="T14" fmla="*/ 77 w 141"/>
                <a:gd name="T15" fmla="*/ 8 h 145"/>
                <a:gd name="T16" fmla="*/ 56 w 141"/>
                <a:gd name="T17" fmla="*/ 49 h 145"/>
                <a:gd name="T18" fmla="*/ 56 w 141"/>
                <a:gd name="T19" fmla="*/ 56 h 145"/>
                <a:gd name="T20" fmla="*/ 68 w 141"/>
                <a:gd name="T21" fmla="*/ 49 h 145"/>
                <a:gd name="T22" fmla="*/ 80 w 141"/>
                <a:gd name="T23" fmla="*/ 53 h 145"/>
                <a:gd name="T24" fmla="*/ 76 w 141"/>
                <a:gd name="T25" fmla="*/ 57 h 145"/>
                <a:gd name="T26" fmla="*/ 76 w 141"/>
                <a:gd name="T27" fmla="*/ 65 h 145"/>
                <a:gd name="T28" fmla="*/ 90 w 141"/>
                <a:gd name="T29" fmla="*/ 65 h 145"/>
                <a:gd name="T30" fmla="*/ 90 w 141"/>
                <a:gd name="T31" fmla="*/ 68 h 145"/>
                <a:gd name="T32" fmla="*/ 99 w 141"/>
                <a:gd name="T33" fmla="*/ 65 h 145"/>
                <a:gd name="T34" fmla="*/ 121 w 141"/>
                <a:gd name="T35" fmla="*/ 65 h 145"/>
                <a:gd name="T36" fmla="*/ 120 w 141"/>
                <a:gd name="T37" fmla="*/ 91 h 145"/>
                <a:gd name="T38" fmla="*/ 128 w 141"/>
                <a:gd name="T39" fmla="*/ 89 h 145"/>
                <a:gd name="T40" fmla="*/ 121 w 141"/>
                <a:gd name="T41" fmla="*/ 101 h 145"/>
                <a:gd name="T42" fmla="*/ 126 w 141"/>
                <a:gd name="T43" fmla="*/ 114 h 145"/>
                <a:gd name="T44" fmla="*/ 136 w 141"/>
                <a:gd name="T45" fmla="*/ 109 h 145"/>
                <a:gd name="T46" fmla="*/ 141 w 141"/>
                <a:gd name="T47" fmla="*/ 126 h 145"/>
                <a:gd name="T48" fmla="*/ 129 w 141"/>
                <a:gd name="T49" fmla="*/ 145 h 145"/>
                <a:gd name="T50" fmla="*/ 122 w 141"/>
                <a:gd name="T51" fmla="*/ 135 h 145"/>
                <a:gd name="T52" fmla="*/ 116 w 141"/>
                <a:gd name="T53" fmla="*/ 134 h 145"/>
                <a:gd name="T54" fmla="*/ 109 w 141"/>
                <a:gd name="T55" fmla="*/ 112 h 145"/>
                <a:gd name="T56" fmla="*/ 87 w 141"/>
                <a:gd name="T57" fmla="*/ 134 h 145"/>
                <a:gd name="T58" fmla="*/ 82 w 141"/>
                <a:gd name="T59" fmla="*/ 134 h 145"/>
                <a:gd name="T60" fmla="*/ 90 w 141"/>
                <a:gd name="T61" fmla="*/ 121 h 145"/>
                <a:gd name="T62" fmla="*/ 69 w 141"/>
                <a:gd name="T63" fmla="*/ 118 h 145"/>
                <a:gd name="T64" fmla="*/ 54 w 141"/>
                <a:gd name="T65" fmla="*/ 122 h 145"/>
                <a:gd name="T66" fmla="*/ 31 w 141"/>
                <a:gd name="T67" fmla="*/ 116 h 145"/>
                <a:gd name="T68" fmla="*/ 8 w 141"/>
                <a:gd name="T69" fmla="*/ 121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1" h="145">
                  <a:moveTo>
                    <a:pt x="8" y="121"/>
                  </a:moveTo>
                  <a:cubicBezTo>
                    <a:pt x="4" y="121"/>
                    <a:pt x="0" y="115"/>
                    <a:pt x="0" y="113"/>
                  </a:cubicBezTo>
                  <a:cubicBezTo>
                    <a:pt x="0" y="110"/>
                    <a:pt x="14" y="99"/>
                    <a:pt x="14" y="98"/>
                  </a:cubicBezTo>
                  <a:cubicBezTo>
                    <a:pt x="14" y="93"/>
                    <a:pt x="14" y="93"/>
                    <a:pt x="14" y="93"/>
                  </a:cubicBezTo>
                  <a:cubicBezTo>
                    <a:pt x="12" y="93"/>
                    <a:pt x="9" y="91"/>
                    <a:pt x="8" y="89"/>
                  </a:cubicBezTo>
                  <a:cubicBezTo>
                    <a:pt x="29" y="78"/>
                    <a:pt x="37" y="42"/>
                    <a:pt x="49" y="24"/>
                  </a:cubicBezTo>
                  <a:cubicBezTo>
                    <a:pt x="55" y="14"/>
                    <a:pt x="59" y="0"/>
                    <a:pt x="72" y="0"/>
                  </a:cubicBezTo>
                  <a:cubicBezTo>
                    <a:pt x="75" y="0"/>
                    <a:pt x="77" y="5"/>
                    <a:pt x="77" y="8"/>
                  </a:cubicBezTo>
                  <a:cubicBezTo>
                    <a:pt x="77" y="26"/>
                    <a:pt x="61" y="34"/>
                    <a:pt x="56" y="49"/>
                  </a:cubicBezTo>
                  <a:cubicBezTo>
                    <a:pt x="56" y="56"/>
                    <a:pt x="56" y="56"/>
                    <a:pt x="56" y="56"/>
                  </a:cubicBezTo>
                  <a:cubicBezTo>
                    <a:pt x="62" y="54"/>
                    <a:pt x="62" y="49"/>
                    <a:pt x="68" y="49"/>
                  </a:cubicBezTo>
                  <a:cubicBezTo>
                    <a:pt x="72" y="49"/>
                    <a:pt x="77" y="50"/>
                    <a:pt x="80" y="53"/>
                  </a:cubicBezTo>
                  <a:cubicBezTo>
                    <a:pt x="76" y="57"/>
                    <a:pt x="76" y="57"/>
                    <a:pt x="76" y="57"/>
                  </a:cubicBezTo>
                  <a:cubicBezTo>
                    <a:pt x="76" y="65"/>
                    <a:pt x="76" y="65"/>
                    <a:pt x="76" y="65"/>
                  </a:cubicBezTo>
                  <a:cubicBezTo>
                    <a:pt x="90" y="65"/>
                    <a:pt x="90" y="65"/>
                    <a:pt x="90" y="65"/>
                  </a:cubicBezTo>
                  <a:cubicBezTo>
                    <a:pt x="90" y="65"/>
                    <a:pt x="90" y="68"/>
                    <a:pt x="90" y="68"/>
                  </a:cubicBezTo>
                  <a:cubicBezTo>
                    <a:pt x="99" y="65"/>
                    <a:pt x="99" y="65"/>
                    <a:pt x="99" y="65"/>
                  </a:cubicBezTo>
                  <a:cubicBezTo>
                    <a:pt x="107" y="68"/>
                    <a:pt x="117" y="68"/>
                    <a:pt x="121" y="65"/>
                  </a:cubicBezTo>
                  <a:cubicBezTo>
                    <a:pt x="121" y="72"/>
                    <a:pt x="120" y="80"/>
                    <a:pt x="120" y="91"/>
                  </a:cubicBezTo>
                  <a:cubicBezTo>
                    <a:pt x="122" y="90"/>
                    <a:pt x="125" y="89"/>
                    <a:pt x="128" y="89"/>
                  </a:cubicBezTo>
                  <a:cubicBezTo>
                    <a:pt x="128" y="96"/>
                    <a:pt x="121" y="98"/>
                    <a:pt x="121" y="101"/>
                  </a:cubicBezTo>
                  <a:cubicBezTo>
                    <a:pt x="121" y="105"/>
                    <a:pt x="126" y="108"/>
                    <a:pt x="126" y="114"/>
                  </a:cubicBezTo>
                  <a:cubicBezTo>
                    <a:pt x="134" y="114"/>
                    <a:pt x="131" y="112"/>
                    <a:pt x="136" y="109"/>
                  </a:cubicBezTo>
                  <a:cubicBezTo>
                    <a:pt x="136" y="119"/>
                    <a:pt x="141" y="118"/>
                    <a:pt x="141" y="126"/>
                  </a:cubicBezTo>
                  <a:cubicBezTo>
                    <a:pt x="141" y="135"/>
                    <a:pt x="137" y="145"/>
                    <a:pt x="129" y="145"/>
                  </a:cubicBezTo>
                  <a:cubicBezTo>
                    <a:pt x="124" y="145"/>
                    <a:pt x="122" y="138"/>
                    <a:pt x="122" y="135"/>
                  </a:cubicBezTo>
                  <a:cubicBezTo>
                    <a:pt x="120" y="135"/>
                    <a:pt x="118" y="134"/>
                    <a:pt x="116" y="134"/>
                  </a:cubicBezTo>
                  <a:cubicBezTo>
                    <a:pt x="110" y="134"/>
                    <a:pt x="115" y="119"/>
                    <a:pt x="109" y="112"/>
                  </a:cubicBezTo>
                  <a:cubicBezTo>
                    <a:pt x="103" y="122"/>
                    <a:pt x="96" y="134"/>
                    <a:pt x="87" y="134"/>
                  </a:cubicBezTo>
                  <a:cubicBezTo>
                    <a:pt x="85" y="134"/>
                    <a:pt x="82" y="135"/>
                    <a:pt x="82" y="134"/>
                  </a:cubicBezTo>
                  <a:cubicBezTo>
                    <a:pt x="82" y="126"/>
                    <a:pt x="88" y="126"/>
                    <a:pt x="90" y="121"/>
                  </a:cubicBezTo>
                  <a:cubicBezTo>
                    <a:pt x="83" y="121"/>
                    <a:pt x="73" y="126"/>
                    <a:pt x="69" y="118"/>
                  </a:cubicBezTo>
                  <a:cubicBezTo>
                    <a:pt x="64" y="120"/>
                    <a:pt x="59" y="122"/>
                    <a:pt x="54" y="122"/>
                  </a:cubicBezTo>
                  <a:cubicBezTo>
                    <a:pt x="44" y="122"/>
                    <a:pt x="40" y="116"/>
                    <a:pt x="31" y="116"/>
                  </a:cubicBezTo>
                  <a:cubicBezTo>
                    <a:pt x="20" y="116"/>
                    <a:pt x="17" y="121"/>
                    <a:pt x="8" y="12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12" name="Freeform 157">
              <a:extLst>
                <a:ext uri="{FF2B5EF4-FFF2-40B4-BE49-F238E27FC236}">
                  <a16:creationId xmlns:a16="http://schemas.microsoft.com/office/drawing/2014/main" id="{F2E353B2-B85F-43B1-BC86-C4B98B494158}"/>
                </a:ext>
              </a:extLst>
            </p:cNvPr>
            <p:cNvSpPr>
              <a:spLocks/>
            </p:cNvSpPr>
            <p:nvPr/>
          </p:nvSpPr>
          <p:spPr bwMode="auto">
            <a:xfrm>
              <a:off x="9197435" y="1696896"/>
              <a:ext cx="191305" cy="76521"/>
            </a:xfrm>
            <a:custGeom>
              <a:avLst/>
              <a:gdLst>
                <a:gd name="T0" fmla="*/ 132 w 166"/>
                <a:gd name="T1" fmla="*/ 51 h 67"/>
                <a:gd name="T2" fmla="*/ 113 w 166"/>
                <a:gd name="T3" fmla="*/ 59 h 67"/>
                <a:gd name="T4" fmla="*/ 100 w 166"/>
                <a:gd name="T5" fmla="*/ 51 h 67"/>
                <a:gd name="T6" fmla="*/ 84 w 166"/>
                <a:gd name="T7" fmla="*/ 57 h 67"/>
                <a:gd name="T8" fmla="*/ 68 w 166"/>
                <a:gd name="T9" fmla="*/ 63 h 67"/>
                <a:gd name="T10" fmla="*/ 54 w 166"/>
                <a:gd name="T11" fmla="*/ 55 h 67"/>
                <a:gd name="T12" fmla="*/ 37 w 166"/>
                <a:gd name="T13" fmla="*/ 67 h 67"/>
                <a:gd name="T14" fmla="*/ 0 w 166"/>
                <a:gd name="T15" fmla="*/ 31 h 67"/>
                <a:gd name="T16" fmla="*/ 34 w 166"/>
                <a:gd name="T17" fmla="*/ 0 h 67"/>
                <a:gd name="T18" fmla="*/ 79 w 166"/>
                <a:gd name="T19" fmla="*/ 25 h 67"/>
                <a:gd name="T20" fmla="*/ 92 w 166"/>
                <a:gd name="T21" fmla="*/ 4 h 67"/>
                <a:gd name="T22" fmla="*/ 166 w 166"/>
                <a:gd name="T23" fmla="*/ 25 h 67"/>
                <a:gd name="T24" fmla="*/ 153 w 166"/>
                <a:gd name="T25" fmla="*/ 51 h 67"/>
                <a:gd name="T26" fmla="*/ 132 w 166"/>
                <a:gd name="T27" fmla="*/ 51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6" h="67">
                  <a:moveTo>
                    <a:pt x="132" y="51"/>
                  </a:moveTo>
                  <a:cubicBezTo>
                    <a:pt x="126" y="51"/>
                    <a:pt x="122" y="59"/>
                    <a:pt x="113" y="59"/>
                  </a:cubicBezTo>
                  <a:cubicBezTo>
                    <a:pt x="108" y="59"/>
                    <a:pt x="105" y="51"/>
                    <a:pt x="100" y="51"/>
                  </a:cubicBezTo>
                  <a:cubicBezTo>
                    <a:pt x="93" y="51"/>
                    <a:pt x="90" y="57"/>
                    <a:pt x="84" y="57"/>
                  </a:cubicBezTo>
                  <a:cubicBezTo>
                    <a:pt x="80" y="57"/>
                    <a:pt x="75" y="63"/>
                    <a:pt x="68" y="63"/>
                  </a:cubicBezTo>
                  <a:cubicBezTo>
                    <a:pt x="61" y="63"/>
                    <a:pt x="58" y="60"/>
                    <a:pt x="54" y="55"/>
                  </a:cubicBezTo>
                  <a:cubicBezTo>
                    <a:pt x="49" y="60"/>
                    <a:pt x="45" y="67"/>
                    <a:pt x="37" y="67"/>
                  </a:cubicBezTo>
                  <a:cubicBezTo>
                    <a:pt x="18" y="67"/>
                    <a:pt x="0" y="51"/>
                    <a:pt x="0" y="31"/>
                  </a:cubicBezTo>
                  <a:cubicBezTo>
                    <a:pt x="0" y="13"/>
                    <a:pt x="18" y="0"/>
                    <a:pt x="34" y="0"/>
                  </a:cubicBezTo>
                  <a:cubicBezTo>
                    <a:pt x="57" y="0"/>
                    <a:pt x="59" y="25"/>
                    <a:pt x="79" y="25"/>
                  </a:cubicBezTo>
                  <a:cubicBezTo>
                    <a:pt x="79" y="13"/>
                    <a:pt x="83" y="4"/>
                    <a:pt x="92" y="4"/>
                  </a:cubicBezTo>
                  <a:cubicBezTo>
                    <a:pt x="106" y="4"/>
                    <a:pt x="150" y="20"/>
                    <a:pt x="166" y="25"/>
                  </a:cubicBezTo>
                  <a:cubicBezTo>
                    <a:pt x="163" y="36"/>
                    <a:pt x="153" y="45"/>
                    <a:pt x="153" y="51"/>
                  </a:cubicBezTo>
                  <a:lnTo>
                    <a:pt x="132" y="5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13" name="Freeform 158">
              <a:extLst>
                <a:ext uri="{FF2B5EF4-FFF2-40B4-BE49-F238E27FC236}">
                  <a16:creationId xmlns:a16="http://schemas.microsoft.com/office/drawing/2014/main" id="{704E96FB-4FCB-43A5-AA49-819FC48765A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0286" y="3354346"/>
              <a:ext cx="988664" cy="697874"/>
            </a:xfrm>
            <a:custGeom>
              <a:avLst/>
              <a:gdLst>
                <a:gd name="T0" fmla="*/ 430 w 865"/>
                <a:gd name="T1" fmla="*/ 177 h 610"/>
                <a:gd name="T2" fmla="*/ 422 w 865"/>
                <a:gd name="T3" fmla="*/ 254 h 610"/>
                <a:gd name="T4" fmla="*/ 430 w 865"/>
                <a:gd name="T5" fmla="*/ 289 h 610"/>
                <a:gd name="T6" fmla="*/ 482 w 865"/>
                <a:gd name="T7" fmla="*/ 346 h 610"/>
                <a:gd name="T8" fmla="*/ 536 w 865"/>
                <a:gd name="T9" fmla="*/ 344 h 610"/>
                <a:gd name="T10" fmla="*/ 561 w 865"/>
                <a:gd name="T11" fmla="*/ 336 h 610"/>
                <a:gd name="T12" fmla="*/ 623 w 865"/>
                <a:gd name="T13" fmla="*/ 274 h 610"/>
                <a:gd name="T14" fmla="*/ 655 w 865"/>
                <a:gd name="T15" fmla="*/ 278 h 610"/>
                <a:gd name="T16" fmla="*/ 642 w 865"/>
                <a:gd name="T17" fmla="*/ 325 h 610"/>
                <a:gd name="T18" fmla="*/ 633 w 865"/>
                <a:gd name="T19" fmla="*/ 346 h 610"/>
                <a:gd name="T20" fmla="*/ 627 w 865"/>
                <a:gd name="T21" fmla="*/ 384 h 610"/>
                <a:gd name="T22" fmla="*/ 614 w 865"/>
                <a:gd name="T23" fmla="*/ 404 h 610"/>
                <a:gd name="T24" fmla="*/ 695 w 865"/>
                <a:gd name="T25" fmla="*/ 408 h 610"/>
                <a:gd name="T26" fmla="*/ 731 w 865"/>
                <a:gd name="T27" fmla="*/ 437 h 610"/>
                <a:gd name="T28" fmla="*/ 726 w 865"/>
                <a:gd name="T29" fmla="*/ 520 h 610"/>
                <a:gd name="T30" fmla="*/ 775 w 865"/>
                <a:gd name="T31" fmla="*/ 570 h 610"/>
                <a:gd name="T32" fmla="*/ 865 w 865"/>
                <a:gd name="T33" fmla="*/ 580 h 610"/>
                <a:gd name="T34" fmla="*/ 838 w 865"/>
                <a:gd name="T35" fmla="*/ 592 h 610"/>
                <a:gd name="T36" fmla="*/ 823 w 865"/>
                <a:gd name="T37" fmla="*/ 570 h 610"/>
                <a:gd name="T38" fmla="*/ 803 w 865"/>
                <a:gd name="T39" fmla="*/ 598 h 610"/>
                <a:gd name="T40" fmla="*/ 766 w 865"/>
                <a:gd name="T41" fmla="*/ 588 h 610"/>
                <a:gd name="T42" fmla="*/ 739 w 865"/>
                <a:gd name="T43" fmla="*/ 583 h 610"/>
                <a:gd name="T44" fmla="*/ 697 w 865"/>
                <a:gd name="T45" fmla="*/ 545 h 610"/>
                <a:gd name="T46" fmla="*/ 689 w 865"/>
                <a:gd name="T47" fmla="*/ 552 h 610"/>
                <a:gd name="T48" fmla="*/ 672 w 865"/>
                <a:gd name="T49" fmla="*/ 507 h 610"/>
                <a:gd name="T50" fmla="*/ 638 w 865"/>
                <a:gd name="T51" fmla="*/ 468 h 610"/>
                <a:gd name="T52" fmla="*/ 592 w 865"/>
                <a:gd name="T53" fmla="*/ 459 h 610"/>
                <a:gd name="T54" fmla="*/ 505 w 865"/>
                <a:gd name="T55" fmla="*/ 407 h 610"/>
                <a:gd name="T56" fmla="*/ 483 w 865"/>
                <a:gd name="T57" fmla="*/ 401 h 610"/>
                <a:gd name="T58" fmla="*/ 439 w 865"/>
                <a:gd name="T59" fmla="*/ 410 h 610"/>
                <a:gd name="T60" fmla="*/ 380 w 865"/>
                <a:gd name="T61" fmla="*/ 385 h 610"/>
                <a:gd name="T62" fmla="*/ 334 w 865"/>
                <a:gd name="T63" fmla="*/ 365 h 610"/>
                <a:gd name="T64" fmla="*/ 301 w 865"/>
                <a:gd name="T65" fmla="*/ 352 h 610"/>
                <a:gd name="T66" fmla="*/ 255 w 865"/>
                <a:gd name="T67" fmla="*/ 310 h 610"/>
                <a:gd name="T68" fmla="*/ 255 w 865"/>
                <a:gd name="T69" fmla="*/ 270 h 610"/>
                <a:gd name="T70" fmla="*/ 176 w 865"/>
                <a:gd name="T71" fmla="*/ 181 h 610"/>
                <a:gd name="T72" fmla="*/ 141 w 865"/>
                <a:gd name="T73" fmla="*/ 123 h 610"/>
                <a:gd name="T74" fmla="*/ 107 w 865"/>
                <a:gd name="T75" fmla="*/ 96 h 610"/>
                <a:gd name="T76" fmla="*/ 84 w 865"/>
                <a:gd name="T77" fmla="*/ 40 h 610"/>
                <a:gd name="T78" fmla="*/ 48 w 865"/>
                <a:gd name="T79" fmla="*/ 34 h 610"/>
                <a:gd name="T80" fmla="*/ 84 w 865"/>
                <a:gd name="T81" fmla="*/ 95 h 610"/>
                <a:gd name="T82" fmla="*/ 126 w 865"/>
                <a:gd name="T83" fmla="*/ 171 h 610"/>
                <a:gd name="T84" fmla="*/ 165 w 865"/>
                <a:gd name="T85" fmla="*/ 234 h 610"/>
                <a:gd name="T86" fmla="*/ 148 w 865"/>
                <a:gd name="T87" fmla="*/ 229 h 610"/>
                <a:gd name="T88" fmla="*/ 111 w 865"/>
                <a:gd name="T89" fmla="*/ 197 h 610"/>
                <a:gd name="T90" fmla="*/ 89 w 865"/>
                <a:gd name="T91" fmla="*/ 151 h 610"/>
                <a:gd name="T92" fmla="*/ 69 w 865"/>
                <a:gd name="T93" fmla="*/ 124 h 610"/>
                <a:gd name="T94" fmla="*/ 19 w 865"/>
                <a:gd name="T95" fmla="*/ 43 h 610"/>
                <a:gd name="T96" fmla="*/ 0 w 865"/>
                <a:gd name="T97" fmla="*/ 0 h 610"/>
                <a:gd name="T98" fmla="*/ 130 w 865"/>
                <a:gd name="T99" fmla="*/ 28 h 610"/>
                <a:gd name="T100" fmla="*/ 193 w 865"/>
                <a:gd name="T101" fmla="*/ 18 h 610"/>
                <a:gd name="T102" fmla="*/ 261 w 865"/>
                <a:gd name="T103" fmla="*/ 52 h 610"/>
                <a:gd name="T104" fmla="*/ 322 w 865"/>
                <a:gd name="T105" fmla="*/ 68 h 610"/>
                <a:gd name="T106" fmla="*/ 428 w 865"/>
                <a:gd name="T107" fmla="*/ 163 h 610"/>
                <a:gd name="T108" fmla="*/ 424 w 865"/>
                <a:gd name="T109" fmla="*/ 155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65" h="610">
                  <a:moveTo>
                    <a:pt x="427" y="165"/>
                  </a:moveTo>
                  <a:cubicBezTo>
                    <a:pt x="428" y="170"/>
                    <a:pt x="430" y="173"/>
                    <a:pt x="430" y="177"/>
                  </a:cubicBezTo>
                  <a:cubicBezTo>
                    <a:pt x="430" y="192"/>
                    <a:pt x="424" y="197"/>
                    <a:pt x="422" y="209"/>
                  </a:cubicBezTo>
                  <a:cubicBezTo>
                    <a:pt x="422" y="254"/>
                    <a:pt x="422" y="254"/>
                    <a:pt x="422" y="254"/>
                  </a:cubicBezTo>
                  <a:cubicBezTo>
                    <a:pt x="421" y="260"/>
                    <a:pt x="427" y="266"/>
                    <a:pt x="428" y="270"/>
                  </a:cubicBezTo>
                  <a:cubicBezTo>
                    <a:pt x="431" y="277"/>
                    <a:pt x="427" y="282"/>
                    <a:pt x="430" y="289"/>
                  </a:cubicBezTo>
                  <a:cubicBezTo>
                    <a:pt x="433" y="295"/>
                    <a:pt x="443" y="306"/>
                    <a:pt x="449" y="312"/>
                  </a:cubicBezTo>
                  <a:cubicBezTo>
                    <a:pt x="462" y="326"/>
                    <a:pt x="462" y="340"/>
                    <a:pt x="482" y="346"/>
                  </a:cubicBezTo>
                  <a:cubicBezTo>
                    <a:pt x="489" y="348"/>
                    <a:pt x="489" y="356"/>
                    <a:pt x="495" y="356"/>
                  </a:cubicBezTo>
                  <a:cubicBezTo>
                    <a:pt x="509" y="356"/>
                    <a:pt x="521" y="344"/>
                    <a:pt x="536" y="344"/>
                  </a:cubicBezTo>
                  <a:cubicBezTo>
                    <a:pt x="545" y="344"/>
                    <a:pt x="548" y="349"/>
                    <a:pt x="551" y="349"/>
                  </a:cubicBezTo>
                  <a:cubicBezTo>
                    <a:pt x="557" y="349"/>
                    <a:pt x="561" y="340"/>
                    <a:pt x="561" y="336"/>
                  </a:cubicBezTo>
                  <a:cubicBezTo>
                    <a:pt x="564" y="327"/>
                    <a:pt x="577" y="317"/>
                    <a:pt x="577" y="305"/>
                  </a:cubicBezTo>
                  <a:cubicBezTo>
                    <a:pt x="577" y="282"/>
                    <a:pt x="602" y="274"/>
                    <a:pt x="623" y="274"/>
                  </a:cubicBezTo>
                  <a:cubicBezTo>
                    <a:pt x="630" y="274"/>
                    <a:pt x="635" y="274"/>
                    <a:pt x="638" y="276"/>
                  </a:cubicBezTo>
                  <a:cubicBezTo>
                    <a:pt x="641" y="277"/>
                    <a:pt x="651" y="278"/>
                    <a:pt x="655" y="278"/>
                  </a:cubicBezTo>
                  <a:cubicBezTo>
                    <a:pt x="655" y="280"/>
                    <a:pt x="655" y="282"/>
                    <a:pt x="655" y="285"/>
                  </a:cubicBezTo>
                  <a:cubicBezTo>
                    <a:pt x="655" y="296"/>
                    <a:pt x="642" y="310"/>
                    <a:pt x="642" y="325"/>
                  </a:cubicBezTo>
                  <a:cubicBezTo>
                    <a:pt x="642" y="338"/>
                    <a:pt x="638" y="344"/>
                    <a:pt x="633" y="352"/>
                  </a:cubicBezTo>
                  <a:cubicBezTo>
                    <a:pt x="633" y="350"/>
                    <a:pt x="633" y="348"/>
                    <a:pt x="633" y="346"/>
                  </a:cubicBezTo>
                  <a:cubicBezTo>
                    <a:pt x="631" y="346"/>
                    <a:pt x="630" y="346"/>
                    <a:pt x="627" y="346"/>
                  </a:cubicBezTo>
                  <a:cubicBezTo>
                    <a:pt x="627" y="355"/>
                    <a:pt x="627" y="373"/>
                    <a:pt x="627" y="384"/>
                  </a:cubicBezTo>
                  <a:cubicBezTo>
                    <a:pt x="627" y="392"/>
                    <a:pt x="618" y="395"/>
                    <a:pt x="614" y="400"/>
                  </a:cubicBezTo>
                  <a:cubicBezTo>
                    <a:pt x="614" y="402"/>
                    <a:pt x="614" y="402"/>
                    <a:pt x="614" y="404"/>
                  </a:cubicBezTo>
                  <a:cubicBezTo>
                    <a:pt x="614" y="410"/>
                    <a:pt x="618" y="413"/>
                    <a:pt x="623" y="413"/>
                  </a:cubicBezTo>
                  <a:cubicBezTo>
                    <a:pt x="648" y="413"/>
                    <a:pt x="668" y="408"/>
                    <a:pt x="695" y="408"/>
                  </a:cubicBezTo>
                  <a:cubicBezTo>
                    <a:pt x="713" y="408"/>
                    <a:pt x="717" y="422"/>
                    <a:pt x="731" y="425"/>
                  </a:cubicBezTo>
                  <a:cubicBezTo>
                    <a:pt x="731" y="429"/>
                    <a:pt x="731" y="433"/>
                    <a:pt x="731" y="437"/>
                  </a:cubicBezTo>
                  <a:cubicBezTo>
                    <a:pt x="731" y="444"/>
                    <a:pt x="730" y="464"/>
                    <a:pt x="726" y="472"/>
                  </a:cubicBezTo>
                  <a:cubicBezTo>
                    <a:pt x="726" y="490"/>
                    <a:pt x="726" y="507"/>
                    <a:pt x="726" y="520"/>
                  </a:cubicBezTo>
                  <a:cubicBezTo>
                    <a:pt x="726" y="538"/>
                    <a:pt x="742" y="545"/>
                    <a:pt x="754" y="551"/>
                  </a:cubicBezTo>
                  <a:cubicBezTo>
                    <a:pt x="762" y="555"/>
                    <a:pt x="762" y="570"/>
                    <a:pt x="775" y="570"/>
                  </a:cubicBezTo>
                  <a:cubicBezTo>
                    <a:pt x="795" y="570"/>
                    <a:pt x="805" y="554"/>
                    <a:pt x="823" y="554"/>
                  </a:cubicBezTo>
                  <a:cubicBezTo>
                    <a:pt x="844" y="554"/>
                    <a:pt x="853" y="570"/>
                    <a:pt x="865" y="580"/>
                  </a:cubicBezTo>
                  <a:cubicBezTo>
                    <a:pt x="864" y="582"/>
                    <a:pt x="848" y="600"/>
                    <a:pt x="846" y="599"/>
                  </a:cubicBezTo>
                  <a:cubicBezTo>
                    <a:pt x="845" y="597"/>
                    <a:pt x="838" y="595"/>
                    <a:pt x="838" y="592"/>
                  </a:cubicBezTo>
                  <a:cubicBezTo>
                    <a:pt x="838" y="589"/>
                    <a:pt x="841" y="588"/>
                    <a:pt x="842" y="584"/>
                  </a:cubicBezTo>
                  <a:cubicBezTo>
                    <a:pt x="834" y="580"/>
                    <a:pt x="832" y="570"/>
                    <a:pt x="823" y="570"/>
                  </a:cubicBezTo>
                  <a:cubicBezTo>
                    <a:pt x="818" y="570"/>
                    <a:pt x="797" y="586"/>
                    <a:pt x="797" y="591"/>
                  </a:cubicBezTo>
                  <a:cubicBezTo>
                    <a:pt x="797" y="594"/>
                    <a:pt x="801" y="597"/>
                    <a:pt x="803" y="598"/>
                  </a:cubicBezTo>
                  <a:cubicBezTo>
                    <a:pt x="801" y="606"/>
                    <a:pt x="798" y="610"/>
                    <a:pt x="792" y="610"/>
                  </a:cubicBezTo>
                  <a:cubicBezTo>
                    <a:pt x="779" y="610"/>
                    <a:pt x="772" y="595"/>
                    <a:pt x="766" y="588"/>
                  </a:cubicBezTo>
                  <a:cubicBezTo>
                    <a:pt x="761" y="583"/>
                    <a:pt x="748" y="588"/>
                    <a:pt x="743" y="588"/>
                  </a:cubicBezTo>
                  <a:cubicBezTo>
                    <a:pt x="742" y="588"/>
                    <a:pt x="739" y="584"/>
                    <a:pt x="739" y="583"/>
                  </a:cubicBezTo>
                  <a:cubicBezTo>
                    <a:pt x="729" y="580"/>
                    <a:pt x="729" y="573"/>
                    <a:pt x="726" y="566"/>
                  </a:cubicBezTo>
                  <a:cubicBezTo>
                    <a:pt x="723" y="561"/>
                    <a:pt x="698" y="545"/>
                    <a:pt x="697" y="545"/>
                  </a:cubicBezTo>
                  <a:cubicBezTo>
                    <a:pt x="695" y="547"/>
                    <a:pt x="695" y="550"/>
                    <a:pt x="697" y="552"/>
                  </a:cubicBezTo>
                  <a:cubicBezTo>
                    <a:pt x="689" y="552"/>
                    <a:pt x="689" y="552"/>
                    <a:pt x="689" y="552"/>
                  </a:cubicBezTo>
                  <a:cubicBezTo>
                    <a:pt x="678" y="544"/>
                    <a:pt x="686" y="533"/>
                    <a:pt x="682" y="521"/>
                  </a:cubicBezTo>
                  <a:cubicBezTo>
                    <a:pt x="680" y="513"/>
                    <a:pt x="676" y="511"/>
                    <a:pt x="672" y="507"/>
                  </a:cubicBezTo>
                  <a:cubicBezTo>
                    <a:pt x="660" y="495"/>
                    <a:pt x="647" y="487"/>
                    <a:pt x="642" y="468"/>
                  </a:cubicBezTo>
                  <a:cubicBezTo>
                    <a:pt x="641" y="468"/>
                    <a:pt x="639" y="468"/>
                    <a:pt x="638" y="468"/>
                  </a:cubicBezTo>
                  <a:cubicBezTo>
                    <a:pt x="633" y="468"/>
                    <a:pt x="629" y="472"/>
                    <a:pt x="623" y="472"/>
                  </a:cubicBezTo>
                  <a:cubicBezTo>
                    <a:pt x="609" y="472"/>
                    <a:pt x="602" y="464"/>
                    <a:pt x="592" y="459"/>
                  </a:cubicBezTo>
                  <a:cubicBezTo>
                    <a:pt x="577" y="452"/>
                    <a:pt x="567" y="456"/>
                    <a:pt x="552" y="448"/>
                  </a:cubicBezTo>
                  <a:cubicBezTo>
                    <a:pt x="528" y="436"/>
                    <a:pt x="525" y="418"/>
                    <a:pt x="505" y="407"/>
                  </a:cubicBezTo>
                  <a:cubicBezTo>
                    <a:pt x="500" y="407"/>
                    <a:pt x="500" y="407"/>
                    <a:pt x="500" y="407"/>
                  </a:cubicBezTo>
                  <a:cubicBezTo>
                    <a:pt x="494" y="403"/>
                    <a:pt x="489" y="401"/>
                    <a:pt x="483" y="401"/>
                  </a:cubicBezTo>
                  <a:cubicBezTo>
                    <a:pt x="470" y="401"/>
                    <a:pt x="467" y="417"/>
                    <a:pt x="455" y="417"/>
                  </a:cubicBezTo>
                  <a:cubicBezTo>
                    <a:pt x="449" y="417"/>
                    <a:pt x="442" y="411"/>
                    <a:pt x="439" y="410"/>
                  </a:cubicBezTo>
                  <a:cubicBezTo>
                    <a:pt x="433" y="406"/>
                    <a:pt x="428" y="408"/>
                    <a:pt x="422" y="408"/>
                  </a:cubicBezTo>
                  <a:cubicBezTo>
                    <a:pt x="413" y="408"/>
                    <a:pt x="387" y="389"/>
                    <a:pt x="380" y="385"/>
                  </a:cubicBezTo>
                  <a:cubicBezTo>
                    <a:pt x="371" y="381"/>
                    <a:pt x="366" y="386"/>
                    <a:pt x="358" y="383"/>
                  </a:cubicBezTo>
                  <a:cubicBezTo>
                    <a:pt x="347" y="380"/>
                    <a:pt x="345" y="371"/>
                    <a:pt x="334" y="365"/>
                  </a:cubicBezTo>
                  <a:cubicBezTo>
                    <a:pt x="324" y="360"/>
                    <a:pt x="319" y="362"/>
                    <a:pt x="309" y="357"/>
                  </a:cubicBezTo>
                  <a:cubicBezTo>
                    <a:pt x="305" y="355"/>
                    <a:pt x="303" y="354"/>
                    <a:pt x="301" y="352"/>
                  </a:cubicBezTo>
                  <a:cubicBezTo>
                    <a:pt x="292" y="342"/>
                    <a:pt x="268" y="336"/>
                    <a:pt x="266" y="326"/>
                  </a:cubicBezTo>
                  <a:cubicBezTo>
                    <a:pt x="259" y="326"/>
                    <a:pt x="255" y="317"/>
                    <a:pt x="255" y="310"/>
                  </a:cubicBezTo>
                  <a:cubicBezTo>
                    <a:pt x="255" y="301"/>
                    <a:pt x="262" y="297"/>
                    <a:pt x="262" y="288"/>
                  </a:cubicBezTo>
                  <a:cubicBezTo>
                    <a:pt x="262" y="278"/>
                    <a:pt x="256" y="275"/>
                    <a:pt x="255" y="270"/>
                  </a:cubicBezTo>
                  <a:cubicBezTo>
                    <a:pt x="246" y="241"/>
                    <a:pt x="220" y="218"/>
                    <a:pt x="203" y="200"/>
                  </a:cubicBezTo>
                  <a:cubicBezTo>
                    <a:pt x="196" y="193"/>
                    <a:pt x="183" y="189"/>
                    <a:pt x="176" y="181"/>
                  </a:cubicBezTo>
                  <a:cubicBezTo>
                    <a:pt x="170" y="175"/>
                    <a:pt x="175" y="167"/>
                    <a:pt x="171" y="158"/>
                  </a:cubicBezTo>
                  <a:cubicBezTo>
                    <a:pt x="165" y="144"/>
                    <a:pt x="141" y="142"/>
                    <a:pt x="141" y="123"/>
                  </a:cubicBezTo>
                  <a:cubicBezTo>
                    <a:pt x="134" y="122"/>
                    <a:pt x="135" y="121"/>
                    <a:pt x="133" y="123"/>
                  </a:cubicBezTo>
                  <a:cubicBezTo>
                    <a:pt x="123" y="113"/>
                    <a:pt x="115" y="104"/>
                    <a:pt x="107" y="96"/>
                  </a:cubicBezTo>
                  <a:cubicBezTo>
                    <a:pt x="100" y="88"/>
                    <a:pt x="102" y="75"/>
                    <a:pt x="96" y="68"/>
                  </a:cubicBezTo>
                  <a:cubicBezTo>
                    <a:pt x="89" y="61"/>
                    <a:pt x="90" y="43"/>
                    <a:pt x="84" y="40"/>
                  </a:cubicBezTo>
                  <a:cubicBezTo>
                    <a:pt x="71" y="34"/>
                    <a:pt x="59" y="34"/>
                    <a:pt x="49" y="24"/>
                  </a:cubicBezTo>
                  <a:cubicBezTo>
                    <a:pt x="47" y="27"/>
                    <a:pt x="48" y="32"/>
                    <a:pt x="48" y="34"/>
                  </a:cubicBezTo>
                  <a:cubicBezTo>
                    <a:pt x="48" y="51"/>
                    <a:pt x="55" y="61"/>
                    <a:pt x="61" y="75"/>
                  </a:cubicBezTo>
                  <a:cubicBezTo>
                    <a:pt x="67" y="87"/>
                    <a:pt x="77" y="87"/>
                    <a:pt x="84" y="95"/>
                  </a:cubicBezTo>
                  <a:cubicBezTo>
                    <a:pt x="95" y="106"/>
                    <a:pt x="96" y="114"/>
                    <a:pt x="100" y="127"/>
                  </a:cubicBezTo>
                  <a:cubicBezTo>
                    <a:pt x="105" y="146"/>
                    <a:pt x="121" y="154"/>
                    <a:pt x="126" y="171"/>
                  </a:cubicBezTo>
                  <a:cubicBezTo>
                    <a:pt x="132" y="190"/>
                    <a:pt x="137" y="211"/>
                    <a:pt x="150" y="220"/>
                  </a:cubicBezTo>
                  <a:cubicBezTo>
                    <a:pt x="156" y="214"/>
                    <a:pt x="165" y="228"/>
                    <a:pt x="165" y="234"/>
                  </a:cubicBezTo>
                  <a:cubicBezTo>
                    <a:pt x="165" y="238"/>
                    <a:pt x="162" y="246"/>
                    <a:pt x="160" y="246"/>
                  </a:cubicBezTo>
                  <a:cubicBezTo>
                    <a:pt x="158" y="246"/>
                    <a:pt x="148" y="232"/>
                    <a:pt x="148" y="229"/>
                  </a:cubicBezTo>
                  <a:cubicBezTo>
                    <a:pt x="134" y="229"/>
                    <a:pt x="127" y="210"/>
                    <a:pt x="118" y="204"/>
                  </a:cubicBezTo>
                  <a:cubicBezTo>
                    <a:pt x="114" y="201"/>
                    <a:pt x="113" y="201"/>
                    <a:pt x="111" y="197"/>
                  </a:cubicBezTo>
                  <a:cubicBezTo>
                    <a:pt x="111" y="177"/>
                    <a:pt x="111" y="177"/>
                    <a:pt x="111" y="177"/>
                  </a:cubicBezTo>
                  <a:cubicBezTo>
                    <a:pt x="102" y="168"/>
                    <a:pt x="96" y="159"/>
                    <a:pt x="89" y="151"/>
                  </a:cubicBezTo>
                  <a:cubicBezTo>
                    <a:pt x="78" y="140"/>
                    <a:pt x="62" y="142"/>
                    <a:pt x="54" y="131"/>
                  </a:cubicBezTo>
                  <a:cubicBezTo>
                    <a:pt x="58" y="131"/>
                    <a:pt x="76" y="133"/>
                    <a:pt x="69" y="124"/>
                  </a:cubicBezTo>
                  <a:cubicBezTo>
                    <a:pt x="58" y="107"/>
                    <a:pt x="45" y="90"/>
                    <a:pt x="32" y="81"/>
                  </a:cubicBezTo>
                  <a:cubicBezTo>
                    <a:pt x="23" y="75"/>
                    <a:pt x="24" y="53"/>
                    <a:pt x="19" y="43"/>
                  </a:cubicBezTo>
                  <a:cubicBezTo>
                    <a:pt x="12" y="29"/>
                    <a:pt x="6" y="24"/>
                    <a:pt x="0" y="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130" y="28"/>
                    <a:pt x="130" y="28"/>
                    <a:pt x="130" y="28"/>
                  </a:cubicBezTo>
                  <a:cubicBezTo>
                    <a:pt x="193" y="28"/>
                    <a:pt x="193" y="28"/>
                    <a:pt x="193" y="28"/>
                  </a:cubicBezTo>
                  <a:cubicBezTo>
                    <a:pt x="193" y="18"/>
                    <a:pt x="193" y="18"/>
                    <a:pt x="193" y="18"/>
                  </a:cubicBezTo>
                  <a:cubicBezTo>
                    <a:pt x="208" y="18"/>
                    <a:pt x="208" y="18"/>
                    <a:pt x="208" y="18"/>
                  </a:cubicBezTo>
                  <a:cubicBezTo>
                    <a:pt x="234" y="26"/>
                    <a:pt x="249" y="29"/>
                    <a:pt x="261" y="52"/>
                  </a:cubicBezTo>
                  <a:cubicBezTo>
                    <a:pt x="268" y="63"/>
                    <a:pt x="280" y="90"/>
                    <a:pt x="296" y="90"/>
                  </a:cubicBezTo>
                  <a:cubicBezTo>
                    <a:pt x="310" y="90"/>
                    <a:pt x="305" y="68"/>
                    <a:pt x="322" y="68"/>
                  </a:cubicBezTo>
                  <a:cubicBezTo>
                    <a:pt x="367" y="68"/>
                    <a:pt x="366" y="126"/>
                    <a:pt x="390" y="151"/>
                  </a:cubicBezTo>
                  <a:cubicBezTo>
                    <a:pt x="396" y="158"/>
                    <a:pt x="415" y="162"/>
                    <a:pt x="428" y="163"/>
                  </a:cubicBezTo>
                  <a:cubicBezTo>
                    <a:pt x="428" y="161"/>
                    <a:pt x="424" y="158"/>
                    <a:pt x="424" y="155"/>
                  </a:cubicBezTo>
                  <a:cubicBezTo>
                    <a:pt x="424" y="155"/>
                    <a:pt x="424" y="155"/>
                    <a:pt x="424" y="155"/>
                  </a:cubicBezTo>
                  <a:lnTo>
                    <a:pt x="427" y="16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14" name="Freeform 159">
              <a:extLst>
                <a:ext uri="{FF2B5EF4-FFF2-40B4-BE49-F238E27FC236}">
                  <a16:creationId xmlns:a16="http://schemas.microsoft.com/office/drawing/2014/main" id="{77586131-E91D-4C8F-937D-09E0B02D032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9576" y="2703915"/>
              <a:ext cx="29078" cy="16835"/>
            </a:xfrm>
            <a:custGeom>
              <a:avLst/>
              <a:gdLst>
                <a:gd name="T0" fmla="*/ 0 w 26"/>
                <a:gd name="T1" fmla="*/ 0 h 14"/>
                <a:gd name="T2" fmla="*/ 26 w 26"/>
                <a:gd name="T3" fmla="*/ 13 h 14"/>
                <a:gd name="T4" fmla="*/ 22 w 26"/>
                <a:gd name="T5" fmla="*/ 13 h 14"/>
                <a:gd name="T6" fmla="*/ 0 w 26"/>
                <a:gd name="T7" fmla="*/ 5 h 14"/>
                <a:gd name="T8" fmla="*/ 0 w 26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4">
                  <a:moveTo>
                    <a:pt x="0" y="0"/>
                  </a:moveTo>
                  <a:cubicBezTo>
                    <a:pt x="13" y="0"/>
                    <a:pt x="26" y="2"/>
                    <a:pt x="26" y="13"/>
                  </a:cubicBezTo>
                  <a:cubicBezTo>
                    <a:pt x="26" y="14"/>
                    <a:pt x="23" y="13"/>
                    <a:pt x="22" y="13"/>
                  </a:cubicBezTo>
                  <a:cubicBezTo>
                    <a:pt x="15" y="13"/>
                    <a:pt x="4" y="10"/>
                    <a:pt x="0" y="5"/>
                  </a:cubicBezTo>
                  <a:cubicBezTo>
                    <a:pt x="1" y="4"/>
                    <a:pt x="1" y="1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15" name="Freeform 160">
              <a:extLst>
                <a:ext uri="{FF2B5EF4-FFF2-40B4-BE49-F238E27FC236}">
                  <a16:creationId xmlns:a16="http://schemas.microsoft.com/office/drawing/2014/main" id="{E675C9B2-84EF-4604-9D6D-DA392786A02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4807" y="2789619"/>
              <a:ext cx="116313" cy="79582"/>
            </a:xfrm>
            <a:custGeom>
              <a:avLst/>
              <a:gdLst>
                <a:gd name="T0" fmla="*/ 0 w 102"/>
                <a:gd name="T1" fmla="*/ 4 h 69"/>
                <a:gd name="T2" fmla="*/ 11 w 102"/>
                <a:gd name="T3" fmla="*/ 0 h 69"/>
                <a:gd name="T4" fmla="*/ 31 w 102"/>
                <a:gd name="T5" fmla="*/ 11 h 69"/>
                <a:gd name="T6" fmla="*/ 102 w 102"/>
                <a:gd name="T7" fmla="*/ 62 h 69"/>
                <a:gd name="T8" fmla="*/ 102 w 102"/>
                <a:gd name="T9" fmla="*/ 69 h 69"/>
                <a:gd name="T10" fmla="*/ 95 w 102"/>
                <a:gd name="T11" fmla="*/ 69 h 69"/>
                <a:gd name="T12" fmla="*/ 39 w 102"/>
                <a:gd name="T13" fmla="*/ 40 h 69"/>
                <a:gd name="T14" fmla="*/ 47 w 102"/>
                <a:gd name="T15" fmla="*/ 32 h 69"/>
                <a:gd name="T16" fmla="*/ 7 w 102"/>
                <a:gd name="T17" fmla="*/ 15 h 69"/>
                <a:gd name="T18" fmla="*/ 15 w 102"/>
                <a:gd name="T19" fmla="*/ 7 h 69"/>
                <a:gd name="T20" fmla="*/ 3 w 102"/>
                <a:gd name="T21" fmla="*/ 4 h 69"/>
                <a:gd name="T22" fmla="*/ 0 w 102"/>
                <a:gd name="T23" fmla="*/ 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2" h="69">
                  <a:moveTo>
                    <a:pt x="0" y="4"/>
                  </a:moveTo>
                  <a:cubicBezTo>
                    <a:pt x="3" y="3"/>
                    <a:pt x="7" y="0"/>
                    <a:pt x="11" y="0"/>
                  </a:cubicBezTo>
                  <a:cubicBezTo>
                    <a:pt x="19" y="0"/>
                    <a:pt x="26" y="10"/>
                    <a:pt x="31" y="11"/>
                  </a:cubicBezTo>
                  <a:cubicBezTo>
                    <a:pt x="64" y="23"/>
                    <a:pt x="82" y="42"/>
                    <a:pt x="102" y="62"/>
                  </a:cubicBezTo>
                  <a:cubicBezTo>
                    <a:pt x="102" y="69"/>
                    <a:pt x="102" y="69"/>
                    <a:pt x="102" y="69"/>
                  </a:cubicBezTo>
                  <a:cubicBezTo>
                    <a:pt x="100" y="69"/>
                    <a:pt x="97" y="69"/>
                    <a:pt x="95" y="69"/>
                  </a:cubicBezTo>
                  <a:cubicBezTo>
                    <a:pt x="78" y="69"/>
                    <a:pt x="51" y="48"/>
                    <a:pt x="39" y="40"/>
                  </a:cubicBezTo>
                  <a:cubicBezTo>
                    <a:pt x="40" y="35"/>
                    <a:pt x="44" y="35"/>
                    <a:pt x="47" y="32"/>
                  </a:cubicBezTo>
                  <a:cubicBezTo>
                    <a:pt x="31" y="32"/>
                    <a:pt x="10" y="24"/>
                    <a:pt x="7" y="15"/>
                  </a:cubicBezTo>
                  <a:cubicBezTo>
                    <a:pt x="11" y="13"/>
                    <a:pt x="14" y="10"/>
                    <a:pt x="15" y="7"/>
                  </a:cubicBezTo>
                  <a:cubicBezTo>
                    <a:pt x="11" y="7"/>
                    <a:pt x="3" y="4"/>
                    <a:pt x="3" y="4"/>
                  </a:cubicBez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16" name="Freeform 161">
              <a:extLst>
                <a:ext uri="{FF2B5EF4-FFF2-40B4-BE49-F238E27FC236}">
                  <a16:creationId xmlns:a16="http://schemas.microsoft.com/office/drawing/2014/main" id="{178AF620-18C1-459A-BD9C-D7BD6683C3E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8494" y="2676368"/>
              <a:ext cx="41322" cy="62747"/>
            </a:xfrm>
            <a:custGeom>
              <a:avLst/>
              <a:gdLst>
                <a:gd name="T0" fmla="*/ 9 w 36"/>
                <a:gd name="T1" fmla="*/ 21 h 55"/>
                <a:gd name="T2" fmla="*/ 0 w 36"/>
                <a:gd name="T3" fmla="*/ 7 h 55"/>
                <a:gd name="T4" fmla="*/ 0 w 36"/>
                <a:gd name="T5" fmla="*/ 0 h 55"/>
                <a:gd name="T6" fmla="*/ 17 w 36"/>
                <a:gd name="T7" fmla="*/ 6 h 55"/>
                <a:gd name="T8" fmla="*/ 13 w 36"/>
                <a:gd name="T9" fmla="*/ 15 h 55"/>
                <a:gd name="T10" fmla="*/ 23 w 36"/>
                <a:gd name="T11" fmla="*/ 5 h 55"/>
                <a:gd name="T12" fmla="*/ 23 w 36"/>
                <a:gd name="T13" fmla="*/ 22 h 55"/>
                <a:gd name="T14" fmla="*/ 26 w 36"/>
                <a:gd name="T15" fmla="*/ 32 h 55"/>
                <a:gd name="T16" fmla="*/ 23 w 36"/>
                <a:gd name="T17" fmla="*/ 40 h 55"/>
                <a:gd name="T18" fmla="*/ 29 w 36"/>
                <a:gd name="T19" fmla="*/ 55 h 55"/>
                <a:gd name="T20" fmla="*/ 18 w 36"/>
                <a:gd name="T21" fmla="*/ 40 h 55"/>
                <a:gd name="T22" fmla="*/ 21 w 36"/>
                <a:gd name="T23" fmla="*/ 31 h 55"/>
                <a:gd name="T24" fmla="*/ 9 w 36"/>
                <a:gd name="T25" fmla="*/ 21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55">
                  <a:moveTo>
                    <a:pt x="9" y="21"/>
                  </a:moveTo>
                  <a:cubicBezTo>
                    <a:pt x="6" y="21"/>
                    <a:pt x="3" y="11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0"/>
                    <a:pt x="10" y="5"/>
                    <a:pt x="17" y="6"/>
                  </a:cubicBezTo>
                  <a:cubicBezTo>
                    <a:pt x="17" y="7"/>
                    <a:pt x="8" y="15"/>
                    <a:pt x="13" y="15"/>
                  </a:cubicBezTo>
                  <a:cubicBezTo>
                    <a:pt x="18" y="15"/>
                    <a:pt x="21" y="9"/>
                    <a:pt x="23" y="5"/>
                  </a:cubicBezTo>
                  <a:cubicBezTo>
                    <a:pt x="24" y="10"/>
                    <a:pt x="23" y="14"/>
                    <a:pt x="23" y="22"/>
                  </a:cubicBezTo>
                  <a:cubicBezTo>
                    <a:pt x="23" y="26"/>
                    <a:pt x="26" y="28"/>
                    <a:pt x="26" y="32"/>
                  </a:cubicBezTo>
                  <a:cubicBezTo>
                    <a:pt x="26" y="35"/>
                    <a:pt x="23" y="37"/>
                    <a:pt x="23" y="40"/>
                  </a:cubicBezTo>
                  <a:cubicBezTo>
                    <a:pt x="23" y="43"/>
                    <a:pt x="36" y="55"/>
                    <a:pt x="29" y="55"/>
                  </a:cubicBezTo>
                  <a:cubicBezTo>
                    <a:pt x="23" y="55"/>
                    <a:pt x="18" y="46"/>
                    <a:pt x="18" y="40"/>
                  </a:cubicBezTo>
                  <a:cubicBezTo>
                    <a:pt x="18" y="35"/>
                    <a:pt x="21" y="33"/>
                    <a:pt x="21" y="31"/>
                  </a:cubicBezTo>
                  <a:cubicBezTo>
                    <a:pt x="15" y="30"/>
                    <a:pt x="14" y="21"/>
                    <a:pt x="9" y="2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17" name="Freeform 162">
              <a:extLst>
                <a:ext uri="{FF2B5EF4-FFF2-40B4-BE49-F238E27FC236}">
                  <a16:creationId xmlns:a16="http://schemas.microsoft.com/office/drawing/2014/main" id="{8A6FBF43-104B-45C5-A5CD-4D9D96E99DD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8962" y="2538629"/>
              <a:ext cx="53565" cy="36730"/>
            </a:xfrm>
            <a:custGeom>
              <a:avLst/>
              <a:gdLst>
                <a:gd name="T0" fmla="*/ 36 w 46"/>
                <a:gd name="T1" fmla="*/ 0 h 32"/>
                <a:gd name="T2" fmla="*/ 46 w 46"/>
                <a:gd name="T3" fmla="*/ 0 h 32"/>
                <a:gd name="T4" fmla="*/ 46 w 46"/>
                <a:gd name="T5" fmla="*/ 10 h 32"/>
                <a:gd name="T6" fmla="*/ 16 w 46"/>
                <a:gd name="T7" fmla="*/ 32 h 32"/>
                <a:gd name="T8" fmla="*/ 0 w 46"/>
                <a:gd name="T9" fmla="*/ 22 h 32"/>
                <a:gd name="T10" fmla="*/ 0 w 46"/>
                <a:gd name="T11" fmla="*/ 12 h 32"/>
                <a:gd name="T12" fmla="*/ 36 w 46"/>
                <a:gd name="T1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32">
                  <a:moveTo>
                    <a:pt x="36" y="0"/>
                  </a:moveTo>
                  <a:cubicBezTo>
                    <a:pt x="42" y="0"/>
                    <a:pt x="42" y="0"/>
                    <a:pt x="46" y="0"/>
                  </a:cubicBezTo>
                  <a:cubicBezTo>
                    <a:pt x="46" y="10"/>
                    <a:pt x="46" y="10"/>
                    <a:pt x="46" y="10"/>
                  </a:cubicBezTo>
                  <a:cubicBezTo>
                    <a:pt x="32" y="17"/>
                    <a:pt x="27" y="22"/>
                    <a:pt x="16" y="32"/>
                  </a:cubicBezTo>
                  <a:cubicBezTo>
                    <a:pt x="9" y="26"/>
                    <a:pt x="5" y="26"/>
                    <a:pt x="0" y="2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3" y="8"/>
                    <a:pt x="23" y="0"/>
                    <a:pt x="36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18" name="Freeform 163">
              <a:extLst>
                <a:ext uri="{FF2B5EF4-FFF2-40B4-BE49-F238E27FC236}">
                  <a16:creationId xmlns:a16="http://schemas.microsoft.com/office/drawing/2014/main" id="{A0AEF2D7-CE4C-41AB-BEEC-5CC868F27A0A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4313" y="3181408"/>
              <a:ext cx="67339" cy="47443"/>
            </a:xfrm>
            <a:custGeom>
              <a:avLst/>
              <a:gdLst>
                <a:gd name="T0" fmla="*/ 0 w 59"/>
                <a:gd name="T1" fmla="*/ 8 h 41"/>
                <a:gd name="T2" fmla="*/ 0 w 59"/>
                <a:gd name="T3" fmla="*/ 14 h 41"/>
                <a:gd name="T4" fmla="*/ 10 w 59"/>
                <a:gd name="T5" fmla="*/ 18 h 41"/>
                <a:gd name="T6" fmla="*/ 45 w 59"/>
                <a:gd name="T7" fmla="*/ 38 h 41"/>
                <a:gd name="T8" fmla="*/ 51 w 59"/>
                <a:gd name="T9" fmla="*/ 41 h 41"/>
                <a:gd name="T10" fmla="*/ 56 w 59"/>
                <a:gd name="T11" fmla="*/ 36 h 41"/>
                <a:gd name="T12" fmla="*/ 52 w 59"/>
                <a:gd name="T13" fmla="*/ 23 h 41"/>
                <a:gd name="T14" fmla="*/ 56 w 59"/>
                <a:gd name="T15" fmla="*/ 14 h 41"/>
                <a:gd name="T16" fmla="*/ 59 w 59"/>
                <a:gd name="T17" fmla="*/ 5 h 41"/>
                <a:gd name="T18" fmla="*/ 33 w 59"/>
                <a:gd name="T19" fmla="*/ 10 h 41"/>
                <a:gd name="T20" fmla="*/ 0 w 59"/>
                <a:gd name="T21" fmla="*/ 8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41">
                  <a:moveTo>
                    <a:pt x="0" y="8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2" y="18"/>
                    <a:pt x="8" y="17"/>
                    <a:pt x="10" y="18"/>
                  </a:cubicBezTo>
                  <a:cubicBezTo>
                    <a:pt x="22" y="22"/>
                    <a:pt x="32" y="35"/>
                    <a:pt x="45" y="38"/>
                  </a:cubicBezTo>
                  <a:cubicBezTo>
                    <a:pt x="45" y="41"/>
                    <a:pt x="49" y="41"/>
                    <a:pt x="51" y="41"/>
                  </a:cubicBezTo>
                  <a:cubicBezTo>
                    <a:pt x="53" y="41"/>
                    <a:pt x="56" y="38"/>
                    <a:pt x="56" y="36"/>
                  </a:cubicBezTo>
                  <a:cubicBezTo>
                    <a:pt x="56" y="30"/>
                    <a:pt x="52" y="29"/>
                    <a:pt x="52" y="23"/>
                  </a:cubicBezTo>
                  <a:cubicBezTo>
                    <a:pt x="52" y="20"/>
                    <a:pt x="56" y="14"/>
                    <a:pt x="56" y="14"/>
                  </a:cubicBezTo>
                  <a:cubicBezTo>
                    <a:pt x="59" y="5"/>
                    <a:pt x="59" y="5"/>
                    <a:pt x="59" y="5"/>
                  </a:cubicBezTo>
                  <a:cubicBezTo>
                    <a:pt x="47" y="3"/>
                    <a:pt x="43" y="10"/>
                    <a:pt x="33" y="10"/>
                  </a:cubicBezTo>
                  <a:cubicBezTo>
                    <a:pt x="22" y="10"/>
                    <a:pt x="15" y="0"/>
                    <a:pt x="0" y="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19" name="Freeform 164">
              <a:extLst>
                <a:ext uri="{FF2B5EF4-FFF2-40B4-BE49-F238E27FC236}">
                  <a16:creationId xmlns:a16="http://schemas.microsoft.com/office/drawing/2014/main" id="{676E4842-42CA-4C00-9D2C-394E83304B19}"/>
                </a:ext>
              </a:extLst>
            </p:cNvPr>
            <p:cNvSpPr>
              <a:spLocks/>
            </p:cNvSpPr>
            <p:nvPr/>
          </p:nvSpPr>
          <p:spPr bwMode="auto">
            <a:xfrm>
              <a:off x="6029426" y="3039078"/>
              <a:ext cx="22957" cy="47443"/>
            </a:xfrm>
            <a:custGeom>
              <a:avLst/>
              <a:gdLst>
                <a:gd name="T0" fmla="*/ 5 w 20"/>
                <a:gd name="T1" fmla="*/ 8 h 41"/>
                <a:gd name="T2" fmla="*/ 17 w 20"/>
                <a:gd name="T3" fmla="*/ 0 h 41"/>
                <a:gd name="T4" fmla="*/ 20 w 20"/>
                <a:gd name="T5" fmla="*/ 9 h 41"/>
                <a:gd name="T6" fmla="*/ 14 w 20"/>
                <a:gd name="T7" fmla="*/ 41 h 41"/>
                <a:gd name="T8" fmla="*/ 0 w 20"/>
                <a:gd name="T9" fmla="*/ 10 h 41"/>
                <a:gd name="T10" fmla="*/ 5 w 20"/>
                <a:gd name="T11" fmla="*/ 8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41">
                  <a:moveTo>
                    <a:pt x="5" y="8"/>
                  </a:moveTo>
                  <a:cubicBezTo>
                    <a:pt x="11" y="8"/>
                    <a:pt x="14" y="1"/>
                    <a:pt x="17" y="0"/>
                  </a:cubicBezTo>
                  <a:cubicBezTo>
                    <a:pt x="17" y="4"/>
                    <a:pt x="18" y="8"/>
                    <a:pt x="20" y="9"/>
                  </a:cubicBezTo>
                  <a:cubicBezTo>
                    <a:pt x="18" y="18"/>
                    <a:pt x="16" y="36"/>
                    <a:pt x="14" y="41"/>
                  </a:cubicBezTo>
                  <a:cubicBezTo>
                    <a:pt x="6" y="39"/>
                    <a:pt x="4" y="16"/>
                    <a:pt x="0" y="10"/>
                  </a:cubicBezTo>
                  <a:cubicBezTo>
                    <a:pt x="1" y="10"/>
                    <a:pt x="4" y="8"/>
                    <a:pt x="5" y="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20" name="Freeform 165">
              <a:extLst>
                <a:ext uri="{FF2B5EF4-FFF2-40B4-BE49-F238E27FC236}">
                  <a16:creationId xmlns:a16="http://schemas.microsoft.com/office/drawing/2014/main" id="{92BA0855-4428-4139-8201-4BFE8DADE32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24835" y="3092643"/>
              <a:ext cx="35200" cy="68869"/>
            </a:xfrm>
            <a:custGeom>
              <a:avLst/>
              <a:gdLst>
                <a:gd name="T0" fmla="*/ 7 w 32"/>
                <a:gd name="T1" fmla="*/ 27 h 60"/>
                <a:gd name="T2" fmla="*/ 0 w 32"/>
                <a:gd name="T3" fmla="*/ 11 h 60"/>
                <a:gd name="T4" fmla="*/ 16 w 32"/>
                <a:gd name="T5" fmla="*/ 0 h 60"/>
                <a:gd name="T6" fmla="*/ 25 w 32"/>
                <a:gd name="T7" fmla="*/ 5 h 60"/>
                <a:gd name="T8" fmla="*/ 30 w 32"/>
                <a:gd name="T9" fmla="*/ 38 h 60"/>
                <a:gd name="T10" fmla="*/ 10 w 32"/>
                <a:gd name="T11" fmla="*/ 60 h 60"/>
                <a:gd name="T12" fmla="*/ 3 w 32"/>
                <a:gd name="T13" fmla="*/ 43 h 60"/>
                <a:gd name="T14" fmla="*/ 7 w 32"/>
                <a:gd name="T15" fmla="*/ 27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" h="60">
                  <a:moveTo>
                    <a:pt x="7" y="27"/>
                  </a:moveTo>
                  <a:cubicBezTo>
                    <a:pt x="7" y="21"/>
                    <a:pt x="0" y="17"/>
                    <a:pt x="0" y="11"/>
                  </a:cubicBezTo>
                  <a:cubicBezTo>
                    <a:pt x="8" y="8"/>
                    <a:pt x="9" y="0"/>
                    <a:pt x="16" y="0"/>
                  </a:cubicBezTo>
                  <a:cubicBezTo>
                    <a:pt x="21" y="0"/>
                    <a:pt x="23" y="5"/>
                    <a:pt x="25" y="5"/>
                  </a:cubicBezTo>
                  <a:cubicBezTo>
                    <a:pt x="32" y="18"/>
                    <a:pt x="30" y="25"/>
                    <a:pt x="30" y="38"/>
                  </a:cubicBezTo>
                  <a:cubicBezTo>
                    <a:pt x="30" y="49"/>
                    <a:pt x="16" y="60"/>
                    <a:pt x="10" y="60"/>
                  </a:cubicBezTo>
                  <a:cubicBezTo>
                    <a:pt x="3" y="60"/>
                    <a:pt x="3" y="50"/>
                    <a:pt x="3" y="43"/>
                  </a:cubicBezTo>
                  <a:cubicBezTo>
                    <a:pt x="3" y="37"/>
                    <a:pt x="7" y="33"/>
                    <a:pt x="7" y="2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21" name="Freeform 166">
              <a:extLst>
                <a:ext uri="{FF2B5EF4-FFF2-40B4-BE49-F238E27FC236}">
                  <a16:creationId xmlns:a16="http://schemas.microsoft.com/office/drawing/2014/main" id="{574E584C-434B-46AC-B397-80A86D2320A9}"/>
                </a:ext>
              </a:extLst>
            </p:cNvPr>
            <p:cNvSpPr>
              <a:spLocks/>
            </p:cNvSpPr>
            <p:nvPr/>
          </p:nvSpPr>
          <p:spPr bwMode="auto">
            <a:xfrm>
              <a:off x="5884034" y="3133965"/>
              <a:ext cx="18365" cy="13774"/>
            </a:xfrm>
            <a:custGeom>
              <a:avLst/>
              <a:gdLst>
                <a:gd name="T0" fmla="*/ 16 w 16"/>
                <a:gd name="T1" fmla="*/ 9 h 13"/>
                <a:gd name="T2" fmla="*/ 10 w 16"/>
                <a:gd name="T3" fmla="*/ 13 h 13"/>
                <a:gd name="T4" fmla="*/ 0 w 16"/>
                <a:gd name="T5" fmla="*/ 6 h 13"/>
                <a:gd name="T6" fmla="*/ 12 w 16"/>
                <a:gd name="T7" fmla="*/ 0 h 13"/>
                <a:gd name="T8" fmla="*/ 16 w 16"/>
                <a:gd name="T9" fmla="*/ 9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3">
                  <a:moveTo>
                    <a:pt x="16" y="9"/>
                  </a:moveTo>
                  <a:cubicBezTo>
                    <a:pt x="16" y="11"/>
                    <a:pt x="12" y="13"/>
                    <a:pt x="10" y="13"/>
                  </a:cubicBezTo>
                  <a:cubicBezTo>
                    <a:pt x="7" y="13"/>
                    <a:pt x="0" y="6"/>
                    <a:pt x="0" y="6"/>
                  </a:cubicBezTo>
                  <a:cubicBezTo>
                    <a:pt x="4" y="3"/>
                    <a:pt x="7" y="1"/>
                    <a:pt x="12" y="0"/>
                  </a:cubicBezTo>
                  <a:cubicBezTo>
                    <a:pt x="12" y="2"/>
                    <a:pt x="16" y="6"/>
                    <a:pt x="16" y="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22" name="Freeform 167">
              <a:extLst>
                <a:ext uri="{FF2B5EF4-FFF2-40B4-BE49-F238E27FC236}">
                  <a16:creationId xmlns:a16="http://schemas.microsoft.com/office/drawing/2014/main" id="{E492DF39-BE94-4B83-A2E5-4F2F6BD6C58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3096" y="2610559"/>
              <a:ext cx="22957" cy="29078"/>
            </a:xfrm>
            <a:custGeom>
              <a:avLst/>
              <a:gdLst>
                <a:gd name="T0" fmla="*/ 18 w 20"/>
                <a:gd name="T1" fmla="*/ 18 h 25"/>
                <a:gd name="T2" fmla="*/ 0 w 20"/>
                <a:gd name="T3" fmla="*/ 8 h 25"/>
                <a:gd name="T4" fmla="*/ 0 w 20"/>
                <a:gd name="T5" fmla="*/ 0 h 25"/>
                <a:gd name="T6" fmla="*/ 15 w 20"/>
                <a:gd name="T7" fmla="*/ 0 h 25"/>
                <a:gd name="T8" fmla="*/ 20 w 20"/>
                <a:gd name="T9" fmla="*/ 16 h 25"/>
                <a:gd name="T10" fmla="*/ 18 w 20"/>
                <a:gd name="T11" fmla="*/ 25 h 25"/>
                <a:gd name="T12" fmla="*/ 18 w 20"/>
                <a:gd name="T13" fmla="*/ 1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25">
                  <a:moveTo>
                    <a:pt x="18" y="18"/>
                  </a:moveTo>
                  <a:cubicBezTo>
                    <a:pt x="9" y="18"/>
                    <a:pt x="0" y="16"/>
                    <a:pt x="0" y="8"/>
                  </a:cubicBezTo>
                  <a:cubicBezTo>
                    <a:pt x="0" y="5"/>
                    <a:pt x="0" y="2"/>
                    <a:pt x="0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9"/>
                    <a:pt x="20" y="8"/>
                    <a:pt x="20" y="16"/>
                  </a:cubicBezTo>
                  <a:cubicBezTo>
                    <a:pt x="20" y="22"/>
                    <a:pt x="19" y="21"/>
                    <a:pt x="18" y="25"/>
                  </a:cubicBezTo>
                  <a:cubicBezTo>
                    <a:pt x="18" y="22"/>
                    <a:pt x="18" y="21"/>
                    <a:pt x="18" y="1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23" name="Freeform 168">
              <a:extLst>
                <a:ext uri="{FF2B5EF4-FFF2-40B4-BE49-F238E27FC236}">
                  <a16:creationId xmlns:a16="http://schemas.microsoft.com/office/drawing/2014/main" id="{D4A47E6B-7C29-4576-90DB-BE668F96F0C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0643" y="2584542"/>
              <a:ext cx="38261" cy="59687"/>
            </a:xfrm>
            <a:custGeom>
              <a:avLst/>
              <a:gdLst>
                <a:gd name="T0" fmla="*/ 5 w 34"/>
                <a:gd name="T1" fmla="*/ 47 h 52"/>
                <a:gd name="T2" fmla="*/ 16 w 34"/>
                <a:gd name="T3" fmla="*/ 36 h 52"/>
                <a:gd name="T4" fmla="*/ 0 w 34"/>
                <a:gd name="T5" fmla="*/ 24 h 52"/>
                <a:gd name="T6" fmla="*/ 14 w 34"/>
                <a:gd name="T7" fmla="*/ 0 h 52"/>
                <a:gd name="T8" fmla="*/ 34 w 34"/>
                <a:gd name="T9" fmla="*/ 20 h 52"/>
                <a:gd name="T10" fmla="*/ 11 w 34"/>
                <a:gd name="T11" fmla="*/ 52 h 52"/>
                <a:gd name="T12" fmla="*/ 0 w 34"/>
                <a:gd name="T13" fmla="*/ 48 h 52"/>
                <a:gd name="T14" fmla="*/ 4 w 34"/>
                <a:gd name="T15" fmla="*/ 44 h 52"/>
                <a:gd name="T16" fmla="*/ 5 w 34"/>
                <a:gd name="T17" fmla="*/ 4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52">
                  <a:moveTo>
                    <a:pt x="5" y="47"/>
                  </a:moveTo>
                  <a:cubicBezTo>
                    <a:pt x="11" y="46"/>
                    <a:pt x="16" y="40"/>
                    <a:pt x="16" y="36"/>
                  </a:cubicBezTo>
                  <a:cubicBezTo>
                    <a:pt x="8" y="35"/>
                    <a:pt x="0" y="28"/>
                    <a:pt x="0" y="24"/>
                  </a:cubicBezTo>
                  <a:cubicBezTo>
                    <a:pt x="0" y="20"/>
                    <a:pt x="9" y="0"/>
                    <a:pt x="14" y="0"/>
                  </a:cubicBezTo>
                  <a:cubicBezTo>
                    <a:pt x="30" y="0"/>
                    <a:pt x="30" y="7"/>
                    <a:pt x="34" y="20"/>
                  </a:cubicBezTo>
                  <a:cubicBezTo>
                    <a:pt x="21" y="24"/>
                    <a:pt x="27" y="52"/>
                    <a:pt x="11" y="52"/>
                  </a:cubicBezTo>
                  <a:cubicBezTo>
                    <a:pt x="5" y="52"/>
                    <a:pt x="1" y="48"/>
                    <a:pt x="0" y="48"/>
                  </a:cubicBezTo>
                  <a:cubicBezTo>
                    <a:pt x="1" y="46"/>
                    <a:pt x="3" y="44"/>
                    <a:pt x="4" y="44"/>
                  </a:cubicBezTo>
                  <a:lnTo>
                    <a:pt x="5" y="4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24" name="Freeform 169">
              <a:extLst>
                <a:ext uri="{FF2B5EF4-FFF2-40B4-BE49-F238E27FC236}">
                  <a16:creationId xmlns:a16="http://schemas.microsoft.com/office/drawing/2014/main" id="{271A5B6C-880E-4B2E-896E-E2630EBF0D6A}"/>
                </a:ext>
              </a:extLst>
            </p:cNvPr>
            <p:cNvSpPr>
              <a:spLocks/>
            </p:cNvSpPr>
            <p:nvPr/>
          </p:nvSpPr>
          <p:spPr bwMode="auto">
            <a:xfrm>
              <a:off x="6258992" y="2517204"/>
              <a:ext cx="22957" cy="35200"/>
            </a:xfrm>
            <a:custGeom>
              <a:avLst/>
              <a:gdLst>
                <a:gd name="T0" fmla="*/ 14 w 20"/>
                <a:gd name="T1" fmla="*/ 10 h 30"/>
                <a:gd name="T2" fmla="*/ 3 w 20"/>
                <a:gd name="T3" fmla="*/ 30 h 30"/>
                <a:gd name="T4" fmla="*/ 3 w 20"/>
                <a:gd name="T5" fmla="*/ 20 h 30"/>
                <a:gd name="T6" fmla="*/ 20 w 20"/>
                <a:gd name="T7" fmla="*/ 0 h 30"/>
                <a:gd name="T8" fmla="*/ 14 w 20"/>
                <a:gd name="T9" fmla="*/ 1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30">
                  <a:moveTo>
                    <a:pt x="14" y="10"/>
                  </a:moveTo>
                  <a:cubicBezTo>
                    <a:pt x="14" y="19"/>
                    <a:pt x="8" y="23"/>
                    <a:pt x="3" y="30"/>
                  </a:cubicBezTo>
                  <a:cubicBezTo>
                    <a:pt x="0" y="27"/>
                    <a:pt x="3" y="24"/>
                    <a:pt x="3" y="20"/>
                  </a:cubicBezTo>
                  <a:cubicBezTo>
                    <a:pt x="3" y="15"/>
                    <a:pt x="7" y="1"/>
                    <a:pt x="20" y="0"/>
                  </a:cubicBezTo>
                  <a:cubicBezTo>
                    <a:pt x="19" y="3"/>
                    <a:pt x="14" y="6"/>
                    <a:pt x="14" y="1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25" name="Freeform 170">
              <a:extLst>
                <a:ext uri="{FF2B5EF4-FFF2-40B4-BE49-F238E27FC236}">
                  <a16:creationId xmlns:a16="http://schemas.microsoft.com/office/drawing/2014/main" id="{C872E194-1201-4561-A163-DD5AD17E70B4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2349" y="2472821"/>
              <a:ext cx="29078" cy="39791"/>
            </a:xfrm>
            <a:custGeom>
              <a:avLst/>
              <a:gdLst>
                <a:gd name="T0" fmla="*/ 20 w 26"/>
                <a:gd name="T1" fmla="*/ 18 h 36"/>
                <a:gd name="T2" fmla="*/ 20 w 26"/>
                <a:gd name="T3" fmla="*/ 28 h 36"/>
                <a:gd name="T4" fmla="*/ 7 w 26"/>
                <a:gd name="T5" fmla="*/ 36 h 36"/>
                <a:gd name="T6" fmla="*/ 0 w 26"/>
                <a:gd name="T7" fmla="*/ 24 h 36"/>
                <a:gd name="T8" fmla="*/ 16 w 26"/>
                <a:gd name="T9" fmla="*/ 18 h 36"/>
                <a:gd name="T10" fmla="*/ 11 w 26"/>
                <a:gd name="T11" fmla="*/ 8 h 36"/>
                <a:gd name="T12" fmla="*/ 18 w 26"/>
                <a:gd name="T13" fmla="*/ 0 h 36"/>
                <a:gd name="T14" fmla="*/ 26 w 26"/>
                <a:gd name="T15" fmla="*/ 8 h 36"/>
                <a:gd name="T16" fmla="*/ 20 w 26"/>
                <a:gd name="T17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36">
                  <a:moveTo>
                    <a:pt x="20" y="18"/>
                  </a:moveTo>
                  <a:cubicBezTo>
                    <a:pt x="20" y="22"/>
                    <a:pt x="20" y="25"/>
                    <a:pt x="20" y="28"/>
                  </a:cubicBezTo>
                  <a:cubicBezTo>
                    <a:pt x="20" y="30"/>
                    <a:pt x="10" y="36"/>
                    <a:pt x="7" y="36"/>
                  </a:cubicBezTo>
                  <a:cubicBezTo>
                    <a:pt x="0" y="36"/>
                    <a:pt x="0" y="29"/>
                    <a:pt x="0" y="24"/>
                  </a:cubicBezTo>
                  <a:cubicBezTo>
                    <a:pt x="6" y="23"/>
                    <a:pt x="10" y="18"/>
                    <a:pt x="16" y="18"/>
                  </a:cubicBezTo>
                  <a:cubicBezTo>
                    <a:pt x="14" y="14"/>
                    <a:pt x="11" y="12"/>
                    <a:pt x="11" y="8"/>
                  </a:cubicBezTo>
                  <a:cubicBezTo>
                    <a:pt x="11" y="4"/>
                    <a:pt x="18" y="0"/>
                    <a:pt x="18" y="0"/>
                  </a:cubicBezTo>
                  <a:cubicBezTo>
                    <a:pt x="22" y="5"/>
                    <a:pt x="23" y="6"/>
                    <a:pt x="26" y="8"/>
                  </a:cubicBezTo>
                  <a:cubicBezTo>
                    <a:pt x="25" y="12"/>
                    <a:pt x="22" y="18"/>
                    <a:pt x="20" y="1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26" name="Freeform 171">
              <a:extLst>
                <a:ext uri="{FF2B5EF4-FFF2-40B4-BE49-F238E27FC236}">
                  <a16:creationId xmlns:a16="http://schemas.microsoft.com/office/drawing/2014/main" id="{02F63A22-E293-46AA-8608-A4BD96FB67A5}"/>
                </a:ext>
              </a:extLst>
            </p:cNvPr>
            <p:cNvSpPr>
              <a:spLocks/>
            </p:cNvSpPr>
            <p:nvPr/>
          </p:nvSpPr>
          <p:spPr bwMode="auto">
            <a:xfrm>
              <a:off x="6405914" y="3265581"/>
              <a:ext cx="53565" cy="16835"/>
            </a:xfrm>
            <a:custGeom>
              <a:avLst/>
              <a:gdLst>
                <a:gd name="T0" fmla="*/ 47 w 47"/>
                <a:gd name="T1" fmla="*/ 8 h 14"/>
                <a:gd name="T2" fmla="*/ 28 w 47"/>
                <a:gd name="T3" fmla="*/ 10 h 14"/>
                <a:gd name="T4" fmla="*/ 0 w 47"/>
                <a:gd name="T5" fmla="*/ 3 h 14"/>
                <a:gd name="T6" fmla="*/ 47 w 47"/>
                <a:gd name="T7" fmla="*/ 8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4">
                  <a:moveTo>
                    <a:pt x="47" y="8"/>
                  </a:moveTo>
                  <a:cubicBezTo>
                    <a:pt x="37" y="14"/>
                    <a:pt x="34" y="10"/>
                    <a:pt x="28" y="10"/>
                  </a:cubicBezTo>
                  <a:cubicBezTo>
                    <a:pt x="22" y="10"/>
                    <a:pt x="8" y="8"/>
                    <a:pt x="0" y="3"/>
                  </a:cubicBezTo>
                  <a:cubicBezTo>
                    <a:pt x="16" y="0"/>
                    <a:pt x="34" y="4"/>
                    <a:pt x="47" y="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27" name="Freeform 172">
              <a:extLst>
                <a:ext uri="{FF2B5EF4-FFF2-40B4-BE49-F238E27FC236}">
                  <a16:creationId xmlns:a16="http://schemas.microsoft.com/office/drawing/2014/main" id="{6D97E991-5DC0-4873-ABDF-E2493ED71EAB}"/>
                </a:ext>
              </a:extLst>
            </p:cNvPr>
            <p:cNvSpPr>
              <a:spLocks/>
            </p:cNvSpPr>
            <p:nvPr/>
          </p:nvSpPr>
          <p:spPr bwMode="auto">
            <a:xfrm>
              <a:off x="6614054" y="3259460"/>
              <a:ext cx="50504" cy="27548"/>
            </a:xfrm>
            <a:custGeom>
              <a:avLst/>
              <a:gdLst>
                <a:gd name="T0" fmla="*/ 9 w 44"/>
                <a:gd name="T1" fmla="*/ 24 h 24"/>
                <a:gd name="T2" fmla="*/ 4 w 44"/>
                <a:gd name="T3" fmla="*/ 20 h 24"/>
                <a:gd name="T4" fmla="*/ 0 w 44"/>
                <a:gd name="T5" fmla="*/ 16 h 24"/>
                <a:gd name="T6" fmla="*/ 44 w 44"/>
                <a:gd name="T7" fmla="*/ 0 h 24"/>
                <a:gd name="T8" fmla="*/ 34 w 44"/>
                <a:gd name="T9" fmla="*/ 7 h 24"/>
                <a:gd name="T10" fmla="*/ 33 w 44"/>
                <a:gd name="T11" fmla="*/ 15 h 24"/>
                <a:gd name="T12" fmla="*/ 9 w 44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24">
                  <a:moveTo>
                    <a:pt x="9" y="24"/>
                  </a:moveTo>
                  <a:cubicBezTo>
                    <a:pt x="7" y="24"/>
                    <a:pt x="4" y="22"/>
                    <a:pt x="4" y="20"/>
                  </a:cubicBezTo>
                  <a:cubicBezTo>
                    <a:pt x="2" y="20"/>
                    <a:pt x="0" y="17"/>
                    <a:pt x="0" y="16"/>
                  </a:cubicBezTo>
                  <a:cubicBezTo>
                    <a:pt x="12" y="10"/>
                    <a:pt x="31" y="2"/>
                    <a:pt x="44" y="0"/>
                  </a:cubicBezTo>
                  <a:cubicBezTo>
                    <a:pt x="43" y="8"/>
                    <a:pt x="39" y="4"/>
                    <a:pt x="34" y="7"/>
                  </a:cubicBezTo>
                  <a:cubicBezTo>
                    <a:pt x="32" y="8"/>
                    <a:pt x="34" y="12"/>
                    <a:pt x="33" y="15"/>
                  </a:cubicBezTo>
                  <a:cubicBezTo>
                    <a:pt x="30" y="20"/>
                    <a:pt x="16" y="24"/>
                    <a:pt x="9" y="2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28" name="Freeform 173">
              <a:extLst>
                <a:ext uri="{FF2B5EF4-FFF2-40B4-BE49-F238E27FC236}">
                  <a16:creationId xmlns:a16="http://schemas.microsoft.com/office/drawing/2014/main" id="{C1757233-0BBE-45C8-BB9C-766AAC2B02DD}"/>
                </a:ext>
              </a:extLst>
            </p:cNvPr>
            <p:cNvSpPr>
              <a:spLocks/>
            </p:cNvSpPr>
            <p:nvPr/>
          </p:nvSpPr>
          <p:spPr bwMode="auto">
            <a:xfrm>
              <a:off x="7128281" y="3900708"/>
              <a:ext cx="24487" cy="10713"/>
            </a:xfrm>
            <a:custGeom>
              <a:avLst/>
              <a:gdLst>
                <a:gd name="T0" fmla="*/ 0 w 22"/>
                <a:gd name="T1" fmla="*/ 4 h 10"/>
                <a:gd name="T2" fmla="*/ 9 w 22"/>
                <a:gd name="T3" fmla="*/ 10 h 10"/>
                <a:gd name="T4" fmla="*/ 22 w 22"/>
                <a:gd name="T5" fmla="*/ 0 h 10"/>
                <a:gd name="T6" fmla="*/ 0 w 22"/>
                <a:gd name="T7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10">
                  <a:moveTo>
                    <a:pt x="0" y="4"/>
                  </a:moveTo>
                  <a:cubicBezTo>
                    <a:pt x="1" y="8"/>
                    <a:pt x="6" y="10"/>
                    <a:pt x="9" y="10"/>
                  </a:cubicBezTo>
                  <a:cubicBezTo>
                    <a:pt x="15" y="10"/>
                    <a:pt x="21" y="3"/>
                    <a:pt x="22" y="0"/>
                  </a:cubicBezTo>
                  <a:cubicBezTo>
                    <a:pt x="12" y="0"/>
                    <a:pt x="7" y="2"/>
                    <a:pt x="0" y="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29" name="Freeform 174">
              <a:extLst>
                <a:ext uri="{FF2B5EF4-FFF2-40B4-BE49-F238E27FC236}">
                  <a16:creationId xmlns:a16="http://schemas.microsoft.com/office/drawing/2014/main" id="{88A2F3B0-35DC-433C-A3C9-3D7B882BC3A8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5133" y="2035120"/>
              <a:ext cx="52035" cy="41321"/>
            </a:xfrm>
            <a:custGeom>
              <a:avLst/>
              <a:gdLst>
                <a:gd name="T0" fmla="*/ 10 w 45"/>
                <a:gd name="T1" fmla="*/ 8 h 36"/>
                <a:gd name="T2" fmla="*/ 19 w 45"/>
                <a:gd name="T3" fmla="*/ 0 h 36"/>
                <a:gd name="T4" fmla="*/ 45 w 45"/>
                <a:gd name="T5" fmla="*/ 12 h 36"/>
                <a:gd name="T6" fmla="*/ 45 w 45"/>
                <a:gd name="T7" fmla="*/ 23 h 36"/>
                <a:gd name="T8" fmla="*/ 13 w 45"/>
                <a:gd name="T9" fmla="*/ 36 h 36"/>
                <a:gd name="T10" fmla="*/ 0 w 45"/>
                <a:gd name="T11" fmla="*/ 27 h 36"/>
                <a:gd name="T12" fmla="*/ 10 w 45"/>
                <a:gd name="T13" fmla="*/ 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36">
                  <a:moveTo>
                    <a:pt x="10" y="8"/>
                  </a:moveTo>
                  <a:cubicBezTo>
                    <a:pt x="13" y="8"/>
                    <a:pt x="15" y="0"/>
                    <a:pt x="19" y="0"/>
                  </a:cubicBezTo>
                  <a:cubicBezTo>
                    <a:pt x="29" y="0"/>
                    <a:pt x="34" y="11"/>
                    <a:pt x="45" y="12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35" y="28"/>
                    <a:pt x="26" y="36"/>
                    <a:pt x="13" y="36"/>
                  </a:cubicBezTo>
                  <a:cubicBezTo>
                    <a:pt x="4" y="36"/>
                    <a:pt x="0" y="35"/>
                    <a:pt x="0" y="27"/>
                  </a:cubicBezTo>
                  <a:cubicBezTo>
                    <a:pt x="0" y="24"/>
                    <a:pt x="8" y="8"/>
                    <a:pt x="10" y="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30" name="Freeform 175">
              <a:extLst>
                <a:ext uri="{FF2B5EF4-FFF2-40B4-BE49-F238E27FC236}">
                  <a16:creationId xmlns:a16="http://schemas.microsoft.com/office/drawing/2014/main" id="{F50B37B8-0021-4ED4-BF3C-EF9625A12477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5308" y="1987677"/>
              <a:ext cx="41322" cy="42852"/>
            </a:xfrm>
            <a:custGeom>
              <a:avLst/>
              <a:gdLst>
                <a:gd name="T0" fmla="*/ 36 w 36"/>
                <a:gd name="T1" fmla="*/ 32 h 37"/>
                <a:gd name="T2" fmla="*/ 26 w 36"/>
                <a:gd name="T3" fmla="*/ 36 h 37"/>
                <a:gd name="T4" fmla="*/ 0 w 36"/>
                <a:gd name="T5" fmla="*/ 16 h 37"/>
                <a:gd name="T6" fmla="*/ 36 w 36"/>
                <a:gd name="T7" fmla="*/ 3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7">
                  <a:moveTo>
                    <a:pt x="36" y="32"/>
                  </a:moveTo>
                  <a:cubicBezTo>
                    <a:pt x="36" y="37"/>
                    <a:pt x="26" y="36"/>
                    <a:pt x="26" y="36"/>
                  </a:cubicBezTo>
                  <a:cubicBezTo>
                    <a:pt x="16" y="36"/>
                    <a:pt x="0" y="26"/>
                    <a:pt x="0" y="16"/>
                  </a:cubicBezTo>
                  <a:cubicBezTo>
                    <a:pt x="0" y="0"/>
                    <a:pt x="36" y="16"/>
                    <a:pt x="36" y="3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31" name="Freeform 176">
              <a:extLst>
                <a:ext uri="{FF2B5EF4-FFF2-40B4-BE49-F238E27FC236}">
                  <a16:creationId xmlns:a16="http://schemas.microsoft.com/office/drawing/2014/main" id="{B774CA28-76AC-4A33-AAF2-C4EABAB36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7536909" y="1842286"/>
              <a:ext cx="36731" cy="27548"/>
            </a:xfrm>
            <a:custGeom>
              <a:avLst/>
              <a:gdLst>
                <a:gd name="T0" fmla="*/ 2 w 33"/>
                <a:gd name="T1" fmla="*/ 24 h 24"/>
                <a:gd name="T2" fmla="*/ 33 w 33"/>
                <a:gd name="T3" fmla="*/ 15 h 24"/>
                <a:gd name="T4" fmla="*/ 14 w 33"/>
                <a:gd name="T5" fmla="*/ 0 h 24"/>
                <a:gd name="T6" fmla="*/ 2 w 33"/>
                <a:gd name="T7" fmla="*/ 16 h 24"/>
                <a:gd name="T8" fmla="*/ 2 w 33"/>
                <a:gd name="T9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24">
                  <a:moveTo>
                    <a:pt x="2" y="24"/>
                  </a:moveTo>
                  <a:cubicBezTo>
                    <a:pt x="11" y="24"/>
                    <a:pt x="29" y="18"/>
                    <a:pt x="33" y="15"/>
                  </a:cubicBezTo>
                  <a:cubicBezTo>
                    <a:pt x="25" y="9"/>
                    <a:pt x="23" y="0"/>
                    <a:pt x="14" y="0"/>
                  </a:cubicBezTo>
                  <a:cubicBezTo>
                    <a:pt x="7" y="0"/>
                    <a:pt x="2" y="9"/>
                    <a:pt x="2" y="16"/>
                  </a:cubicBezTo>
                  <a:cubicBezTo>
                    <a:pt x="2" y="18"/>
                    <a:pt x="0" y="24"/>
                    <a:pt x="2" y="2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32" name="Freeform 177">
              <a:extLst>
                <a:ext uri="{FF2B5EF4-FFF2-40B4-BE49-F238E27FC236}">
                  <a16:creationId xmlns:a16="http://schemas.microsoft.com/office/drawing/2014/main" id="{A87CBE3B-1C68-4943-9869-B32ACF28888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73957" y="1814739"/>
              <a:ext cx="81113" cy="36730"/>
            </a:xfrm>
            <a:custGeom>
              <a:avLst/>
              <a:gdLst>
                <a:gd name="T0" fmla="*/ 0 w 71"/>
                <a:gd name="T1" fmla="*/ 24 h 32"/>
                <a:gd name="T2" fmla="*/ 36 w 71"/>
                <a:gd name="T3" fmla="*/ 0 h 32"/>
                <a:gd name="T4" fmla="*/ 71 w 71"/>
                <a:gd name="T5" fmla="*/ 32 h 32"/>
                <a:gd name="T6" fmla="*/ 49 w 71"/>
                <a:gd name="T7" fmla="*/ 32 h 32"/>
                <a:gd name="T8" fmla="*/ 3 w 71"/>
                <a:gd name="T9" fmla="*/ 20 h 32"/>
                <a:gd name="T10" fmla="*/ 0 w 71"/>
                <a:gd name="T11" fmla="*/ 2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1" h="32">
                  <a:moveTo>
                    <a:pt x="0" y="24"/>
                  </a:moveTo>
                  <a:cubicBezTo>
                    <a:pt x="9" y="11"/>
                    <a:pt x="18" y="0"/>
                    <a:pt x="36" y="0"/>
                  </a:cubicBezTo>
                  <a:cubicBezTo>
                    <a:pt x="56" y="0"/>
                    <a:pt x="71" y="14"/>
                    <a:pt x="71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35" y="24"/>
                    <a:pt x="18" y="26"/>
                    <a:pt x="3" y="20"/>
                  </a:cubicBezTo>
                  <a:lnTo>
                    <a:pt x="0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33" name="Freeform 178">
              <a:extLst>
                <a:ext uri="{FF2B5EF4-FFF2-40B4-BE49-F238E27FC236}">
                  <a16:creationId xmlns:a16="http://schemas.microsoft.com/office/drawing/2014/main" id="{91512C79-EE17-4A9E-A5E7-246B3D0BB7C2}"/>
                </a:ext>
              </a:extLst>
            </p:cNvPr>
            <p:cNvSpPr>
              <a:spLocks/>
            </p:cNvSpPr>
            <p:nvPr/>
          </p:nvSpPr>
          <p:spPr bwMode="auto">
            <a:xfrm>
              <a:off x="9428532" y="1730565"/>
              <a:ext cx="111722" cy="41321"/>
            </a:xfrm>
            <a:custGeom>
              <a:avLst/>
              <a:gdLst>
                <a:gd name="T0" fmla="*/ 0 w 97"/>
                <a:gd name="T1" fmla="*/ 0 h 36"/>
                <a:gd name="T2" fmla="*/ 89 w 97"/>
                <a:gd name="T3" fmla="*/ 16 h 36"/>
                <a:gd name="T4" fmla="*/ 97 w 97"/>
                <a:gd name="T5" fmla="*/ 24 h 36"/>
                <a:gd name="T6" fmla="*/ 63 w 97"/>
                <a:gd name="T7" fmla="*/ 36 h 36"/>
                <a:gd name="T8" fmla="*/ 7 w 97"/>
                <a:gd name="T9" fmla="*/ 7 h 36"/>
                <a:gd name="T10" fmla="*/ 0 w 97"/>
                <a:gd name="T11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" h="36">
                  <a:moveTo>
                    <a:pt x="0" y="0"/>
                  </a:moveTo>
                  <a:cubicBezTo>
                    <a:pt x="7" y="6"/>
                    <a:pt x="86" y="16"/>
                    <a:pt x="89" y="16"/>
                  </a:cubicBezTo>
                  <a:cubicBezTo>
                    <a:pt x="94" y="16"/>
                    <a:pt x="97" y="20"/>
                    <a:pt x="97" y="24"/>
                  </a:cubicBezTo>
                  <a:cubicBezTo>
                    <a:pt x="97" y="33"/>
                    <a:pt x="75" y="36"/>
                    <a:pt x="63" y="36"/>
                  </a:cubicBezTo>
                  <a:cubicBezTo>
                    <a:pt x="43" y="36"/>
                    <a:pt x="7" y="26"/>
                    <a:pt x="7" y="7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34" name="Freeform 179">
              <a:extLst>
                <a:ext uri="{FF2B5EF4-FFF2-40B4-BE49-F238E27FC236}">
                  <a16:creationId xmlns:a16="http://schemas.microsoft.com/office/drawing/2014/main" id="{B828A4B0-0C85-4BF5-AB2C-AA74482C8644}"/>
                </a:ext>
              </a:extLst>
            </p:cNvPr>
            <p:cNvSpPr>
              <a:spLocks/>
            </p:cNvSpPr>
            <p:nvPr/>
          </p:nvSpPr>
          <p:spPr bwMode="auto">
            <a:xfrm>
              <a:off x="9270896" y="1788721"/>
              <a:ext cx="22957" cy="26017"/>
            </a:xfrm>
            <a:custGeom>
              <a:avLst/>
              <a:gdLst>
                <a:gd name="T0" fmla="*/ 20 w 20"/>
                <a:gd name="T1" fmla="*/ 13 h 23"/>
                <a:gd name="T2" fmla="*/ 9 w 20"/>
                <a:gd name="T3" fmla="*/ 23 h 23"/>
                <a:gd name="T4" fmla="*/ 0 w 20"/>
                <a:gd name="T5" fmla="*/ 13 h 23"/>
                <a:gd name="T6" fmla="*/ 20 w 20"/>
                <a:gd name="T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3">
                  <a:moveTo>
                    <a:pt x="20" y="13"/>
                  </a:moveTo>
                  <a:cubicBezTo>
                    <a:pt x="20" y="19"/>
                    <a:pt x="14" y="23"/>
                    <a:pt x="9" y="23"/>
                  </a:cubicBezTo>
                  <a:cubicBezTo>
                    <a:pt x="1" y="23"/>
                    <a:pt x="0" y="20"/>
                    <a:pt x="0" y="13"/>
                  </a:cubicBezTo>
                  <a:cubicBezTo>
                    <a:pt x="0" y="0"/>
                    <a:pt x="20" y="2"/>
                    <a:pt x="20" y="1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35" name="Freeform 180">
              <a:extLst>
                <a:ext uri="{FF2B5EF4-FFF2-40B4-BE49-F238E27FC236}">
                  <a16:creationId xmlns:a16="http://schemas.microsoft.com/office/drawing/2014/main" id="{711C120E-C0B0-4A98-895F-228C239FD7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5751" y="2811045"/>
              <a:ext cx="61218" cy="33669"/>
            </a:xfrm>
            <a:custGeom>
              <a:avLst/>
              <a:gdLst>
                <a:gd name="T0" fmla="*/ 43 w 54"/>
                <a:gd name="T1" fmla="*/ 29 h 29"/>
                <a:gd name="T2" fmla="*/ 54 w 54"/>
                <a:gd name="T3" fmla="*/ 24 h 29"/>
                <a:gd name="T4" fmla="*/ 0 w 54"/>
                <a:gd name="T5" fmla="*/ 5 h 29"/>
                <a:gd name="T6" fmla="*/ 43 w 54"/>
                <a:gd name="T7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29">
                  <a:moveTo>
                    <a:pt x="43" y="29"/>
                  </a:moveTo>
                  <a:cubicBezTo>
                    <a:pt x="49" y="29"/>
                    <a:pt x="51" y="28"/>
                    <a:pt x="54" y="24"/>
                  </a:cubicBezTo>
                  <a:cubicBezTo>
                    <a:pt x="38" y="15"/>
                    <a:pt x="23" y="0"/>
                    <a:pt x="0" y="5"/>
                  </a:cubicBezTo>
                  <a:cubicBezTo>
                    <a:pt x="9" y="12"/>
                    <a:pt x="31" y="29"/>
                    <a:pt x="43" y="2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36" name="Freeform 181">
              <a:extLst>
                <a:ext uri="{FF2B5EF4-FFF2-40B4-BE49-F238E27FC236}">
                  <a16:creationId xmlns:a16="http://schemas.microsoft.com/office/drawing/2014/main" id="{83E839BF-4A4E-4852-8238-F87E026D716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0342" y="2915114"/>
              <a:ext cx="47444" cy="29078"/>
            </a:xfrm>
            <a:custGeom>
              <a:avLst/>
              <a:gdLst>
                <a:gd name="T0" fmla="*/ 3 w 42"/>
                <a:gd name="T1" fmla="*/ 0 h 26"/>
                <a:gd name="T2" fmla="*/ 19 w 42"/>
                <a:gd name="T3" fmla="*/ 13 h 26"/>
                <a:gd name="T4" fmla="*/ 42 w 42"/>
                <a:gd name="T5" fmla="*/ 13 h 26"/>
                <a:gd name="T6" fmla="*/ 42 w 42"/>
                <a:gd name="T7" fmla="*/ 18 h 26"/>
                <a:gd name="T8" fmla="*/ 33 w 42"/>
                <a:gd name="T9" fmla="*/ 26 h 26"/>
                <a:gd name="T10" fmla="*/ 0 w 42"/>
                <a:gd name="T11" fmla="*/ 6 h 26"/>
                <a:gd name="T12" fmla="*/ 3 w 42"/>
                <a:gd name="T1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" h="26">
                  <a:moveTo>
                    <a:pt x="3" y="0"/>
                  </a:moveTo>
                  <a:cubicBezTo>
                    <a:pt x="6" y="8"/>
                    <a:pt x="12" y="11"/>
                    <a:pt x="19" y="13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2" y="14"/>
                    <a:pt x="42" y="16"/>
                    <a:pt x="42" y="18"/>
                  </a:cubicBezTo>
                  <a:cubicBezTo>
                    <a:pt x="42" y="22"/>
                    <a:pt x="34" y="26"/>
                    <a:pt x="33" y="26"/>
                  </a:cubicBezTo>
                  <a:cubicBezTo>
                    <a:pt x="28" y="26"/>
                    <a:pt x="0" y="11"/>
                    <a:pt x="0" y="6"/>
                  </a:cubicBezTo>
                  <a:cubicBezTo>
                    <a:pt x="0" y="3"/>
                    <a:pt x="1" y="1"/>
                    <a:pt x="3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37" name="Freeform 182">
              <a:extLst>
                <a:ext uri="{FF2B5EF4-FFF2-40B4-BE49-F238E27FC236}">
                  <a16:creationId xmlns:a16="http://schemas.microsoft.com/office/drawing/2014/main" id="{5DCCFE2E-40B1-47EA-ADBD-1990F8D9F54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9212" y="2916644"/>
              <a:ext cx="33670" cy="41321"/>
            </a:xfrm>
            <a:custGeom>
              <a:avLst/>
              <a:gdLst>
                <a:gd name="T0" fmla="*/ 29 w 29"/>
                <a:gd name="T1" fmla="*/ 20 h 36"/>
                <a:gd name="T2" fmla="*/ 29 w 29"/>
                <a:gd name="T3" fmla="*/ 25 h 36"/>
                <a:gd name="T4" fmla="*/ 12 w 29"/>
                <a:gd name="T5" fmla="*/ 36 h 36"/>
                <a:gd name="T6" fmla="*/ 0 w 29"/>
                <a:gd name="T7" fmla="*/ 27 h 36"/>
                <a:gd name="T8" fmla="*/ 17 w 29"/>
                <a:gd name="T9" fmla="*/ 0 h 36"/>
                <a:gd name="T10" fmla="*/ 23 w 29"/>
                <a:gd name="T11" fmla="*/ 8 h 36"/>
                <a:gd name="T12" fmla="*/ 29 w 29"/>
                <a:gd name="T13" fmla="*/ 2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" h="36">
                  <a:moveTo>
                    <a:pt x="29" y="20"/>
                  </a:moveTo>
                  <a:cubicBezTo>
                    <a:pt x="29" y="21"/>
                    <a:pt x="29" y="24"/>
                    <a:pt x="29" y="25"/>
                  </a:cubicBezTo>
                  <a:cubicBezTo>
                    <a:pt x="29" y="31"/>
                    <a:pt x="20" y="36"/>
                    <a:pt x="12" y="36"/>
                  </a:cubicBezTo>
                  <a:cubicBezTo>
                    <a:pt x="4" y="36"/>
                    <a:pt x="0" y="32"/>
                    <a:pt x="0" y="27"/>
                  </a:cubicBezTo>
                  <a:cubicBezTo>
                    <a:pt x="0" y="22"/>
                    <a:pt x="11" y="2"/>
                    <a:pt x="17" y="0"/>
                  </a:cubicBezTo>
                  <a:cubicBezTo>
                    <a:pt x="19" y="3"/>
                    <a:pt x="23" y="5"/>
                    <a:pt x="23" y="8"/>
                  </a:cubicBezTo>
                  <a:cubicBezTo>
                    <a:pt x="23" y="15"/>
                    <a:pt x="11" y="20"/>
                    <a:pt x="29" y="2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38" name="Freeform 183">
              <a:extLst>
                <a:ext uri="{FF2B5EF4-FFF2-40B4-BE49-F238E27FC236}">
                  <a16:creationId xmlns:a16="http://schemas.microsoft.com/office/drawing/2014/main" id="{09A046BC-408E-4F4D-B84A-E62272B6AD0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9813" y="2440682"/>
              <a:ext cx="39791" cy="18365"/>
            </a:xfrm>
            <a:custGeom>
              <a:avLst/>
              <a:gdLst>
                <a:gd name="T0" fmla="*/ 11 w 34"/>
                <a:gd name="T1" fmla="*/ 7 h 15"/>
                <a:gd name="T2" fmla="*/ 22 w 34"/>
                <a:gd name="T3" fmla="*/ 2 h 15"/>
                <a:gd name="T4" fmla="*/ 34 w 34"/>
                <a:gd name="T5" fmla="*/ 15 h 15"/>
                <a:gd name="T6" fmla="*/ 9 w 34"/>
                <a:gd name="T7" fmla="*/ 15 h 15"/>
                <a:gd name="T8" fmla="*/ 0 w 34"/>
                <a:gd name="T9" fmla="*/ 7 h 15"/>
                <a:gd name="T10" fmla="*/ 11 w 34"/>
                <a:gd name="T11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" h="15">
                  <a:moveTo>
                    <a:pt x="11" y="7"/>
                  </a:moveTo>
                  <a:cubicBezTo>
                    <a:pt x="14" y="0"/>
                    <a:pt x="16" y="2"/>
                    <a:pt x="22" y="2"/>
                  </a:cubicBezTo>
                  <a:cubicBezTo>
                    <a:pt x="32" y="2"/>
                    <a:pt x="32" y="7"/>
                    <a:pt x="34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6" y="13"/>
                    <a:pt x="1" y="10"/>
                    <a:pt x="0" y="7"/>
                  </a:cubicBezTo>
                  <a:lnTo>
                    <a:pt x="11" y="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39" name="Freeform 184">
              <a:extLst>
                <a:ext uri="{FF2B5EF4-FFF2-40B4-BE49-F238E27FC236}">
                  <a16:creationId xmlns:a16="http://schemas.microsoft.com/office/drawing/2014/main" id="{C86B1ED9-6597-4FD4-B956-B5677585551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6005" y="3729300"/>
              <a:ext cx="22957" cy="19896"/>
            </a:xfrm>
            <a:custGeom>
              <a:avLst/>
              <a:gdLst>
                <a:gd name="T0" fmla="*/ 19 w 19"/>
                <a:gd name="T1" fmla="*/ 8 h 17"/>
                <a:gd name="T2" fmla="*/ 19 w 19"/>
                <a:gd name="T3" fmla="*/ 13 h 17"/>
                <a:gd name="T4" fmla="*/ 5 w 19"/>
                <a:gd name="T5" fmla="*/ 17 h 17"/>
                <a:gd name="T6" fmla="*/ 0 w 19"/>
                <a:gd name="T7" fmla="*/ 12 h 17"/>
                <a:gd name="T8" fmla="*/ 0 w 19"/>
                <a:gd name="T9" fmla="*/ 0 h 17"/>
                <a:gd name="T10" fmla="*/ 19 w 19"/>
                <a:gd name="T11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17">
                  <a:moveTo>
                    <a:pt x="19" y="8"/>
                  </a:moveTo>
                  <a:cubicBezTo>
                    <a:pt x="19" y="13"/>
                    <a:pt x="19" y="13"/>
                    <a:pt x="19" y="13"/>
                  </a:cubicBezTo>
                  <a:cubicBezTo>
                    <a:pt x="13" y="15"/>
                    <a:pt x="10" y="17"/>
                    <a:pt x="5" y="17"/>
                  </a:cubicBezTo>
                  <a:cubicBezTo>
                    <a:pt x="3" y="17"/>
                    <a:pt x="0" y="14"/>
                    <a:pt x="0" y="12"/>
                  </a:cubicBezTo>
                  <a:cubicBezTo>
                    <a:pt x="0" y="7"/>
                    <a:pt x="1" y="4"/>
                    <a:pt x="0" y="0"/>
                  </a:cubicBezTo>
                  <a:cubicBezTo>
                    <a:pt x="9" y="0"/>
                    <a:pt x="14" y="3"/>
                    <a:pt x="19" y="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40" name="Freeform 185">
              <a:extLst>
                <a:ext uri="{FF2B5EF4-FFF2-40B4-BE49-F238E27FC236}">
                  <a16:creationId xmlns:a16="http://schemas.microsoft.com/office/drawing/2014/main" id="{DEA8E2FD-AC6C-4580-9F61-CB49602142F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0701" y="3698691"/>
              <a:ext cx="10713" cy="9183"/>
            </a:xfrm>
            <a:custGeom>
              <a:avLst/>
              <a:gdLst>
                <a:gd name="T0" fmla="*/ 10 w 10"/>
                <a:gd name="T1" fmla="*/ 7 h 8"/>
                <a:gd name="T2" fmla="*/ 7 w 10"/>
                <a:gd name="T3" fmla="*/ 8 h 8"/>
                <a:gd name="T4" fmla="*/ 0 w 10"/>
                <a:gd name="T5" fmla="*/ 0 h 8"/>
                <a:gd name="T6" fmla="*/ 10 w 10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8">
                  <a:moveTo>
                    <a:pt x="10" y="7"/>
                  </a:moveTo>
                  <a:cubicBezTo>
                    <a:pt x="10" y="7"/>
                    <a:pt x="8" y="8"/>
                    <a:pt x="7" y="8"/>
                  </a:cubicBezTo>
                  <a:cubicBezTo>
                    <a:pt x="3" y="8"/>
                    <a:pt x="2" y="3"/>
                    <a:pt x="0" y="0"/>
                  </a:cubicBezTo>
                  <a:cubicBezTo>
                    <a:pt x="4" y="0"/>
                    <a:pt x="8" y="4"/>
                    <a:pt x="10" y="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41" name="Freeform 186">
              <a:extLst>
                <a:ext uri="{FF2B5EF4-FFF2-40B4-BE49-F238E27FC236}">
                  <a16:creationId xmlns:a16="http://schemas.microsoft.com/office/drawing/2014/main" id="{E647A72B-C62E-432D-938E-7A3E9F218DB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9275" y="3691039"/>
              <a:ext cx="15304" cy="6122"/>
            </a:xfrm>
            <a:custGeom>
              <a:avLst/>
              <a:gdLst>
                <a:gd name="T0" fmla="*/ 14 w 14"/>
                <a:gd name="T1" fmla="*/ 0 h 6"/>
                <a:gd name="T2" fmla="*/ 4 w 14"/>
                <a:gd name="T3" fmla="*/ 6 h 6"/>
                <a:gd name="T4" fmla="*/ 0 w 14"/>
                <a:gd name="T5" fmla="*/ 0 h 6"/>
                <a:gd name="T6" fmla="*/ 14 w 14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6">
                  <a:moveTo>
                    <a:pt x="14" y="0"/>
                  </a:moveTo>
                  <a:cubicBezTo>
                    <a:pt x="11" y="3"/>
                    <a:pt x="8" y="6"/>
                    <a:pt x="4" y="6"/>
                  </a:cubicBezTo>
                  <a:cubicBezTo>
                    <a:pt x="2" y="6"/>
                    <a:pt x="0" y="2"/>
                    <a:pt x="0" y="0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42" name="Freeform 187">
              <a:extLst>
                <a:ext uri="{FF2B5EF4-FFF2-40B4-BE49-F238E27FC236}">
                  <a16:creationId xmlns:a16="http://schemas.microsoft.com/office/drawing/2014/main" id="{E12E2E8B-2300-4057-98F9-92D7D2B2238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7849" y="3678796"/>
              <a:ext cx="12244" cy="9183"/>
            </a:xfrm>
            <a:custGeom>
              <a:avLst/>
              <a:gdLst>
                <a:gd name="T0" fmla="*/ 4 w 11"/>
                <a:gd name="T1" fmla="*/ 2 h 8"/>
                <a:gd name="T2" fmla="*/ 11 w 11"/>
                <a:gd name="T3" fmla="*/ 0 h 8"/>
                <a:gd name="T4" fmla="*/ 11 w 11"/>
                <a:gd name="T5" fmla="*/ 5 h 8"/>
                <a:gd name="T6" fmla="*/ 7 w 11"/>
                <a:gd name="T7" fmla="*/ 8 h 8"/>
                <a:gd name="T8" fmla="*/ 0 w 11"/>
                <a:gd name="T9" fmla="*/ 2 h 8"/>
                <a:gd name="T10" fmla="*/ 5 w 11"/>
                <a:gd name="T11" fmla="*/ 2 h 8"/>
                <a:gd name="T12" fmla="*/ 4 w 11"/>
                <a:gd name="T13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8">
                  <a:moveTo>
                    <a:pt x="4" y="2"/>
                  </a:moveTo>
                  <a:cubicBezTo>
                    <a:pt x="6" y="1"/>
                    <a:pt x="8" y="0"/>
                    <a:pt x="11" y="0"/>
                  </a:cubicBezTo>
                  <a:cubicBezTo>
                    <a:pt x="11" y="2"/>
                    <a:pt x="11" y="3"/>
                    <a:pt x="11" y="5"/>
                  </a:cubicBezTo>
                  <a:cubicBezTo>
                    <a:pt x="11" y="6"/>
                    <a:pt x="8" y="8"/>
                    <a:pt x="7" y="8"/>
                  </a:cubicBezTo>
                  <a:cubicBezTo>
                    <a:pt x="4" y="8"/>
                    <a:pt x="0" y="2"/>
                    <a:pt x="0" y="2"/>
                  </a:cubicBezTo>
                  <a:cubicBezTo>
                    <a:pt x="1" y="2"/>
                    <a:pt x="4" y="2"/>
                    <a:pt x="5" y="2"/>
                  </a:cubicBezTo>
                  <a:lnTo>
                    <a:pt x="4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43" name="Freeform 188">
              <a:extLst>
                <a:ext uri="{FF2B5EF4-FFF2-40B4-BE49-F238E27FC236}">
                  <a16:creationId xmlns:a16="http://schemas.microsoft.com/office/drawing/2014/main" id="{D2348544-FB45-40BC-A433-2369C5178C5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2648" y="3658900"/>
              <a:ext cx="12244" cy="10713"/>
            </a:xfrm>
            <a:custGeom>
              <a:avLst/>
              <a:gdLst>
                <a:gd name="T0" fmla="*/ 10 w 11"/>
                <a:gd name="T1" fmla="*/ 4 h 10"/>
                <a:gd name="T2" fmla="*/ 11 w 11"/>
                <a:gd name="T3" fmla="*/ 10 h 10"/>
                <a:gd name="T4" fmla="*/ 6 w 11"/>
                <a:gd name="T5" fmla="*/ 10 h 10"/>
                <a:gd name="T6" fmla="*/ 0 w 11"/>
                <a:gd name="T7" fmla="*/ 5 h 10"/>
                <a:gd name="T8" fmla="*/ 4 w 11"/>
                <a:gd name="T9" fmla="*/ 0 h 10"/>
                <a:gd name="T10" fmla="*/ 10 w 11"/>
                <a:gd name="T11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0">
                  <a:moveTo>
                    <a:pt x="10" y="4"/>
                  </a:moveTo>
                  <a:cubicBezTo>
                    <a:pt x="10" y="6"/>
                    <a:pt x="10" y="8"/>
                    <a:pt x="11" y="10"/>
                  </a:cubicBezTo>
                  <a:cubicBezTo>
                    <a:pt x="10" y="10"/>
                    <a:pt x="7" y="10"/>
                    <a:pt x="6" y="10"/>
                  </a:cubicBezTo>
                  <a:cubicBezTo>
                    <a:pt x="4" y="10"/>
                    <a:pt x="0" y="7"/>
                    <a:pt x="0" y="5"/>
                  </a:cubicBezTo>
                  <a:cubicBezTo>
                    <a:pt x="1" y="4"/>
                    <a:pt x="4" y="2"/>
                    <a:pt x="4" y="0"/>
                  </a:cubicBezTo>
                  <a:cubicBezTo>
                    <a:pt x="6" y="2"/>
                    <a:pt x="8" y="4"/>
                    <a:pt x="10" y="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flood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672551D-5BA6-4682-8F71-5A159F8A910D}"/>
              </a:ext>
            </a:extLst>
          </p:cNvPr>
          <p:cNvGrpSpPr/>
          <p:nvPr/>
        </p:nvGrpSpPr>
        <p:grpSpPr>
          <a:xfrm>
            <a:off x="4644965" y="1003000"/>
            <a:ext cx="2799206" cy="2885266"/>
            <a:chOff x="3670593" y="2989941"/>
            <a:chExt cx="2799206" cy="2885266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0F0AF2C-16A1-45B1-9F26-ADEA7D0458CE}"/>
                </a:ext>
              </a:extLst>
            </p:cNvPr>
            <p:cNvSpPr/>
            <p:nvPr/>
          </p:nvSpPr>
          <p:spPr>
            <a:xfrm>
              <a:off x="3670593" y="2989941"/>
              <a:ext cx="2799206" cy="2885266"/>
            </a:xfrm>
            <a:custGeom>
              <a:avLst/>
              <a:gdLst>
                <a:gd name="connsiteX0" fmla="*/ 965493 w 2799206"/>
                <a:gd name="connsiteY0" fmla="*/ 0 h 2885266"/>
                <a:gd name="connsiteX1" fmla="*/ 2799206 w 2799206"/>
                <a:gd name="connsiteY1" fmla="*/ 1833713 h 2885266"/>
                <a:gd name="connsiteX2" fmla="*/ 2486037 w 2799206"/>
                <a:gd name="connsiteY2" fmla="*/ 2858960 h 2885266"/>
                <a:gd name="connsiteX3" fmla="*/ 2466366 w 2799206"/>
                <a:gd name="connsiteY3" fmla="*/ 2885266 h 2885266"/>
                <a:gd name="connsiteX4" fmla="*/ 2472634 w 2799206"/>
                <a:gd name="connsiteY4" fmla="*/ 2761123 h 2885266"/>
                <a:gd name="connsiteX5" fmla="*/ 638921 w 2799206"/>
                <a:gd name="connsiteY5" fmla="*/ 927410 h 2885266"/>
                <a:gd name="connsiteX6" fmla="*/ 472329 w 2799206"/>
                <a:gd name="connsiteY6" fmla="*/ 936871 h 2885266"/>
                <a:gd name="connsiteX7" fmla="*/ 0 w 2799206"/>
                <a:gd name="connsiteY7" fmla="*/ 274715 h 2885266"/>
                <a:gd name="connsiteX8" fmla="*/ 140594 w 2799206"/>
                <a:gd name="connsiteY8" fmla="*/ 195574 h 2885266"/>
                <a:gd name="connsiteX9" fmla="*/ 965493 w 2799206"/>
                <a:gd name="connsiteY9" fmla="*/ 0 h 2885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99206" h="2885266">
                  <a:moveTo>
                    <a:pt x="965493" y="0"/>
                  </a:moveTo>
                  <a:cubicBezTo>
                    <a:pt x="1978225" y="0"/>
                    <a:pt x="2799206" y="820981"/>
                    <a:pt x="2799206" y="1833713"/>
                  </a:cubicBezTo>
                  <a:cubicBezTo>
                    <a:pt x="2799206" y="2213488"/>
                    <a:pt x="2683756" y="2566297"/>
                    <a:pt x="2486037" y="2858960"/>
                  </a:cubicBezTo>
                  <a:lnTo>
                    <a:pt x="2466366" y="2885266"/>
                  </a:lnTo>
                  <a:lnTo>
                    <a:pt x="2472634" y="2761123"/>
                  </a:lnTo>
                  <a:cubicBezTo>
                    <a:pt x="2472634" y="1748391"/>
                    <a:pt x="1651653" y="927410"/>
                    <a:pt x="638921" y="927410"/>
                  </a:cubicBezTo>
                  <a:lnTo>
                    <a:pt x="472329" y="936871"/>
                  </a:lnTo>
                  <a:lnTo>
                    <a:pt x="0" y="274715"/>
                  </a:lnTo>
                  <a:lnTo>
                    <a:pt x="140594" y="195574"/>
                  </a:lnTo>
                  <a:cubicBezTo>
                    <a:pt x="388554" y="70465"/>
                    <a:pt x="668795" y="0"/>
                    <a:pt x="965493" y="0"/>
                  </a:cubicBezTo>
                  <a:close/>
                </a:path>
              </a:pathLst>
            </a:custGeom>
            <a:solidFill>
              <a:srgbClr val="FF98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0C75715-78E4-462D-A8AF-EAD41E8B99A7}"/>
                </a:ext>
              </a:extLst>
            </p:cNvPr>
            <p:cNvSpPr/>
            <p:nvPr/>
          </p:nvSpPr>
          <p:spPr>
            <a:xfrm>
              <a:off x="3894072" y="3494312"/>
              <a:ext cx="2352247" cy="2380895"/>
            </a:xfrm>
            <a:custGeom>
              <a:avLst/>
              <a:gdLst>
                <a:gd name="connsiteX0" fmla="*/ 486135 w 2352247"/>
                <a:gd name="connsiteY0" fmla="*/ 0 h 2380895"/>
                <a:gd name="connsiteX1" fmla="*/ 2352247 w 2352247"/>
                <a:gd name="connsiteY1" fmla="*/ 1866112 h 2380895"/>
                <a:gd name="connsiteX2" fmla="*/ 2314334 w 2352247"/>
                <a:gd name="connsiteY2" fmla="*/ 2242199 h 2380895"/>
                <a:gd name="connsiteX3" fmla="*/ 2292753 w 2352247"/>
                <a:gd name="connsiteY3" fmla="*/ 2326132 h 2380895"/>
                <a:gd name="connsiteX4" fmla="*/ 2274990 w 2352247"/>
                <a:gd name="connsiteY4" fmla="*/ 2354589 h 2380895"/>
                <a:gd name="connsiteX5" fmla="*/ 2255319 w 2352247"/>
                <a:gd name="connsiteY5" fmla="*/ 2380895 h 2380895"/>
                <a:gd name="connsiteX6" fmla="*/ 2261587 w 2352247"/>
                <a:gd name="connsiteY6" fmla="*/ 2256752 h 2380895"/>
                <a:gd name="connsiteX7" fmla="*/ 427874 w 2352247"/>
                <a:gd name="connsiteY7" fmla="*/ 423039 h 2380895"/>
                <a:gd name="connsiteX8" fmla="*/ 261282 w 2352247"/>
                <a:gd name="connsiteY8" fmla="*/ 432500 h 2380895"/>
                <a:gd name="connsiteX9" fmla="*/ 0 w 2352247"/>
                <a:gd name="connsiteY9" fmla="*/ 66209 h 2380895"/>
                <a:gd name="connsiteX10" fmla="*/ 110049 w 2352247"/>
                <a:gd name="connsiteY10" fmla="*/ 37913 h 2380895"/>
                <a:gd name="connsiteX11" fmla="*/ 486135 w 2352247"/>
                <a:gd name="connsiteY11" fmla="*/ 0 h 2380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52247" h="2380895">
                  <a:moveTo>
                    <a:pt x="486135" y="0"/>
                  </a:moveTo>
                  <a:cubicBezTo>
                    <a:pt x="1516760" y="0"/>
                    <a:pt x="2352247" y="835487"/>
                    <a:pt x="2352247" y="1866112"/>
                  </a:cubicBezTo>
                  <a:cubicBezTo>
                    <a:pt x="2352247" y="1994940"/>
                    <a:pt x="2339193" y="2120719"/>
                    <a:pt x="2314334" y="2242199"/>
                  </a:cubicBezTo>
                  <a:lnTo>
                    <a:pt x="2292753" y="2326132"/>
                  </a:lnTo>
                  <a:lnTo>
                    <a:pt x="2274990" y="2354589"/>
                  </a:lnTo>
                  <a:lnTo>
                    <a:pt x="2255319" y="2380895"/>
                  </a:lnTo>
                  <a:lnTo>
                    <a:pt x="2261587" y="2256752"/>
                  </a:lnTo>
                  <a:cubicBezTo>
                    <a:pt x="2261587" y="1244020"/>
                    <a:pt x="1440606" y="423039"/>
                    <a:pt x="427874" y="423039"/>
                  </a:cubicBezTo>
                  <a:lnTo>
                    <a:pt x="261282" y="432500"/>
                  </a:lnTo>
                  <a:lnTo>
                    <a:pt x="0" y="66209"/>
                  </a:lnTo>
                  <a:lnTo>
                    <a:pt x="110049" y="37913"/>
                  </a:lnTo>
                  <a:cubicBezTo>
                    <a:pt x="231528" y="13055"/>
                    <a:pt x="357307" y="0"/>
                    <a:pt x="486135" y="0"/>
                  </a:cubicBezTo>
                  <a:close/>
                </a:path>
              </a:pathLst>
            </a:custGeom>
            <a:solidFill>
              <a:srgbClr val="F590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6FDBA50-840D-4FAE-9C83-DB95E850CA92}"/>
              </a:ext>
            </a:extLst>
          </p:cNvPr>
          <p:cNvGrpSpPr/>
          <p:nvPr/>
        </p:nvGrpSpPr>
        <p:grpSpPr>
          <a:xfrm rot="3873554">
            <a:off x="5836050" y="1443973"/>
            <a:ext cx="2799206" cy="2885266"/>
            <a:chOff x="3670593" y="2989941"/>
            <a:chExt cx="2799206" cy="2885266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DD119D6-B263-432E-9C32-0355DA0702AB}"/>
                </a:ext>
              </a:extLst>
            </p:cNvPr>
            <p:cNvSpPr/>
            <p:nvPr/>
          </p:nvSpPr>
          <p:spPr>
            <a:xfrm>
              <a:off x="3670593" y="2989941"/>
              <a:ext cx="2799206" cy="2885266"/>
            </a:xfrm>
            <a:custGeom>
              <a:avLst/>
              <a:gdLst>
                <a:gd name="connsiteX0" fmla="*/ 965493 w 2799206"/>
                <a:gd name="connsiteY0" fmla="*/ 0 h 2885266"/>
                <a:gd name="connsiteX1" fmla="*/ 2799206 w 2799206"/>
                <a:gd name="connsiteY1" fmla="*/ 1833713 h 2885266"/>
                <a:gd name="connsiteX2" fmla="*/ 2486037 w 2799206"/>
                <a:gd name="connsiteY2" fmla="*/ 2858960 h 2885266"/>
                <a:gd name="connsiteX3" fmla="*/ 2466366 w 2799206"/>
                <a:gd name="connsiteY3" fmla="*/ 2885266 h 2885266"/>
                <a:gd name="connsiteX4" fmla="*/ 2472634 w 2799206"/>
                <a:gd name="connsiteY4" fmla="*/ 2761123 h 2885266"/>
                <a:gd name="connsiteX5" fmla="*/ 638921 w 2799206"/>
                <a:gd name="connsiteY5" fmla="*/ 927410 h 2885266"/>
                <a:gd name="connsiteX6" fmla="*/ 472329 w 2799206"/>
                <a:gd name="connsiteY6" fmla="*/ 936871 h 2885266"/>
                <a:gd name="connsiteX7" fmla="*/ 0 w 2799206"/>
                <a:gd name="connsiteY7" fmla="*/ 274715 h 2885266"/>
                <a:gd name="connsiteX8" fmla="*/ 140594 w 2799206"/>
                <a:gd name="connsiteY8" fmla="*/ 195574 h 2885266"/>
                <a:gd name="connsiteX9" fmla="*/ 965493 w 2799206"/>
                <a:gd name="connsiteY9" fmla="*/ 0 h 2885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99206" h="2885266">
                  <a:moveTo>
                    <a:pt x="965493" y="0"/>
                  </a:moveTo>
                  <a:cubicBezTo>
                    <a:pt x="1978225" y="0"/>
                    <a:pt x="2799206" y="820981"/>
                    <a:pt x="2799206" y="1833713"/>
                  </a:cubicBezTo>
                  <a:cubicBezTo>
                    <a:pt x="2799206" y="2213488"/>
                    <a:pt x="2683756" y="2566297"/>
                    <a:pt x="2486037" y="2858960"/>
                  </a:cubicBezTo>
                  <a:lnTo>
                    <a:pt x="2466366" y="2885266"/>
                  </a:lnTo>
                  <a:lnTo>
                    <a:pt x="2472634" y="2761123"/>
                  </a:lnTo>
                  <a:cubicBezTo>
                    <a:pt x="2472634" y="1748391"/>
                    <a:pt x="1651653" y="927410"/>
                    <a:pt x="638921" y="927410"/>
                  </a:cubicBezTo>
                  <a:lnTo>
                    <a:pt x="472329" y="936871"/>
                  </a:lnTo>
                  <a:lnTo>
                    <a:pt x="0" y="274715"/>
                  </a:lnTo>
                  <a:lnTo>
                    <a:pt x="140594" y="195574"/>
                  </a:lnTo>
                  <a:cubicBezTo>
                    <a:pt x="388554" y="70465"/>
                    <a:pt x="668795" y="0"/>
                    <a:pt x="965493" y="0"/>
                  </a:cubicBezTo>
                  <a:close/>
                </a:path>
              </a:pathLst>
            </a:custGeom>
            <a:solidFill>
              <a:srgbClr val="40D4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808D56E7-A10A-445B-AB71-143BE7739CC4}"/>
                </a:ext>
              </a:extLst>
            </p:cNvPr>
            <p:cNvSpPr/>
            <p:nvPr/>
          </p:nvSpPr>
          <p:spPr>
            <a:xfrm>
              <a:off x="3894072" y="3494312"/>
              <a:ext cx="2352247" cy="2380895"/>
            </a:xfrm>
            <a:custGeom>
              <a:avLst/>
              <a:gdLst>
                <a:gd name="connsiteX0" fmla="*/ 486135 w 2352247"/>
                <a:gd name="connsiteY0" fmla="*/ 0 h 2380895"/>
                <a:gd name="connsiteX1" fmla="*/ 2352247 w 2352247"/>
                <a:gd name="connsiteY1" fmla="*/ 1866112 h 2380895"/>
                <a:gd name="connsiteX2" fmla="*/ 2314334 w 2352247"/>
                <a:gd name="connsiteY2" fmla="*/ 2242199 h 2380895"/>
                <a:gd name="connsiteX3" fmla="*/ 2292753 w 2352247"/>
                <a:gd name="connsiteY3" fmla="*/ 2326132 h 2380895"/>
                <a:gd name="connsiteX4" fmla="*/ 2274990 w 2352247"/>
                <a:gd name="connsiteY4" fmla="*/ 2354589 h 2380895"/>
                <a:gd name="connsiteX5" fmla="*/ 2255319 w 2352247"/>
                <a:gd name="connsiteY5" fmla="*/ 2380895 h 2380895"/>
                <a:gd name="connsiteX6" fmla="*/ 2261587 w 2352247"/>
                <a:gd name="connsiteY6" fmla="*/ 2256752 h 2380895"/>
                <a:gd name="connsiteX7" fmla="*/ 427874 w 2352247"/>
                <a:gd name="connsiteY7" fmla="*/ 423039 h 2380895"/>
                <a:gd name="connsiteX8" fmla="*/ 261282 w 2352247"/>
                <a:gd name="connsiteY8" fmla="*/ 432500 h 2380895"/>
                <a:gd name="connsiteX9" fmla="*/ 0 w 2352247"/>
                <a:gd name="connsiteY9" fmla="*/ 66209 h 2380895"/>
                <a:gd name="connsiteX10" fmla="*/ 110049 w 2352247"/>
                <a:gd name="connsiteY10" fmla="*/ 37913 h 2380895"/>
                <a:gd name="connsiteX11" fmla="*/ 486135 w 2352247"/>
                <a:gd name="connsiteY11" fmla="*/ 0 h 2380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52247" h="2380895">
                  <a:moveTo>
                    <a:pt x="486135" y="0"/>
                  </a:moveTo>
                  <a:cubicBezTo>
                    <a:pt x="1516760" y="0"/>
                    <a:pt x="2352247" y="835487"/>
                    <a:pt x="2352247" y="1866112"/>
                  </a:cubicBezTo>
                  <a:cubicBezTo>
                    <a:pt x="2352247" y="1994940"/>
                    <a:pt x="2339193" y="2120719"/>
                    <a:pt x="2314334" y="2242199"/>
                  </a:cubicBezTo>
                  <a:lnTo>
                    <a:pt x="2292753" y="2326132"/>
                  </a:lnTo>
                  <a:lnTo>
                    <a:pt x="2274990" y="2354589"/>
                  </a:lnTo>
                  <a:lnTo>
                    <a:pt x="2255319" y="2380895"/>
                  </a:lnTo>
                  <a:lnTo>
                    <a:pt x="2261587" y="2256752"/>
                  </a:lnTo>
                  <a:cubicBezTo>
                    <a:pt x="2261587" y="1244020"/>
                    <a:pt x="1440606" y="423039"/>
                    <a:pt x="427874" y="423039"/>
                  </a:cubicBezTo>
                  <a:lnTo>
                    <a:pt x="261282" y="432500"/>
                  </a:lnTo>
                  <a:lnTo>
                    <a:pt x="0" y="66209"/>
                  </a:lnTo>
                  <a:lnTo>
                    <a:pt x="110049" y="37913"/>
                  </a:lnTo>
                  <a:cubicBezTo>
                    <a:pt x="231528" y="13055"/>
                    <a:pt x="357307" y="0"/>
                    <a:pt x="486135" y="0"/>
                  </a:cubicBezTo>
                  <a:close/>
                </a:path>
              </a:pathLst>
            </a:custGeom>
            <a:solidFill>
              <a:srgbClr val="33C0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4017B71-0AE3-4408-BC36-07880B4D3F91}"/>
              </a:ext>
            </a:extLst>
          </p:cNvPr>
          <p:cNvGrpSpPr/>
          <p:nvPr/>
        </p:nvGrpSpPr>
        <p:grpSpPr>
          <a:xfrm rot="8322025">
            <a:off x="5672674" y="2829945"/>
            <a:ext cx="2799206" cy="2885266"/>
            <a:chOff x="3670593" y="2989941"/>
            <a:chExt cx="2799206" cy="2885266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675BC93-6809-4EFD-A7F3-39088EFA2317}"/>
                </a:ext>
              </a:extLst>
            </p:cNvPr>
            <p:cNvSpPr/>
            <p:nvPr/>
          </p:nvSpPr>
          <p:spPr>
            <a:xfrm>
              <a:off x="3670593" y="2989941"/>
              <a:ext cx="2799206" cy="2885266"/>
            </a:xfrm>
            <a:custGeom>
              <a:avLst/>
              <a:gdLst>
                <a:gd name="connsiteX0" fmla="*/ 965493 w 2799206"/>
                <a:gd name="connsiteY0" fmla="*/ 0 h 2885266"/>
                <a:gd name="connsiteX1" fmla="*/ 2799206 w 2799206"/>
                <a:gd name="connsiteY1" fmla="*/ 1833713 h 2885266"/>
                <a:gd name="connsiteX2" fmla="*/ 2486037 w 2799206"/>
                <a:gd name="connsiteY2" fmla="*/ 2858960 h 2885266"/>
                <a:gd name="connsiteX3" fmla="*/ 2466366 w 2799206"/>
                <a:gd name="connsiteY3" fmla="*/ 2885266 h 2885266"/>
                <a:gd name="connsiteX4" fmla="*/ 2472634 w 2799206"/>
                <a:gd name="connsiteY4" fmla="*/ 2761123 h 2885266"/>
                <a:gd name="connsiteX5" fmla="*/ 638921 w 2799206"/>
                <a:gd name="connsiteY5" fmla="*/ 927410 h 2885266"/>
                <a:gd name="connsiteX6" fmla="*/ 472329 w 2799206"/>
                <a:gd name="connsiteY6" fmla="*/ 936871 h 2885266"/>
                <a:gd name="connsiteX7" fmla="*/ 0 w 2799206"/>
                <a:gd name="connsiteY7" fmla="*/ 274715 h 2885266"/>
                <a:gd name="connsiteX8" fmla="*/ 140594 w 2799206"/>
                <a:gd name="connsiteY8" fmla="*/ 195574 h 2885266"/>
                <a:gd name="connsiteX9" fmla="*/ 965493 w 2799206"/>
                <a:gd name="connsiteY9" fmla="*/ 0 h 2885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99206" h="2885266">
                  <a:moveTo>
                    <a:pt x="965493" y="0"/>
                  </a:moveTo>
                  <a:cubicBezTo>
                    <a:pt x="1978225" y="0"/>
                    <a:pt x="2799206" y="820981"/>
                    <a:pt x="2799206" y="1833713"/>
                  </a:cubicBezTo>
                  <a:cubicBezTo>
                    <a:pt x="2799206" y="2213488"/>
                    <a:pt x="2683756" y="2566297"/>
                    <a:pt x="2486037" y="2858960"/>
                  </a:cubicBezTo>
                  <a:lnTo>
                    <a:pt x="2466366" y="2885266"/>
                  </a:lnTo>
                  <a:lnTo>
                    <a:pt x="2472634" y="2761123"/>
                  </a:lnTo>
                  <a:cubicBezTo>
                    <a:pt x="2472634" y="1748391"/>
                    <a:pt x="1651653" y="927410"/>
                    <a:pt x="638921" y="927410"/>
                  </a:cubicBezTo>
                  <a:lnTo>
                    <a:pt x="472329" y="936871"/>
                  </a:lnTo>
                  <a:lnTo>
                    <a:pt x="0" y="274715"/>
                  </a:lnTo>
                  <a:lnTo>
                    <a:pt x="140594" y="195574"/>
                  </a:lnTo>
                  <a:cubicBezTo>
                    <a:pt x="388554" y="70465"/>
                    <a:pt x="668795" y="0"/>
                    <a:pt x="965493" y="0"/>
                  </a:cubicBezTo>
                  <a:close/>
                </a:path>
              </a:pathLst>
            </a:custGeom>
            <a:solidFill>
              <a:srgbClr val="42D1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62C418B-4BD1-40AB-A49B-ED1B0ADA0D48}"/>
                </a:ext>
              </a:extLst>
            </p:cNvPr>
            <p:cNvSpPr/>
            <p:nvPr/>
          </p:nvSpPr>
          <p:spPr>
            <a:xfrm>
              <a:off x="3894072" y="3494312"/>
              <a:ext cx="2352247" cy="2380895"/>
            </a:xfrm>
            <a:custGeom>
              <a:avLst/>
              <a:gdLst>
                <a:gd name="connsiteX0" fmla="*/ 486135 w 2352247"/>
                <a:gd name="connsiteY0" fmla="*/ 0 h 2380895"/>
                <a:gd name="connsiteX1" fmla="*/ 2352247 w 2352247"/>
                <a:gd name="connsiteY1" fmla="*/ 1866112 h 2380895"/>
                <a:gd name="connsiteX2" fmla="*/ 2314334 w 2352247"/>
                <a:gd name="connsiteY2" fmla="*/ 2242199 h 2380895"/>
                <a:gd name="connsiteX3" fmla="*/ 2292753 w 2352247"/>
                <a:gd name="connsiteY3" fmla="*/ 2326132 h 2380895"/>
                <a:gd name="connsiteX4" fmla="*/ 2274990 w 2352247"/>
                <a:gd name="connsiteY4" fmla="*/ 2354589 h 2380895"/>
                <a:gd name="connsiteX5" fmla="*/ 2255319 w 2352247"/>
                <a:gd name="connsiteY5" fmla="*/ 2380895 h 2380895"/>
                <a:gd name="connsiteX6" fmla="*/ 2261587 w 2352247"/>
                <a:gd name="connsiteY6" fmla="*/ 2256752 h 2380895"/>
                <a:gd name="connsiteX7" fmla="*/ 427874 w 2352247"/>
                <a:gd name="connsiteY7" fmla="*/ 423039 h 2380895"/>
                <a:gd name="connsiteX8" fmla="*/ 261282 w 2352247"/>
                <a:gd name="connsiteY8" fmla="*/ 432500 h 2380895"/>
                <a:gd name="connsiteX9" fmla="*/ 0 w 2352247"/>
                <a:gd name="connsiteY9" fmla="*/ 66209 h 2380895"/>
                <a:gd name="connsiteX10" fmla="*/ 110049 w 2352247"/>
                <a:gd name="connsiteY10" fmla="*/ 37913 h 2380895"/>
                <a:gd name="connsiteX11" fmla="*/ 486135 w 2352247"/>
                <a:gd name="connsiteY11" fmla="*/ 0 h 2380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52247" h="2380895">
                  <a:moveTo>
                    <a:pt x="486135" y="0"/>
                  </a:moveTo>
                  <a:cubicBezTo>
                    <a:pt x="1516760" y="0"/>
                    <a:pt x="2352247" y="835487"/>
                    <a:pt x="2352247" y="1866112"/>
                  </a:cubicBezTo>
                  <a:cubicBezTo>
                    <a:pt x="2352247" y="1994940"/>
                    <a:pt x="2339193" y="2120719"/>
                    <a:pt x="2314334" y="2242199"/>
                  </a:cubicBezTo>
                  <a:lnTo>
                    <a:pt x="2292753" y="2326132"/>
                  </a:lnTo>
                  <a:lnTo>
                    <a:pt x="2274990" y="2354589"/>
                  </a:lnTo>
                  <a:lnTo>
                    <a:pt x="2255319" y="2380895"/>
                  </a:lnTo>
                  <a:lnTo>
                    <a:pt x="2261587" y="2256752"/>
                  </a:lnTo>
                  <a:cubicBezTo>
                    <a:pt x="2261587" y="1244020"/>
                    <a:pt x="1440606" y="423039"/>
                    <a:pt x="427874" y="423039"/>
                  </a:cubicBezTo>
                  <a:lnTo>
                    <a:pt x="261282" y="432500"/>
                  </a:lnTo>
                  <a:lnTo>
                    <a:pt x="0" y="66209"/>
                  </a:lnTo>
                  <a:lnTo>
                    <a:pt x="110049" y="37913"/>
                  </a:lnTo>
                  <a:cubicBezTo>
                    <a:pt x="231528" y="13055"/>
                    <a:pt x="357307" y="0"/>
                    <a:pt x="486135" y="0"/>
                  </a:cubicBezTo>
                  <a:close/>
                </a:path>
              </a:pathLst>
            </a:custGeom>
            <a:solidFill>
              <a:srgbClr val="3AC6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768C497-D54D-4D22-B6E3-BB036061D159}"/>
              </a:ext>
            </a:extLst>
          </p:cNvPr>
          <p:cNvGrpSpPr/>
          <p:nvPr/>
        </p:nvGrpSpPr>
        <p:grpSpPr>
          <a:xfrm rot="13282861">
            <a:off x="4247632" y="3010677"/>
            <a:ext cx="2799206" cy="2885266"/>
            <a:chOff x="3670593" y="2989941"/>
            <a:chExt cx="2799206" cy="288526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8CD4D035-93C7-43A1-AD9F-A4C0293E9806}"/>
                </a:ext>
              </a:extLst>
            </p:cNvPr>
            <p:cNvSpPr/>
            <p:nvPr/>
          </p:nvSpPr>
          <p:spPr>
            <a:xfrm>
              <a:off x="3670593" y="2989941"/>
              <a:ext cx="2799206" cy="2885266"/>
            </a:xfrm>
            <a:custGeom>
              <a:avLst/>
              <a:gdLst>
                <a:gd name="connsiteX0" fmla="*/ 965493 w 2799206"/>
                <a:gd name="connsiteY0" fmla="*/ 0 h 2885266"/>
                <a:gd name="connsiteX1" fmla="*/ 2799206 w 2799206"/>
                <a:gd name="connsiteY1" fmla="*/ 1833713 h 2885266"/>
                <a:gd name="connsiteX2" fmla="*/ 2486037 w 2799206"/>
                <a:gd name="connsiteY2" fmla="*/ 2858960 h 2885266"/>
                <a:gd name="connsiteX3" fmla="*/ 2466366 w 2799206"/>
                <a:gd name="connsiteY3" fmla="*/ 2885266 h 2885266"/>
                <a:gd name="connsiteX4" fmla="*/ 2472634 w 2799206"/>
                <a:gd name="connsiteY4" fmla="*/ 2761123 h 2885266"/>
                <a:gd name="connsiteX5" fmla="*/ 638921 w 2799206"/>
                <a:gd name="connsiteY5" fmla="*/ 927410 h 2885266"/>
                <a:gd name="connsiteX6" fmla="*/ 472329 w 2799206"/>
                <a:gd name="connsiteY6" fmla="*/ 936871 h 2885266"/>
                <a:gd name="connsiteX7" fmla="*/ 0 w 2799206"/>
                <a:gd name="connsiteY7" fmla="*/ 274715 h 2885266"/>
                <a:gd name="connsiteX8" fmla="*/ 140594 w 2799206"/>
                <a:gd name="connsiteY8" fmla="*/ 195574 h 2885266"/>
                <a:gd name="connsiteX9" fmla="*/ 965493 w 2799206"/>
                <a:gd name="connsiteY9" fmla="*/ 0 h 2885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99206" h="2885266">
                  <a:moveTo>
                    <a:pt x="965493" y="0"/>
                  </a:moveTo>
                  <a:cubicBezTo>
                    <a:pt x="1978225" y="0"/>
                    <a:pt x="2799206" y="820981"/>
                    <a:pt x="2799206" y="1833713"/>
                  </a:cubicBezTo>
                  <a:cubicBezTo>
                    <a:pt x="2799206" y="2213488"/>
                    <a:pt x="2683756" y="2566297"/>
                    <a:pt x="2486037" y="2858960"/>
                  </a:cubicBezTo>
                  <a:lnTo>
                    <a:pt x="2466366" y="2885266"/>
                  </a:lnTo>
                  <a:lnTo>
                    <a:pt x="2472634" y="2761123"/>
                  </a:lnTo>
                  <a:cubicBezTo>
                    <a:pt x="2472634" y="1748391"/>
                    <a:pt x="1651653" y="927410"/>
                    <a:pt x="638921" y="927410"/>
                  </a:cubicBezTo>
                  <a:lnTo>
                    <a:pt x="472329" y="936871"/>
                  </a:lnTo>
                  <a:lnTo>
                    <a:pt x="0" y="274715"/>
                  </a:lnTo>
                  <a:lnTo>
                    <a:pt x="140594" y="195574"/>
                  </a:lnTo>
                  <a:cubicBezTo>
                    <a:pt x="388554" y="70465"/>
                    <a:pt x="668795" y="0"/>
                    <a:pt x="965493" y="0"/>
                  </a:cubicBezTo>
                  <a:close/>
                </a:path>
              </a:pathLst>
            </a:custGeom>
            <a:solidFill>
              <a:srgbClr val="FFC6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C84C4B5-362C-4D56-9C4D-17B31E1B3B61}"/>
                </a:ext>
              </a:extLst>
            </p:cNvPr>
            <p:cNvSpPr/>
            <p:nvPr/>
          </p:nvSpPr>
          <p:spPr>
            <a:xfrm>
              <a:off x="3894072" y="3494312"/>
              <a:ext cx="2352247" cy="2380895"/>
            </a:xfrm>
            <a:custGeom>
              <a:avLst/>
              <a:gdLst>
                <a:gd name="connsiteX0" fmla="*/ 486135 w 2352247"/>
                <a:gd name="connsiteY0" fmla="*/ 0 h 2380895"/>
                <a:gd name="connsiteX1" fmla="*/ 2352247 w 2352247"/>
                <a:gd name="connsiteY1" fmla="*/ 1866112 h 2380895"/>
                <a:gd name="connsiteX2" fmla="*/ 2314334 w 2352247"/>
                <a:gd name="connsiteY2" fmla="*/ 2242199 h 2380895"/>
                <a:gd name="connsiteX3" fmla="*/ 2292753 w 2352247"/>
                <a:gd name="connsiteY3" fmla="*/ 2326132 h 2380895"/>
                <a:gd name="connsiteX4" fmla="*/ 2274990 w 2352247"/>
                <a:gd name="connsiteY4" fmla="*/ 2354589 h 2380895"/>
                <a:gd name="connsiteX5" fmla="*/ 2255319 w 2352247"/>
                <a:gd name="connsiteY5" fmla="*/ 2380895 h 2380895"/>
                <a:gd name="connsiteX6" fmla="*/ 2261587 w 2352247"/>
                <a:gd name="connsiteY6" fmla="*/ 2256752 h 2380895"/>
                <a:gd name="connsiteX7" fmla="*/ 427874 w 2352247"/>
                <a:gd name="connsiteY7" fmla="*/ 423039 h 2380895"/>
                <a:gd name="connsiteX8" fmla="*/ 261282 w 2352247"/>
                <a:gd name="connsiteY8" fmla="*/ 432500 h 2380895"/>
                <a:gd name="connsiteX9" fmla="*/ 0 w 2352247"/>
                <a:gd name="connsiteY9" fmla="*/ 66209 h 2380895"/>
                <a:gd name="connsiteX10" fmla="*/ 110049 w 2352247"/>
                <a:gd name="connsiteY10" fmla="*/ 37913 h 2380895"/>
                <a:gd name="connsiteX11" fmla="*/ 486135 w 2352247"/>
                <a:gd name="connsiteY11" fmla="*/ 0 h 2380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52247" h="2380895">
                  <a:moveTo>
                    <a:pt x="486135" y="0"/>
                  </a:moveTo>
                  <a:cubicBezTo>
                    <a:pt x="1516760" y="0"/>
                    <a:pt x="2352247" y="835487"/>
                    <a:pt x="2352247" y="1866112"/>
                  </a:cubicBezTo>
                  <a:cubicBezTo>
                    <a:pt x="2352247" y="1994940"/>
                    <a:pt x="2339193" y="2120719"/>
                    <a:pt x="2314334" y="2242199"/>
                  </a:cubicBezTo>
                  <a:lnTo>
                    <a:pt x="2292753" y="2326132"/>
                  </a:lnTo>
                  <a:lnTo>
                    <a:pt x="2274990" y="2354589"/>
                  </a:lnTo>
                  <a:lnTo>
                    <a:pt x="2255319" y="2380895"/>
                  </a:lnTo>
                  <a:lnTo>
                    <a:pt x="2261587" y="2256752"/>
                  </a:lnTo>
                  <a:cubicBezTo>
                    <a:pt x="2261587" y="1244020"/>
                    <a:pt x="1440606" y="423039"/>
                    <a:pt x="427874" y="423039"/>
                  </a:cubicBezTo>
                  <a:lnTo>
                    <a:pt x="261282" y="432500"/>
                  </a:lnTo>
                  <a:lnTo>
                    <a:pt x="0" y="66209"/>
                  </a:lnTo>
                  <a:lnTo>
                    <a:pt x="110049" y="37913"/>
                  </a:lnTo>
                  <a:cubicBezTo>
                    <a:pt x="231528" y="13055"/>
                    <a:pt x="357307" y="0"/>
                    <a:pt x="486135" y="0"/>
                  </a:cubicBezTo>
                  <a:close/>
                </a:path>
              </a:pathLst>
            </a:custGeom>
            <a:solidFill>
              <a:srgbClr val="F7BD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A4C791B-69F0-4CEE-99E2-1895FAA42F52}"/>
              </a:ext>
            </a:extLst>
          </p:cNvPr>
          <p:cNvGrpSpPr/>
          <p:nvPr/>
        </p:nvGrpSpPr>
        <p:grpSpPr>
          <a:xfrm rot="17100000">
            <a:off x="3571707" y="1907011"/>
            <a:ext cx="2799206" cy="2885266"/>
            <a:chOff x="3670593" y="2989941"/>
            <a:chExt cx="2799206" cy="2885266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E169C9C9-BD1A-407B-9811-DDABD05BD271}"/>
                </a:ext>
              </a:extLst>
            </p:cNvPr>
            <p:cNvSpPr/>
            <p:nvPr/>
          </p:nvSpPr>
          <p:spPr>
            <a:xfrm>
              <a:off x="3670593" y="2989941"/>
              <a:ext cx="2799206" cy="2885266"/>
            </a:xfrm>
            <a:custGeom>
              <a:avLst/>
              <a:gdLst>
                <a:gd name="connsiteX0" fmla="*/ 965493 w 2799206"/>
                <a:gd name="connsiteY0" fmla="*/ 0 h 2885266"/>
                <a:gd name="connsiteX1" fmla="*/ 2799206 w 2799206"/>
                <a:gd name="connsiteY1" fmla="*/ 1833713 h 2885266"/>
                <a:gd name="connsiteX2" fmla="*/ 2486037 w 2799206"/>
                <a:gd name="connsiteY2" fmla="*/ 2858960 h 2885266"/>
                <a:gd name="connsiteX3" fmla="*/ 2466366 w 2799206"/>
                <a:gd name="connsiteY3" fmla="*/ 2885266 h 2885266"/>
                <a:gd name="connsiteX4" fmla="*/ 2472634 w 2799206"/>
                <a:gd name="connsiteY4" fmla="*/ 2761123 h 2885266"/>
                <a:gd name="connsiteX5" fmla="*/ 638921 w 2799206"/>
                <a:gd name="connsiteY5" fmla="*/ 927410 h 2885266"/>
                <a:gd name="connsiteX6" fmla="*/ 472329 w 2799206"/>
                <a:gd name="connsiteY6" fmla="*/ 936871 h 2885266"/>
                <a:gd name="connsiteX7" fmla="*/ 0 w 2799206"/>
                <a:gd name="connsiteY7" fmla="*/ 274715 h 2885266"/>
                <a:gd name="connsiteX8" fmla="*/ 140594 w 2799206"/>
                <a:gd name="connsiteY8" fmla="*/ 195574 h 2885266"/>
                <a:gd name="connsiteX9" fmla="*/ 965493 w 2799206"/>
                <a:gd name="connsiteY9" fmla="*/ 0 h 2885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99206" h="2885266">
                  <a:moveTo>
                    <a:pt x="965493" y="0"/>
                  </a:moveTo>
                  <a:cubicBezTo>
                    <a:pt x="1978225" y="0"/>
                    <a:pt x="2799206" y="820981"/>
                    <a:pt x="2799206" y="1833713"/>
                  </a:cubicBezTo>
                  <a:cubicBezTo>
                    <a:pt x="2799206" y="2213488"/>
                    <a:pt x="2683756" y="2566297"/>
                    <a:pt x="2486037" y="2858960"/>
                  </a:cubicBezTo>
                  <a:lnTo>
                    <a:pt x="2466366" y="2885266"/>
                  </a:lnTo>
                  <a:lnTo>
                    <a:pt x="2472634" y="2761123"/>
                  </a:lnTo>
                  <a:cubicBezTo>
                    <a:pt x="2472634" y="1748391"/>
                    <a:pt x="1651653" y="927410"/>
                    <a:pt x="638921" y="927410"/>
                  </a:cubicBezTo>
                  <a:lnTo>
                    <a:pt x="472329" y="936871"/>
                  </a:lnTo>
                  <a:lnTo>
                    <a:pt x="0" y="274715"/>
                  </a:lnTo>
                  <a:lnTo>
                    <a:pt x="140594" y="195574"/>
                  </a:lnTo>
                  <a:cubicBezTo>
                    <a:pt x="388554" y="70465"/>
                    <a:pt x="668795" y="0"/>
                    <a:pt x="965493" y="0"/>
                  </a:cubicBezTo>
                  <a:close/>
                </a:path>
              </a:pathLst>
            </a:custGeom>
            <a:solidFill>
              <a:srgbClr val="FE66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A9D14E2-7190-42BD-AC3A-4CA200DED3D9}"/>
                </a:ext>
              </a:extLst>
            </p:cNvPr>
            <p:cNvSpPr/>
            <p:nvPr/>
          </p:nvSpPr>
          <p:spPr>
            <a:xfrm>
              <a:off x="3894072" y="3494312"/>
              <a:ext cx="2352247" cy="2380895"/>
            </a:xfrm>
            <a:custGeom>
              <a:avLst/>
              <a:gdLst>
                <a:gd name="connsiteX0" fmla="*/ 486135 w 2352247"/>
                <a:gd name="connsiteY0" fmla="*/ 0 h 2380895"/>
                <a:gd name="connsiteX1" fmla="*/ 2352247 w 2352247"/>
                <a:gd name="connsiteY1" fmla="*/ 1866112 h 2380895"/>
                <a:gd name="connsiteX2" fmla="*/ 2314334 w 2352247"/>
                <a:gd name="connsiteY2" fmla="*/ 2242199 h 2380895"/>
                <a:gd name="connsiteX3" fmla="*/ 2292753 w 2352247"/>
                <a:gd name="connsiteY3" fmla="*/ 2326132 h 2380895"/>
                <a:gd name="connsiteX4" fmla="*/ 2274990 w 2352247"/>
                <a:gd name="connsiteY4" fmla="*/ 2354589 h 2380895"/>
                <a:gd name="connsiteX5" fmla="*/ 2255319 w 2352247"/>
                <a:gd name="connsiteY5" fmla="*/ 2380895 h 2380895"/>
                <a:gd name="connsiteX6" fmla="*/ 2261587 w 2352247"/>
                <a:gd name="connsiteY6" fmla="*/ 2256752 h 2380895"/>
                <a:gd name="connsiteX7" fmla="*/ 427874 w 2352247"/>
                <a:gd name="connsiteY7" fmla="*/ 423039 h 2380895"/>
                <a:gd name="connsiteX8" fmla="*/ 261282 w 2352247"/>
                <a:gd name="connsiteY8" fmla="*/ 432500 h 2380895"/>
                <a:gd name="connsiteX9" fmla="*/ 0 w 2352247"/>
                <a:gd name="connsiteY9" fmla="*/ 66209 h 2380895"/>
                <a:gd name="connsiteX10" fmla="*/ 110049 w 2352247"/>
                <a:gd name="connsiteY10" fmla="*/ 37913 h 2380895"/>
                <a:gd name="connsiteX11" fmla="*/ 486135 w 2352247"/>
                <a:gd name="connsiteY11" fmla="*/ 0 h 2380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52247" h="2380895">
                  <a:moveTo>
                    <a:pt x="486135" y="0"/>
                  </a:moveTo>
                  <a:cubicBezTo>
                    <a:pt x="1516760" y="0"/>
                    <a:pt x="2352247" y="835487"/>
                    <a:pt x="2352247" y="1866112"/>
                  </a:cubicBezTo>
                  <a:cubicBezTo>
                    <a:pt x="2352247" y="1994940"/>
                    <a:pt x="2339193" y="2120719"/>
                    <a:pt x="2314334" y="2242199"/>
                  </a:cubicBezTo>
                  <a:lnTo>
                    <a:pt x="2292753" y="2326132"/>
                  </a:lnTo>
                  <a:lnTo>
                    <a:pt x="2274990" y="2354589"/>
                  </a:lnTo>
                  <a:lnTo>
                    <a:pt x="2255319" y="2380895"/>
                  </a:lnTo>
                  <a:lnTo>
                    <a:pt x="2261587" y="2256752"/>
                  </a:lnTo>
                  <a:cubicBezTo>
                    <a:pt x="2261587" y="1244020"/>
                    <a:pt x="1440606" y="423039"/>
                    <a:pt x="427874" y="423039"/>
                  </a:cubicBezTo>
                  <a:lnTo>
                    <a:pt x="261282" y="432500"/>
                  </a:lnTo>
                  <a:lnTo>
                    <a:pt x="0" y="66209"/>
                  </a:lnTo>
                  <a:lnTo>
                    <a:pt x="110049" y="37913"/>
                  </a:lnTo>
                  <a:cubicBezTo>
                    <a:pt x="231528" y="13055"/>
                    <a:pt x="357307" y="0"/>
                    <a:pt x="486135" y="0"/>
                  </a:cubicBezTo>
                  <a:close/>
                </a:path>
              </a:pathLst>
            </a:custGeom>
            <a:solidFill>
              <a:srgbClr val="EF57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8" name="Graphic 27" descr="Bullseye">
            <a:extLst>
              <a:ext uri="{FF2B5EF4-FFF2-40B4-BE49-F238E27FC236}">
                <a16:creationId xmlns:a16="http://schemas.microsoft.com/office/drawing/2014/main" id="{9CCCBFFA-885E-43D0-B25A-374FC53CE4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16106" y="1290618"/>
            <a:ext cx="457200" cy="457200"/>
          </a:xfrm>
          <a:prstGeom prst="rect">
            <a:avLst/>
          </a:prstGeom>
        </p:spPr>
      </p:pic>
      <p:pic>
        <p:nvPicPr>
          <p:cNvPr id="30" name="Graphic 29" descr="Presentation with bar chart">
            <a:extLst>
              <a:ext uri="{FF2B5EF4-FFF2-40B4-BE49-F238E27FC236}">
                <a16:creationId xmlns:a16="http://schemas.microsoft.com/office/drawing/2014/main" id="{7B62BFAF-4948-4AE6-BDA5-A9F99924B7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576847" y="1570401"/>
            <a:ext cx="457200" cy="457200"/>
          </a:xfrm>
          <a:prstGeom prst="rect">
            <a:avLst/>
          </a:prstGeom>
        </p:spPr>
      </p:pic>
      <p:pic>
        <p:nvPicPr>
          <p:cNvPr id="32" name="Graphic 31" descr="Bar graph with upward trend">
            <a:extLst>
              <a:ext uri="{FF2B5EF4-FFF2-40B4-BE49-F238E27FC236}">
                <a16:creationId xmlns:a16="http://schemas.microsoft.com/office/drawing/2014/main" id="{DE4FEA8E-9E24-488D-B854-9D7539475F3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966639" y="4322836"/>
            <a:ext cx="457200" cy="457200"/>
          </a:xfrm>
          <a:prstGeom prst="rect">
            <a:avLst/>
          </a:prstGeom>
        </p:spPr>
      </p:pic>
      <p:pic>
        <p:nvPicPr>
          <p:cNvPr id="34" name="Graphic 33" descr="Single gear">
            <a:extLst>
              <a:ext uri="{FF2B5EF4-FFF2-40B4-BE49-F238E27FC236}">
                <a16:creationId xmlns:a16="http://schemas.microsoft.com/office/drawing/2014/main" id="{AAB45B51-670D-4075-95BC-960BFE9C592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615811" y="3554970"/>
            <a:ext cx="457200" cy="457200"/>
          </a:xfrm>
          <a:prstGeom prst="rect">
            <a:avLst/>
          </a:prstGeom>
        </p:spPr>
      </p:pic>
      <p:pic>
        <p:nvPicPr>
          <p:cNvPr id="36" name="Graphic 35" descr="Head with gears">
            <a:extLst>
              <a:ext uri="{FF2B5EF4-FFF2-40B4-BE49-F238E27FC236}">
                <a16:creationId xmlns:a16="http://schemas.microsoft.com/office/drawing/2014/main" id="{64C8F308-E020-4C8A-AFF9-21AF1B0F1B0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331673" y="5487027"/>
            <a:ext cx="457200" cy="457200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875421B2-3209-46DD-A2FE-9B21881D841B}"/>
              </a:ext>
            </a:extLst>
          </p:cNvPr>
          <p:cNvGrpSpPr/>
          <p:nvPr/>
        </p:nvGrpSpPr>
        <p:grpSpPr>
          <a:xfrm>
            <a:off x="5473306" y="2782832"/>
            <a:ext cx="1543212" cy="1543212"/>
            <a:chOff x="5473306" y="2782832"/>
            <a:chExt cx="1543212" cy="1543212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A5515AE2-1783-4E1F-8360-9C97079C0F9C}"/>
                </a:ext>
              </a:extLst>
            </p:cNvPr>
            <p:cNvSpPr/>
            <p:nvPr/>
          </p:nvSpPr>
          <p:spPr>
            <a:xfrm>
              <a:off x="5473306" y="2782832"/>
              <a:ext cx="1543212" cy="1543212"/>
            </a:xfrm>
            <a:prstGeom prst="ellipse">
              <a:avLst/>
            </a:prstGeom>
            <a:solidFill>
              <a:srgbClr val="BFB7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BC296D1-9833-45A0-9680-89A54B76EA76}"/>
                </a:ext>
              </a:extLst>
            </p:cNvPr>
            <p:cNvSpPr txBox="1"/>
            <p:nvPr/>
          </p:nvSpPr>
          <p:spPr>
            <a:xfrm>
              <a:off x="5705849" y="3026113"/>
              <a:ext cx="117081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تحدث الصعقة الكهربائية إذا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1EE5FC02-CE67-4379-AA7F-C8BC1CB04321}"/>
              </a:ext>
            </a:extLst>
          </p:cNvPr>
          <p:cNvSpPr txBox="1"/>
          <p:nvPr/>
        </p:nvSpPr>
        <p:spPr>
          <a:xfrm>
            <a:off x="4237796" y="1421474"/>
            <a:ext cx="5914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9FC27C7-E8D7-4D95-A37D-5A09D141D8CF}"/>
              </a:ext>
            </a:extLst>
          </p:cNvPr>
          <p:cNvSpPr txBox="1"/>
          <p:nvPr/>
        </p:nvSpPr>
        <p:spPr>
          <a:xfrm>
            <a:off x="6919078" y="1067453"/>
            <a:ext cx="5914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>
                <a:latin typeface="Century Gothic" panose="020B0502020202020204" pitchFamily="34" charset="0"/>
              </a:rPr>
              <a:t>B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4536FBC-8C7B-4FD4-828E-436E8C1C8F94}"/>
              </a:ext>
            </a:extLst>
          </p:cNvPr>
          <p:cNvSpPr txBox="1"/>
          <p:nvPr/>
        </p:nvSpPr>
        <p:spPr>
          <a:xfrm>
            <a:off x="8166537" y="3680897"/>
            <a:ext cx="5914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>
                <a:latin typeface="Century Gothic" panose="020B0502020202020204" pitchFamily="34" charset="0"/>
              </a:rPr>
              <a:t>C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AAADE34-6603-4B94-B350-9E3982F49884}"/>
              </a:ext>
            </a:extLst>
          </p:cNvPr>
          <p:cNvSpPr txBox="1"/>
          <p:nvPr/>
        </p:nvSpPr>
        <p:spPr>
          <a:xfrm>
            <a:off x="5986767" y="5630478"/>
            <a:ext cx="5914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entury Gothic" panose="020B0502020202020204" pitchFamily="34" charset="0"/>
              </a:rPr>
              <a:t>D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B149A27-A359-4203-9F5A-C223B518E31C}"/>
              </a:ext>
            </a:extLst>
          </p:cNvPr>
          <p:cNvSpPr txBox="1"/>
          <p:nvPr/>
        </p:nvSpPr>
        <p:spPr>
          <a:xfrm>
            <a:off x="3719438" y="4237943"/>
            <a:ext cx="5914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entury Gothic" panose="020B0502020202020204" pitchFamily="34" charset="0"/>
              </a:rPr>
              <a:t>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3B71CA1-E2D1-4099-AFF1-07E8278D2E63}"/>
              </a:ext>
            </a:extLst>
          </p:cNvPr>
          <p:cNvGrpSpPr/>
          <p:nvPr/>
        </p:nvGrpSpPr>
        <p:grpSpPr>
          <a:xfrm>
            <a:off x="1960737" y="819167"/>
            <a:ext cx="2231639" cy="1286298"/>
            <a:chOff x="1960737" y="819167"/>
            <a:chExt cx="2231639" cy="1286298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49D1A27-098F-4627-B85B-57E63A2D8B6A}"/>
                </a:ext>
              </a:extLst>
            </p:cNvPr>
            <p:cNvSpPr txBox="1"/>
            <p:nvPr/>
          </p:nvSpPr>
          <p:spPr>
            <a:xfrm>
              <a:off x="2331985" y="819167"/>
              <a:ext cx="18011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>
                  <a:latin typeface="Century Gothic" panose="020B0502020202020204" pitchFamily="34" charset="0"/>
                </a:rPr>
                <a:t>1</a:t>
              </a:r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C7BEEAF0-C547-40F5-94B7-346B97E669F3}"/>
                </a:ext>
              </a:extLst>
            </p:cNvPr>
            <p:cNvCxnSpPr/>
            <p:nvPr/>
          </p:nvCxnSpPr>
          <p:spPr>
            <a:xfrm>
              <a:off x="2508221" y="1135134"/>
              <a:ext cx="1525754" cy="0"/>
            </a:xfrm>
            <a:prstGeom prst="line">
              <a:avLst/>
            </a:prstGeom>
            <a:ln>
              <a:solidFill>
                <a:schemeClr val="bg1">
                  <a:lumMod val="65000"/>
                  <a:alpha val="34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98F0E6F9-24D5-4BFB-94FE-C8AB887DB0FD}"/>
                </a:ext>
              </a:extLst>
            </p:cNvPr>
            <p:cNvSpPr txBox="1"/>
            <p:nvPr/>
          </p:nvSpPr>
          <p:spPr>
            <a:xfrm>
              <a:off x="1960737" y="1182135"/>
              <a:ext cx="223163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dirty="0">
                  <a:latin typeface="Century Gothic" panose="020B0502020202020204" pitchFamily="34" charset="0"/>
                </a:rPr>
                <a:t>استخدمت مجفف الشعر و أنت حافية القدمين داخل دورة مياه مبللة الأرضية </a:t>
              </a:r>
              <a:endParaRPr lang="en-US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E61EDD3C-9A0E-48C0-A5DE-16422A5E8E5B}"/>
              </a:ext>
            </a:extLst>
          </p:cNvPr>
          <p:cNvGrpSpPr/>
          <p:nvPr/>
        </p:nvGrpSpPr>
        <p:grpSpPr>
          <a:xfrm>
            <a:off x="7974705" y="271907"/>
            <a:ext cx="2231639" cy="1285044"/>
            <a:chOff x="7974705" y="271907"/>
            <a:chExt cx="2231639" cy="1285044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C3AB1587-2772-4061-B6D7-1A4828A63BE2}"/>
                </a:ext>
              </a:extLst>
            </p:cNvPr>
            <p:cNvSpPr txBox="1"/>
            <p:nvPr/>
          </p:nvSpPr>
          <p:spPr>
            <a:xfrm>
              <a:off x="8031992" y="271907"/>
              <a:ext cx="18011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rgbClr val="33C0C9"/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CF1C3F06-D2C7-44A5-AB26-4F49E7B7A979}"/>
                </a:ext>
              </a:extLst>
            </p:cNvPr>
            <p:cNvCxnSpPr/>
            <p:nvPr/>
          </p:nvCxnSpPr>
          <p:spPr>
            <a:xfrm>
              <a:off x="8115269" y="607559"/>
              <a:ext cx="1525754" cy="0"/>
            </a:xfrm>
            <a:prstGeom prst="line">
              <a:avLst/>
            </a:prstGeom>
            <a:ln>
              <a:solidFill>
                <a:schemeClr val="bg1">
                  <a:lumMod val="65000"/>
                  <a:alpha val="34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C27E506C-85D5-44D9-B902-834E08CC9C81}"/>
                </a:ext>
              </a:extLst>
            </p:cNvPr>
            <p:cNvSpPr txBox="1"/>
            <p:nvPr/>
          </p:nvSpPr>
          <p:spPr>
            <a:xfrm>
              <a:off x="7974705" y="633621"/>
              <a:ext cx="223163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dirty="0">
                  <a:latin typeface="Century Gothic" panose="020B0502020202020204" pitchFamily="34" charset="0"/>
                </a:rPr>
                <a:t>تركت مصادر التيار الكهربائي على الجدران بدون غطاء</a:t>
              </a:r>
              <a:endParaRPr lang="en-US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ACF1B79F-645B-4BDA-B91F-33B630FDF8D2}"/>
              </a:ext>
            </a:extLst>
          </p:cNvPr>
          <p:cNvGrpSpPr/>
          <p:nvPr/>
        </p:nvGrpSpPr>
        <p:grpSpPr>
          <a:xfrm>
            <a:off x="8739744" y="2938239"/>
            <a:ext cx="2231639" cy="1008045"/>
            <a:chOff x="8897527" y="2934158"/>
            <a:chExt cx="2231639" cy="1008045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3BDBDACE-F4C3-4667-A28D-2F4E07D30E71}"/>
                </a:ext>
              </a:extLst>
            </p:cNvPr>
            <p:cNvSpPr txBox="1"/>
            <p:nvPr/>
          </p:nvSpPr>
          <p:spPr>
            <a:xfrm>
              <a:off x="8954814" y="2934158"/>
              <a:ext cx="18011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rgbClr val="3AC6AB"/>
                  </a:solidFill>
                  <a:latin typeface="Century Gothic" panose="020B0502020202020204" pitchFamily="34" charset="0"/>
                </a:rPr>
                <a:t>3</a:t>
              </a:r>
            </a:p>
          </p:txBody>
        </p: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7C946093-7151-47D0-9DC9-38C975C26833}"/>
                </a:ext>
              </a:extLst>
            </p:cNvPr>
            <p:cNvCxnSpPr/>
            <p:nvPr/>
          </p:nvCxnSpPr>
          <p:spPr>
            <a:xfrm>
              <a:off x="9038091" y="3269810"/>
              <a:ext cx="1525754" cy="0"/>
            </a:xfrm>
            <a:prstGeom prst="line">
              <a:avLst/>
            </a:prstGeom>
            <a:ln>
              <a:solidFill>
                <a:schemeClr val="bg1">
                  <a:lumMod val="65000"/>
                  <a:alpha val="34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4833E031-4D53-4051-B0A4-046B183E7C32}"/>
                </a:ext>
              </a:extLst>
            </p:cNvPr>
            <p:cNvSpPr txBox="1"/>
            <p:nvPr/>
          </p:nvSpPr>
          <p:spPr>
            <a:xfrm>
              <a:off x="8897527" y="3295872"/>
              <a:ext cx="223163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dirty="0">
                  <a:latin typeface="Century Gothic" panose="020B0502020202020204" pitchFamily="34" charset="0"/>
                </a:rPr>
                <a:t>استخدمت الهاتف الجوال أو أجههزة الراديو أثناء المطر</a:t>
              </a:r>
              <a:endParaRPr lang="en-US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2B7E5CA1-5AE8-432F-A29F-6CD07FCEC60C}"/>
              </a:ext>
            </a:extLst>
          </p:cNvPr>
          <p:cNvGrpSpPr/>
          <p:nvPr/>
        </p:nvGrpSpPr>
        <p:grpSpPr>
          <a:xfrm>
            <a:off x="1045831" y="3241935"/>
            <a:ext cx="2231639" cy="1605826"/>
            <a:chOff x="1045831" y="3241935"/>
            <a:chExt cx="2231639" cy="1605826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45F8F3BA-AB58-4EBD-A4E4-D672732023FD}"/>
                </a:ext>
              </a:extLst>
            </p:cNvPr>
            <p:cNvSpPr txBox="1"/>
            <p:nvPr/>
          </p:nvSpPr>
          <p:spPr>
            <a:xfrm>
              <a:off x="1373860" y="3241935"/>
              <a:ext cx="18011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>
                  <a:solidFill>
                    <a:srgbClr val="EF5786"/>
                  </a:solidFill>
                  <a:latin typeface="Century Gothic" panose="020B0502020202020204" pitchFamily="34" charset="0"/>
                </a:rPr>
                <a:t>5</a:t>
              </a:r>
            </a:p>
          </p:txBody>
        </p: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1F9B3D62-0A3B-4C15-BF91-D67FB748E5D3}"/>
                </a:ext>
              </a:extLst>
            </p:cNvPr>
            <p:cNvCxnSpPr/>
            <p:nvPr/>
          </p:nvCxnSpPr>
          <p:spPr>
            <a:xfrm>
              <a:off x="1565410" y="3575508"/>
              <a:ext cx="1525754" cy="0"/>
            </a:xfrm>
            <a:prstGeom prst="line">
              <a:avLst/>
            </a:prstGeom>
            <a:ln>
              <a:solidFill>
                <a:schemeClr val="bg1">
                  <a:lumMod val="65000"/>
                  <a:alpha val="34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90A5BE2-D1C2-46AE-9C42-2D7247D9EE02}"/>
                </a:ext>
              </a:extLst>
            </p:cNvPr>
            <p:cNvSpPr txBox="1"/>
            <p:nvPr/>
          </p:nvSpPr>
          <p:spPr>
            <a:xfrm>
              <a:off x="1045831" y="3647432"/>
              <a:ext cx="223163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dirty="0">
                  <a:latin typeface="Century Gothic" panose="020B0502020202020204" pitchFamily="34" charset="0"/>
                </a:rPr>
                <a:t>عض طفل سلكا كهربائيا أو وضع قطع معدنية في لوح مخرج التيار الكهربائي في الجدران</a:t>
              </a:r>
              <a:endParaRPr lang="en-US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CCAF458E-82F9-46CB-A061-A0E67A7C8F43}"/>
              </a:ext>
            </a:extLst>
          </p:cNvPr>
          <p:cNvGrpSpPr/>
          <p:nvPr/>
        </p:nvGrpSpPr>
        <p:grpSpPr>
          <a:xfrm>
            <a:off x="1931063" y="5671113"/>
            <a:ext cx="2906901" cy="1051828"/>
            <a:chOff x="1931063" y="5671113"/>
            <a:chExt cx="2906901" cy="1051828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D0964614-0EC8-448B-A623-7A0E3A8EE092}"/>
                </a:ext>
              </a:extLst>
            </p:cNvPr>
            <p:cNvSpPr txBox="1"/>
            <p:nvPr/>
          </p:nvSpPr>
          <p:spPr>
            <a:xfrm>
              <a:off x="2934354" y="5671113"/>
              <a:ext cx="18011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>
                  <a:solidFill>
                    <a:srgbClr val="F7BD37"/>
                  </a:solidFill>
                  <a:latin typeface="Century Gothic" panose="020B0502020202020204" pitchFamily="34" charset="0"/>
                </a:rPr>
                <a:t>4</a:t>
              </a:r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FE1AEA3C-83B9-4750-ACC5-38EE25245526}"/>
                </a:ext>
              </a:extLst>
            </p:cNvPr>
            <p:cNvCxnSpPr/>
            <p:nvPr/>
          </p:nvCxnSpPr>
          <p:spPr>
            <a:xfrm>
              <a:off x="3125904" y="6004686"/>
              <a:ext cx="1525754" cy="0"/>
            </a:xfrm>
            <a:prstGeom prst="line">
              <a:avLst/>
            </a:prstGeom>
            <a:ln>
              <a:solidFill>
                <a:schemeClr val="bg1">
                  <a:lumMod val="65000"/>
                  <a:alpha val="34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D0DA768F-DB17-4F0F-9912-C8E93B14DD0B}"/>
                </a:ext>
              </a:extLst>
            </p:cNvPr>
            <p:cNvSpPr txBox="1"/>
            <p:nvPr/>
          </p:nvSpPr>
          <p:spPr>
            <a:xfrm>
              <a:off x="1931063" y="6076610"/>
              <a:ext cx="29069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dirty="0">
                  <a:latin typeface="Century Gothic" panose="020B0502020202020204" pitchFamily="34" charset="0"/>
                </a:rPr>
                <a:t>تركت الأسلاك الكهربائية في المنزل تحت السجاد أو قطع الأثاث</a:t>
              </a:r>
              <a:endParaRPr lang="en-US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4787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41" grpId="0"/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: Rounded Corners 100">
            <a:extLst>
              <a:ext uri="{FF2B5EF4-FFF2-40B4-BE49-F238E27FC236}">
                <a16:creationId xmlns:a16="http://schemas.microsoft.com/office/drawing/2014/main" id="{2535CBFE-7C19-4138-9D6E-EBEC544CD6CA}"/>
              </a:ext>
            </a:extLst>
          </p:cNvPr>
          <p:cNvSpPr/>
          <p:nvPr/>
        </p:nvSpPr>
        <p:spPr>
          <a:xfrm>
            <a:off x="1200315" y="1083819"/>
            <a:ext cx="11110504" cy="675249"/>
          </a:xfrm>
          <a:prstGeom prst="roundRect">
            <a:avLst>
              <a:gd name="adj" fmla="val 50000"/>
            </a:avLst>
          </a:prstGeom>
          <a:solidFill>
            <a:schemeClr val="tx1">
              <a:alpha val="31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11" name="Picture 10" descr="A picture containing shape&#10;&#10;Description automatically generated">
            <a:extLst>
              <a:ext uri="{FF2B5EF4-FFF2-40B4-BE49-F238E27FC236}">
                <a16:creationId xmlns:a16="http://schemas.microsoft.com/office/drawing/2014/main" id="{2E2ED3A3-B84C-4954-B4F0-41EEA45DC6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4" t="14911" r="8055" b="22539"/>
          <a:stretch/>
        </p:blipFill>
        <p:spPr>
          <a:xfrm>
            <a:off x="11285853" y="176632"/>
            <a:ext cx="970137" cy="712969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5F8E885-B8D3-4826-A7E8-2880DF343BE9}"/>
              </a:ext>
            </a:extLst>
          </p:cNvPr>
          <p:cNvSpPr/>
          <p:nvPr/>
        </p:nvSpPr>
        <p:spPr>
          <a:xfrm>
            <a:off x="1" y="976455"/>
            <a:ext cx="12193578" cy="67524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5D03C8D-E8F5-406C-A01E-0AF85145FE82}"/>
              </a:ext>
            </a:extLst>
          </p:cNvPr>
          <p:cNvSpPr txBox="1"/>
          <p:nvPr/>
        </p:nvSpPr>
        <p:spPr>
          <a:xfrm>
            <a:off x="-1342689" y="898580"/>
            <a:ext cx="36842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Century Gothic" panose="020B0502020202020204" pitchFamily="34" charset="0"/>
              </a:rPr>
              <a:t>إسعاف المصاب </a:t>
            </a:r>
          </a:p>
          <a:p>
            <a:pPr algn="r"/>
            <a:r>
              <a:rPr lang="ar-SY" sz="2400" b="1" dirty="0">
                <a:latin typeface="Century Gothic" panose="020B0502020202020204" pitchFamily="34" charset="0"/>
              </a:rPr>
              <a:t>بالصعقة الكهربائية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E6ED2E74-88D3-462B-BC65-BB1E6F8BDDF7}"/>
              </a:ext>
            </a:extLst>
          </p:cNvPr>
          <p:cNvGrpSpPr/>
          <p:nvPr/>
        </p:nvGrpSpPr>
        <p:grpSpPr>
          <a:xfrm>
            <a:off x="1552587" y="666793"/>
            <a:ext cx="2402045" cy="5107388"/>
            <a:chOff x="2742757" y="666793"/>
            <a:chExt cx="2402045" cy="5107388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6B9CEAB5-1362-4930-A81D-EC2DD34EF1C7}"/>
                </a:ext>
              </a:extLst>
            </p:cNvPr>
            <p:cNvGrpSpPr/>
            <p:nvPr/>
          </p:nvGrpSpPr>
          <p:grpSpPr>
            <a:xfrm>
              <a:off x="2742757" y="1299839"/>
              <a:ext cx="2402045" cy="4474342"/>
              <a:chOff x="2054161" y="1491856"/>
              <a:chExt cx="2402045" cy="4474342"/>
            </a:xfrm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F7B426CA-C1AC-4AB8-B340-FC826184B90F}"/>
                  </a:ext>
                </a:extLst>
              </p:cNvPr>
              <p:cNvSpPr/>
              <p:nvPr/>
            </p:nvSpPr>
            <p:spPr>
              <a:xfrm>
                <a:off x="3306055" y="1491856"/>
                <a:ext cx="45719" cy="2103120"/>
              </a:xfrm>
              <a:prstGeom prst="rect">
                <a:avLst/>
              </a:prstGeom>
              <a:solidFill>
                <a:srgbClr val="0181B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17F88EC8-327A-4049-BAD8-03950BCEEEFB}"/>
                  </a:ext>
                </a:extLst>
              </p:cNvPr>
              <p:cNvSpPr/>
              <p:nvPr/>
            </p:nvSpPr>
            <p:spPr>
              <a:xfrm>
                <a:off x="2054161" y="3564153"/>
                <a:ext cx="2402045" cy="2402045"/>
              </a:xfrm>
              <a:prstGeom prst="ellipse">
                <a:avLst/>
              </a:prstGeom>
              <a:solidFill>
                <a:srgbClr val="0181B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Isosceles Triangle 8">
                <a:extLst>
                  <a:ext uri="{FF2B5EF4-FFF2-40B4-BE49-F238E27FC236}">
                    <a16:creationId xmlns:a16="http://schemas.microsoft.com/office/drawing/2014/main" id="{DFED67B0-228E-4FFC-B47F-3632ADBF0A15}"/>
                  </a:ext>
                </a:extLst>
              </p:cNvPr>
              <p:cNvSpPr/>
              <p:nvPr/>
            </p:nvSpPr>
            <p:spPr>
              <a:xfrm>
                <a:off x="3193366" y="3446587"/>
                <a:ext cx="281354" cy="168812"/>
              </a:xfrm>
              <a:prstGeom prst="triangle">
                <a:avLst/>
              </a:prstGeom>
              <a:solidFill>
                <a:srgbClr val="0181B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3E013AA-47DB-4CF7-BD10-82D59F9ECED6}"/>
                </a:ext>
              </a:extLst>
            </p:cNvPr>
            <p:cNvGrpSpPr/>
            <p:nvPr/>
          </p:nvGrpSpPr>
          <p:grpSpPr>
            <a:xfrm>
              <a:off x="3562944" y="666793"/>
              <a:ext cx="919389" cy="675249"/>
              <a:chOff x="2874348" y="858810"/>
              <a:chExt cx="919389" cy="675249"/>
            </a:xfrm>
          </p:grpSpPr>
          <p:sp>
            <p:nvSpPr>
              <p:cNvPr id="3" name="Rectangle: Top Corners Rounded 2">
                <a:extLst>
                  <a:ext uri="{FF2B5EF4-FFF2-40B4-BE49-F238E27FC236}">
                    <a16:creationId xmlns:a16="http://schemas.microsoft.com/office/drawing/2014/main" id="{F2627C3C-AA4A-42D1-9E47-5F8E30D36D3F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0181B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ight Triangle 11">
                <a:extLst>
                  <a:ext uri="{FF2B5EF4-FFF2-40B4-BE49-F238E27FC236}">
                    <a16:creationId xmlns:a16="http://schemas.microsoft.com/office/drawing/2014/main" id="{15257AA4-CA41-4AAC-B982-1D63C88E3A86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ight Triangle 12">
                <a:extLst>
                  <a:ext uri="{FF2B5EF4-FFF2-40B4-BE49-F238E27FC236}">
                    <a16:creationId xmlns:a16="http://schemas.microsoft.com/office/drawing/2014/main" id="{D32A2A8B-E75E-4FD1-9D9F-3AE4CBDE0904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D4AC0E83-52A9-48F0-945C-22151AFABE47}"/>
                </a:ext>
              </a:extLst>
            </p:cNvPr>
            <p:cNvGrpSpPr/>
            <p:nvPr/>
          </p:nvGrpSpPr>
          <p:grpSpPr>
            <a:xfrm>
              <a:off x="2935211" y="3326420"/>
              <a:ext cx="2063226" cy="2282399"/>
              <a:chOff x="2246615" y="3518437"/>
              <a:chExt cx="2063226" cy="2282399"/>
            </a:xfrm>
          </p:grpSpPr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09500B2E-ACE0-4632-B8E6-313DA18A61AF}"/>
                  </a:ext>
                </a:extLst>
              </p:cNvPr>
              <p:cNvSpPr txBox="1"/>
              <p:nvPr/>
            </p:nvSpPr>
            <p:spPr>
              <a:xfrm>
                <a:off x="2773288" y="3518437"/>
                <a:ext cx="108608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6</a:t>
                </a:r>
              </a:p>
            </p:txBody>
          </p:sp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AFC441F0-9CA1-4A31-B9E4-548F07E6DC56}"/>
                  </a:ext>
                </a:extLst>
              </p:cNvPr>
              <p:cNvSpPr txBox="1"/>
              <p:nvPr/>
            </p:nvSpPr>
            <p:spPr>
              <a:xfrm>
                <a:off x="2246615" y="3984954"/>
                <a:ext cx="2063226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لو بدت على المصاب علامة الصدمة من إغماء أو شحوب لون الجلد  عن اللون الطبيعي يوضع على الأرض مع رفع الساقين و الفخذين لتزويد الدماغ بالدم مع تغطية الجسم بغطاء جاف</a:t>
                </a:r>
                <a:r>
                  <a:rPr lang="en-US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  </a:t>
                </a:r>
                <a:endParaRPr lang="ar-SY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FE89B450-8FB8-4F63-8473-7666973B6AD2}"/>
              </a:ext>
            </a:extLst>
          </p:cNvPr>
          <p:cNvGrpSpPr/>
          <p:nvPr/>
        </p:nvGrpSpPr>
        <p:grpSpPr>
          <a:xfrm>
            <a:off x="3830905" y="666793"/>
            <a:ext cx="1920784" cy="3397207"/>
            <a:chOff x="4251819" y="666793"/>
            <a:chExt cx="1920784" cy="3397207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E347E9C3-9F99-4B53-B1C0-FD0A6AFD63A7}"/>
                </a:ext>
              </a:extLst>
            </p:cNvPr>
            <p:cNvGrpSpPr/>
            <p:nvPr/>
          </p:nvGrpSpPr>
          <p:grpSpPr>
            <a:xfrm>
              <a:off x="4251819" y="666793"/>
              <a:ext cx="1920784" cy="3397207"/>
              <a:chOff x="4251819" y="666793"/>
              <a:chExt cx="1920784" cy="3397207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57D76A9A-EE6C-4261-92D4-108492689FC1}"/>
                  </a:ext>
                </a:extLst>
              </p:cNvPr>
              <p:cNvSpPr/>
              <p:nvPr/>
            </p:nvSpPr>
            <p:spPr>
              <a:xfrm>
                <a:off x="5186013" y="1299839"/>
                <a:ext cx="45719" cy="914400"/>
              </a:xfrm>
              <a:prstGeom prst="rect">
                <a:avLst/>
              </a:prstGeom>
              <a:solidFill>
                <a:srgbClr val="02AEE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5D5BC252-2CE8-42B2-9096-0256423AD5DC}"/>
                  </a:ext>
                </a:extLst>
              </p:cNvPr>
              <p:cNvGrpSpPr/>
              <p:nvPr/>
            </p:nvGrpSpPr>
            <p:grpSpPr>
              <a:xfrm>
                <a:off x="4754306" y="666793"/>
                <a:ext cx="919389" cy="675249"/>
                <a:chOff x="2874348" y="858810"/>
                <a:chExt cx="919389" cy="675249"/>
              </a:xfrm>
            </p:grpSpPr>
            <p:sp>
              <p:nvSpPr>
                <p:cNvPr id="18" name="Rectangle: Top Corners Rounded 17">
                  <a:extLst>
                    <a:ext uri="{FF2B5EF4-FFF2-40B4-BE49-F238E27FC236}">
                      <a16:creationId xmlns:a16="http://schemas.microsoft.com/office/drawing/2014/main" id="{0DE9335C-1641-4677-9E3F-BD4418D6E25D}"/>
                    </a:ext>
                  </a:extLst>
                </p:cNvPr>
                <p:cNvSpPr/>
                <p:nvPr/>
              </p:nvSpPr>
              <p:spPr>
                <a:xfrm>
                  <a:off x="2968283" y="858810"/>
                  <a:ext cx="731520" cy="675249"/>
                </a:xfrm>
                <a:prstGeom prst="round2SameRect">
                  <a:avLst>
                    <a:gd name="adj1" fmla="val 0"/>
                    <a:gd name="adj2" fmla="val 50000"/>
                  </a:avLst>
                </a:prstGeom>
                <a:solidFill>
                  <a:srgbClr val="02AEE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ight Triangle 18">
                  <a:extLst>
                    <a:ext uri="{FF2B5EF4-FFF2-40B4-BE49-F238E27FC236}">
                      <a16:creationId xmlns:a16="http://schemas.microsoft.com/office/drawing/2014/main" id="{998C99C1-56F6-40C0-8BCD-14128FD6CA4B}"/>
                    </a:ext>
                  </a:extLst>
                </p:cNvPr>
                <p:cNvSpPr/>
                <p:nvPr/>
              </p:nvSpPr>
              <p:spPr>
                <a:xfrm flipH="1">
                  <a:off x="2874348" y="858810"/>
                  <a:ext cx="93934" cy="210334"/>
                </a:xfrm>
                <a:prstGeom prst="rtTriangle">
                  <a:avLst/>
                </a:prstGeom>
                <a:solidFill>
                  <a:srgbClr val="0020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ight Triangle 19">
                  <a:extLst>
                    <a:ext uri="{FF2B5EF4-FFF2-40B4-BE49-F238E27FC236}">
                      <a16:creationId xmlns:a16="http://schemas.microsoft.com/office/drawing/2014/main" id="{F3F80629-68D7-4BD9-B56C-042986F84E76}"/>
                    </a:ext>
                  </a:extLst>
                </p:cNvPr>
                <p:cNvSpPr/>
                <p:nvPr/>
              </p:nvSpPr>
              <p:spPr>
                <a:xfrm>
                  <a:off x="3699803" y="858810"/>
                  <a:ext cx="93934" cy="210334"/>
                </a:xfrm>
                <a:prstGeom prst="rtTriangle">
                  <a:avLst/>
                </a:prstGeom>
                <a:solidFill>
                  <a:srgbClr val="0020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76D22C9A-9713-4777-A89D-C7D3748431B7}"/>
                  </a:ext>
                </a:extLst>
              </p:cNvPr>
              <p:cNvGrpSpPr/>
              <p:nvPr/>
            </p:nvGrpSpPr>
            <p:grpSpPr>
              <a:xfrm>
                <a:off x="4251819" y="2058810"/>
                <a:ext cx="1920784" cy="2005190"/>
                <a:chOff x="3563223" y="3446587"/>
                <a:chExt cx="1920784" cy="2005190"/>
              </a:xfrm>
              <a:effectLst>
                <a:reflection blurRad="6350" stA="50000" endA="300" endPos="38500" dist="50800" dir="5400000" sy="-100000" algn="bl" rotWithShape="0"/>
              </a:effectLst>
            </p:grpSpPr>
            <p:sp>
              <p:nvSpPr>
                <p:cNvPr id="23" name="Oval 22">
                  <a:extLst>
                    <a:ext uri="{FF2B5EF4-FFF2-40B4-BE49-F238E27FC236}">
                      <a16:creationId xmlns:a16="http://schemas.microsoft.com/office/drawing/2014/main" id="{88B3B422-614C-4D89-B721-BA6DF8820745}"/>
                    </a:ext>
                  </a:extLst>
                </p:cNvPr>
                <p:cNvSpPr/>
                <p:nvPr/>
              </p:nvSpPr>
              <p:spPr>
                <a:xfrm>
                  <a:off x="3563223" y="3530993"/>
                  <a:ext cx="1920784" cy="1920784"/>
                </a:xfrm>
                <a:prstGeom prst="ellipse">
                  <a:avLst/>
                </a:prstGeom>
                <a:solidFill>
                  <a:srgbClr val="02AEE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4" name="Isosceles Triangle 23">
                  <a:extLst>
                    <a:ext uri="{FF2B5EF4-FFF2-40B4-BE49-F238E27FC236}">
                      <a16:creationId xmlns:a16="http://schemas.microsoft.com/office/drawing/2014/main" id="{FF39A25A-7C2F-4D5D-9D01-04779697270F}"/>
                    </a:ext>
                  </a:extLst>
                </p:cNvPr>
                <p:cNvSpPr/>
                <p:nvPr/>
              </p:nvSpPr>
              <p:spPr>
                <a:xfrm>
                  <a:off x="4384728" y="3446587"/>
                  <a:ext cx="281354" cy="168812"/>
                </a:xfrm>
                <a:prstGeom prst="triangle">
                  <a:avLst/>
                </a:prstGeom>
                <a:solidFill>
                  <a:srgbClr val="02AEE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EEDC1A7C-2E6E-4FDA-BDB1-816D0D844387}"/>
                </a:ext>
              </a:extLst>
            </p:cNvPr>
            <p:cNvGrpSpPr/>
            <p:nvPr/>
          </p:nvGrpSpPr>
          <p:grpSpPr>
            <a:xfrm>
              <a:off x="4524064" y="2069098"/>
              <a:ext cx="1353950" cy="1810248"/>
              <a:chOff x="2623727" y="3456875"/>
              <a:chExt cx="1353950" cy="1810248"/>
            </a:xfrm>
          </p:grpSpPr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8169F724-631A-4D2C-A422-47282D65508F}"/>
                  </a:ext>
                </a:extLst>
              </p:cNvPr>
              <p:cNvSpPr txBox="1"/>
              <p:nvPr/>
            </p:nvSpPr>
            <p:spPr>
              <a:xfrm>
                <a:off x="2774110" y="3456875"/>
                <a:ext cx="108608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5</a:t>
                </a:r>
              </a:p>
            </p:txBody>
          </p:sp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720D3654-68A8-47BE-B3AB-7AADB617F87D}"/>
                  </a:ext>
                </a:extLst>
              </p:cNvPr>
              <p:cNvSpPr txBox="1"/>
              <p:nvPr/>
            </p:nvSpPr>
            <p:spPr>
              <a:xfrm>
                <a:off x="2623727" y="3697463"/>
                <a:ext cx="135395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بعد أن يصبح المصاب في مأمن من التيار الكهربائي يتم فحص سلامة المجرى التنفسي 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9F79ABF5-5F01-423B-B7D8-1F16EC01A7DF}"/>
              </a:ext>
            </a:extLst>
          </p:cNvPr>
          <p:cNvGrpSpPr/>
          <p:nvPr/>
        </p:nvGrpSpPr>
        <p:grpSpPr>
          <a:xfrm>
            <a:off x="5673695" y="666793"/>
            <a:ext cx="1477108" cy="4180852"/>
            <a:chOff x="5673695" y="666793"/>
            <a:chExt cx="1477108" cy="4180852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D4B9D1E0-1247-422C-994A-EC7ADE46FA91}"/>
                </a:ext>
              </a:extLst>
            </p:cNvPr>
            <p:cNvGrpSpPr/>
            <p:nvPr/>
          </p:nvGrpSpPr>
          <p:grpSpPr>
            <a:xfrm>
              <a:off x="5673695" y="1299839"/>
              <a:ext cx="1477108" cy="3516245"/>
              <a:chOff x="2595489" y="1491856"/>
              <a:chExt cx="1477108" cy="3516245"/>
            </a:xfrm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BC94AF4A-FB68-4FB8-B010-9E260589D363}"/>
                  </a:ext>
                </a:extLst>
              </p:cNvPr>
              <p:cNvSpPr/>
              <p:nvPr/>
            </p:nvSpPr>
            <p:spPr>
              <a:xfrm>
                <a:off x="3306055" y="1491856"/>
                <a:ext cx="45719" cy="2103120"/>
              </a:xfrm>
              <a:prstGeom prst="rect">
                <a:avLst/>
              </a:prstGeom>
              <a:solidFill>
                <a:srgbClr val="8AC43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A7416E84-B759-4B8D-8BF3-56542DF6C4D0}"/>
                  </a:ext>
                </a:extLst>
              </p:cNvPr>
              <p:cNvSpPr/>
              <p:nvPr/>
            </p:nvSpPr>
            <p:spPr>
              <a:xfrm>
                <a:off x="2595489" y="3530993"/>
                <a:ext cx="1477108" cy="1477108"/>
              </a:xfrm>
              <a:prstGeom prst="ellipse">
                <a:avLst/>
              </a:prstGeom>
              <a:solidFill>
                <a:srgbClr val="8AC43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Isosceles Triangle 28">
                <a:extLst>
                  <a:ext uri="{FF2B5EF4-FFF2-40B4-BE49-F238E27FC236}">
                    <a16:creationId xmlns:a16="http://schemas.microsoft.com/office/drawing/2014/main" id="{FCC80419-A393-4889-9EA3-17A79261DCC1}"/>
                  </a:ext>
                </a:extLst>
              </p:cNvPr>
              <p:cNvSpPr/>
              <p:nvPr/>
            </p:nvSpPr>
            <p:spPr>
              <a:xfrm>
                <a:off x="3193366" y="3446587"/>
                <a:ext cx="281354" cy="168812"/>
              </a:xfrm>
              <a:prstGeom prst="triangle">
                <a:avLst/>
              </a:prstGeom>
              <a:solidFill>
                <a:srgbClr val="8AC43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10B848EE-13BF-4A75-8507-0AE2E23CA56F}"/>
                </a:ext>
              </a:extLst>
            </p:cNvPr>
            <p:cNvGrpSpPr/>
            <p:nvPr/>
          </p:nvGrpSpPr>
          <p:grpSpPr>
            <a:xfrm>
              <a:off x="5952554" y="666793"/>
              <a:ext cx="919389" cy="675249"/>
              <a:chOff x="2874348" y="858810"/>
              <a:chExt cx="919389" cy="675249"/>
            </a:xfrm>
          </p:grpSpPr>
          <p:sp>
            <p:nvSpPr>
              <p:cNvPr id="31" name="Rectangle: Top Corners Rounded 30">
                <a:extLst>
                  <a:ext uri="{FF2B5EF4-FFF2-40B4-BE49-F238E27FC236}">
                    <a16:creationId xmlns:a16="http://schemas.microsoft.com/office/drawing/2014/main" id="{665A67DB-4102-406E-8C94-F324DC744616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8AC43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ight Triangle 31">
                <a:extLst>
                  <a:ext uri="{FF2B5EF4-FFF2-40B4-BE49-F238E27FC236}">
                    <a16:creationId xmlns:a16="http://schemas.microsoft.com/office/drawing/2014/main" id="{E573E6B8-5A88-43D5-9BDF-2E675917F87E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ight Triangle 32">
                <a:extLst>
                  <a:ext uri="{FF2B5EF4-FFF2-40B4-BE49-F238E27FC236}">
                    <a16:creationId xmlns:a16="http://schemas.microsoft.com/office/drawing/2014/main" id="{7CEA4E3D-0F22-4929-BB1E-AFDCF8ED853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7CAA4A0F-F5F2-48E0-B69F-664735508FAA}"/>
                </a:ext>
              </a:extLst>
            </p:cNvPr>
            <p:cNvGrpSpPr/>
            <p:nvPr/>
          </p:nvGrpSpPr>
          <p:grpSpPr>
            <a:xfrm>
              <a:off x="5727831" y="3270972"/>
              <a:ext cx="1353950" cy="1576673"/>
              <a:chOff x="2631966" y="3515802"/>
              <a:chExt cx="1353950" cy="1576673"/>
            </a:xfrm>
          </p:grpSpPr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69E70BDC-2596-4044-A484-721C8670544B}"/>
                  </a:ext>
                </a:extLst>
              </p:cNvPr>
              <p:cNvSpPr txBox="1"/>
              <p:nvPr/>
            </p:nvSpPr>
            <p:spPr>
              <a:xfrm>
                <a:off x="2748894" y="3515802"/>
                <a:ext cx="108608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4</a:t>
                </a:r>
              </a:p>
            </p:txBody>
          </p:sp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48FEA1CF-F4A6-4DA5-AC9A-57D97EF90706}"/>
                  </a:ext>
                </a:extLst>
              </p:cNvPr>
              <p:cNvSpPr txBox="1"/>
              <p:nvPr/>
            </p:nvSpPr>
            <p:spPr>
              <a:xfrm>
                <a:off x="2631966" y="3769036"/>
                <a:ext cx="135395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 الإسراع بطلب معونة الإسعاف و البقاء مع المصاب حتى قدوم فريق الإسعاف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4D5B1D1-1A1E-4C53-B71B-4BC98EDE618B}"/>
              </a:ext>
            </a:extLst>
          </p:cNvPr>
          <p:cNvGrpSpPr/>
          <p:nvPr/>
        </p:nvGrpSpPr>
        <p:grpSpPr>
          <a:xfrm>
            <a:off x="6665615" y="666793"/>
            <a:ext cx="1799028" cy="2953531"/>
            <a:chOff x="6665615" y="666793"/>
            <a:chExt cx="1799028" cy="2953531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8B810053-5BA6-4E5B-AC38-E8544056CCC0}"/>
                </a:ext>
              </a:extLst>
            </p:cNvPr>
            <p:cNvSpPr/>
            <p:nvPr/>
          </p:nvSpPr>
          <p:spPr>
            <a:xfrm>
              <a:off x="7575623" y="1299839"/>
              <a:ext cx="45719" cy="914400"/>
            </a:xfrm>
            <a:prstGeom prst="rect">
              <a:avLst/>
            </a:prstGeom>
            <a:solidFill>
              <a:srgbClr val="FBA5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511186DA-7300-49D3-BAB6-7AB11BD2D115}"/>
                </a:ext>
              </a:extLst>
            </p:cNvPr>
            <p:cNvGrpSpPr/>
            <p:nvPr/>
          </p:nvGrpSpPr>
          <p:grpSpPr>
            <a:xfrm>
              <a:off x="7143916" y="666793"/>
              <a:ext cx="919389" cy="675249"/>
              <a:chOff x="2874348" y="858810"/>
              <a:chExt cx="919389" cy="675249"/>
            </a:xfrm>
          </p:grpSpPr>
          <p:sp>
            <p:nvSpPr>
              <p:cNvPr id="35" name="Rectangle: Top Corners Rounded 34">
                <a:extLst>
                  <a:ext uri="{FF2B5EF4-FFF2-40B4-BE49-F238E27FC236}">
                    <a16:creationId xmlns:a16="http://schemas.microsoft.com/office/drawing/2014/main" id="{A35BB3B7-3BB1-4425-82F3-D29F341EBFC0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BA5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ight Triangle 35">
                <a:extLst>
                  <a:ext uri="{FF2B5EF4-FFF2-40B4-BE49-F238E27FC236}">
                    <a16:creationId xmlns:a16="http://schemas.microsoft.com/office/drawing/2014/main" id="{AF1C6704-298C-4045-ABB1-6E28529BA804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ight Triangle 36">
                <a:extLst>
                  <a:ext uri="{FF2B5EF4-FFF2-40B4-BE49-F238E27FC236}">
                    <a16:creationId xmlns:a16="http://schemas.microsoft.com/office/drawing/2014/main" id="{9CD3B1B9-F9C8-4675-81DE-983B9DF70ED3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5CE1CB54-FCFB-4EF6-98E6-FAB86F6F1D11}"/>
                </a:ext>
              </a:extLst>
            </p:cNvPr>
            <p:cNvGrpSpPr/>
            <p:nvPr/>
          </p:nvGrpSpPr>
          <p:grpSpPr>
            <a:xfrm>
              <a:off x="6865057" y="2058810"/>
              <a:ext cx="1477108" cy="1561514"/>
              <a:chOff x="3786851" y="3446587"/>
              <a:chExt cx="1477108" cy="1561514"/>
            </a:xfrm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31F48004-4120-473B-929B-CB27B9272DD1}"/>
                  </a:ext>
                </a:extLst>
              </p:cNvPr>
              <p:cNvSpPr/>
              <p:nvPr/>
            </p:nvSpPr>
            <p:spPr>
              <a:xfrm>
                <a:off x="3786851" y="3530993"/>
                <a:ext cx="1477108" cy="1477108"/>
              </a:xfrm>
              <a:prstGeom prst="ellipse">
                <a:avLst/>
              </a:prstGeom>
              <a:solidFill>
                <a:srgbClr val="FBA5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Isosceles Triangle 40">
                <a:extLst>
                  <a:ext uri="{FF2B5EF4-FFF2-40B4-BE49-F238E27FC236}">
                    <a16:creationId xmlns:a16="http://schemas.microsoft.com/office/drawing/2014/main" id="{A09E7FE6-E647-4FF6-B7AB-23215F8421F9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solidFill>
                <a:srgbClr val="FBA5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AC304A7F-B15E-4F2D-A42A-300B30C96FF8}"/>
                </a:ext>
              </a:extLst>
            </p:cNvPr>
            <p:cNvGrpSpPr/>
            <p:nvPr/>
          </p:nvGrpSpPr>
          <p:grpSpPr>
            <a:xfrm>
              <a:off x="6665615" y="2058345"/>
              <a:ext cx="1799028" cy="1524831"/>
              <a:chOff x="2390082" y="3468422"/>
              <a:chExt cx="1799028" cy="1524831"/>
            </a:xfrm>
          </p:grpSpPr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77D48B39-22BB-4C06-BF35-8A6892A143F9}"/>
                  </a:ext>
                </a:extLst>
              </p:cNvPr>
              <p:cNvSpPr txBox="1"/>
              <p:nvPr/>
            </p:nvSpPr>
            <p:spPr>
              <a:xfrm>
                <a:off x="2788524" y="3468422"/>
                <a:ext cx="108608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3</a:t>
                </a:r>
              </a:p>
            </p:txBody>
          </p:sp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41C11A59-FE5D-4D33-A585-3E8364489C10}"/>
                  </a:ext>
                </a:extLst>
              </p:cNvPr>
              <p:cNvSpPr txBox="1"/>
              <p:nvPr/>
            </p:nvSpPr>
            <p:spPr>
              <a:xfrm>
                <a:off x="2390082" y="3669814"/>
                <a:ext cx="1799028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عدم الاقتراب من المصاب لأن جسمه أصبح ناقلا للكهرباء فيصبح المسعف </a:t>
                </a:r>
              </a:p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الضحية الثانية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99988E66-4C86-4F2D-B7B9-4936AC85C02A}"/>
              </a:ext>
            </a:extLst>
          </p:cNvPr>
          <p:cNvGrpSpPr/>
          <p:nvPr/>
        </p:nvGrpSpPr>
        <p:grpSpPr>
          <a:xfrm>
            <a:off x="8020325" y="666793"/>
            <a:ext cx="1657375" cy="4149291"/>
            <a:chOff x="8020325" y="666793"/>
            <a:chExt cx="1657375" cy="4149291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5955E8DD-FFBA-482C-91AB-3E1CAC04D7CE}"/>
                </a:ext>
              </a:extLst>
            </p:cNvPr>
            <p:cNvGrpSpPr/>
            <p:nvPr/>
          </p:nvGrpSpPr>
          <p:grpSpPr>
            <a:xfrm>
              <a:off x="8091850" y="1299839"/>
              <a:ext cx="1477108" cy="3516245"/>
              <a:chOff x="2595489" y="1491856"/>
              <a:chExt cx="1477108" cy="3516245"/>
            </a:xfrm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D998C23A-147A-4298-8BC3-66BE1BF8950B}"/>
                  </a:ext>
                </a:extLst>
              </p:cNvPr>
              <p:cNvSpPr/>
              <p:nvPr/>
            </p:nvSpPr>
            <p:spPr>
              <a:xfrm>
                <a:off x="3306055" y="1491856"/>
                <a:ext cx="45719" cy="2103120"/>
              </a:xfrm>
              <a:prstGeom prst="rect">
                <a:avLst/>
              </a:prstGeom>
              <a:solidFill>
                <a:srgbClr val="FC7E2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A8DFEF26-8C3D-463E-9605-1E3E58A7FE19}"/>
                  </a:ext>
                </a:extLst>
              </p:cNvPr>
              <p:cNvSpPr/>
              <p:nvPr/>
            </p:nvSpPr>
            <p:spPr>
              <a:xfrm>
                <a:off x="2595489" y="3530993"/>
                <a:ext cx="1477108" cy="1477108"/>
              </a:xfrm>
              <a:prstGeom prst="ellipse">
                <a:avLst/>
              </a:prstGeom>
              <a:solidFill>
                <a:srgbClr val="FC7E2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Isosceles Triangle 44">
                <a:extLst>
                  <a:ext uri="{FF2B5EF4-FFF2-40B4-BE49-F238E27FC236}">
                    <a16:creationId xmlns:a16="http://schemas.microsoft.com/office/drawing/2014/main" id="{EC8F978B-32F1-43CE-B78C-34A091D8C8DE}"/>
                  </a:ext>
                </a:extLst>
              </p:cNvPr>
              <p:cNvSpPr/>
              <p:nvPr/>
            </p:nvSpPr>
            <p:spPr>
              <a:xfrm>
                <a:off x="3193366" y="3446587"/>
                <a:ext cx="281354" cy="168812"/>
              </a:xfrm>
              <a:prstGeom prst="triangle">
                <a:avLst/>
              </a:prstGeom>
              <a:solidFill>
                <a:srgbClr val="FC7E2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7BF42EED-E097-4FD1-9CA7-57B1B6994735}"/>
                </a:ext>
              </a:extLst>
            </p:cNvPr>
            <p:cNvGrpSpPr/>
            <p:nvPr/>
          </p:nvGrpSpPr>
          <p:grpSpPr>
            <a:xfrm>
              <a:off x="8370709" y="666793"/>
              <a:ext cx="919389" cy="675249"/>
              <a:chOff x="2874348" y="858810"/>
              <a:chExt cx="919389" cy="675249"/>
            </a:xfrm>
          </p:grpSpPr>
          <p:sp>
            <p:nvSpPr>
              <p:cNvPr id="47" name="Rectangle: Top Corners Rounded 46">
                <a:extLst>
                  <a:ext uri="{FF2B5EF4-FFF2-40B4-BE49-F238E27FC236}">
                    <a16:creationId xmlns:a16="http://schemas.microsoft.com/office/drawing/2014/main" id="{4A8B6170-8EAB-4800-8CB8-E6C853B2C138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C7E2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ight Triangle 47">
                <a:extLst>
                  <a:ext uri="{FF2B5EF4-FFF2-40B4-BE49-F238E27FC236}">
                    <a16:creationId xmlns:a16="http://schemas.microsoft.com/office/drawing/2014/main" id="{91E72A01-3B3A-4773-A145-6F88FC9BCCED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ight Triangle 48">
                <a:extLst>
                  <a:ext uri="{FF2B5EF4-FFF2-40B4-BE49-F238E27FC236}">
                    <a16:creationId xmlns:a16="http://schemas.microsoft.com/office/drawing/2014/main" id="{62B375BC-630E-41BB-A3FC-DA0D3718C1FE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C48B041B-18DF-4B9C-AD63-CB2675A85380}"/>
                </a:ext>
              </a:extLst>
            </p:cNvPr>
            <p:cNvGrpSpPr/>
            <p:nvPr/>
          </p:nvGrpSpPr>
          <p:grpSpPr>
            <a:xfrm>
              <a:off x="8020325" y="3254570"/>
              <a:ext cx="1657375" cy="1542318"/>
              <a:chOff x="2492887" y="3450632"/>
              <a:chExt cx="1657375" cy="1542318"/>
            </a:xfrm>
          </p:grpSpPr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96BB3ED9-ECC1-4CCC-BC07-A8FA08A06798}"/>
                  </a:ext>
                </a:extLst>
              </p:cNvPr>
              <p:cNvSpPr txBox="1"/>
              <p:nvPr/>
            </p:nvSpPr>
            <p:spPr>
              <a:xfrm>
                <a:off x="2759926" y="3450632"/>
                <a:ext cx="108608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2</a:t>
                </a:r>
              </a:p>
            </p:txBody>
          </p:sp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6C3EAC6C-B8FE-41E5-BE1B-F05C6E67C239}"/>
                  </a:ext>
                </a:extLst>
              </p:cNvPr>
              <p:cNvSpPr txBox="1"/>
              <p:nvPr/>
            </p:nvSpPr>
            <p:spPr>
              <a:xfrm>
                <a:off x="2492887" y="3669511"/>
                <a:ext cx="1657375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إبعاد المصاب عن مصدر التيار الكهربائي باستخدام العصا الخشبية أو الكرسي أو قطع الأثاث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A861FC1-B602-45BC-8604-792C68BC7BEB}"/>
              </a:ext>
            </a:extLst>
          </p:cNvPr>
          <p:cNvGrpSpPr/>
          <p:nvPr/>
        </p:nvGrpSpPr>
        <p:grpSpPr>
          <a:xfrm>
            <a:off x="9283212" y="666793"/>
            <a:ext cx="1477108" cy="2953531"/>
            <a:chOff x="9283212" y="666793"/>
            <a:chExt cx="1477108" cy="2953531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D4F8685E-A572-4149-BBCE-FAEDC733E664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B0055E27-54F5-412A-B695-40B0D85215AD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51" name="Rectangle: Top Corners Rounded 50">
                <a:extLst>
                  <a:ext uri="{FF2B5EF4-FFF2-40B4-BE49-F238E27FC236}">
                    <a16:creationId xmlns:a16="http://schemas.microsoft.com/office/drawing/2014/main" id="{A3B3735A-BAD5-4FA1-B43F-F92F310441BA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ight Triangle 51">
                <a:extLst>
                  <a:ext uri="{FF2B5EF4-FFF2-40B4-BE49-F238E27FC236}">
                    <a16:creationId xmlns:a16="http://schemas.microsoft.com/office/drawing/2014/main" id="{B0C11404-AC20-4B05-B448-F55B554F1225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ight Triangle 52">
                <a:extLst>
                  <a:ext uri="{FF2B5EF4-FFF2-40B4-BE49-F238E27FC236}">
                    <a16:creationId xmlns:a16="http://schemas.microsoft.com/office/drawing/2014/main" id="{AAFA9402-5FCC-4F62-A2D8-98448549C728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F6C4105A-F696-4331-AA04-E561E5FBD200}"/>
                </a:ext>
              </a:extLst>
            </p:cNvPr>
            <p:cNvGrpSpPr/>
            <p:nvPr/>
          </p:nvGrpSpPr>
          <p:grpSpPr>
            <a:xfrm>
              <a:off x="9283212" y="2058810"/>
              <a:ext cx="1477108" cy="1561514"/>
              <a:chOff x="3786851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7CA91772-150B-4454-B793-F04CE632010A}"/>
                  </a:ext>
                </a:extLst>
              </p:cNvPr>
              <p:cNvSpPr/>
              <p:nvPr/>
            </p:nvSpPr>
            <p:spPr>
              <a:xfrm>
                <a:off x="3786851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Isosceles Triangle 56">
                <a:extLst>
                  <a:ext uri="{FF2B5EF4-FFF2-40B4-BE49-F238E27FC236}">
                    <a16:creationId xmlns:a16="http://schemas.microsoft.com/office/drawing/2014/main" id="{5256E4B0-D737-431C-91A0-9534834A321A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91FEAFA9-270A-4375-BA00-D240991BD43E}"/>
                </a:ext>
              </a:extLst>
            </p:cNvPr>
            <p:cNvGrpSpPr/>
            <p:nvPr/>
          </p:nvGrpSpPr>
          <p:grpSpPr>
            <a:xfrm>
              <a:off x="9384802" y="2041191"/>
              <a:ext cx="1353950" cy="1322920"/>
              <a:chOff x="2645997" y="3463496"/>
              <a:chExt cx="1353950" cy="1322920"/>
            </a:xfrm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FF62745A-A9F5-4923-80E2-C94082415291}"/>
                  </a:ext>
                </a:extLst>
              </p:cNvPr>
              <p:cNvSpPr txBox="1"/>
              <p:nvPr/>
            </p:nvSpPr>
            <p:spPr>
              <a:xfrm>
                <a:off x="2749003" y="3463496"/>
                <a:ext cx="108608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1</a:t>
                </a: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65530185-02D3-4256-8D1C-1BAB22E750EF}"/>
                  </a:ext>
                </a:extLst>
              </p:cNvPr>
              <p:cNvSpPr txBox="1"/>
              <p:nvPr/>
            </p:nvSpPr>
            <p:spPr>
              <a:xfrm>
                <a:off x="2645997" y="3709198"/>
                <a:ext cx="135395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فصل مصدر التيار الكهربائي أو إيقاف تشغيل الجهاز الكهربائي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51243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9517A70C-65D4-45EA-A314-3B349FA2EF5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D56A7561-A90B-4ACB-8D51-73B68C785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65BC81F4-4C56-4AB1-B5D4-92831D235175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9EA7F5E1-7758-4468-95A9-5582DDAA1AD8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D8013B37-1306-4D6E-AFE1-BC2D37695F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roup 20">
            <a:extLst>
              <a:ext uri="{FF2B5EF4-FFF2-40B4-BE49-F238E27FC236}">
                <a16:creationId xmlns:a16="http://schemas.microsoft.com/office/drawing/2014/main" id="{9495562D-A7AB-40B6-9D9B-68732AD1C8F9}"/>
              </a:ext>
            </a:extLst>
          </p:cNvPr>
          <p:cNvGrpSpPr/>
          <p:nvPr/>
        </p:nvGrpSpPr>
        <p:grpSpPr>
          <a:xfrm>
            <a:off x="3900668" y="1691089"/>
            <a:ext cx="3449069" cy="4614642"/>
            <a:chOff x="4412343" y="1022545"/>
            <a:chExt cx="3449069" cy="4614642"/>
          </a:xfrm>
          <a:solidFill>
            <a:schemeClr val="bg1">
              <a:lumMod val="85000"/>
            </a:schemeClr>
          </a:solidFill>
        </p:grpSpPr>
        <p:grpSp>
          <p:nvGrpSpPr>
            <p:cNvPr id="180" name="Graphic 4" descr="Lightbulb">
              <a:extLst>
                <a:ext uri="{FF2B5EF4-FFF2-40B4-BE49-F238E27FC236}">
                  <a16:creationId xmlns:a16="http://schemas.microsoft.com/office/drawing/2014/main" id="{E879924B-0B86-44D9-9266-75D57BC8785C}"/>
                </a:ext>
              </a:extLst>
            </p:cNvPr>
            <p:cNvGrpSpPr/>
            <p:nvPr/>
          </p:nvGrpSpPr>
          <p:grpSpPr>
            <a:xfrm>
              <a:off x="4412343" y="1022545"/>
              <a:ext cx="3449069" cy="4614642"/>
              <a:chOff x="4412343" y="1022545"/>
              <a:chExt cx="3449069" cy="4614642"/>
            </a:xfrm>
            <a:grpFill/>
          </p:grpSpPr>
          <p:sp>
            <p:nvSpPr>
              <p:cNvPr id="184" name="Freeform: Shape 6">
                <a:extLst>
                  <a:ext uri="{FF2B5EF4-FFF2-40B4-BE49-F238E27FC236}">
                    <a16:creationId xmlns:a16="http://schemas.microsoft.com/office/drawing/2014/main" id="{F2F66B4B-1EDD-4EA7-9995-FB7DCA0089C0}"/>
                  </a:ext>
                </a:extLst>
              </p:cNvPr>
              <p:cNvSpPr/>
              <p:nvPr/>
            </p:nvSpPr>
            <p:spPr>
              <a:xfrm>
                <a:off x="4412343" y="4345744"/>
                <a:ext cx="3449069" cy="343779"/>
              </a:xfrm>
              <a:custGeom>
                <a:avLst/>
                <a:gdLst>
                  <a:gd name="connsiteX0" fmla="*/ 397970 w 3449069"/>
                  <a:gd name="connsiteY0" fmla="*/ 0 h 343779"/>
                  <a:gd name="connsiteX1" fmla="*/ 875533 w 3449069"/>
                  <a:gd name="connsiteY1" fmla="*/ 0 h 343779"/>
                  <a:gd name="connsiteX2" fmla="*/ 1432691 w 3449069"/>
                  <a:gd name="connsiteY2" fmla="*/ 0 h 343779"/>
                  <a:gd name="connsiteX3" fmla="*/ 2016379 w 3449069"/>
                  <a:gd name="connsiteY3" fmla="*/ 0 h 343779"/>
                  <a:gd name="connsiteX4" fmla="*/ 2520474 w 3449069"/>
                  <a:gd name="connsiteY4" fmla="*/ 0 h 343779"/>
                  <a:gd name="connsiteX5" fmla="*/ 3051100 w 3449069"/>
                  <a:gd name="connsiteY5" fmla="*/ 0 h 343779"/>
                  <a:gd name="connsiteX6" fmla="*/ 3449069 w 3449069"/>
                  <a:gd name="connsiteY6" fmla="*/ 171890 h 343779"/>
                  <a:gd name="connsiteX7" fmla="*/ 3051100 w 3449069"/>
                  <a:gd name="connsiteY7" fmla="*/ 343779 h 343779"/>
                  <a:gd name="connsiteX8" fmla="*/ 2493943 w 3449069"/>
                  <a:gd name="connsiteY8" fmla="*/ 343779 h 343779"/>
                  <a:gd name="connsiteX9" fmla="*/ 1936785 w 3449069"/>
                  <a:gd name="connsiteY9" fmla="*/ 343779 h 343779"/>
                  <a:gd name="connsiteX10" fmla="*/ 1432691 w 3449069"/>
                  <a:gd name="connsiteY10" fmla="*/ 343779 h 343779"/>
                  <a:gd name="connsiteX11" fmla="*/ 981659 w 3449069"/>
                  <a:gd name="connsiteY11" fmla="*/ 343779 h 343779"/>
                  <a:gd name="connsiteX12" fmla="*/ 397970 w 3449069"/>
                  <a:gd name="connsiteY12" fmla="*/ 343779 h 343779"/>
                  <a:gd name="connsiteX13" fmla="*/ 0 w 3449069"/>
                  <a:gd name="connsiteY13" fmla="*/ 171890 h 343779"/>
                  <a:gd name="connsiteX14" fmla="*/ 397970 w 3449069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449069" h="343779" fill="none" extrusionOk="0">
                    <a:moveTo>
                      <a:pt x="397970" y="0"/>
                    </a:moveTo>
                    <a:cubicBezTo>
                      <a:pt x="607889" y="-34197"/>
                      <a:pt x="657491" y="42302"/>
                      <a:pt x="875533" y="0"/>
                    </a:cubicBezTo>
                    <a:cubicBezTo>
                      <a:pt x="1093575" y="-42302"/>
                      <a:pt x="1226663" y="12568"/>
                      <a:pt x="1432691" y="0"/>
                    </a:cubicBezTo>
                    <a:cubicBezTo>
                      <a:pt x="1638719" y="-12568"/>
                      <a:pt x="1822272" y="21456"/>
                      <a:pt x="2016379" y="0"/>
                    </a:cubicBezTo>
                    <a:cubicBezTo>
                      <a:pt x="2210486" y="-21456"/>
                      <a:pt x="2351929" y="41474"/>
                      <a:pt x="2520474" y="0"/>
                    </a:cubicBezTo>
                    <a:cubicBezTo>
                      <a:pt x="2689020" y="-41474"/>
                      <a:pt x="2821527" y="14163"/>
                      <a:pt x="3051100" y="0"/>
                    </a:cubicBezTo>
                    <a:cubicBezTo>
                      <a:pt x="3282818" y="-15584"/>
                      <a:pt x="3456501" y="64416"/>
                      <a:pt x="3449069" y="171890"/>
                    </a:cubicBezTo>
                    <a:cubicBezTo>
                      <a:pt x="3493412" y="291579"/>
                      <a:pt x="3268622" y="350501"/>
                      <a:pt x="3051100" y="343779"/>
                    </a:cubicBezTo>
                    <a:cubicBezTo>
                      <a:pt x="2839152" y="395081"/>
                      <a:pt x="2722010" y="312788"/>
                      <a:pt x="2493943" y="343779"/>
                    </a:cubicBezTo>
                    <a:cubicBezTo>
                      <a:pt x="2265876" y="374770"/>
                      <a:pt x="2094074" y="314280"/>
                      <a:pt x="1936785" y="343779"/>
                    </a:cubicBezTo>
                    <a:cubicBezTo>
                      <a:pt x="1779496" y="373278"/>
                      <a:pt x="1642807" y="323183"/>
                      <a:pt x="1432691" y="343779"/>
                    </a:cubicBezTo>
                    <a:cubicBezTo>
                      <a:pt x="1222575" y="364375"/>
                      <a:pt x="1173680" y="299844"/>
                      <a:pt x="981659" y="343779"/>
                    </a:cubicBezTo>
                    <a:cubicBezTo>
                      <a:pt x="789638" y="387714"/>
                      <a:pt x="557742" y="287530"/>
                      <a:pt x="397970" y="343779"/>
                    </a:cubicBezTo>
                    <a:cubicBezTo>
                      <a:pt x="178521" y="331348"/>
                      <a:pt x="-18833" y="265106"/>
                      <a:pt x="0" y="171890"/>
                    </a:cubicBezTo>
                    <a:cubicBezTo>
                      <a:pt x="40456" y="87115"/>
                      <a:pt x="173505" y="-7029"/>
                      <a:pt x="397970" y="0"/>
                    </a:cubicBezTo>
                    <a:close/>
                  </a:path>
                  <a:path w="3449069" h="343779" stroke="0" extrusionOk="0">
                    <a:moveTo>
                      <a:pt x="397970" y="0"/>
                    </a:moveTo>
                    <a:cubicBezTo>
                      <a:pt x="638952" y="-12730"/>
                      <a:pt x="676429" y="25289"/>
                      <a:pt x="928596" y="0"/>
                    </a:cubicBezTo>
                    <a:cubicBezTo>
                      <a:pt x="1180763" y="-25289"/>
                      <a:pt x="1381188" y="26090"/>
                      <a:pt x="1512285" y="0"/>
                    </a:cubicBezTo>
                    <a:cubicBezTo>
                      <a:pt x="1643382" y="-26090"/>
                      <a:pt x="1925279" y="630"/>
                      <a:pt x="2069442" y="0"/>
                    </a:cubicBezTo>
                    <a:cubicBezTo>
                      <a:pt x="2213605" y="-630"/>
                      <a:pt x="2347196" y="5937"/>
                      <a:pt x="2520474" y="0"/>
                    </a:cubicBezTo>
                    <a:cubicBezTo>
                      <a:pt x="2693752" y="-5937"/>
                      <a:pt x="2836083" y="24748"/>
                      <a:pt x="3051100" y="0"/>
                    </a:cubicBezTo>
                    <a:cubicBezTo>
                      <a:pt x="3259517" y="-23546"/>
                      <a:pt x="3452303" y="82857"/>
                      <a:pt x="3449069" y="171890"/>
                    </a:cubicBezTo>
                    <a:cubicBezTo>
                      <a:pt x="3476970" y="256953"/>
                      <a:pt x="3257122" y="348056"/>
                      <a:pt x="3051100" y="343779"/>
                    </a:cubicBezTo>
                    <a:cubicBezTo>
                      <a:pt x="2835094" y="345751"/>
                      <a:pt x="2654325" y="281029"/>
                      <a:pt x="2467411" y="343779"/>
                    </a:cubicBezTo>
                    <a:cubicBezTo>
                      <a:pt x="2280497" y="406529"/>
                      <a:pt x="2209178" y="287168"/>
                      <a:pt x="1963317" y="343779"/>
                    </a:cubicBezTo>
                    <a:cubicBezTo>
                      <a:pt x="1717456" y="400390"/>
                      <a:pt x="1501575" y="280873"/>
                      <a:pt x="1379628" y="343779"/>
                    </a:cubicBezTo>
                    <a:cubicBezTo>
                      <a:pt x="1257681" y="406685"/>
                      <a:pt x="1090878" y="317287"/>
                      <a:pt x="902065" y="343779"/>
                    </a:cubicBezTo>
                    <a:cubicBezTo>
                      <a:pt x="713252" y="370271"/>
                      <a:pt x="504280" y="327395"/>
                      <a:pt x="397970" y="343779"/>
                    </a:cubicBezTo>
                    <a:cubicBezTo>
                      <a:pt x="165153" y="336441"/>
                      <a:pt x="-848" y="273269"/>
                      <a:pt x="0" y="171890"/>
                    </a:cubicBezTo>
                    <a:cubicBezTo>
                      <a:pt x="7735" y="105561"/>
                      <a:pt x="181118" y="-6197"/>
                      <a:pt x="39797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58089116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85" name="Freeform: Shape 7">
                <a:extLst>
                  <a:ext uri="{FF2B5EF4-FFF2-40B4-BE49-F238E27FC236}">
                    <a16:creationId xmlns:a16="http://schemas.microsoft.com/office/drawing/2014/main" id="{335CCA9B-7FFD-4F30-BDE9-0DF1D156E4A3}"/>
                  </a:ext>
                </a:extLst>
              </p:cNvPr>
              <p:cNvSpPr/>
              <p:nvPr/>
            </p:nvSpPr>
            <p:spPr>
              <a:xfrm>
                <a:off x="4557487" y="4794106"/>
                <a:ext cx="3137246" cy="343779"/>
              </a:xfrm>
              <a:custGeom>
                <a:avLst/>
                <a:gdLst>
                  <a:gd name="connsiteX0" fmla="*/ 361990 w 3137246"/>
                  <a:gd name="connsiteY0" fmla="*/ 0 h 343779"/>
                  <a:gd name="connsiteX1" fmla="*/ 868776 w 3137246"/>
                  <a:gd name="connsiteY1" fmla="*/ 0 h 343779"/>
                  <a:gd name="connsiteX2" fmla="*/ 1351429 w 3137246"/>
                  <a:gd name="connsiteY2" fmla="*/ 0 h 343779"/>
                  <a:gd name="connsiteX3" fmla="*/ 1809950 w 3137246"/>
                  <a:gd name="connsiteY3" fmla="*/ 0 h 343779"/>
                  <a:gd name="connsiteX4" fmla="*/ 2244338 w 3137246"/>
                  <a:gd name="connsiteY4" fmla="*/ 0 h 343779"/>
                  <a:gd name="connsiteX5" fmla="*/ 2775257 w 3137246"/>
                  <a:gd name="connsiteY5" fmla="*/ 0 h 343779"/>
                  <a:gd name="connsiteX6" fmla="*/ 3137246 w 3137246"/>
                  <a:gd name="connsiteY6" fmla="*/ 171890 h 343779"/>
                  <a:gd name="connsiteX7" fmla="*/ 2775257 w 3137246"/>
                  <a:gd name="connsiteY7" fmla="*/ 343779 h 343779"/>
                  <a:gd name="connsiteX8" fmla="*/ 2340869 w 3137246"/>
                  <a:gd name="connsiteY8" fmla="*/ 343779 h 343779"/>
                  <a:gd name="connsiteX9" fmla="*/ 1930614 w 3137246"/>
                  <a:gd name="connsiteY9" fmla="*/ 343779 h 343779"/>
                  <a:gd name="connsiteX10" fmla="*/ 1447960 w 3137246"/>
                  <a:gd name="connsiteY10" fmla="*/ 343779 h 343779"/>
                  <a:gd name="connsiteX11" fmla="*/ 1037705 w 3137246"/>
                  <a:gd name="connsiteY11" fmla="*/ 343779 h 343779"/>
                  <a:gd name="connsiteX12" fmla="*/ 361990 w 3137246"/>
                  <a:gd name="connsiteY12" fmla="*/ 343779 h 343779"/>
                  <a:gd name="connsiteX13" fmla="*/ 0 w 3137246"/>
                  <a:gd name="connsiteY13" fmla="*/ 171890 h 343779"/>
                  <a:gd name="connsiteX14" fmla="*/ 361990 w 3137246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37246" h="343779" fill="none" extrusionOk="0">
                    <a:moveTo>
                      <a:pt x="361990" y="0"/>
                    </a:moveTo>
                    <a:cubicBezTo>
                      <a:pt x="583584" y="-43148"/>
                      <a:pt x="691661" y="47649"/>
                      <a:pt x="868776" y="0"/>
                    </a:cubicBezTo>
                    <a:cubicBezTo>
                      <a:pt x="1045891" y="-47649"/>
                      <a:pt x="1217318" y="25341"/>
                      <a:pt x="1351429" y="0"/>
                    </a:cubicBezTo>
                    <a:cubicBezTo>
                      <a:pt x="1485540" y="-25341"/>
                      <a:pt x="1644857" y="52297"/>
                      <a:pt x="1809950" y="0"/>
                    </a:cubicBezTo>
                    <a:cubicBezTo>
                      <a:pt x="1975043" y="-52297"/>
                      <a:pt x="2099056" y="48367"/>
                      <a:pt x="2244338" y="0"/>
                    </a:cubicBezTo>
                    <a:cubicBezTo>
                      <a:pt x="2389620" y="-48367"/>
                      <a:pt x="2562202" y="15603"/>
                      <a:pt x="2775257" y="0"/>
                    </a:cubicBezTo>
                    <a:cubicBezTo>
                      <a:pt x="3007207" y="6029"/>
                      <a:pt x="3140450" y="72989"/>
                      <a:pt x="3137246" y="171890"/>
                    </a:cubicBezTo>
                    <a:cubicBezTo>
                      <a:pt x="3145075" y="286953"/>
                      <a:pt x="2945940" y="310767"/>
                      <a:pt x="2775257" y="343779"/>
                    </a:cubicBezTo>
                    <a:cubicBezTo>
                      <a:pt x="2565977" y="379136"/>
                      <a:pt x="2478313" y="341938"/>
                      <a:pt x="2340869" y="343779"/>
                    </a:cubicBezTo>
                    <a:cubicBezTo>
                      <a:pt x="2203425" y="345620"/>
                      <a:pt x="2023118" y="298828"/>
                      <a:pt x="1930614" y="343779"/>
                    </a:cubicBezTo>
                    <a:cubicBezTo>
                      <a:pt x="1838110" y="388730"/>
                      <a:pt x="1653978" y="326271"/>
                      <a:pt x="1447960" y="343779"/>
                    </a:cubicBezTo>
                    <a:cubicBezTo>
                      <a:pt x="1241942" y="361287"/>
                      <a:pt x="1213779" y="341004"/>
                      <a:pt x="1037705" y="343779"/>
                    </a:cubicBezTo>
                    <a:cubicBezTo>
                      <a:pt x="861632" y="346554"/>
                      <a:pt x="543787" y="285814"/>
                      <a:pt x="361990" y="343779"/>
                    </a:cubicBezTo>
                    <a:cubicBezTo>
                      <a:pt x="153876" y="344603"/>
                      <a:pt x="12489" y="274785"/>
                      <a:pt x="0" y="171890"/>
                    </a:cubicBezTo>
                    <a:cubicBezTo>
                      <a:pt x="38240" y="64217"/>
                      <a:pt x="172770" y="-34747"/>
                      <a:pt x="361990" y="0"/>
                    </a:cubicBezTo>
                    <a:close/>
                  </a:path>
                  <a:path w="3137246" h="343779" stroke="0" extrusionOk="0">
                    <a:moveTo>
                      <a:pt x="361990" y="0"/>
                    </a:moveTo>
                    <a:cubicBezTo>
                      <a:pt x="616430" y="-11466"/>
                      <a:pt x="710252" y="22622"/>
                      <a:pt x="892909" y="0"/>
                    </a:cubicBezTo>
                    <a:cubicBezTo>
                      <a:pt x="1075566" y="-22622"/>
                      <a:pt x="1174608" y="16331"/>
                      <a:pt x="1327297" y="0"/>
                    </a:cubicBezTo>
                    <a:cubicBezTo>
                      <a:pt x="1479986" y="-16331"/>
                      <a:pt x="1654400" y="43199"/>
                      <a:pt x="1809950" y="0"/>
                    </a:cubicBezTo>
                    <a:cubicBezTo>
                      <a:pt x="1965500" y="-43199"/>
                      <a:pt x="2059114" y="19283"/>
                      <a:pt x="2268471" y="0"/>
                    </a:cubicBezTo>
                    <a:cubicBezTo>
                      <a:pt x="2477828" y="-19283"/>
                      <a:pt x="2673023" y="24113"/>
                      <a:pt x="2775257" y="0"/>
                    </a:cubicBezTo>
                    <a:cubicBezTo>
                      <a:pt x="2955225" y="-6018"/>
                      <a:pt x="3120799" y="75028"/>
                      <a:pt x="3137246" y="171890"/>
                    </a:cubicBezTo>
                    <a:cubicBezTo>
                      <a:pt x="3112555" y="268770"/>
                      <a:pt x="2955672" y="388921"/>
                      <a:pt x="2775257" y="343779"/>
                    </a:cubicBezTo>
                    <a:cubicBezTo>
                      <a:pt x="2648140" y="360422"/>
                      <a:pt x="2510270" y="298318"/>
                      <a:pt x="2340869" y="343779"/>
                    </a:cubicBezTo>
                    <a:cubicBezTo>
                      <a:pt x="2171468" y="389240"/>
                      <a:pt x="1946315" y="324160"/>
                      <a:pt x="1809950" y="343779"/>
                    </a:cubicBezTo>
                    <a:cubicBezTo>
                      <a:pt x="1673585" y="363398"/>
                      <a:pt x="1482020" y="334858"/>
                      <a:pt x="1375562" y="343779"/>
                    </a:cubicBezTo>
                    <a:cubicBezTo>
                      <a:pt x="1269104" y="352700"/>
                      <a:pt x="1065648" y="294564"/>
                      <a:pt x="844643" y="343779"/>
                    </a:cubicBezTo>
                    <a:cubicBezTo>
                      <a:pt x="623638" y="392994"/>
                      <a:pt x="532590" y="315470"/>
                      <a:pt x="361990" y="343779"/>
                    </a:cubicBezTo>
                    <a:cubicBezTo>
                      <a:pt x="150640" y="327986"/>
                      <a:pt x="-73" y="287425"/>
                      <a:pt x="0" y="171890"/>
                    </a:cubicBezTo>
                    <a:cubicBezTo>
                      <a:pt x="2280" y="69430"/>
                      <a:pt x="197715" y="30205"/>
                      <a:pt x="36199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23437227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186" name="Freeform: Shape 8">
                <a:extLst>
                  <a:ext uri="{FF2B5EF4-FFF2-40B4-BE49-F238E27FC236}">
                    <a16:creationId xmlns:a16="http://schemas.microsoft.com/office/drawing/2014/main" id="{6672918D-A4E9-4952-B5C9-B25DE8C77716}"/>
                  </a:ext>
                </a:extLst>
              </p:cNvPr>
              <p:cNvSpPr/>
              <p:nvPr/>
            </p:nvSpPr>
            <p:spPr>
              <a:xfrm>
                <a:off x="5832594" y="5293408"/>
                <a:ext cx="744855" cy="343779"/>
              </a:xfrm>
              <a:custGeom>
                <a:avLst/>
                <a:gdLst>
                  <a:gd name="connsiteX0" fmla="*/ 0 w 744855"/>
                  <a:gd name="connsiteY0" fmla="*/ 0 h 343779"/>
                  <a:gd name="connsiteX1" fmla="*/ 372428 w 744855"/>
                  <a:gd name="connsiteY1" fmla="*/ 343779 h 343779"/>
                  <a:gd name="connsiteX2" fmla="*/ 744855 w 744855"/>
                  <a:gd name="connsiteY2" fmla="*/ 0 h 343779"/>
                  <a:gd name="connsiteX3" fmla="*/ 357530 w 744855"/>
                  <a:gd name="connsiteY3" fmla="*/ 0 h 343779"/>
                  <a:gd name="connsiteX4" fmla="*/ 0 w 744855"/>
                  <a:gd name="connsiteY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4855" h="343779" fill="none" extrusionOk="0">
                    <a:moveTo>
                      <a:pt x="0" y="0"/>
                    </a:moveTo>
                    <a:cubicBezTo>
                      <a:pt x="2084" y="205288"/>
                      <a:pt x="185320" y="318380"/>
                      <a:pt x="372428" y="343779"/>
                    </a:cubicBezTo>
                    <a:cubicBezTo>
                      <a:pt x="590212" y="316962"/>
                      <a:pt x="695838" y="225835"/>
                      <a:pt x="744855" y="0"/>
                    </a:cubicBezTo>
                    <a:cubicBezTo>
                      <a:pt x="606368" y="29256"/>
                      <a:pt x="507638" y="-16117"/>
                      <a:pt x="357530" y="0"/>
                    </a:cubicBezTo>
                    <a:cubicBezTo>
                      <a:pt x="207422" y="16117"/>
                      <a:pt x="119858" y="-4262"/>
                      <a:pt x="0" y="0"/>
                    </a:cubicBezTo>
                    <a:close/>
                  </a:path>
                  <a:path w="744855" h="343779" stroke="0" extrusionOk="0">
                    <a:moveTo>
                      <a:pt x="0" y="0"/>
                    </a:moveTo>
                    <a:cubicBezTo>
                      <a:pt x="40944" y="194277"/>
                      <a:pt x="212540" y="338563"/>
                      <a:pt x="372428" y="343779"/>
                    </a:cubicBezTo>
                    <a:cubicBezTo>
                      <a:pt x="552782" y="344745"/>
                      <a:pt x="735051" y="177376"/>
                      <a:pt x="744855" y="0"/>
                    </a:cubicBezTo>
                    <a:cubicBezTo>
                      <a:pt x="617036" y="40698"/>
                      <a:pt x="541850" y="-24725"/>
                      <a:pt x="387325" y="0"/>
                    </a:cubicBezTo>
                    <a:cubicBezTo>
                      <a:pt x="232800" y="24725"/>
                      <a:pt x="172259" y="-5374"/>
                      <a:pt x="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36269956">
                      <a:custGeom>
                        <a:avLst/>
                        <a:gdLst>
                          <a:gd name="connsiteX0" fmla="*/ 0 w 744855"/>
                          <a:gd name="connsiteY0" fmla="*/ 0 h 343779"/>
                          <a:gd name="connsiteX1" fmla="*/ 372428 w 744855"/>
                          <a:gd name="connsiteY1" fmla="*/ 343779 h 343779"/>
                          <a:gd name="connsiteX2" fmla="*/ 744855 w 744855"/>
                          <a:gd name="connsiteY2" fmla="*/ 0 h 343779"/>
                          <a:gd name="connsiteX3" fmla="*/ 0 w 744855"/>
                          <a:gd name="connsiteY3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744855" h="343779">
                            <a:moveTo>
                              <a:pt x="0" y="0"/>
                            </a:moveTo>
                            <a:cubicBezTo>
                              <a:pt x="17189" y="194808"/>
                              <a:pt x="177619" y="343779"/>
                              <a:pt x="372428" y="343779"/>
                            </a:cubicBezTo>
                            <a:cubicBezTo>
                              <a:pt x="567236" y="343779"/>
                              <a:pt x="727666" y="194808"/>
                              <a:pt x="744855" y="0"/>
                            </a:cubicBez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" name="Freeform: Shape 9">
                <a:extLst>
                  <a:ext uri="{FF2B5EF4-FFF2-40B4-BE49-F238E27FC236}">
                    <a16:creationId xmlns:a16="http://schemas.microsoft.com/office/drawing/2014/main" id="{61B7926A-BED1-47DE-8799-E33E6BCC0585}"/>
                  </a:ext>
                </a:extLst>
              </p:cNvPr>
              <p:cNvSpPr/>
              <p:nvPr/>
            </p:nvSpPr>
            <p:spPr>
              <a:xfrm>
                <a:off x="4715313" y="1022545"/>
                <a:ext cx="2979420" cy="3094013"/>
              </a:xfrm>
              <a:custGeom>
                <a:avLst/>
                <a:gdLst>
                  <a:gd name="connsiteX0" fmla="*/ 1489710 w 2979420"/>
                  <a:gd name="connsiteY0" fmla="*/ 0 h 3094013"/>
                  <a:gd name="connsiteX1" fmla="*/ 1489710 w 2979420"/>
                  <a:gd name="connsiteY1" fmla="*/ 0 h 3094013"/>
                  <a:gd name="connsiteX2" fmla="*/ 1489710 w 2979420"/>
                  <a:gd name="connsiteY2" fmla="*/ 0 h 3094013"/>
                  <a:gd name="connsiteX3" fmla="*/ 0 w 2979420"/>
                  <a:gd name="connsiteY3" fmla="*/ 1472521 h 3094013"/>
                  <a:gd name="connsiteX4" fmla="*/ 0 w 2979420"/>
                  <a:gd name="connsiteY4" fmla="*/ 1524088 h 3094013"/>
                  <a:gd name="connsiteX5" fmla="*/ 103134 w 2979420"/>
                  <a:gd name="connsiteY5" fmla="*/ 2039757 h 3094013"/>
                  <a:gd name="connsiteX6" fmla="*/ 360968 w 2979420"/>
                  <a:gd name="connsiteY6" fmla="*/ 2463751 h 3094013"/>
                  <a:gd name="connsiteX7" fmla="*/ 710477 w 2979420"/>
                  <a:gd name="connsiteY7" fmla="*/ 3030987 h 3094013"/>
                  <a:gd name="connsiteX8" fmla="*/ 813611 w 2979420"/>
                  <a:gd name="connsiteY8" fmla="*/ 3094013 h 3094013"/>
                  <a:gd name="connsiteX9" fmla="*/ 1277866 w 2979420"/>
                  <a:gd name="connsiteY9" fmla="*/ 3094013 h 3094013"/>
                  <a:gd name="connsiteX10" fmla="*/ 1728598 w 2979420"/>
                  <a:gd name="connsiteY10" fmla="*/ 3094013 h 3094013"/>
                  <a:gd name="connsiteX11" fmla="*/ 2165809 w 2979420"/>
                  <a:gd name="connsiteY11" fmla="*/ 3094013 h 3094013"/>
                  <a:gd name="connsiteX12" fmla="*/ 2268943 w 2979420"/>
                  <a:gd name="connsiteY12" fmla="*/ 3030987 h 3094013"/>
                  <a:gd name="connsiteX13" fmla="*/ 2618452 w 2979420"/>
                  <a:gd name="connsiteY13" fmla="*/ 2463751 h 3094013"/>
                  <a:gd name="connsiteX14" fmla="*/ 2876286 w 2979420"/>
                  <a:gd name="connsiteY14" fmla="*/ 2039757 h 3094013"/>
                  <a:gd name="connsiteX15" fmla="*/ 2979420 w 2979420"/>
                  <a:gd name="connsiteY15" fmla="*/ 1524088 h 3094013"/>
                  <a:gd name="connsiteX16" fmla="*/ 2979420 w 2979420"/>
                  <a:gd name="connsiteY16" fmla="*/ 1472521 h 3094013"/>
                  <a:gd name="connsiteX17" fmla="*/ 1489710 w 2979420"/>
                  <a:gd name="connsiteY17" fmla="*/ 0 h 3094013"/>
                  <a:gd name="connsiteX18" fmla="*/ 2635641 w 2979420"/>
                  <a:gd name="connsiteY18" fmla="*/ 1518358 h 3094013"/>
                  <a:gd name="connsiteX19" fmla="*/ 2555426 w 2979420"/>
                  <a:gd name="connsiteY19" fmla="*/ 1919434 h 3094013"/>
                  <a:gd name="connsiteX20" fmla="*/ 2360618 w 2979420"/>
                  <a:gd name="connsiteY20" fmla="*/ 2234565 h 3094013"/>
                  <a:gd name="connsiteX21" fmla="*/ 2028298 w 2979420"/>
                  <a:gd name="connsiteY21" fmla="*/ 2750234 h 3094013"/>
                  <a:gd name="connsiteX22" fmla="*/ 1489710 w 2979420"/>
                  <a:gd name="connsiteY22" fmla="*/ 2750234 h 3094013"/>
                  <a:gd name="connsiteX23" fmla="*/ 956852 w 2979420"/>
                  <a:gd name="connsiteY23" fmla="*/ 2750234 h 3094013"/>
                  <a:gd name="connsiteX24" fmla="*/ 624532 w 2979420"/>
                  <a:gd name="connsiteY24" fmla="*/ 2234565 h 3094013"/>
                  <a:gd name="connsiteX25" fmla="*/ 429724 w 2979420"/>
                  <a:gd name="connsiteY25" fmla="*/ 1919434 h 3094013"/>
                  <a:gd name="connsiteX26" fmla="*/ 349509 w 2979420"/>
                  <a:gd name="connsiteY26" fmla="*/ 1518358 h 3094013"/>
                  <a:gd name="connsiteX27" fmla="*/ 349509 w 2979420"/>
                  <a:gd name="connsiteY27" fmla="*/ 1472521 h 3094013"/>
                  <a:gd name="connsiteX28" fmla="*/ 1495440 w 2979420"/>
                  <a:gd name="connsiteY28" fmla="*/ 338050 h 3094013"/>
                  <a:gd name="connsiteX29" fmla="*/ 1495440 w 2979420"/>
                  <a:gd name="connsiteY29" fmla="*/ 338050 h 3094013"/>
                  <a:gd name="connsiteX30" fmla="*/ 1495440 w 2979420"/>
                  <a:gd name="connsiteY30" fmla="*/ 338050 h 3094013"/>
                  <a:gd name="connsiteX31" fmla="*/ 1495440 w 2979420"/>
                  <a:gd name="connsiteY31" fmla="*/ 338050 h 3094013"/>
                  <a:gd name="connsiteX32" fmla="*/ 1495440 w 2979420"/>
                  <a:gd name="connsiteY32" fmla="*/ 338050 h 3094013"/>
                  <a:gd name="connsiteX33" fmla="*/ 1495440 w 2979420"/>
                  <a:gd name="connsiteY33" fmla="*/ 338050 h 3094013"/>
                  <a:gd name="connsiteX34" fmla="*/ 1495440 w 2979420"/>
                  <a:gd name="connsiteY34" fmla="*/ 338050 h 3094013"/>
                  <a:gd name="connsiteX35" fmla="*/ 2641371 w 2979420"/>
                  <a:gd name="connsiteY35" fmla="*/ 1472521 h 3094013"/>
                  <a:gd name="connsiteX36" fmla="*/ 2641371 w 2979420"/>
                  <a:gd name="connsiteY36" fmla="*/ 1518358 h 3094013"/>
                  <a:gd name="connsiteX37" fmla="*/ 2635641 w 2979420"/>
                  <a:gd name="connsiteY37" fmla="*/ 1518358 h 309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979420" h="3094013" fill="none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607651" y="9953"/>
                      <a:pt x="-115649" y="673391"/>
                      <a:pt x="0" y="1472521"/>
                    </a:cubicBezTo>
                    <a:cubicBezTo>
                      <a:pt x="3957" y="1489478"/>
                      <a:pt x="-1465" y="1505382"/>
                      <a:pt x="0" y="1524088"/>
                    </a:cubicBezTo>
                    <a:cubicBezTo>
                      <a:pt x="10256" y="1714824"/>
                      <a:pt x="29645" y="1851868"/>
                      <a:pt x="103134" y="2039757"/>
                    </a:cubicBezTo>
                    <a:cubicBezTo>
                      <a:pt x="191719" y="2209030"/>
                      <a:pt x="216698" y="2335876"/>
                      <a:pt x="360968" y="2463751"/>
                    </a:cubicBezTo>
                    <a:cubicBezTo>
                      <a:pt x="477414" y="2595134"/>
                      <a:pt x="677999" y="2885556"/>
                      <a:pt x="710477" y="3030987"/>
                    </a:cubicBezTo>
                    <a:cubicBezTo>
                      <a:pt x="735993" y="3074785"/>
                      <a:pt x="772135" y="3092348"/>
                      <a:pt x="813611" y="3094013"/>
                    </a:cubicBezTo>
                    <a:cubicBezTo>
                      <a:pt x="999907" y="3043891"/>
                      <a:pt x="1173016" y="3148825"/>
                      <a:pt x="1277866" y="3094013"/>
                    </a:cubicBezTo>
                    <a:cubicBezTo>
                      <a:pt x="1382716" y="3039201"/>
                      <a:pt x="1629641" y="3118835"/>
                      <a:pt x="1728598" y="3094013"/>
                    </a:cubicBezTo>
                    <a:cubicBezTo>
                      <a:pt x="1827555" y="3069191"/>
                      <a:pt x="1972185" y="3112669"/>
                      <a:pt x="2165809" y="3094013"/>
                    </a:cubicBezTo>
                    <a:cubicBezTo>
                      <a:pt x="2219317" y="3085724"/>
                      <a:pt x="2242656" y="3074162"/>
                      <a:pt x="2268943" y="3030987"/>
                    </a:cubicBezTo>
                    <a:cubicBezTo>
                      <a:pt x="2344238" y="2919476"/>
                      <a:pt x="2506248" y="2592934"/>
                      <a:pt x="2618452" y="2463751"/>
                    </a:cubicBezTo>
                    <a:cubicBezTo>
                      <a:pt x="2738852" y="2312326"/>
                      <a:pt x="2807260" y="2206759"/>
                      <a:pt x="2876286" y="2039757"/>
                    </a:cubicBezTo>
                    <a:cubicBezTo>
                      <a:pt x="2922694" y="1879959"/>
                      <a:pt x="2991630" y="1732896"/>
                      <a:pt x="2979420" y="1524088"/>
                    </a:cubicBezTo>
                    <a:cubicBezTo>
                      <a:pt x="2973568" y="1500864"/>
                      <a:pt x="2979624" y="1497427"/>
                      <a:pt x="2979420" y="1472521"/>
                    </a:cubicBezTo>
                    <a:cubicBezTo>
                      <a:pt x="3034786" y="836592"/>
                      <a:pt x="2332944" y="-28590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50952" y="1662800"/>
                      <a:pt x="2581397" y="1787278"/>
                      <a:pt x="2555426" y="1919434"/>
                    </a:cubicBezTo>
                    <a:cubicBezTo>
                      <a:pt x="2518056" y="2047152"/>
                      <a:pt x="2454726" y="2172021"/>
                      <a:pt x="2360618" y="2234565"/>
                    </a:cubicBezTo>
                    <a:cubicBezTo>
                      <a:pt x="2210922" y="2380925"/>
                      <a:pt x="2124036" y="2558092"/>
                      <a:pt x="2028298" y="2750234"/>
                    </a:cubicBezTo>
                    <a:cubicBezTo>
                      <a:pt x="1868942" y="2763332"/>
                      <a:pt x="1602005" y="2713914"/>
                      <a:pt x="1489710" y="2750234"/>
                    </a:cubicBezTo>
                    <a:cubicBezTo>
                      <a:pt x="1235944" y="2789226"/>
                      <a:pt x="1073064" y="2695501"/>
                      <a:pt x="956852" y="2750234"/>
                    </a:cubicBezTo>
                    <a:cubicBezTo>
                      <a:pt x="888960" y="2552193"/>
                      <a:pt x="738654" y="2362123"/>
                      <a:pt x="624532" y="2234565"/>
                    </a:cubicBezTo>
                    <a:cubicBezTo>
                      <a:pt x="562862" y="2129004"/>
                      <a:pt x="470893" y="2020037"/>
                      <a:pt x="429724" y="1919434"/>
                    </a:cubicBezTo>
                    <a:cubicBezTo>
                      <a:pt x="367578" y="1757274"/>
                      <a:pt x="358458" y="1620856"/>
                      <a:pt x="349509" y="1518358"/>
                    </a:cubicBezTo>
                    <a:cubicBezTo>
                      <a:pt x="349094" y="1500428"/>
                      <a:pt x="351644" y="1494659"/>
                      <a:pt x="349509" y="1472521"/>
                    </a:cubicBezTo>
                    <a:cubicBezTo>
                      <a:pt x="273381" y="1008015"/>
                      <a:pt x="979067" y="317046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093670" y="355316"/>
                      <a:pt x="2537220" y="795627"/>
                      <a:pt x="2641371" y="1472521"/>
                    </a:cubicBezTo>
                    <a:cubicBezTo>
                      <a:pt x="2642750" y="1483000"/>
                      <a:pt x="2640936" y="1507236"/>
                      <a:pt x="2641371" y="1518358"/>
                    </a:cubicBezTo>
                    <a:cubicBezTo>
                      <a:pt x="2638732" y="1518944"/>
                      <a:pt x="2637527" y="1518195"/>
                      <a:pt x="2635641" y="1518358"/>
                    </a:cubicBezTo>
                    <a:close/>
                  </a:path>
                  <a:path w="2979420" h="3094013" stroke="0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713424" y="-742"/>
                      <a:pt x="59605" y="885487"/>
                      <a:pt x="0" y="1472521"/>
                    </a:cubicBezTo>
                    <a:cubicBezTo>
                      <a:pt x="1201" y="1492270"/>
                      <a:pt x="-1805" y="1503684"/>
                      <a:pt x="0" y="1524088"/>
                    </a:cubicBezTo>
                    <a:cubicBezTo>
                      <a:pt x="4408" y="1745478"/>
                      <a:pt x="20644" y="1868518"/>
                      <a:pt x="103134" y="2039757"/>
                    </a:cubicBezTo>
                    <a:cubicBezTo>
                      <a:pt x="137374" y="2186357"/>
                      <a:pt x="245752" y="2327999"/>
                      <a:pt x="360968" y="2463751"/>
                    </a:cubicBezTo>
                    <a:cubicBezTo>
                      <a:pt x="458416" y="2614321"/>
                      <a:pt x="660484" y="2865822"/>
                      <a:pt x="710477" y="3030987"/>
                    </a:cubicBezTo>
                    <a:cubicBezTo>
                      <a:pt x="721480" y="3075812"/>
                      <a:pt x="766127" y="3091310"/>
                      <a:pt x="813611" y="3094013"/>
                    </a:cubicBezTo>
                    <a:cubicBezTo>
                      <a:pt x="1016868" y="3047718"/>
                      <a:pt x="1089545" y="3105221"/>
                      <a:pt x="1264344" y="3094013"/>
                    </a:cubicBezTo>
                    <a:cubicBezTo>
                      <a:pt x="1439143" y="3082805"/>
                      <a:pt x="1527092" y="3123123"/>
                      <a:pt x="1715076" y="3094013"/>
                    </a:cubicBezTo>
                    <a:cubicBezTo>
                      <a:pt x="1903060" y="3064903"/>
                      <a:pt x="2020585" y="3126330"/>
                      <a:pt x="2165809" y="3094013"/>
                    </a:cubicBezTo>
                    <a:cubicBezTo>
                      <a:pt x="2212466" y="3089825"/>
                      <a:pt x="2249093" y="3069754"/>
                      <a:pt x="2268943" y="3030987"/>
                    </a:cubicBezTo>
                    <a:cubicBezTo>
                      <a:pt x="2360421" y="2886234"/>
                      <a:pt x="2465826" y="2612103"/>
                      <a:pt x="2618452" y="2463751"/>
                    </a:cubicBezTo>
                    <a:cubicBezTo>
                      <a:pt x="2740944" y="2322967"/>
                      <a:pt x="2823805" y="2174723"/>
                      <a:pt x="2876286" y="2039757"/>
                    </a:cubicBezTo>
                    <a:cubicBezTo>
                      <a:pt x="2939986" y="1880508"/>
                      <a:pt x="2986468" y="1681536"/>
                      <a:pt x="2979420" y="1524088"/>
                    </a:cubicBezTo>
                    <a:cubicBezTo>
                      <a:pt x="2973491" y="1505940"/>
                      <a:pt x="2981649" y="1496446"/>
                      <a:pt x="2979420" y="1472521"/>
                    </a:cubicBezTo>
                    <a:cubicBezTo>
                      <a:pt x="2783983" y="769195"/>
                      <a:pt x="2248601" y="9356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49446" y="1647649"/>
                      <a:pt x="2598899" y="1766071"/>
                      <a:pt x="2555426" y="1919434"/>
                    </a:cubicBezTo>
                    <a:cubicBezTo>
                      <a:pt x="2504105" y="2023086"/>
                      <a:pt x="2460887" y="2173233"/>
                      <a:pt x="2360618" y="2234565"/>
                    </a:cubicBezTo>
                    <a:cubicBezTo>
                      <a:pt x="2189493" y="2380781"/>
                      <a:pt x="2112924" y="2555432"/>
                      <a:pt x="2028298" y="2750234"/>
                    </a:cubicBezTo>
                    <a:cubicBezTo>
                      <a:pt x="1760504" y="2805811"/>
                      <a:pt x="1749844" y="2733572"/>
                      <a:pt x="1489710" y="2750234"/>
                    </a:cubicBezTo>
                    <a:cubicBezTo>
                      <a:pt x="1352401" y="2755440"/>
                      <a:pt x="1199159" y="2709959"/>
                      <a:pt x="956852" y="2750234"/>
                    </a:cubicBezTo>
                    <a:cubicBezTo>
                      <a:pt x="850413" y="2561381"/>
                      <a:pt x="705856" y="2371286"/>
                      <a:pt x="624532" y="2234565"/>
                    </a:cubicBezTo>
                    <a:cubicBezTo>
                      <a:pt x="511320" y="2157841"/>
                      <a:pt x="483336" y="2044935"/>
                      <a:pt x="429724" y="1919434"/>
                    </a:cubicBezTo>
                    <a:cubicBezTo>
                      <a:pt x="380684" y="1815876"/>
                      <a:pt x="372615" y="1673006"/>
                      <a:pt x="349509" y="1518358"/>
                    </a:cubicBezTo>
                    <a:cubicBezTo>
                      <a:pt x="347125" y="1507977"/>
                      <a:pt x="350577" y="1495050"/>
                      <a:pt x="349509" y="1472521"/>
                    </a:cubicBezTo>
                    <a:cubicBezTo>
                      <a:pt x="435540" y="831734"/>
                      <a:pt x="867194" y="330947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108107" y="305185"/>
                      <a:pt x="2642208" y="723210"/>
                      <a:pt x="2641371" y="1472521"/>
                    </a:cubicBezTo>
                    <a:cubicBezTo>
                      <a:pt x="2642839" y="1490576"/>
                      <a:pt x="2641281" y="1508447"/>
                      <a:pt x="2641371" y="1518358"/>
                    </a:cubicBezTo>
                    <a:cubicBezTo>
                      <a:pt x="2639519" y="1518844"/>
                      <a:pt x="2638170" y="1518045"/>
                      <a:pt x="2635641" y="1518358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121160290">
                      <a:custGeom>
                        <a:avLst/>
                        <a:gdLst>
                          <a:gd name="connsiteX0" fmla="*/ 1489710 w 2979420"/>
                          <a:gd name="connsiteY0" fmla="*/ 0 h 3094013"/>
                          <a:gd name="connsiteX1" fmla="*/ 1489710 w 2979420"/>
                          <a:gd name="connsiteY1" fmla="*/ 0 h 3094013"/>
                          <a:gd name="connsiteX2" fmla="*/ 1489710 w 2979420"/>
                          <a:gd name="connsiteY2" fmla="*/ 0 h 3094013"/>
                          <a:gd name="connsiteX3" fmla="*/ 0 w 2979420"/>
                          <a:gd name="connsiteY3" fmla="*/ 1472521 h 3094013"/>
                          <a:gd name="connsiteX4" fmla="*/ 0 w 2979420"/>
                          <a:gd name="connsiteY4" fmla="*/ 1524088 h 3094013"/>
                          <a:gd name="connsiteX5" fmla="*/ 103134 w 2979420"/>
                          <a:gd name="connsiteY5" fmla="*/ 2039757 h 3094013"/>
                          <a:gd name="connsiteX6" fmla="*/ 360968 w 2979420"/>
                          <a:gd name="connsiteY6" fmla="*/ 2463751 h 3094013"/>
                          <a:gd name="connsiteX7" fmla="*/ 710477 w 2979420"/>
                          <a:gd name="connsiteY7" fmla="*/ 3030987 h 3094013"/>
                          <a:gd name="connsiteX8" fmla="*/ 813611 w 2979420"/>
                          <a:gd name="connsiteY8" fmla="*/ 3094013 h 3094013"/>
                          <a:gd name="connsiteX9" fmla="*/ 2165809 w 2979420"/>
                          <a:gd name="connsiteY9" fmla="*/ 3094013 h 3094013"/>
                          <a:gd name="connsiteX10" fmla="*/ 2268943 w 2979420"/>
                          <a:gd name="connsiteY10" fmla="*/ 3030987 h 3094013"/>
                          <a:gd name="connsiteX11" fmla="*/ 2618452 w 2979420"/>
                          <a:gd name="connsiteY11" fmla="*/ 2463751 h 3094013"/>
                          <a:gd name="connsiteX12" fmla="*/ 2876286 w 2979420"/>
                          <a:gd name="connsiteY12" fmla="*/ 2039757 h 3094013"/>
                          <a:gd name="connsiteX13" fmla="*/ 2979420 w 2979420"/>
                          <a:gd name="connsiteY13" fmla="*/ 1524088 h 3094013"/>
                          <a:gd name="connsiteX14" fmla="*/ 2979420 w 2979420"/>
                          <a:gd name="connsiteY14" fmla="*/ 1472521 h 3094013"/>
                          <a:gd name="connsiteX15" fmla="*/ 1489710 w 2979420"/>
                          <a:gd name="connsiteY15" fmla="*/ 0 h 3094013"/>
                          <a:gd name="connsiteX16" fmla="*/ 2635641 w 2979420"/>
                          <a:gd name="connsiteY16" fmla="*/ 1518358 h 3094013"/>
                          <a:gd name="connsiteX17" fmla="*/ 2555426 w 2979420"/>
                          <a:gd name="connsiteY17" fmla="*/ 1919434 h 3094013"/>
                          <a:gd name="connsiteX18" fmla="*/ 2360618 w 2979420"/>
                          <a:gd name="connsiteY18" fmla="*/ 2234565 h 3094013"/>
                          <a:gd name="connsiteX19" fmla="*/ 2028298 w 2979420"/>
                          <a:gd name="connsiteY19" fmla="*/ 2750234 h 3094013"/>
                          <a:gd name="connsiteX20" fmla="*/ 1489710 w 2979420"/>
                          <a:gd name="connsiteY20" fmla="*/ 2750234 h 3094013"/>
                          <a:gd name="connsiteX21" fmla="*/ 956852 w 2979420"/>
                          <a:gd name="connsiteY21" fmla="*/ 2750234 h 3094013"/>
                          <a:gd name="connsiteX22" fmla="*/ 624532 w 2979420"/>
                          <a:gd name="connsiteY22" fmla="*/ 2234565 h 3094013"/>
                          <a:gd name="connsiteX23" fmla="*/ 429724 w 2979420"/>
                          <a:gd name="connsiteY23" fmla="*/ 1919434 h 3094013"/>
                          <a:gd name="connsiteX24" fmla="*/ 349509 w 2979420"/>
                          <a:gd name="connsiteY24" fmla="*/ 1518358 h 3094013"/>
                          <a:gd name="connsiteX25" fmla="*/ 349509 w 2979420"/>
                          <a:gd name="connsiteY25" fmla="*/ 1472521 h 3094013"/>
                          <a:gd name="connsiteX26" fmla="*/ 1495440 w 2979420"/>
                          <a:gd name="connsiteY26" fmla="*/ 338050 h 3094013"/>
                          <a:gd name="connsiteX27" fmla="*/ 1495440 w 2979420"/>
                          <a:gd name="connsiteY27" fmla="*/ 338050 h 3094013"/>
                          <a:gd name="connsiteX28" fmla="*/ 1495440 w 2979420"/>
                          <a:gd name="connsiteY28" fmla="*/ 338050 h 3094013"/>
                          <a:gd name="connsiteX29" fmla="*/ 1495440 w 2979420"/>
                          <a:gd name="connsiteY29" fmla="*/ 338050 h 3094013"/>
                          <a:gd name="connsiteX30" fmla="*/ 1495440 w 2979420"/>
                          <a:gd name="connsiteY30" fmla="*/ 338050 h 3094013"/>
                          <a:gd name="connsiteX31" fmla="*/ 1495440 w 2979420"/>
                          <a:gd name="connsiteY31" fmla="*/ 338050 h 3094013"/>
                          <a:gd name="connsiteX32" fmla="*/ 1495440 w 2979420"/>
                          <a:gd name="connsiteY32" fmla="*/ 338050 h 3094013"/>
                          <a:gd name="connsiteX33" fmla="*/ 2641371 w 2979420"/>
                          <a:gd name="connsiteY33" fmla="*/ 1472521 h 3094013"/>
                          <a:gd name="connsiteX34" fmla="*/ 2641371 w 2979420"/>
                          <a:gd name="connsiteY34" fmla="*/ 1518358 h 309401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</a:cxnLst>
                        <a:rect l="l" t="t" r="r" b="b"/>
                        <a:pathLst>
                          <a:path w="2979420" h="3094013">
                            <a:moveTo>
                              <a:pt x="1489710" y="0"/>
                            </a:move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676099" y="5730"/>
                              <a:pt x="17189" y="658910"/>
                              <a:pt x="0" y="1472521"/>
                            </a:cubicBezTo>
                            <a:lnTo>
                              <a:pt x="0" y="1524088"/>
                            </a:lnTo>
                            <a:cubicBezTo>
                              <a:pt x="5730" y="1701707"/>
                              <a:pt x="40108" y="1873597"/>
                              <a:pt x="103134" y="2039757"/>
                            </a:cubicBezTo>
                            <a:cubicBezTo>
                              <a:pt x="166160" y="2194458"/>
                              <a:pt x="252105" y="2337699"/>
                              <a:pt x="360968" y="2463751"/>
                            </a:cubicBezTo>
                            <a:cubicBezTo>
                              <a:pt x="498480" y="2612722"/>
                              <a:pt x="647451" y="2904935"/>
                              <a:pt x="710477" y="3030987"/>
                            </a:cubicBezTo>
                            <a:cubicBezTo>
                              <a:pt x="727666" y="3071095"/>
                              <a:pt x="767774" y="3094013"/>
                              <a:pt x="813611" y="3094013"/>
                            </a:cubicBezTo>
                            <a:lnTo>
                              <a:pt x="2165809" y="3094013"/>
                            </a:lnTo>
                            <a:cubicBezTo>
                              <a:pt x="2211647" y="3094013"/>
                              <a:pt x="2251754" y="3071095"/>
                              <a:pt x="2268943" y="3030987"/>
                            </a:cubicBezTo>
                            <a:cubicBezTo>
                              <a:pt x="2331969" y="2904935"/>
                              <a:pt x="2480941" y="2612722"/>
                              <a:pt x="2618452" y="2463751"/>
                            </a:cubicBezTo>
                            <a:cubicBezTo>
                              <a:pt x="2727315" y="2337699"/>
                              <a:pt x="2818990" y="2194458"/>
                              <a:pt x="2876286" y="2039757"/>
                            </a:cubicBezTo>
                            <a:cubicBezTo>
                              <a:pt x="2939313" y="1873597"/>
                              <a:pt x="2973691" y="1701707"/>
                              <a:pt x="2979420" y="1524088"/>
                            </a:cubicBezTo>
                            <a:lnTo>
                              <a:pt x="2979420" y="1472521"/>
                            </a:lnTo>
                            <a:cubicBezTo>
                              <a:pt x="2962231" y="658910"/>
                              <a:pt x="2303321" y="5730"/>
                              <a:pt x="1489710" y="0"/>
                            </a:cubicBezTo>
                            <a:close/>
                            <a:moveTo>
                              <a:pt x="2635641" y="1518358"/>
                            </a:moveTo>
                            <a:cubicBezTo>
                              <a:pt x="2629911" y="1655870"/>
                              <a:pt x="2601263" y="1793382"/>
                              <a:pt x="2555426" y="1919434"/>
                            </a:cubicBezTo>
                            <a:cubicBezTo>
                              <a:pt x="2509589" y="2034027"/>
                              <a:pt x="2446562" y="2142891"/>
                              <a:pt x="2360618" y="2234565"/>
                            </a:cubicBezTo>
                            <a:cubicBezTo>
                              <a:pt x="2228836" y="2394996"/>
                              <a:pt x="2114243" y="2566885"/>
                              <a:pt x="2028298" y="2750234"/>
                            </a:cubicBezTo>
                            <a:lnTo>
                              <a:pt x="1489710" y="2750234"/>
                            </a:lnTo>
                            <a:lnTo>
                              <a:pt x="956852" y="2750234"/>
                            </a:lnTo>
                            <a:cubicBezTo>
                              <a:pt x="865178" y="2566885"/>
                              <a:pt x="750585" y="2394996"/>
                              <a:pt x="624532" y="2234565"/>
                            </a:cubicBezTo>
                            <a:cubicBezTo>
                              <a:pt x="544317" y="2142891"/>
                              <a:pt x="475561" y="2034027"/>
                              <a:pt x="429724" y="1919434"/>
                            </a:cubicBezTo>
                            <a:cubicBezTo>
                              <a:pt x="378157" y="1793382"/>
                              <a:pt x="355239" y="1655870"/>
                              <a:pt x="349509" y="1518358"/>
                            </a:cubicBezTo>
                            <a:lnTo>
                              <a:pt x="349509" y="1472521"/>
                            </a:lnTo>
                            <a:cubicBezTo>
                              <a:pt x="360968" y="847989"/>
                              <a:pt x="870908" y="343779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2119972" y="343779"/>
                              <a:pt x="2629911" y="842259"/>
                              <a:pt x="2641371" y="1472521"/>
                            </a:cubicBezTo>
                            <a:lnTo>
                              <a:pt x="2641371" y="1518358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81" name="Freeform: Shape 19">
              <a:extLst>
                <a:ext uri="{FF2B5EF4-FFF2-40B4-BE49-F238E27FC236}">
                  <a16:creationId xmlns:a16="http://schemas.microsoft.com/office/drawing/2014/main" id="{568347CE-010E-4A29-99FA-40B3188C6E17}"/>
                </a:ext>
              </a:extLst>
            </p:cNvPr>
            <p:cNvSpPr/>
            <p:nvPr/>
          </p:nvSpPr>
          <p:spPr>
            <a:xfrm>
              <a:off x="5268349" y="2787173"/>
              <a:ext cx="1842868" cy="308084"/>
            </a:xfrm>
            <a:custGeom>
              <a:avLst/>
              <a:gdLst>
                <a:gd name="connsiteX0" fmla="*/ 0 w 1842868"/>
                <a:gd name="connsiteY0" fmla="*/ 0 h 308084"/>
                <a:gd name="connsiteX1" fmla="*/ 460717 w 1842868"/>
                <a:gd name="connsiteY1" fmla="*/ 77021 h 308084"/>
                <a:gd name="connsiteX2" fmla="*/ 921434 w 1842868"/>
                <a:gd name="connsiteY2" fmla="*/ 154042 h 308084"/>
                <a:gd name="connsiteX3" fmla="*/ 1363722 w 1842868"/>
                <a:gd name="connsiteY3" fmla="*/ 227982 h 308084"/>
                <a:gd name="connsiteX4" fmla="*/ 1842868 w 1842868"/>
                <a:gd name="connsiteY4" fmla="*/ 308084 h 308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2868" h="308084" fill="none" extrusionOk="0">
                  <a:moveTo>
                    <a:pt x="0" y="0"/>
                  </a:moveTo>
                  <a:cubicBezTo>
                    <a:pt x="108125" y="-9259"/>
                    <a:pt x="304140" y="62169"/>
                    <a:pt x="460717" y="77021"/>
                  </a:cubicBezTo>
                  <a:cubicBezTo>
                    <a:pt x="617294" y="91873"/>
                    <a:pt x="781269" y="137606"/>
                    <a:pt x="921434" y="154042"/>
                  </a:cubicBezTo>
                  <a:cubicBezTo>
                    <a:pt x="1061599" y="170478"/>
                    <a:pt x="1249180" y="211687"/>
                    <a:pt x="1363722" y="227982"/>
                  </a:cubicBezTo>
                  <a:cubicBezTo>
                    <a:pt x="1478264" y="244277"/>
                    <a:pt x="1672782" y="300196"/>
                    <a:pt x="1842868" y="308084"/>
                  </a:cubicBezTo>
                </a:path>
                <a:path w="1842868" h="308084" stroke="0" extrusionOk="0">
                  <a:moveTo>
                    <a:pt x="0" y="0"/>
                  </a:moveTo>
                  <a:cubicBezTo>
                    <a:pt x="197321" y="-25809"/>
                    <a:pt x="341259" y="87350"/>
                    <a:pt x="497574" y="83183"/>
                  </a:cubicBezTo>
                  <a:cubicBezTo>
                    <a:pt x="653889" y="79016"/>
                    <a:pt x="890607" y="174171"/>
                    <a:pt x="995149" y="166365"/>
                  </a:cubicBezTo>
                  <a:cubicBezTo>
                    <a:pt x="1099691" y="158560"/>
                    <a:pt x="1650029" y="334945"/>
                    <a:pt x="1842868" y="308084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91316129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dirty="0" err="1"/>
                <a:t>ممممالففضيال</a:t>
              </a:r>
              <a:endParaRPr lang="en-US" dirty="0"/>
            </a:p>
          </p:txBody>
        </p:sp>
        <p:sp>
          <p:nvSpPr>
            <p:cNvPr id="182" name="Freeform: Shape 24">
              <a:extLst>
                <a:ext uri="{FF2B5EF4-FFF2-40B4-BE49-F238E27FC236}">
                  <a16:creationId xmlns:a16="http://schemas.microsoft.com/office/drawing/2014/main" id="{84373042-61D7-4735-947A-33B2908AF224}"/>
                </a:ext>
              </a:extLst>
            </p:cNvPr>
            <p:cNvSpPr/>
            <p:nvPr/>
          </p:nvSpPr>
          <p:spPr>
            <a:xfrm>
              <a:off x="5044509" y="2594168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81740 w 2326961"/>
                <a:gd name="connsiteY1" fmla="*/ 11430 h 45719"/>
                <a:gd name="connsiteX2" fmla="*/ 1116941 w 2326961"/>
                <a:gd name="connsiteY2" fmla="*/ 21945 h 45719"/>
                <a:gd name="connsiteX3" fmla="*/ 1652142 w 2326961"/>
                <a:gd name="connsiteY3" fmla="*/ 32460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80925" y="-16213"/>
                    <a:pt x="421721" y="41297"/>
                    <a:pt x="581740" y="11430"/>
                  </a:cubicBezTo>
                  <a:cubicBezTo>
                    <a:pt x="741759" y="-18438"/>
                    <a:pt x="974866" y="29290"/>
                    <a:pt x="1116941" y="21945"/>
                  </a:cubicBezTo>
                  <a:cubicBezTo>
                    <a:pt x="1259016" y="14600"/>
                    <a:pt x="1456884" y="33442"/>
                    <a:pt x="1652142" y="32460"/>
                  </a:cubicBezTo>
                  <a:cubicBezTo>
                    <a:pt x="1847400" y="31478"/>
                    <a:pt x="2139536" y="71766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28217" y="-20857"/>
                    <a:pt x="412103" y="23289"/>
                    <a:pt x="605010" y="11887"/>
                  </a:cubicBezTo>
                  <a:cubicBezTo>
                    <a:pt x="797917" y="484"/>
                    <a:pt x="862667" y="24780"/>
                    <a:pt x="1116941" y="21945"/>
                  </a:cubicBezTo>
                  <a:cubicBezTo>
                    <a:pt x="1371215" y="19110"/>
                    <a:pt x="1572519" y="50428"/>
                    <a:pt x="1721951" y="33832"/>
                  </a:cubicBezTo>
                  <a:cubicBezTo>
                    <a:pt x="1871383" y="17236"/>
                    <a:pt x="2030060" y="53725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25112002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: Shape 25">
              <a:extLst>
                <a:ext uri="{FF2B5EF4-FFF2-40B4-BE49-F238E27FC236}">
                  <a16:creationId xmlns:a16="http://schemas.microsoft.com/office/drawing/2014/main" id="{7DB4AABD-87EA-403F-9186-F579B372145B}"/>
                </a:ext>
              </a:extLst>
            </p:cNvPr>
            <p:cNvSpPr/>
            <p:nvPr/>
          </p:nvSpPr>
          <p:spPr>
            <a:xfrm>
              <a:off x="5061473" y="1999360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11931 w 2326961"/>
                <a:gd name="connsiteY1" fmla="*/ 10058 h 45719"/>
                <a:gd name="connsiteX2" fmla="*/ 1047132 w 2326961"/>
                <a:gd name="connsiteY2" fmla="*/ 20574 h 45719"/>
                <a:gd name="connsiteX3" fmla="*/ 1582333 w 2326961"/>
                <a:gd name="connsiteY3" fmla="*/ 31089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31267" y="-25847"/>
                    <a:pt x="287627" y="27543"/>
                    <a:pt x="511931" y="10058"/>
                  </a:cubicBezTo>
                  <a:cubicBezTo>
                    <a:pt x="736235" y="-7426"/>
                    <a:pt x="844714" y="35340"/>
                    <a:pt x="1047132" y="20574"/>
                  </a:cubicBezTo>
                  <a:cubicBezTo>
                    <a:pt x="1249550" y="5808"/>
                    <a:pt x="1368051" y="73523"/>
                    <a:pt x="1582333" y="31089"/>
                  </a:cubicBezTo>
                  <a:cubicBezTo>
                    <a:pt x="1796615" y="-11345"/>
                    <a:pt x="2089644" y="93479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75748" y="-8887"/>
                    <a:pt x="377767" y="67221"/>
                    <a:pt x="628279" y="12344"/>
                  </a:cubicBezTo>
                  <a:cubicBezTo>
                    <a:pt x="878791" y="-42533"/>
                    <a:pt x="924937" y="81626"/>
                    <a:pt x="1210020" y="23774"/>
                  </a:cubicBezTo>
                  <a:cubicBezTo>
                    <a:pt x="1495103" y="-34078"/>
                    <a:pt x="1550304" y="43908"/>
                    <a:pt x="1721951" y="33832"/>
                  </a:cubicBezTo>
                  <a:cubicBezTo>
                    <a:pt x="1893598" y="23756"/>
                    <a:pt x="2178323" y="110820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19753547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2">
            <a:extLst>
              <a:ext uri="{FF2B5EF4-FFF2-40B4-BE49-F238E27FC236}">
                <a16:creationId xmlns:a16="http://schemas.microsoft.com/office/drawing/2014/main" id="{A5368D82-D03E-41F0-89EF-6361EBDDA3F0}"/>
              </a:ext>
            </a:extLst>
          </p:cNvPr>
          <p:cNvGrpSpPr/>
          <p:nvPr/>
        </p:nvGrpSpPr>
        <p:grpSpPr>
          <a:xfrm>
            <a:off x="4700404" y="3953777"/>
            <a:ext cx="2025747" cy="447213"/>
            <a:chOff x="5212079" y="3285233"/>
            <a:chExt cx="2025747" cy="447213"/>
          </a:xfrm>
        </p:grpSpPr>
        <p:sp>
          <p:nvSpPr>
            <p:cNvPr id="196" name="Freeform: Shape 35">
              <a:extLst>
                <a:ext uri="{FF2B5EF4-FFF2-40B4-BE49-F238E27FC236}">
                  <a16:creationId xmlns:a16="http://schemas.microsoft.com/office/drawing/2014/main" id="{05E71BD4-3A97-4B7E-A033-C4AA8794F72A}"/>
                </a:ext>
              </a:extLst>
            </p:cNvPr>
            <p:cNvSpPr/>
            <p:nvPr/>
          </p:nvSpPr>
          <p:spPr>
            <a:xfrm>
              <a:off x="5383014" y="3285233"/>
              <a:ext cx="1644017" cy="432434"/>
            </a:xfrm>
            <a:custGeom>
              <a:avLst/>
              <a:gdLst>
                <a:gd name="connsiteX0" fmla="*/ 369585 w 1644017"/>
                <a:gd name="connsiteY0" fmla="*/ 420746 h 432434"/>
                <a:gd name="connsiteX1" fmla="*/ 0 w 1644017"/>
                <a:gd name="connsiteY1" fmla="*/ 0 h 432434"/>
                <a:gd name="connsiteX2" fmla="*/ 564446 w 1644017"/>
                <a:gd name="connsiteY2" fmla="*/ 4012 h 432434"/>
                <a:gd name="connsiteX3" fmla="*/ 1145332 w 1644017"/>
                <a:gd name="connsiteY3" fmla="*/ 8141 h 432434"/>
                <a:gd name="connsiteX4" fmla="*/ 1644017 w 1644017"/>
                <a:gd name="connsiteY4" fmla="*/ 11686 h 432434"/>
                <a:gd name="connsiteX5" fmla="*/ 1325408 w 1644017"/>
                <a:gd name="connsiteY5" fmla="*/ 432434 h 432434"/>
                <a:gd name="connsiteX6" fmla="*/ 857055 w 1644017"/>
                <a:gd name="connsiteY6" fmla="*/ 426707 h 432434"/>
                <a:gd name="connsiteX7" fmla="*/ 369585 w 1644017"/>
                <a:gd name="connsiteY7" fmla="*/ 420746 h 43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4017" h="432434" fill="none" extrusionOk="0">
                  <a:moveTo>
                    <a:pt x="369585" y="420746"/>
                  </a:moveTo>
                  <a:cubicBezTo>
                    <a:pt x="226083" y="287590"/>
                    <a:pt x="136603" y="73381"/>
                    <a:pt x="0" y="0"/>
                  </a:cubicBezTo>
                  <a:cubicBezTo>
                    <a:pt x="224868" y="-46438"/>
                    <a:pt x="301046" y="53783"/>
                    <a:pt x="564446" y="4012"/>
                  </a:cubicBezTo>
                  <a:cubicBezTo>
                    <a:pt x="827846" y="-45759"/>
                    <a:pt x="871766" y="75324"/>
                    <a:pt x="1145332" y="8141"/>
                  </a:cubicBezTo>
                  <a:cubicBezTo>
                    <a:pt x="1418898" y="-59042"/>
                    <a:pt x="1435984" y="41604"/>
                    <a:pt x="1644017" y="11686"/>
                  </a:cubicBezTo>
                  <a:cubicBezTo>
                    <a:pt x="1521656" y="182456"/>
                    <a:pt x="1390859" y="275429"/>
                    <a:pt x="1325408" y="432434"/>
                  </a:cubicBezTo>
                  <a:cubicBezTo>
                    <a:pt x="1140248" y="446961"/>
                    <a:pt x="1036991" y="375473"/>
                    <a:pt x="857055" y="426707"/>
                  </a:cubicBezTo>
                  <a:cubicBezTo>
                    <a:pt x="677119" y="477941"/>
                    <a:pt x="597763" y="396445"/>
                    <a:pt x="369585" y="420746"/>
                  </a:cubicBezTo>
                  <a:close/>
                </a:path>
                <a:path w="1644017" h="432434" stroke="0" extrusionOk="0">
                  <a:moveTo>
                    <a:pt x="369585" y="420746"/>
                  </a:moveTo>
                  <a:cubicBezTo>
                    <a:pt x="243109" y="363914"/>
                    <a:pt x="220968" y="167725"/>
                    <a:pt x="0" y="0"/>
                  </a:cubicBezTo>
                  <a:cubicBezTo>
                    <a:pt x="165230" y="-15295"/>
                    <a:pt x="378291" y="43690"/>
                    <a:pt x="498685" y="3545"/>
                  </a:cubicBezTo>
                  <a:cubicBezTo>
                    <a:pt x="619079" y="-36600"/>
                    <a:pt x="838760" y="14488"/>
                    <a:pt x="1046691" y="7440"/>
                  </a:cubicBezTo>
                  <a:cubicBezTo>
                    <a:pt x="1254622" y="393"/>
                    <a:pt x="1503835" y="51718"/>
                    <a:pt x="1644017" y="11686"/>
                  </a:cubicBezTo>
                  <a:cubicBezTo>
                    <a:pt x="1514043" y="196882"/>
                    <a:pt x="1376258" y="320439"/>
                    <a:pt x="1325408" y="432434"/>
                  </a:cubicBezTo>
                  <a:cubicBezTo>
                    <a:pt x="1205025" y="459447"/>
                    <a:pt x="1012775" y="403326"/>
                    <a:pt x="866613" y="426824"/>
                  </a:cubicBezTo>
                  <a:cubicBezTo>
                    <a:pt x="720451" y="450322"/>
                    <a:pt x="511537" y="396120"/>
                    <a:pt x="369585" y="420746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407963 w 1814733"/>
                        <a:gd name="connsiteY0" fmla="*/ 506436 h 520504"/>
                        <a:gd name="connsiteX1" fmla="*/ 0 w 1814733"/>
                        <a:gd name="connsiteY1" fmla="*/ 0 h 520504"/>
                        <a:gd name="connsiteX2" fmla="*/ 1814733 w 1814733"/>
                        <a:gd name="connsiteY2" fmla="*/ 14067 h 520504"/>
                        <a:gd name="connsiteX3" fmla="*/ 1463040 w 1814733"/>
                        <a:gd name="connsiteY3" fmla="*/ 520504 h 520504"/>
                        <a:gd name="connsiteX4" fmla="*/ 407963 w 1814733"/>
                        <a:gd name="connsiteY4" fmla="*/ 506436 h 520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4733" h="520504">
                          <a:moveTo>
                            <a:pt x="407963" y="506436"/>
                          </a:moveTo>
                          <a:lnTo>
                            <a:pt x="0" y="0"/>
                          </a:lnTo>
                          <a:lnTo>
                            <a:pt x="1814733" y="14067"/>
                          </a:lnTo>
                          <a:lnTo>
                            <a:pt x="1463040" y="520504"/>
                          </a:lnTo>
                          <a:lnTo>
                            <a:pt x="407963" y="506436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TextBox 40">
              <a:extLst>
                <a:ext uri="{FF2B5EF4-FFF2-40B4-BE49-F238E27FC236}">
                  <a16:creationId xmlns:a16="http://schemas.microsoft.com/office/drawing/2014/main" id="{1DF66F4B-59EB-4F11-BF96-9C8814290AEC}"/>
                </a:ext>
              </a:extLst>
            </p:cNvPr>
            <p:cNvSpPr txBox="1"/>
            <p:nvPr/>
          </p:nvSpPr>
          <p:spPr>
            <a:xfrm>
              <a:off x="5212079" y="3363114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198" name="Group 3">
            <a:extLst>
              <a:ext uri="{FF2B5EF4-FFF2-40B4-BE49-F238E27FC236}">
                <a16:creationId xmlns:a16="http://schemas.microsoft.com/office/drawing/2014/main" id="{F6AA9580-E747-412D-8E6D-BC47767F3D00}"/>
              </a:ext>
            </a:extLst>
          </p:cNvPr>
          <p:cNvGrpSpPr/>
          <p:nvPr/>
        </p:nvGrpSpPr>
        <p:grpSpPr>
          <a:xfrm>
            <a:off x="4532834" y="3308431"/>
            <a:ext cx="2274706" cy="765561"/>
            <a:chOff x="5044509" y="2639887"/>
            <a:chExt cx="2274706" cy="765561"/>
          </a:xfrm>
        </p:grpSpPr>
        <p:sp>
          <p:nvSpPr>
            <p:cNvPr id="199" name="Freeform: Shape 36">
              <a:extLst>
                <a:ext uri="{FF2B5EF4-FFF2-40B4-BE49-F238E27FC236}">
                  <a16:creationId xmlns:a16="http://schemas.microsoft.com/office/drawing/2014/main" id="{029BEE29-4A86-41A0-980C-48006EADDB8E}"/>
                </a:ext>
              </a:extLst>
            </p:cNvPr>
            <p:cNvSpPr/>
            <p:nvPr/>
          </p:nvSpPr>
          <p:spPr>
            <a:xfrm>
              <a:off x="5044509" y="2639887"/>
              <a:ext cx="2274706" cy="765561"/>
            </a:xfrm>
            <a:custGeom>
              <a:avLst/>
              <a:gdLst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401350 w 2274706"/>
                <a:gd name="connsiteY0" fmla="*/ 685356 h 765561"/>
                <a:gd name="connsiteX1" fmla="*/ 250568 w 2274706"/>
                <a:gd name="connsiteY1" fmla="*/ 358995 h 765561"/>
                <a:gd name="connsiteX2" fmla="*/ 0 w 2274706"/>
                <a:gd name="connsiteY2" fmla="*/ 45431 h 765561"/>
                <a:gd name="connsiteX3" fmla="*/ 614167 w 2274706"/>
                <a:gd name="connsiteY3" fmla="*/ 50230 h 765561"/>
                <a:gd name="connsiteX4" fmla="*/ 1228336 w 2274706"/>
                <a:gd name="connsiteY4" fmla="*/ 55029 h 765561"/>
                <a:gd name="connsiteX5" fmla="*/ 1774264 w 2274706"/>
                <a:gd name="connsiteY5" fmla="*/ 59296 h 765561"/>
                <a:gd name="connsiteX6" fmla="*/ 2274697 w 2274706"/>
                <a:gd name="connsiteY6" fmla="*/ 63206 h 765561"/>
                <a:gd name="connsiteX7" fmla="*/ 2054280 w 2274706"/>
                <a:gd name="connsiteY7" fmla="*/ 383170 h 765561"/>
                <a:gd name="connsiteX8" fmla="*/ 1833862 w 2274706"/>
                <a:gd name="connsiteY8" fmla="*/ 703133 h 765561"/>
                <a:gd name="connsiteX9" fmla="*/ 1419479 w 2274706"/>
                <a:gd name="connsiteY9" fmla="*/ 697563 h 765561"/>
                <a:gd name="connsiteX10" fmla="*/ 978647 w 2274706"/>
                <a:gd name="connsiteY10" fmla="*/ 691638 h 765561"/>
                <a:gd name="connsiteX11" fmla="*/ 401350 w 2274706"/>
                <a:gd name="connsiteY11" fmla="*/ 685356 h 765561"/>
                <a:gd name="connsiteX0" fmla="*/ 511364 w 2274706"/>
                <a:gd name="connsiteY0" fmla="*/ 685356 h 765561"/>
                <a:gd name="connsiteX1" fmla="*/ 210902 w 2274706"/>
                <a:gd name="connsiteY1" fmla="*/ 396150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971380 w 2274706"/>
                <a:gd name="connsiteY8" fmla="*/ 685176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74706" h="765561" fill="none" extrusionOk="0">
                  <a:moveTo>
                    <a:pt x="511364" y="685356"/>
                  </a:moveTo>
                  <a:cubicBezTo>
                    <a:pt x="389832" y="639297"/>
                    <a:pt x="310728" y="435741"/>
                    <a:pt x="265909" y="378191"/>
                  </a:cubicBezTo>
                  <a:cubicBezTo>
                    <a:pt x="136303" y="254490"/>
                    <a:pt x="176384" y="67216"/>
                    <a:pt x="0" y="45431"/>
                  </a:cubicBezTo>
                  <a:cubicBezTo>
                    <a:pt x="145125" y="53158"/>
                    <a:pt x="242162" y="101545"/>
                    <a:pt x="500432" y="49341"/>
                  </a:cubicBezTo>
                  <a:cubicBezTo>
                    <a:pt x="699157" y="-73689"/>
                    <a:pt x="853982" y="195924"/>
                    <a:pt x="1069108" y="53785"/>
                  </a:cubicBezTo>
                  <a:cubicBezTo>
                    <a:pt x="1207685" y="71580"/>
                    <a:pt x="1393047" y="218181"/>
                    <a:pt x="1683275" y="58585"/>
                  </a:cubicBezTo>
                  <a:cubicBezTo>
                    <a:pt x="1900192" y="-117157"/>
                    <a:pt x="1979813" y="49433"/>
                    <a:pt x="2274697" y="63206"/>
                  </a:cubicBezTo>
                  <a:cubicBezTo>
                    <a:pt x="2163203" y="221862"/>
                    <a:pt x="2128688" y="240131"/>
                    <a:pt x="2063096" y="370371"/>
                  </a:cubicBezTo>
                  <a:cubicBezTo>
                    <a:pt x="2016045" y="430416"/>
                    <a:pt x="1984882" y="559592"/>
                    <a:pt x="1833862" y="703133"/>
                  </a:cubicBezTo>
                  <a:cubicBezTo>
                    <a:pt x="1623392" y="739041"/>
                    <a:pt x="1467775" y="651548"/>
                    <a:pt x="1366580" y="696851"/>
                  </a:cubicBezTo>
                  <a:cubicBezTo>
                    <a:pt x="1219070" y="790698"/>
                    <a:pt x="1058903" y="587714"/>
                    <a:pt x="952197" y="691281"/>
                  </a:cubicBezTo>
                  <a:cubicBezTo>
                    <a:pt x="940688" y="745067"/>
                    <a:pt x="631614" y="691321"/>
                    <a:pt x="511364" y="685356"/>
                  </a:cubicBezTo>
                  <a:close/>
                </a:path>
                <a:path w="2274706" h="765561" stroke="0" extrusionOk="0">
                  <a:moveTo>
                    <a:pt x="401350" y="685356"/>
                  </a:moveTo>
                  <a:cubicBezTo>
                    <a:pt x="320382" y="604128"/>
                    <a:pt x="351624" y="504073"/>
                    <a:pt x="250568" y="358995"/>
                  </a:cubicBezTo>
                  <a:cubicBezTo>
                    <a:pt x="194344" y="331554"/>
                    <a:pt x="93845" y="139987"/>
                    <a:pt x="0" y="45431"/>
                  </a:cubicBezTo>
                  <a:cubicBezTo>
                    <a:pt x="47976" y="-154537"/>
                    <a:pt x="146546" y="286299"/>
                    <a:pt x="614167" y="50230"/>
                  </a:cubicBezTo>
                  <a:cubicBezTo>
                    <a:pt x="875641" y="-51731"/>
                    <a:pt x="968554" y="1746"/>
                    <a:pt x="1228336" y="55029"/>
                  </a:cubicBezTo>
                  <a:cubicBezTo>
                    <a:pt x="1440949" y="80519"/>
                    <a:pt x="1591455" y="255455"/>
                    <a:pt x="1774264" y="59296"/>
                  </a:cubicBezTo>
                  <a:cubicBezTo>
                    <a:pt x="1976083" y="56396"/>
                    <a:pt x="2211358" y="158733"/>
                    <a:pt x="2274697" y="63206"/>
                  </a:cubicBezTo>
                  <a:cubicBezTo>
                    <a:pt x="2293941" y="94065"/>
                    <a:pt x="2100367" y="264003"/>
                    <a:pt x="2054280" y="383170"/>
                  </a:cubicBezTo>
                  <a:cubicBezTo>
                    <a:pt x="2011988" y="501705"/>
                    <a:pt x="1949617" y="602787"/>
                    <a:pt x="1833862" y="703133"/>
                  </a:cubicBezTo>
                  <a:cubicBezTo>
                    <a:pt x="1696153" y="827303"/>
                    <a:pt x="1542691" y="751866"/>
                    <a:pt x="1419479" y="697563"/>
                  </a:cubicBezTo>
                  <a:cubicBezTo>
                    <a:pt x="1275192" y="850648"/>
                    <a:pt x="1147784" y="745398"/>
                    <a:pt x="978647" y="691638"/>
                  </a:cubicBezTo>
                  <a:cubicBezTo>
                    <a:pt x="761968" y="704357"/>
                    <a:pt x="577642" y="607677"/>
                    <a:pt x="401350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11020" y="625137"/>
                    <a:pt x="267520" y="444289"/>
                    <a:pt x="210902" y="396150"/>
                  </a:cubicBezTo>
                  <a:cubicBezTo>
                    <a:pt x="141502" y="451813"/>
                    <a:pt x="123502" y="228636"/>
                    <a:pt x="0" y="45431"/>
                  </a:cubicBezTo>
                  <a:cubicBezTo>
                    <a:pt x="186422" y="69684"/>
                    <a:pt x="274876" y="68607"/>
                    <a:pt x="500432" y="49341"/>
                  </a:cubicBezTo>
                  <a:cubicBezTo>
                    <a:pt x="710048" y="19214"/>
                    <a:pt x="839530" y="167095"/>
                    <a:pt x="1069108" y="53785"/>
                  </a:cubicBezTo>
                  <a:cubicBezTo>
                    <a:pt x="1214590" y="114340"/>
                    <a:pt x="1339620" y="162896"/>
                    <a:pt x="1683275" y="58585"/>
                  </a:cubicBezTo>
                  <a:cubicBezTo>
                    <a:pt x="1915349" y="-56296"/>
                    <a:pt x="1999011" y="120222"/>
                    <a:pt x="2274697" y="63206"/>
                  </a:cubicBezTo>
                  <a:cubicBezTo>
                    <a:pt x="2249031" y="260567"/>
                    <a:pt x="2136681" y="280984"/>
                    <a:pt x="2063096" y="370371"/>
                  </a:cubicBezTo>
                  <a:cubicBezTo>
                    <a:pt x="2029440" y="467471"/>
                    <a:pt x="1974731" y="539653"/>
                    <a:pt x="1833862" y="703133"/>
                  </a:cubicBezTo>
                  <a:cubicBezTo>
                    <a:pt x="1676463" y="717982"/>
                    <a:pt x="1495295" y="551577"/>
                    <a:pt x="1366580" y="696851"/>
                  </a:cubicBezTo>
                  <a:cubicBezTo>
                    <a:pt x="1210829" y="716868"/>
                    <a:pt x="1053045" y="610830"/>
                    <a:pt x="952197" y="691281"/>
                  </a:cubicBezTo>
                  <a:cubicBezTo>
                    <a:pt x="855045" y="784427"/>
                    <a:pt x="797949" y="61670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25503" y="622589"/>
                    <a:pt x="318038" y="419922"/>
                    <a:pt x="265909" y="378191"/>
                  </a:cubicBezTo>
                  <a:cubicBezTo>
                    <a:pt x="219649" y="290733"/>
                    <a:pt x="153306" y="161885"/>
                    <a:pt x="0" y="45431"/>
                  </a:cubicBezTo>
                  <a:cubicBezTo>
                    <a:pt x="163987" y="29988"/>
                    <a:pt x="278932" y="91551"/>
                    <a:pt x="500432" y="49341"/>
                  </a:cubicBezTo>
                  <a:cubicBezTo>
                    <a:pt x="739156" y="47773"/>
                    <a:pt x="850566" y="114260"/>
                    <a:pt x="1069108" y="53785"/>
                  </a:cubicBezTo>
                  <a:cubicBezTo>
                    <a:pt x="1249421" y="37902"/>
                    <a:pt x="1409018" y="122516"/>
                    <a:pt x="1683275" y="58585"/>
                  </a:cubicBezTo>
                  <a:cubicBezTo>
                    <a:pt x="1955616" y="-23993"/>
                    <a:pt x="2022461" y="139230"/>
                    <a:pt x="2274697" y="63206"/>
                  </a:cubicBezTo>
                  <a:cubicBezTo>
                    <a:pt x="2174844" y="186611"/>
                    <a:pt x="2089724" y="253785"/>
                    <a:pt x="2063096" y="370371"/>
                  </a:cubicBezTo>
                  <a:cubicBezTo>
                    <a:pt x="1995601" y="467362"/>
                    <a:pt x="2077071" y="491627"/>
                    <a:pt x="1971380" y="685176"/>
                  </a:cubicBezTo>
                  <a:cubicBezTo>
                    <a:pt x="1779400" y="656962"/>
                    <a:pt x="1461741" y="611269"/>
                    <a:pt x="1366580" y="696851"/>
                  </a:cubicBezTo>
                  <a:cubicBezTo>
                    <a:pt x="1154773" y="792668"/>
                    <a:pt x="1059990" y="636412"/>
                    <a:pt x="952197" y="691281"/>
                  </a:cubicBezTo>
                  <a:cubicBezTo>
                    <a:pt x="861278" y="820743"/>
                    <a:pt x="649899" y="663327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78363" y="637493"/>
                    <a:pt x="311841" y="456311"/>
                    <a:pt x="265909" y="378191"/>
                  </a:cubicBezTo>
                  <a:cubicBezTo>
                    <a:pt x="209461" y="277552"/>
                    <a:pt x="196719" y="86307"/>
                    <a:pt x="0" y="45431"/>
                  </a:cubicBezTo>
                  <a:cubicBezTo>
                    <a:pt x="135368" y="77305"/>
                    <a:pt x="252228" y="29171"/>
                    <a:pt x="500432" y="49341"/>
                  </a:cubicBezTo>
                  <a:cubicBezTo>
                    <a:pt x="711604" y="-67206"/>
                    <a:pt x="903932" y="174590"/>
                    <a:pt x="1069108" y="53785"/>
                  </a:cubicBezTo>
                  <a:cubicBezTo>
                    <a:pt x="1221537" y="83435"/>
                    <a:pt x="1363597" y="301798"/>
                    <a:pt x="1683275" y="58585"/>
                  </a:cubicBezTo>
                  <a:cubicBezTo>
                    <a:pt x="1925734" y="-45371"/>
                    <a:pt x="2017803" y="100679"/>
                    <a:pt x="2274697" y="63206"/>
                  </a:cubicBezTo>
                  <a:cubicBezTo>
                    <a:pt x="2197918" y="204663"/>
                    <a:pt x="2123023" y="228659"/>
                    <a:pt x="2063096" y="370371"/>
                  </a:cubicBezTo>
                  <a:cubicBezTo>
                    <a:pt x="1997481" y="469435"/>
                    <a:pt x="1960839" y="534845"/>
                    <a:pt x="1833862" y="703133"/>
                  </a:cubicBezTo>
                  <a:cubicBezTo>
                    <a:pt x="1704255" y="756050"/>
                    <a:pt x="1516779" y="673256"/>
                    <a:pt x="1366580" y="696851"/>
                  </a:cubicBezTo>
                  <a:cubicBezTo>
                    <a:pt x="1218259" y="772088"/>
                    <a:pt x="1050298" y="587741"/>
                    <a:pt x="952197" y="691281"/>
                  </a:cubicBezTo>
                  <a:cubicBezTo>
                    <a:pt x="925849" y="742304"/>
                    <a:pt x="674316" y="73814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96223" y="632364"/>
                    <a:pt x="308645" y="453089"/>
                    <a:pt x="265909" y="378191"/>
                  </a:cubicBezTo>
                  <a:cubicBezTo>
                    <a:pt x="218694" y="267680"/>
                    <a:pt x="190169" y="113479"/>
                    <a:pt x="0" y="45431"/>
                  </a:cubicBezTo>
                  <a:cubicBezTo>
                    <a:pt x="120002" y="49575"/>
                    <a:pt x="274998" y="75965"/>
                    <a:pt x="500432" y="49341"/>
                  </a:cubicBezTo>
                  <a:cubicBezTo>
                    <a:pt x="730018" y="-56478"/>
                    <a:pt x="846973" y="150945"/>
                    <a:pt x="1069108" y="53785"/>
                  </a:cubicBezTo>
                  <a:cubicBezTo>
                    <a:pt x="1216168" y="99532"/>
                    <a:pt x="1379707" y="234039"/>
                    <a:pt x="1683275" y="58585"/>
                  </a:cubicBezTo>
                  <a:cubicBezTo>
                    <a:pt x="1885599" y="-74963"/>
                    <a:pt x="1997038" y="86321"/>
                    <a:pt x="2274697" y="63206"/>
                  </a:cubicBezTo>
                  <a:cubicBezTo>
                    <a:pt x="2186049" y="218602"/>
                    <a:pt x="2112711" y="249235"/>
                    <a:pt x="2063096" y="370371"/>
                  </a:cubicBezTo>
                  <a:cubicBezTo>
                    <a:pt x="2005005" y="440764"/>
                    <a:pt x="1959355" y="536530"/>
                    <a:pt x="1833862" y="703133"/>
                  </a:cubicBezTo>
                  <a:cubicBezTo>
                    <a:pt x="1629714" y="735205"/>
                    <a:pt x="1458910" y="635031"/>
                    <a:pt x="1366580" y="696851"/>
                  </a:cubicBezTo>
                  <a:cubicBezTo>
                    <a:pt x="1188655" y="765651"/>
                    <a:pt x="1109010" y="605661"/>
                    <a:pt x="952197" y="691281"/>
                  </a:cubicBezTo>
                  <a:cubicBezTo>
                    <a:pt x="896920" y="765832"/>
                    <a:pt x="685554" y="667821"/>
                    <a:pt x="511364" y="685356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410572 w 2327260"/>
                        <a:gd name="connsiteY0" fmla="*/ 536774 h 589723"/>
                        <a:gd name="connsiteX1" fmla="*/ 256326 w 2327260"/>
                        <a:gd name="connsiteY1" fmla="*/ 281117 h 589723"/>
                        <a:gd name="connsiteX2" fmla="*/ 0 w 2327260"/>
                        <a:gd name="connsiteY2" fmla="*/ 35485 h 589723"/>
                        <a:gd name="connsiteX3" fmla="*/ 628279 w 2327260"/>
                        <a:gd name="connsiteY3" fmla="*/ 39244 h 589723"/>
                        <a:gd name="connsiteX4" fmla="*/ 1256559 w 2327260"/>
                        <a:gd name="connsiteY4" fmla="*/ 43004 h 589723"/>
                        <a:gd name="connsiteX5" fmla="*/ 1815030 w 2327260"/>
                        <a:gd name="connsiteY5" fmla="*/ 46346 h 589723"/>
                        <a:gd name="connsiteX6" fmla="*/ 2326961 w 2327260"/>
                        <a:gd name="connsiteY6" fmla="*/ 49409 h 589723"/>
                        <a:gd name="connsiteX7" fmla="*/ 2101480 w 2327260"/>
                        <a:gd name="connsiteY7" fmla="*/ 300055 h 589723"/>
                        <a:gd name="connsiteX8" fmla="*/ 1875998 w 2327260"/>
                        <a:gd name="connsiteY8" fmla="*/ 550700 h 589723"/>
                        <a:gd name="connsiteX9" fmla="*/ 1452094 w 2327260"/>
                        <a:gd name="connsiteY9" fmla="*/ 546337 h 589723"/>
                        <a:gd name="connsiteX10" fmla="*/ 1001133 w 2327260"/>
                        <a:gd name="connsiteY10" fmla="*/ 541695 h 589723"/>
                        <a:gd name="connsiteX11" fmla="*/ 410572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15748 w 2327260"/>
                        <a:gd name="connsiteY1" fmla="*/ 310223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2016675 w 2327260"/>
                        <a:gd name="connsiteY8" fmla="*/ 536633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410572 w 2326970"/>
                        <a:gd name="connsiteY0" fmla="*/ 536878 h 599707"/>
                        <a:gd name="connsiteX1" fmla="*/ 256326 w 2326970"/>
                        <a:gd name="connsiteY1" fmla="*/ 281221 h 599707"/>
                        <a:gd name="connsiteX2" fmla="*/ 0 w 2326970"/>
                        <a:gd name="connsiteY2" fmla="*/ 35589 h 599707"/>
                        <a:gd name="connsiteX3" fmla="*/ 628279 w 2326970"/>
                        <a:gd name="connsiteY3" fmla="*/ 39348 h 599707"/>
                        <a:gd name="connsiteX4" fmla="*/ 1256559 w 2326970"/>
                        <a:gd name="connsiteY4" fmla="*/ 43108 h 599707"/>
                        <a:gd name="connsiteX5" fmla="*/ 1815030 w 2326970"/>
                        <a:gd name="connsiteY5" fmla="*/ 46450 h 599707"/>
                        <a:gd name="connsiteX6" fmla="*/ 2326961 w 2326970"/>
                        <a:gd name="connsiteY6" fmla="*/ 49513 h 599707"/>
                        <a:gd name="connsiteX7" fmla="*/ 2101480 w 2326970"/>
                        <a:gd name="connsiteY7" fmla="*/ 300159 h 599707"/>
                        <a:gd name="connsiteX8" fmla="*/ 1875998 w 2326970"/>
                        <a:gd name="connsiteY8" fmla="*/ 550804 h 599707"/>
                        <a:gd name="connsiteX9" fmla="*/ 1452094 w 2326970"/>
                        <a:gd name="connsiteY9" fmla="*/ 546441 h 599707"/>
                        <a:gd name="connsiteX10" fmla="*/ 1001133 w 2326970"/>
                        <a:gd name="connsiteY10" fmla="*/ 541799 h 599707"/>
                        <a:gd name="connsiteX11" fmla="*/ 410572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15748 w 2326970"/>
                        <a:gd name="connsiteY1" fmla="*/ 310327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2016675 w 2326970"/>
                        <a:gd name="connsiteY8" fmla="*/ 536737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326970" h="599707" fill="none" extrusionOk="0">
                          <a:moveTo>
                            <a:pt x="523114" y="536878"/>
                          </a:moveTo>
                          <a:cubicBezTo>
                            <a:pt x="411954" y="494386"/>
                            <a:pt x="322510" y="341937"/>
                            <a:pt x="272019" y="296259"/>
                          </a:cubicBezTo>
                          <a:cubicBezTo>
                            <a:pt x="173759" y="221760"/>
                            <a:pt x="175900" y="58165"/>
                            <a:pt x="0" y="35589"/>
                          </a:cubicBezTo>
                          <a:cubicBezTo>
                            <a:pt x="154728" y="37420"/>
                            <a:pt x="262582" y="80396"/>
                            <a:pt x="511931" y="38652"/>
                          </a:cubicBezTo>
                          <a:cubicBezTo>
                            <a:pt x="717764" y="-47342"/>
                            <a:pt x="873120" y="116164"/>
                            <a:pt x="1093672" y="42133"/>
                          </a:cubicBezTo>
                          <a:cubicBezTo>
                            <a:pt x="1246821" y="48537"/>
                            <a:pt x="1424240" y="161019"/>
                            <a:pt x="1721951" y="45893"/>
                          </a:cubicBezTo>
                          <a:cubicBezTo>
                            <a:pt x="1968863" y="-62934"/>
                            <a:pt x="2049156" y="75269"/>
                            <a:pt x="2326961" y="49513"/>
                          </a:cubicBezTo>
                          <a:cubicBezTo>
                            <a:pt x="2229113" y="167112"/>
                            <a:pt x="2171764" y="198360"/>
                            <a:pt x="2110499" y="290133"/>
                          </a:cubicBezTo>
                          <a:cubicBezTo>
                            <a:pt x="2063021" y="346065"/>
                            <a:pt x="2008195" y="426781"/>
                            <a:pt x="1875998" y="550804"/>
                          </a:cubicBezTo>
                          <a:cubicBezTo>
                            <a:pt x="1666592" y="582226"/>
                            <a:pt x="1500038" y="507360"/>
                            <a:pt x="1397979" y="545883"/>
                          </a:cubicBezTo>
                          <a:cubicBezTo>
                            <a:pt x="1245928" y="611472"/>
                            <a:pt x="1094928" y="477080"/>
                            <a:pt x="974075" y="541520"/>
                          </a:cubicBezTo>
                          <a:cubicBezTo>
                            <a:pt x="920841" y="588453"/>
                            <a:pt x="677027" y="523240"/>
                            <a:pt x="523114" y="536878"/>
                          </a:cubicBezTo>
                          <a:close/>
                        </a:path>
                        <a:path w="2326970" h="599707" stroke="0" extrusionOk="0">
                          <a:moveTo>
                            <a:pt x="410572" y="536878"/>
                          </a:moveTo>
                          <a:cubicBezTo>
                            <a:pt x="321292" y="485695"/>
                            <a:pt x="336871" y="382218"/>
                            <a:pt x="256326" y="281221"/>
                          </a:cubicBezTo>
                          <a:cubicBezTo>
                            <a:pt x="198615" y="255896"/>
                            <a:pt x="82419" y="95926"/>
                            <a:pt x="0" y="35589"/>
                          </a:cubicBezTo>
                          <a:cubicBezTo>
                            <a:pt x="87570" y="-67833"/>
                            <a:pt x="191300" y="183420"/>
                            <a:pt x="628279" y="39348"/>
                          </a:cubicBezTo>
                          <a:cubicBezTo>
                            <a:pt x="914743" y="-41699"/>
                            <a:pt x="980014" y="24596"/>
                            <a:pt x="1256559" y="43108"/>
                          </a:cubicBezTo>
                          <a:cubicBezTo>
                            <a:pt x="1497773" y="67382"/>
                            <a:pt x="1619325" y="174235"/>
                            <a:pt x="1815030" y="46450"/>
                          </a:cubicBezTo>
                          <a:cubicBezTo>
                            <a:pt x="2024710" y="21236"/>
                            <a:pt x="2253282" y="116366"/>
                            <a:pt x="2326961" y="49513"/>
                          </a:cubicBezTo>
                          <a:cubicBezTo>
                            <a:pt x="2328459" y="86066"/>
                            <a:pt x="2155711" y="203313"/>
                            <a:pt x="2101480" y="300159"/>
                          </a:cubicBezTo>
                          <a:cubicBezTo>
                            <a:pt x="2054833" y="399011"/>
                            <a:pt x="1987022" y="459938"/>
                            <a:pt x="1875998" y="550804"/>
                          </a:cubicBezTo>
                          <a:cubicBezTo>
                            <a:pt x="1717839" y="634600"/>
                            <a:pt x="1587610" y="575210"/>
                            <a:pt x="1452094" y="546441"/>
                          </a:cubicBezTo>
                          <a:cubicBezTo>
                            <a:pt x="1305884" y="650514"/>
                            <a:pt x="1163776" y="575910"/>
                            <a:pt x="1001133" y="541799"/>
                          </a:cubicBezTo>
                          <a:cubicBezTo>
                            <a:pt x="795334" y="547606"/>
                            <a:pt x="585251" y="485203"/>
                            <a:pt x="410572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457" y="478489"/>
                            <a:pt x="277778" y="360361"/>
                            <a:pt x="215748" y="310327"/>
                          </a:cubicBezTo>
                          <a:cubicBezTo>
                            <a:pt x="139919" y="315890"/>
                            <a:pt x="140764" y="165177"/>
                            <a:pt x="0" y="35589"/>
                          </a:cubicBezTo>
                          <a:cubicBezTo>
                            <a:pt x="171890" y="36818"/>
                            <a:pt x="287148" y="49465"/>
                            <a:pt x="511931" y="38652"/>
                          </a:cubicBezTo>
                          <a:cubicBezTo>
                            <a:pt x="741806" y="45820"/>
                            <a:pt x="868947" y="106388"/>
                            <a:pt x="1093672" y="42133"/>
                          </a:cubicBezTo>
                          <a:cubicBezTo>
                            <a:pt x="1247139" y="74389"/>
                            <a:pt x="1403274" y="133587"/>
                            <a:pt x="1721951" y="45893"/>
                          </a:cubicBezTo>
                          <a:cubicBezTo>
                            <a:pt x="1978088" y="-15644"/>
                            <a:pt x="2049229" y="92719"/>
                            <a:pt x="2326961" y="49513"/>
                          </a:cubicBezTo>
                          <a:cubicBezTo>
                            <a:pt x="2296048" y="189155"/>
                            <a:pt x="2169591" y="209017"/>
                            <a:pt x="2110499" y="290133"/>
                          </a:cubicBezTo>
                          <a:cubicBezTo>
                            <a:pt x="2062172" y="371275"/>
                            <a:pt x="2002307" y="414830"/>
                            <a:pt x="1875998" y="550804"/>
                          </a:cubicBezTo>
                          <a:cubicBezTo>
                            <a:pt x="1698447" y="559853"/>
                            <a:pt x="1547912" y="462474"/>
                            <a:pt x="1397979" y="545883"/>
                          </a:cubicBezTo>
                          <a:cubicBezTo>
                            <a:pt x="1223771" y="554286"/>
                            <a:pt x="1080109" y="486889"/>
                            <a:pt x="974075" y="541520"/>
                          </a:cubicBezTo>
                          <a:cubicBezTo>
                            <a:pt x="890539" y="607081"/>
                            <a:pt x="804497" y="485070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410497" y="489370"/>
                            <a:pt x="327309" y="344255"/>
                            <a:pt x="272019" y="296259"/>
                          </a:cubicBezTo>
                          <a:cubicBezTo>
                            <a:pt x="210990" y="240147"/>
                            <a:pt x="165548" y="104828"/>
                            <a:pt x="0" y="35589"/>
                          </a:cubicBezTo>
                          <a:cubicBezTo>
                            <a:pt x="171121" y="25939"/>
                            <a:pt x="275030" y="72108"/>
                            <a:pt x="511931" y="38652"/>
                          </a:cubicBezTo>
                          <a:cubicBezTo>
                            <a:pt x="768714" y="16973"/>
                            <a:pt x="858632" y="81301"/>
                            <a:pt x="1093672" y="42133"/>
                          </a:cubicBezTo>
                          <a:cubicBezTo>
                            <a:pt x="1274750" y="43097"/>
                            <a:pt x="1446308" y="118389"/>
                            <a:pt x="1721951" y="45893"/>
                          </a:cubicBezTo>
                          <a:cubicBezTo>
                            <a:pt x="1997811" y="-11935"/>
                            <a:pt x="2051767" y="82497"/>
                            <a:pt x="2326961" y="49513"/>
                          </a:cubicBezTo>
                          <a:cubicBezTo>
                            <a:pt x="2237404" y="141305"/>
                            <a:pt x="2151002" y="218734"/>
                            <a:pt x="2110499" y="290133"/>
                          </a:cubicBezTo>
                          <a:cubicBezTo>
                            <a:pt x="2051151" y="351296"/>
                            <a:pt x="2118632" y="385253"/>
                            <a:pt x="2016675" y="536737"/>
                          </a:cubicBezTo>
                          <a:cubicBezTo>
                            <a:pt x="1828143" y="522569"/>
                            <a:pt x="1496582" y="497194"/>
                            <a:pt x="1397979" y="545883"/>
                          </a:cubicBezTo>
                          <a:cubicBezTo>
                            <a:pt x="1197837" y="616839"/>
                            <a:pt x="1089504" y="497685"/>
                            <a:pt x="974075" y="541520"/>
                          </a:cubicBezTo>
                          <a:cubicBezTo>
                            <a:pt x="878962" y="599352"/>
                            <a:pt x="720981" y="503472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937" y="501658"/>
                            <a:pt x="309155" y="349000"/>
                            <a:pt x="272019" y="296259"/>
                          </a:cubicBezTo>
                          <a:cubicBezTo>
                            <a:pt x="203173" y="212429"/>
                            <a:pt x="190341" y="99200"/>
                            <a:pt x="0" y="35589"/>
                          </a:cubicBezTo>
                          <a:cubicBezTo>
                            <a:pt x="148101" y="44300"/>
                            <a:pt x="281925" y="34161"/>
                            <a:pt x="511931" y="38652"/>
                          </a:cubicBezTo>
                          <a:cubicBezTo>
                            <a:pt x="722851" y="-46551"/>
                            <a:pt x="877800" y="131508"/>
                            <a:pt x="1093672" y="42133"/>
                          </a:cubicBezTo>
                          <a:cubicBezTo>
                            <a:pt x="1246658" y="102726"/>
                            <a:pt x="1424765" y="193509"/>
                            <a:pt x="1721951" y="45893"/>
                          </a:cubicBezTo>
                          <a:cubicBezTo>
                            <a:pt x="1970632" y="-45435"/>
                            <a:pt x="2058785" y="70429"/>
                            <a:pt x="2326961" y="49513"/>
                          </a:cubicBezTo>
                          <a:cubicBezTo>
                            <a:pt x="2237160" y="165547"/>
                            <a:pt x="2160063" y="186919"/>
                            <a:pt x="2110499" y="290133"/>
                          </a:cubicBezTo>
                          <a:cubicBezTo>
                            <a:pt x="2040618" y="350140"/>
                            <a:pt x="2002357" y="417907"/>
                            <a:pt x="1875998" y="550804"/>
                          </a:cubicBezTo>
                          <a:cubicBezTo>
                            <a:pt x="1755455" y="588070"/>
                            <a:pt x="1519001" y="532338"/>
                            <a:pt x="1397979" y="545883"/>
                          </a:cubicBezTo>
                          <a:cubicBezTo>
                            <a:pt x="1275599" y="609704"/>
                            <a:pt x="1067518" y="456243"/>
                            <a:pt x="974075" y="541520"/>
                          </a:cubicBezTo>
                          <a:cubicBezTo>
                            <a:pt x="929755" y="584916"/>
                            <a:pt x="683731" y="558398"/>
                            <a:pt x="523114" y="536878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41">
              <a:extLst>
                <a:ext uri="{FF2B5EF4-FFF2-40B4-BE49-F238E27FC236}">
                  <a16:creationId xmlns:a16="http://schemas.microsoft.com/office/drawing/2014/main" id="{5A67E19F-467E-44F7-9645-B1591BF26058}"/>
                </a:ext>
              </a:extLst>
            </p:cNvPr>
            <p:cNvSpPr txBox="1"/>
            <p:nvPr/>
          </p:nvSpPr>
          <p:spPr>
            <a:xfrm>
              <a:off x="5212079" y="2756549"/>
              <a:ext cx="1990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1" name="Group 4">
            <a:extLst>
              <a:ext uri="{FF2B5EF4-FFF2-40B4-BE49-F238E27FC236}">
                <a16:creationId xmlns:a16="http://schemas.microsoft.com/office/drawing/2014/main" id="{BF60036F-0F9B-4B94-B7AF-BF0DC420440C}"/>
              </a:ext>
            </a:extLst>
          </p:cNvPr>
          <p:cNvGrpSpPr/>
          <p:nvPr/>
        </p:nvGrpSpPr>
        <p:grpSpPr>
          <a:xfrm>
            <a:off x="4546892" y="2702256"/>
            <a:ext cx="2312904" cy="2687020"/>
            <a:chOff x="5058567" y="2033712"/>
            <a:chExt cx="2312904" cy="2687020"/>
          </a:xfrm>
        </p:grpSpPr>
        <p:sp>
          <p:nvSpPr>
            <p:cNvPr id="202" name="Freeform: Shape 38">
              <a:extLst>
                <a:ext uri="{FF2B5EF4-FFF2-40B4-BE49-F238E27FC236}">
                  <a16:creationId xmlns:a16="http://schemas.microsoft.com/office/drawing/2014/main" id="{6E9FE888-05B2-4C0C-AB05-091C7CA5540E}"/>
                </a:ext>
              </a:extLst>
            </p:cNvPr>
            <p:cNvSpPr/>
            <p:nvPr/>
          </p:nvSpPr>
          <p:spPr>
            <a:xfrm>
              <a:off x="5058567" y="2033712"/>
              <a:ext cx="2312904" cy="599707"/>
            </a:xfrm>
            <a:custGeom>
              <a:avLst/>
              <a:gdLst>
                <a:gd name="connsiteX0" fmla="*/ 0 w 2312904"/>
                <a:gd name="connsiteY0" fmla="*/ 523148 h 599707"/>
                <a:gd name="connsiteX1" fmla="*/ 114926 w 2312904"/>
                <a:gd name="connsiteY1" fmla="*/ 0 h 599707"/>
                <a:gd name="connsiteX2" fmla="*/ 665713 w 2312904"/>
                <a:gd name="connsiteY2" fmla="*/ 17225 h 599707"/>
                <a:gd name="connsiteX3" fmla="*/ 1175702 w 2312904"/>
                <a:gd name="connsiteY3" fmla="*/ 33175 h 599707"/>
                <a:gd name="connsiteX4" fmla="*/ 1685690 w 2312904"/>
                <a:gd name="connsiteY4" fmla="*/ 49124 h 599707"/>
                <a:gd name="connsiteX5" fmla="*/ 2154879 w 2312904"/>
                <a:gd name="connsiteY5" fmla="*/ 63798 h 599707"/>
                <a:gd name="connsiteX6" fmla="*/ 2312904 w 2312904"/>
                <a:gd name="connsiteY6" fmla="*/ 599707 h 599707"/>
                <a:gd name="connsiteX7" fmla="*/ 1688420 w 2312904"/>
                <a:gd name="connsiteY7" fmla="*/ 579036 h 599707"/>
                <a:gd name="connsiteX8" fmla="*/ 1156452 w 2312904"/>
                <a:gd name="connsiteY8" fmla="*/ 561428 h 599707"/>
                <a:gd name="connsiteX9" fmla="*/ 624484 w 2312904"/>
                <a:gd name="connsiteY9" fmla="*/ 543819 h 599707"/>
                <a:gd name="connsiteX10" fmla="*/ 0 w 2312904"/>
                <a:gd name="connsiteY10" fmla="*/ 523148 h 59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2904" h="599707" fill="none" extrusionOk="0">
                  <a:moveTo>
                    <a:pt x="0" y="523148"/>
                  </a:moveTo>
                  <a:cubicBezTo>
                    <a:pt x="-3470" y="271623"/>
                    <a:pt x="70945" y="206804"/>
                    <a:pt x="114926" y="0"/>
                  </a:cubicBezTo>
                  <a:cubicBezTo>
                    <a:pt x="359528" y="-39215"/>
                    <a:pt x="521548" y="26795"/>
                    <a:pt x="665713" y="17225"/>
                  </a:cubicBezTo>
                  <a:cubicBezTo>
                    <a:pt x="809878" y="7655"/>
                    <a:pt x="970235" y="68152"/>
                    <a:pt x="1175702" y="33175"/>
                  </a:cubicBezTo>
                  <a:cubicBezTo>
                    <a:pt x="1381169" y="-1803"/>
                    <a:pt x="1544538" y="87549"/>
                    <a:pt x="1685690" y="49124"/>
                  </a:cubicBezTo>
                  <a:cubicBezTo>
                    <a:pt x="1826842" y="10700"/>
                    <a:pt x="2010623" y="92355"/>
                    <a:pt x="2154879" y="63798"/>
                  </a:cubicBezTo>
                  <a:cubicBezTo>
                    <a:pt x="2243045" y="310227"/>
                    <a:pt x="2176061" y="352545"/>
                    <a:pt x="2312904" y="599707"/>
                  </a:cubicBezTo>
                  <a:cubicBezTo>
                    <a:pt x="2026508" y="641530"/>
                    <a:pt x="1836061" y="514926"/>
                    <a:pt x="1688420" y="579036"/>
                  </a:cubicBezTo>
                  <a:cubicBezTo>
                    <a:pt x="1540779" y="643146"/>
                    <a:pt x="1420606" y="519417"/>
                    <a:pt x="1156452" y="561428"/>
                  </a:cubicBezTo>
                  <a:cubicBezTo>
                    <a:pt x="892298" y="603439"/>
                    <a:pt x="731682" y="529657"/>
                    <a:pt x="624484" y="543819"/>
                  </a:cubicBezTo>
                  <a:cubicBezTo>
                    <a:pt x="517286" y="557981"/>
                    <a:pt x="158375" y="475881"/>
                    <a:pt x="0" y="523148"/>
                  </a:cubicBezTo>
                  <a:close/>
                </a:path>
                <a:path w="2312904" h="599707" stroke="0" extrusionOk="0">
                  <a:moveTo>
                    <a:pt x="0" y="523148"/>
                  </a:moveTo>
                  <a:cubicBezTo>
                    <a:pt x="10576" y="286303"/>
                    <a:pt x="75192" y="202819"/>
                    <a:pt x="114926" y="0"/>
                  </a:cubicBezTo>
                  <a:cubicBezTo>
                    <a:pt x="288209" y="136"/>
                    <a:pt x="507656" y="44025"/>
                    <a:pt x="665713" y="17225"/>
                  </a:cubicBezTo>
                  <a:cubicBezTo>
                    <a:pt x="823770" y="-9575"/>
                    <a:pt x="1094353" y="45916"/>
                    <a:pt x="1216501" y="34451"/>
                  </a:cubicBezTo>
                  <a:cubicBezTo>
                    <a:pt x="1338649" y="22986"/>
                    <a:pt x="1795643" y="143604"/>
                    <a:pt x="2154879" y="63798"/>
                  </a:cubicBezTo>
                  <a:cubicBezTo>
                    <a:pt x="2249950" y="203494"/>
                    <a:pt x="2227353" y="483264"/>
                    <a:pt x="2312904" y="599707"/>
                  </a:cubicBezTo>
                  <a:cubicBezTo>
                    <a:pt x="2067612" y="606217"/>
                    <a:pt x="1973119" y="585867"/>
                    <a:pt x="1711549" y="579802"/>
                  </a:cubicBezTo>
                  <a:cubicBezTo>
                    <a:pt x="1449979" y="573737"/>
                    <a:pt x="1344418" y="539983"/>
                    <a:pt x="1156452" y="561428"/>
                  </a:cubicBezTo>
                  <a:cubicBezTo>
                    <a:pt x="968486" y="582873"/>
                    <a:pt x="883954" y="525375"/>
                    <a:pt x="647613" y="544585"/>
                  </a:cubicBezTo>
                  <a:cubicBezTo>
                    <a:pt x="411272" y="563795"/>
                    <a:pt x="258545" y="462914"/>
                    <a:pt x="0" y="52314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B050"/>
              </a:solidFill>
              <a:extLst>
                <a:ext uri="{C807C97D-BFC1-408E-A445-0C87EB9F89A2}">
                  <ask:lineSketchStyleProps xmlns:ask="http://schemas.microsoft.com/office/drawing/2018/sketchyshapes" sd="2134510484">
                    <a:custGeom>
                      <a:avLst/>
                      <a:gdLst>
                        <a:gd name="connsiteX0" fmla="*/ 0 w 2264898"/>
                        <a:gd name="connsiteY0" fmla="*/ 576775 h 661181"/>
                        <a:gd name="connsiteX1" fmla="*/ 112541 w 2264898"/>
                        <a:gd name="connsiteY1" fmla="*/ 0 h 661181"/>
                        <a:gd name="connsiteX2" fmla="*/ 2110153 w 2264898"/>
                        <a:gd name="connsiteY2" fmla="*/ 70338 h 661181"/>
                        <a:gd name="connsiteX3" fmla="*/ 2264898 w 2264898"/>
                        <a:gd name="connsiteY3" fmla="*/ 661181 h 661181"/>
                        <a:gd name="connsiteX4" fmla="*/ 0 w 2264898"/>
                        <a:gd name="connsiteY4" fmla="*/ 576775 h 6611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264898" h="661181">
                          <a:moveTo>
                            <a:pt x="0" y="576775"/>
                          </a:moveTo>
                          <a:lnTo>
                            <a:pt x="112541" y="0"/>
                          </a:lnTo>
                          <a:lnTo>
                            <a:pt x="2110153" y="70338"/>
                          </a:lnTo>
                          <a:lnTo>
                            <a:pt x="2264898" y="661181"/>
                          </a:lnTo>
                          <a:lnTo>
                            <a:pt x="0" y="576775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extBox 42">
              <a:extLst>
                <a:ext uri="{FF2B5EF4-FFF2-40B4-BE49-F238E27FC236}">
                  <a16:creationId xmlns:a16="http://schemas.microsoft.com/office/drawing/2014/main" id="{7785A520-A1CF-49A3-B964-B06C142B0722}"/>
                </a:ext>
              </a:extLst>
            </p:cNvPr>
            <p:cNvSpPr txBox="1"/>
            <p:nvPr/>
          </p:nvSpPr>
          <p:spPr>
            <a:xfrm>
              <a:off x="5106573" y="4320622"/>
              <a:ext cx="20257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4" name="Group 10">
            <a:extLst>
              <a:ext uri="{FF2B5EF4-FFF2-40B4-BE49-F238E27FC236}">
                <a16:creationId xmlns:a16="http://schemas.microsoft.com/office/drawing/2014/main" id="{7C264C36-21E9-4ABC-BB54-9EAD4078A6BF}"/>
              </a:ext>
            </a:extLst>
          </p:cNvPr>
          <p:cNvGrpSpPr/>
          <p:nvPr/>
        </p:nvGrpSpPr>
        <p:grpSpPr>
          <a:xfrm>
            <a:off x="4700404" y="2061246"/>
            <a:ext cx="2025747" cy="604910"/>
            <a:chOff x="5212079" y="1392702"/>
            <a:chExt cx="2025747" cy="604910"/>
          </a:xfrm>
        </p:grpSpPr>
        <p:sp>
          <p:nvSpPr>
            <p:cNvPr id="205" name="Freeform: Shape 39">
              <a:extLst>
                <a:ext uri="{FF2B5EF4-FFF2-40B4-BE49-F238E27FC236}">
                  <a16:creationId xmlns:a16="http://schemas.microsoft.com/office/drawing/2014/main" id="{148F4266-CB00-4474-9739-6F6A2F0C2C31}"/>
                </a:ext>
              </a:extLst>
            </p:cNvPr>
            <p:cNvSpPr/>
            <p:nvPr/>
          </p:nvSpPr>
          <p:spPr>
            <a:xfrm>
              <a:off x="5247249" y="1392702"/>
              <a:ext cx="1885071" cy="604910"/>
            </a:xfrm>
            <a:custGeom>
              <a:avLst/>
              <a:gdLst>
                <a:gd name="connsiteX0" fmla="*/ 1885071 w 1885071"/>
                <a:gd name="connsiteY0" fmla="*/ 604910 h 604910"/>
                <a:gd name="connsiteX1" fmla="*/ 998806 w 1885071"/>
                <a:gd name="connsiteY1" fmla="*/ 562707 h 604910"/>
                <a:gd name="connsiteX2" fmla="*/ 0 w 1885071"/>
                <a:gd name="connsiteY2" fmla="*/ 590843 h 604910"/>
                <a:gd name="connsiteX3" fmla="*/ 351693 w 1885071"/>
                <a:gd name="connsiteY3" fmla="*/ 267286 h 604910"/>
                <a:gd name="connsiteX4" fmla="*/ 872197 w 1885071"/>
                <a:gd name="connsiteY4" fmla="*/ 0 h 604910"/>
                <a:gd name="connsiteX5" fmla="*/ 1336431 w 1885071"/>
                <a:gd name="connsiteY5" fmla="*/ 112541 h 604910"/>
                <a:gd name="connsiteX6" fmla="*/ 1575582 w 1885071"/>
                <a:gd name="connsiteY6" fmla="*/ 295421 h 604910"/>
                <a:gd name="connsiteX7" fmla="*/ 1842868 w 1885071"/>
                <a:gd name="connsiteY7" fmla="*/ 478301 h 604910"/>
                <a:gd name="connsiteX8" fmla="*/ 1885071 w 1885071"/>
                <a:gd name="connsiteY8" fmla="*/ 604910 h 604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5071" h="604910">
                  <a:moveTo>
                    <a:pt x="1885071" y="604910"/>
                  </a:moveTo>
                  <a:lnTo>
                    <a:pt x="998806" y="562707"/>
                  </a:lnTo>
                  <a:lnTo>
                    <a:pt x="0" y="590843"/>
                  </a:lnTo>
                  <a:lnTo>
                    <a:pt x="351693" y="267286"/>
                  </a:lnTo>
                  <a:lnTo>
                    <a:pt x="872197" y="0"/>
                  </a:lnTo>
                  <a:lnTo>
                    <a:pt x="1336431" y="112541"/>
                  </a:lnTo>
                  <a:lnTo>
                    <a:pt x="1575582" y="295421"/>
                  </a:lnTo>
                  <a:lnTo>
                    <a:pt x="1842868" y="478301"/>
                  </a:lnTo>
                  <a:lnTo>
                    <a:pt x="1885071" y="60491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TextBox 43">
              <a:extLst>
                <a:ext uri="{FF2B5EF4-FFF2-40B4-BE49-F238E27FC236}">
                  <a16:creationId xmlns:a16="http://schemas.microsoft.com/office/drawing/2014/main" id="{9A6DA411-3285-4D73-A659-8A2D281C2196}"/>
                </a:ext>
              </a:extLst>
            </p:cNvPr>
            <p:cNvSpPr txBox="1"/>
            <p:nvPr/>
          </p:nvSpPr>
          <p:spPr>
            <a:xfrm>
              <a:off x="5212079" y="1628280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7" name="Group 49">
            <a:extLst>
              <a:ext uri="{FF2B5EF4-FFF2-40B4-BE49-F238E27FC236}">
                <a16:creationId xmlns:a16="http://schemas.microsoft.com/office/drawing/2014/main" id="{401B1230-FD83-40AB-A003-E5A7A34B4AF7}"/>
              </a:ext>
            </a:extLst>
          </p:cNvPr>
          <p:cNvGrpSpPr/>
          <p:nvPr/>
        </p:nvGrpSpPr>
        <p:grpSpPr>
          <a:xfrm>
            <a:off x="922327" y="719700"/>
            <a:ext cx="2599208" cy="2736016"/>
            <a:chOff x="693094" y="-362161"/>
            <a:chExt cx="2907088" cy="3060102"/>
          </a:xfrm>
        </p:grpSpPr>
        <p:sp>
          <p:nvSpPr>
            <p:cNvPr id="208" name="Rectangle: Rounded Corners 44">
              <a:extLst>
                <a:ext uri="{FF2B5EF4-FFF2-40B4-BE49-F238E27FC236}">
                  <a16:creationId xmlns:a16="http://schemas.microsoft.com/office/drawing/2014/main" id="{F7E08271-8890-4973-8A44-A219466C1BA9}"/>
                </a:ext>
              </a:extLst>
            </p:cNvPr>
            <p:cNvSpPr/>
            <p:nvPr/>
          </p:nvSpPr>
          <p:spPr>
            <a:xfrm>
              <a:off x="709797" y="456329"/>
              <a:ext cx="2858648" cy="2207362"/>
            </a:xfrm>
            <a:custGeom>
              <a:avLst/>
              <a:gdLst>
                <a:gd name="connsiteX0" fmla="*/ 0 w 2858648"/>
                <a:gd name="connsiteY0" fmla="*/ 253972 h 2207362"/>
                <a:gd name="connsiteX1" fmla="*/ 476449 w 2858648"/>
                <a:gd name="connsiteY1" fmla="*/ 0 h 2207362"/>
                <a:gd name="connsiteX2" fmla="*/ 1467437 w 2858648"/>
                <a:gd name="connsiteY2" fmla="*/ 0 h 2207362"/>
                <a:gd name="connsiteX3" fmla="*/ 2382197 w 2858648"/>
                <a:gd name="connsiteY3" fmla="*/ 0 h 2207362"/>
                <a:gd name="connsiteX4" fmla="*/ 2858648 w 2858648"/>
                <a:gd name="connsiteY4" fmla="*/ 253972 h 2207362"/>
                <a:gd name="connsiteX5" fmla="*/ 2858648 w 2858648"/>
                <a:gd name="connsiteY5" fmla="*/ 644837 h 2207362"/>
                <a:gd name="connsiteX6" fmla="*/ 2858648 w 2858648"/>
                <a:gd name="connsiteY6" fmla="*/ 1018709 h 2207362"/>
                <a:gd name="connsiteX7" fmla="*/ 2858648 w 2858648"/>
                <a:gd name="connsiteY7" fmla="*/ 1477552 h 2207362"/>
                <a:gd name="connsiteX8" fmla="*/ 2858648 w 2858648"/>
                <a:gd name="connsiteY8" fmla="*/ 1953388 h 2207362"/>
                <a:gd name="connsiteX9" fmla="*/ 2382197 w 2858648"/>
                <a:gd name="connsiteY9" fmla="*/ 2207362 h 2207362"/>
                <a:gd name="connsiteX10" fmla="*/ 1429324 w 2858648"/>
                <a:gd name="connsiteY10" fmla="*/ 2207362 h 2207362"/>
                <a:gd name="connsiteX11" fmla="*/ 476449 w 2858648"/>
                <a:gd name="connsiteY11" fmla="*/ 2207362 h 2207362"/>
                <a:gd name="connsiteX12" fmla="*/ 0 w 2858648"/>
                <a:gd name="connsiteY12" fmla="*/ 1953388 h 2207362"/>
                <a:gd name="connsiteX13" fmla="*/ 0 w 2858648"/>
                <a:gd name="connsiteY13" fmla="*/ 1494545 h 2207362"/>
                <a:gd name="connsiteX14" fmla="*/ 0 w 2858648"/>
                <a:gd name="connsiteY14" fmla="*/ 1035703 h 2207362"/>
                <a:gd name="connsiteX15" fmla="*/ 0 w 2858648"/>
                <a:gd name="connsiteY15" fmla="*/ 661832 h 2207362"/>
                <a:gd name="connsiteX16" fmla="*/ 0 w 2858648"/>
                <a:gd name="connsiteY16" fmla="*/ 253972 h 2207362"/>
                <a:gd name="connsiteX0" fmla="*/ 0 w 2858648"/>
                <a:gd name="connsiteY0" fmla="*/ 253972 h 2207362"/>
                <a:gd name="connsiteX1" fmla="*/ 476449 w 2858648"/>
                <a:gd name="connsiteY1" fmla="*/ 0 h 2207362"/>
                <a:gd name="connsiteX2" fmla="*/ 1467437 w 2858648"/>
                <a:gd name="connsiteY2" fmla="*/ 0 h 2207362"/>
                <a:gd name="connsiteX3" fmla="*/ 2382197 w 2858648"/>
                <a:gd name="connsiteY3" fmla="*/ 0 h 2207362"/>
                <a:gd name="connsiteX4" fmla="*/ 2858648 w 2858648"/>
                <a:gd name="connsiteY4" fmla="*/ 253972 h 2207362"/>
                <a:gd name="connsiteX5" fmla="*/ 2858648 w 2858648"/>
                <a:gd name="connsiteY5" fmla="*/ 644837 h 2207362"/>
                <a:gd name="connsiteX6" fmla="*/ 2858648 w 2858648"/>
                <a:gd name="connsiteY6" fmla="*/ 1018709 h 2207362"/>
                <a:gd name="connsiteX7" fmla="*/ 2858648 w 2858648"/>
                <a:gd name="connsiteY7" fmla="*/ 1392581 h 2207362"/>
                <a:gd name="connsiteX8" fmla="*/ 2858648 w 2858648"/>
                <a:gd name="connsiteY8" fmla="*/ 1953388 h 2207362"/>
                <a:gd name="connsiteX9" fmla="*/ 2382197 w 2858648"/>
                <a:gd name="connsiteY9" fmla="*/ 2207362 h 2207362"/>
                <a:gd name="connsiteX10" fmla="*/ 1467437 w 2858648"/>
                <a:gd name="connsiteY10" fmla="*/ 2207362 h 2207362"/>
                <a:gd name="connsiteX11" fmla="*/ 476449 w 2858648"/>
                <a:gd name="connsiteY11" fmla="*/ 2207362 h 2207362"/>
                <a:gd name="connsiteX12" fmla="*/ 0 w 2858648"/>
                <a:gd name="connsiteY12" fmla="*/ 1953388 h 2207362"/>
                <a:gd name="connsiteX13" fmla="*/ 0 w 2858648"/>
                <a:gd name="connsiteY13" fmla="*/ 1562523 h 2207362"/>
                <a:gd name="connsiteX14" fmla="*/ 0 w 2858648"/>
                <a:gd name="connsiteY14" fmla="*/ 1120675 h 2207362"/>
                <a:gd name="connsiteX15" fmla="*/ 0 w 2858648"/>
                <a:gd name="connsiteY15" fmla="*/ 746802 h 2207362"/>
                <a:gd name="connsiteX16" fmla="*/ 0 w 2858648"/>
                <a:gd name="connsiteY16" fmla="*/ 253972 h 2207362"/>
                <a:gd name="connsiteX0" fmla="*/ 0 w 2858648"/>
                <a:gd name="connsiteY0" fmla="*/ 253972 h 2207362"/>
                <a:gd name="connsiteX1" fmla="*/ 476449 w 2858648"/>
                <a:gd name="connsiteY1" fmla="*/ 0 h 2207362"/>
                <a:gd name="connsiteX2" fmla="*/ 1467437 w 2858648"/>
                <a:gd name="connsiteY2" fmla="*/ 0 h 2207362"/>
                <a:gd name="connsiteX3" fmla="*/ 2382197 w 2858648"/>
                <a:gd name="connsiteY3" fmla="*/ 0 h 2207362"/>
                <a:gd name="connsiteX4" fmla="*/ 2858648 w 2858648"/>
                <a:gd name="connsiteY4" fmla="*/ 253972 h 2207362"/>
                <a:gd name="connsiteX5" fmla="*/ 2858648 w 2858648"/>
                <a:gd name="connsiteY5" fmla="*/ 644837 h 2207362"/>
                <a:gd name="connsiteX6" fmla="*/ 2858648 w 2858648"/>
                <a:gd name="connsiteY6" fmla="*/ 1018709 h 2207362"/>
                <a:gd name="connsiteX7" fmla="*/ 2858648 w 2858648"/>
                <a:gd name="connsiteY7" fmla="*/ 1477552 h 2207362"/>
                <a:gd name="connsiteX8" fmla="*/ 2858648 w 2858648"/>
                <a:gd name="connsiteY8" fmla="*/ 1953388 h 2207362"/>
                <a:gd name="connsiteX9" fmla="*/ 2382197 w 2858648"/>
                <a:gd name="connsiteY9" fmla="*/ 2207362 h 2207362"/>
                <a:gd name="connsiteX10" fmla="*/ 1429324 w 2858648"/>
                <a:gd name="connsiteY10" fmla="*/ 2207362 h 2207362"/>
                <a:gd name="connsiteX11" fmla="*/ 476449 w 2858648"/>
                <a:gd name="connsiteY11" fmla="*/ 2207362 h 2207362"/>
                <a:gd name="connsiteX12" fmla="*/ 0 w 2858648"/>
                <a:gd name="connsiteY12" fmla="*/ 1953388 h 2207362"/>
                <a:gd name="connsiteX13" fmla="*/ 0 w 2858648"/>
                <a:gd name="connsiteY13" fmla="*/ 1494545 h 2207362"/>
                <a:gd name="connsiteX14" fmla="*/ 0 w 2858648"/>
                <a:gd name="connsiteY14" fmla="*/ 1035703 h 2207362"/>
                <a:gd name="connsiteX15" fmla="*/ 0 w 2858648"/>
                <a:gd name="connsiteY15" fmla="*/ 661832 h 2207362"/>
                <a:gd name="connsiteX16" fmla="*/ 0 w 2858648"/>
                <a:gd name="connsiteY16" fmla="*/ 253972 h 2207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58648" h="2207362" fill="none" extrusionOk="0">
                  <a:moveTo>
                    <a:pt x="0" y="253972"/>
                  </a:moveTo>
                  <a:cubicBezTo>
                    <a:pt x="110363" y="147148"/>
                    <a:pt x="173566" y="12908"/>
                    <a:pt x="476449" y="0"/>
                  </a:cubicBezTo>
                  <a:cubicBezTo>
                    <a:pt x="797830" y="37200"/>
                    <a:pt x="1123254" y="-29519"/>
                    <a:pt x="1467437" y="0"/>
                  </a:cubicBezTo>
                  <a:cubicBezTo>
                    <a:pt x="1847762" y="-35314"/>
                    <a:pt x="1960502" y="127665"/>
                    <a:pt x="2382197" y="0"/>
                  </a:cubicBezTo>
                  <a:cubicBezTo>
                    <a:pt x="2719663" y="34976"/>
                    <a:pt x="2900375" y="97839"/>
                    <a:pt x="2858648" y="253972"/>
                  </a:cubicBezTo>
                  <a:cubicBezTo>
                    <a:pt x="2919965" y="312628"/>
                    <a:pt x="2877993" y="527614"/>
                    <a:pt x="2858648" y="644837"/>
                  </a:cubicBezTo>
                  <a:cubicBezTo>
                    <a:pt x="2911219" y="779623"/>
                    <a:pt x="2832045" y="816560"/>
                    <a:pt x="2858648" y="1018709"/>
                  </a:cubicBezTo>
                  <a:cubicBezTo>
                    <a:pt x="2885211" y="1218493"/>
                    <a:pt x="2830498" y="1241252"/>
                    <a:pt x="2858648" y="1477552"/>
                  </a:cubicBezTo>
                  <a:cubicBezTo>
                    <a:pt x="2849154" y="1690615"/>
                    <a:pt x="2758536" y="1858849"/>
                    <a:pt x="2858648" y="1953388"/>
                  </a:cubicBezTo>
                  <a:cubicBezTo>
                    <a:pt x="2726463" y="2059579"/>
                    <a:pt x="2548916" y="2181595"/>
                    <a:pt x="2382197" y="2207362"/>
                  </a:cubicBezTo>
                  <a:cubicBezTo>
                    <a:pt x="2085765" y="2176095"/>
                    <a:pt x="1767175" y="2174289"/>
                    <a:pt x="1429324" y="2207362"/>
                  </a:cubicBezTo>
                  <a:cubicBezTo>
                    <a:pt x="1068082" y="2259564"/>
                    <a:pt x="943550" y="2183985"/>
                    <a:pt x="476449" y="2207362"/>
                  </a:cubicBezTo>
                  <a:cubicBezTo>
                    <a:pt x="211235" y="2193294"/>
                    <a:pt x="13328" y="2141303"/>
                    <a:pt x="0" y="1953388"/>
                  </a:cubicBezTo>
                  <a:cubicBezTo>
                    <a:pt x="-135197" y="1898332"/>
                    <a:pt x="-62117" y="1722872"/>
                    <a:pt x="0" y="1494545"/>
                  </a:cubicBezTo>
                  <a:cubicBezTo>
                    <a:pt x="4245" y="1270828"/>
                    <a:pt x="97923" y="1211952"/>
                    <a:pt x="0" y="1035703"/>
                  </a:cubicBezTo>
                  <a:cubicBezTo>
                    <a:pt x="-110243" y="794139"/>
                    <a:pt x="31294" y="825874"/>
                    <a:pt x="0" y="661832"/>
                  </a:cubicBezTo>
                  <a:cubicBezTo>
                    <a:pt x="-100271" y="559633"/>
                    <a:pt x="59079" y="379281"/>
                    <a:pt x="0" y="253972"/>
                  </a:cubicBezTo>
                  <a:close/>
                </a:path>
                <a:path w="2858648" h="2207362" stroke="0" extrusionOk="0">
                  <a:moveTo>
                    <a:pt x="0" y="253972"/>
                  </a:moveTo>
                  <a:cubicBezTo>
                    <a:pt x="57376" y="159690"/>
                    <a:pt x="231801" y="15713"/>
                    <a:pt x="476449" y="0"/>
                  </a:cubicBezTo>
                  <a:cubicBezTo>
                    <a:pt x="849219" y="-108646"/>
                    <a:pt x="1073285" y="-32854"/>
                    <a:pt x="1467437" y="0"/>
                  </a:cubicBezTo>
                  <a:cubicBezTo>
                    <a:pt x="1703508" y="-31846"/>
                    <a:pt x="2211687" y="-45392"/>
                    <a:pt x="2382197" y="0"/>
                  </a:cubicBezTo>
                  <a:cubicBezTo>
                    <a:pt x="2622123" y="13006"/>
                    <a:pt x="2924982" y="141108"/>
                    <a:pt x="2858648" y="253972"/>
                  </a:cubicBezTo>
                  <a:cubicBezTo>
                    <a:pt x="2884591" y="381974"/>
                    <a:pt x="2803335" y="568854"/>
                    <a:pt x="2858648" y="644837"/>
                  </a:cubicBezTo>
                  <a:cubicBezTo>
                    <a:pt x="2919638" y="680093"/>
                    <a:pt x="2727028" y="882879"/>
                    <a:pt x="2858648" y="1018709"/>
                  </a:cubicBezTo>
                  <a:cubicBezTo>
                    <a:pt x="2885132" y="1156676"/>
                    <a:pt x="2745370" y="1311420"/>
                    <a:pt x="2858648" y="1392581"/>
                  </a:cubicBezTo>
                  <a:cubicBezTo>
                    <a:pt x="2885450" y="1540853"/>
                    <a:pt x="2801702" y="1831682"/>
                    <a:pt x="2858648" y="1953388"/>
                  </a:cubicBezTo>
                  <a:cubicBezTo>
                    <a:pt x="2877880" y="2135052"/>
                    <a:pt x="2712319" y="2287956"/>
                    <a:pt x="2382197" y="2207362"/>
                  </a:cubicBezTo>
                  <a:cubicBezTo>
                    <a:pt x="1984012" y="2298943"/>
                    <a:pt x="1739582" y="2189141"/>
                    <a:pt x="1467437" y="2207362"/>
                  </a:cubicBezTo>
                  <a:cubicBezTo>
                    <a:pt x="1271555" y="2291746"/>
                    <a:pt x="1045805" y="2104668"/>
                    <a:pt x="476449" y="2207362"/>
                  </a:cubicBezTo>
                  <a:cubicBezTo>
                    <a:pt x="206496" y="2117342"/>
                    <a:pt x="49294" y="2114338"/>
                    <a:pt x="0" y="1953388"/>
                  </a:cubicBezTo>
                  <a:cubicBezTo>
                    <a:pt x="22198" y="1814778"/>
                    <a:pt x="23338" y="1661212"/>
                    <a:pt x="0" y="1562523"/>
                  </a:cubicBezTo>
                  <a:cubicBezTo>
                    <a:pt x="5534" y="1387138"/>
                    <a:pt x="76856" y="1355408"/>
                    <a:pt x="0" y="1120675"/>
                  </a:cubicBezTo>
                  <a:cubicBezTo>
                    <a:pt x="-170094" y="905202"/>
                    <a:pt x="103950" y="863274"/>
                    <a:pt x="0" y="746802"/>
                  </a:cubicBezTo>
                  <a:cubicBezTo>
                    <a:pt x="-43235" y="594551"/>
                    <a:pt x="-66829" y="410914"/>
                    <a:pt x="0" y="253972"/>
                  </a:cubicBezTo>
                  <a:close/>
                </a:path>
                <a:path w="2858648" h="2207362" fill="none" stroke="0" extrusionOk="0">
                  <a:moveTo>
                    <a:pt x="0" y="253972"/>
                  </a:moveTo>
                  <a:cubicBezTo>
                    <a:pt x="73397" y="38759"/>
                    <a:pt x="281584" y="48867"/>
                    <a:pt x="476449" y="0"/>
                  </a:cubicBezTo>
                  <a:cubicBezTo>
                    <a:pt x="817656" y="3921"/>
                    <a:pt x="1148932" y="90439"/>
                    <a:pt x="1467437" y="0"/>
                  </a:cubicBezTo>
                  <a:cubicBezTo>
                    <a:pt x="1783798" y="15161"/>
                    <a:pt x="2059914" y="40244"/>
                    <a:pt x="2382197" y="0"/>
                  </a:cubicBezTo>
                  <a:cubicBezTo>
                    <a:pt x="2648586" y="25606"/>
                    <a:pt x="2864015" y="148848"/>
                    <a:pt x="2858648" y="253972"/>
                  </a:cubicBezTo>
                  <a:cubicBezTo>
                    <a:pt x="2912554" y="411086"/>
                    <a:pt x="2839866" y="519030"/>
                    <a:pt x="2858648" y="644837"/>
                  </a:cubicBezTo>
                  <a:cubicBezTo>
                    <a:pt x="2902868" y="808739"/>
                    <a:pt x="2830041" y="845891"/>
                    <a:pt x="2858648" y="1018709"/>
                  </a:cubicBezTo>
                  <a:cubicBezTo>
                    <a:pt x="2883958" y="1188009"/>
                    <a:pt x="2851581" y="1253707"/>
                    <a:pt x="2858648" y="1477552"/>
                  </a:cubicBezTo>
                  <a:cubicBezTo>
                    <a:pt x="2883736" y="1689181"/>
                    <a:pt x="2802470" y="1808048"/>
                    <a:pt x="2858648" y="1953388"/>
                  </a:cubicBezTo>
                  <a:cubicBezTo>
                    <a:pt x="2795340" y="2114432"/>
                    <a:pt x="2634797" y="2142336"/>
                    <a:pt x="2382197" y="2207362"/>
                  </a:cubicBezTo>
                  <a:cubicBezTo>
                    <a:pt x="2116745" y="2189126"/>
                    <a:pt x="1842132" y="2099203"/>
                    <a:pt x="1429324" y="2207362"/>
                  </a:cubicBezTo>
                  <a:cubicBezTo>
                    <a:pt x="1026811" y="2134506"/>
                    <a:pt x="870370" y="2154559"/>
                    <a:pt x="476449" y="2207362"/>
                  </a:cubicBezTo>
                  <a:cubicBezTo>
                    <a:pt x="111847" y="2252331"/>
                    <a:pt x="-20611" y="2113654"/>
                    <a:pt x="0" y="1953388"/>
                  </a:cubicBezTo>
                  <a:cubicBezTo>
                    <a:pt x="-87914" y="1802773"/>
                    <a:pt x="52246" y="1702211"/>
                    <a:pt x="0" y="1494545"/>
                  </a:cubicBezTo>
                  <a:cubicBezTo>
                    <a:pt x="-11539" y="1223425"/>
                    <a:pt x="88864" y="1187689"/>
                    <a:pt x="0" y="1035703"/>
                  </a:cubicBezTo>
                  <a:cubicBezTo>
                    <a:pt x="-50244" y="862399"/>
                    <a:pt x="53443" y="809082"/>
                    <a:pt x="0" y="661832"/>
                  </a:cubicBezTo>
                  <a:cubicBezTo>
                    <a:pt x="13590" y="540533"/>
                    <a:pt x="85693" y="409395"/>
                    <a:pt x="0" y="253972"/>
                  </a:cubicBezTo>
                  <a:close/>
                </a:path>
                <a:path w="2858648" h="2207362" fill="none" stroke="0" extrusionOk="0">
                  <a:moveTo>
                    <a:pt x="0" y="253972"/>
                  </a:moveTo>
                  <a:cubicBezTo>
                    <a:pt x="100571" y="136779"/>
                    <a:pt x="212639" y="-4017"/>
                    <a:pt x="476449" y="0"/>
                  </a:cubicBezTo>
                  <a:cubicBezTo>
                    <a:pt x="787958" y="-17029"/>
                    <a:pt x="1073925" y="7377"/>
                    <a:pt x="1467437" y="0"/>
                  </a:cubicBezTo>
                  <a:cubicBezTo>
                    <a:pt x="1833292" y="11459"/>
                    <a:pt x="2024370" y="67944"/>
                    <a:pt x="2382197" y="0"/>
                  </a:cubicBezTo>
                  <a:cubicBezTo>
                    <a:pt x="2698566" y="29240"/>
                    <a:pt x="2872824" y="135197"/>
                    <a:pt x="2858648" y="253972"/>
                  </a:cubicBezTo>
                  <a:cubicBezTo>
                    <a:pt x="2920012" y="343195"/>
                    <a:pt x="2845117" y="513382"/>
                    <a:pt x="2858648" y="644837"/>
                  </a:cubicBezTo>
                  <a:cubicBezTo>
                    <a:pt x="2904680" y="805537"/>
                    <a:pt x="2836768" y="825781"/>
                    <a:pt x="2858648" y="1018709"/>
                  </a:cubicBezTo>
                  <a:cubicBezTo>
                    <a:pt x="2886499" y="1201800"/>
                    <a:pt x="2845630" y="1251022"/>
                    <a:pt x="2858648" y="1477552"/>
                  </a:cubicBezTo>
                  <a:cubicBezTo>
                    <a:pt x="2891522" y="1691652"/>
                    <a:pt x="2771958" y="1848705"/>
                    <a:pt x="2858648" y="1953388"/>
                  </a:cubicBezTo>
                  <a:cubicBezTo>
                    <a:pt x="2775215" y="2044099"/>
                    <a:pt x="2587139" y="2174506"/>
                    <a:pt x="2382197" y="2207362"/>
                  </a:cubicBezTo>
                  <a:cubicBezTo>
                    <a:pt x="2129765" y="2156285"/>
                    <a:pt x="1791585" y="2135001"/>
                    <a:pt x="1429324" y="2207362"/>
                  </a:cubicBezTo>
                  <a:cubicBezTo>
                    <a:pt x="1058421" y="2242522"/>
                    <a:pt x="901950" y="2180381"/>
                    <a:pt x="476449" y="2207362"/>
                  </a:cubicBezTo>
                  <a:cubicBezTo>
                    <a:pt x="150451" y="2215531"/>
                    <a:pt x="37221" y="2117181"/>
                    <a:pt x="0" y="1953388"/>
                  </a:cubicBezTo>
                  <a:cubicBezTo>
                    <a:pt x="-111765" y="1868596"/>
                    <a:pt x="-2194" y="1705982"/>
                    <a:pt x="0" y="1494545"/>
                  </a:cubicBezTo>
                  <a:cubicBezTo>
                    <a:pt x="1167" y="1243068"/>
                    <a:pt x="97672" y="1197473"/>
                    <a:pt x="0" y="1035703"/>
                  </a:cubicBezTo>
                  <a:cubicBezTo>
                    <a:pt x="-79489" y="826759"/>
                    <a:pt x="26051" y="814185"/>
                    <a:pt x="0" y="661832"/>
                  </a:cubicBezTo>
                  <a:cubicBezTo>
                    <a:pt x="-63981" y="537237"/>
                    <a:pt x="78413" y="383442"/>
                    <a:pt x="0" y="253972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555898"/>
                        <a:gd name="connsiteY0" fmla="*/ 227075 h 1973587"/>
                        <a:gd name="connsiteX1" fmla="*/ 425990 w 2555898"/>
                        <a:gd name="connsiteY1" fmla="*/ 0 h 1973587"/>
                        <a:gd name="connsiteX2" fmla="*/ 1312026 w 2555898"/>
                        <a:gd name="connsiteY2" fmla="*/ 0 h 1973587"/>
                        <a:gd name="connsiteX3" fmla="*/ 2129907 w 2555898"/>
                        <a:gd name="connsiteY3" fmla="*/ 0 h 1973587"/>
                        <a:gd name="connsiteX4" fmla="*/ 2555898 w 2555898"/>
                        <a:gd name="connsiteY4" fmla="*/ 227075 h 1973587"/>
                        <a:gd name="connsiteX5" fmla="*/ 2555898 w 2555898"/>
                        <a:gd name="connsiteY5" fmla="*/ 576545 h 1973587"/>
                        <a:gd name="connsiteX6" fmla="*/ 2555898 w 2555898"/>
                        <a:gd name="connsiteY6" fmla="*/ 910821 h 1973587"/>
                        <a:gd name="connsiteX7" fmla="*/ 2555898 w 2555898"/>
                        <a:gd name="connsiteY7" fmla="*/ 1321069 h 1973587"/>
                        <a:gd name="connsiteX8" fmla="*/ 2555898 w 2555898"/>
                        <a:gd name="connsiteY8" fmla="*/ 1746511 h 1973587"/>
                        <a:gd name="connsiteX9" fmla="*/ 2129907 w 2555898"/>
                        <a:gd name="connsiteY9" fmla="*/ 1973587 h 1973587"/>
                        <a:gd name="connsiteX10" fmla="*/ 1277949 w 2555898"/>
                        <a:gd name="connsiteY10" fmla="*/ 1973587 h 1973587"/>
                        <a:gd name="connsiteX11" fmla="*/ 425990 w 2555898"/>
                        <a:gd name="connsiteY11" fmla="*/ 1973587 h 1973587"/>
                        <a:gd name="connsiteX12" fmla="*/ 0 w 2555898"/>
                        <a:gd name="connsiteY12" fmla="*/ 1746511 h 1973587"/>
                        <a:gd name="connsiteX13" fmla="*/ 0 w 2555898"/>
                        <a:gd name="connsiteY13" fmla="*/ 1336263 h 1973587"/>
                        <a:gd name="connsiteX14" fmla="*/ 0 w 2555898"/>
                        <a:gd name="connsiteY14" fmla="*/ 926015 h 1973587"/>
                        <a:gd name="connsiteX15" fmla="*/ 0 w 2555898"/>
                        <a:gd name="connsiteY15" fmla="*/ 591740 h 1973587"/>
                        <a:gd name="connsiteX16" fmla="*/ 0 w 2555898"/>
                        <a:gd name="connsiteY16" fmla="*/ 227075 h 1973587"/>
                        <a:gd name="connsiteX0" fmla="*/ 0 w 2555898"/>
                        <a:gd name="connsiteY0" fmla="*/ 227075 h 1973587"/>
                        <a:gd name="connsiteX1" fmla="*/ 425990 w 2555898"/>
                        <a:gd name="connsiteY1" fmla="*/ 0 h 1973587"/>
                        <a:gd name="connsiteX2" fmla="*/ 1312026 w 2555898"/>
                        <a:gd name="connsiteY2" fmla="*/ 0 h 1973587"/>
                        <a:gd name="connsiteX3" fmla="*/ 2129907 w 2555898"/>
                        <a:gd name="connsiteY3" fmla="*/ 0 h 1973587"/>
                        <a:gd name="connsiteX4" fmla="*/ 2555898 w 2555898"/>
                        <a:gd name="connsiteY4" fmla="*/ 227075 h 1973587"/>
                        <a:gd name="connsiteX5" fmla="*/ 2555898 w 2555898"/>
                        <a:gd name="connsiteY5" fmla="*/ 576545 h 1973587"/>
                        <a:gd name="connsiteX6" fmla="*/ 2555898 w 2555898"/>
                        <a:gd name="connsiteY6" fmla="*/ 910821 h 1973587"/>
                        <a:gd name="connsiteX7" fmla="*/ 2555898 w 2555898"/>
                        <a:gd name="connsiteY7" fmla="*/ 1245097 h 1973587"/>
                        <a:gd name="connsiteX8" fmla="*/ 2555898 w 2555898"/>
                        <a:gd name="connsiteY8" fmla="*/ 1746511 h 1973587"/>
                        <a:gd name="connsiteX9" fmla="*/ 2129907 w 2555898"/>
                        <a:gd name="connsiteY9" fmla="*/ 1973587 h 1973587"/>
                        <a:gd name="connsiteX10" fmla="*/ 1312026 w 2555898"/>
                        <a:gd name="connsiteY10" fmla="*/ 1973587 h 1973587"/>
                        <a:gd name="connsiteX11" fmla="*/ 425990 w 2555898"/>
                        <a:gd name="connsiteY11" fmla="*/ 1973587 h 1973587"/>
                        <a:gd name="connsiteX12" fmla="*/ 0 w 2555898"/>
                        <a:gd name="connsiteY12" fmla="*/ 1746511 h 1973587"/>
                        <a:gd name="connsiteX13" fmla="*/ 0 w 2555898"/>
                        <a:gd name="connsiteY13" fmla="*/ 1397041 h 1973587"/>
                        <a:gd name="connsiteX14" fmla="*/ 0 w 2555898"/>
                        <a:gd name="connsiteY14" fmla="*/ 1001988 h 1973587"/>
                        <a:gd name="connsiteX15" fmla="*/ 0 w 2555898"/>
                        <a:gd name="connsiteY15" fmla="*/ 667711 h 1973587"/>
                        <a:gd name="connsiteX16" fmla="*/ 0 w 2555898"/>
                        <a:gd name="connsiteY16" fmla="*/ 227075 h 197358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2555898" h="1973587" fill="none" extrusionOk="0">
                          <a:moveTo>
                            <a:pt x="0" y="227075"/>
                          </a:moveTo>
                          <a:cubicBezTo>
                            <a:pt x="85765" y="125472"/>
                            <a:pt x="179420" y="6994"/>
                            <a:pt x="425990" y="0"/>
                          </a:cubicBezTo>
                          <a:cubicBezTo>
                            <a:pt x="718943" y="19544"/>
                            <a:pt x="1019020" y="-3405"/>
                            <a:pt x="1312026" y="0"/>
                          </a:cubicBezTo>
                          <a:cubicBezTo>
                            <a:pt x="1609533" y="-20897"/>
                            <a:pt x="1776079" y="90504"/>
                            <a:pt x="2129907" y="0"/>
                          </a:cubicBezTo>
                          <a:cubicBezTo>
                            <a:pt x="2422773" y="17220"/>
                            <a:pt x="2561716" y="100719"/>
                            <a:pt x="2555898" y="227075"/>
                          </a:cubicBezTo>
                          <a:cubicBezTo>
                            <a:pt x="2602526" y="292427"/>
                            <a:pt x="2542865" y="452588"/>
                            <a:pt x="2555898" y="576545"/>
                          </a:cubicBezTo>
                          <a:cubicBezTo>
                            <a:pt x="2599621" y="713196"/>
                            <a:pt x="2536243" y="736667"/>
                            <a:pt x="2555898" y="910821"/>
                          </a:cubicBezTo>
                          <a:cubicBezTo>
                            <a:pt x="2572692" y="1079449"/>
                            <a:pt x="2539995" y="1114237"/>
                            <a:pt x="2555898" y="1321069"/>
                          </a:cubicBezTo>
                          <a:cubicBezTo>
                            <a:pt x="2551264" y="1514584"/>
                            <a:pt x="2473056" y="1653983"/>
                            <a:pt x="2555898" y="1746511"/>
                          </a:cubicBezTo>
                          <a:cubicBezTo>
                            <a:pt x="2477570" y="1851806"/>
                            <a:pt x="2304354" y="1954432"/>
                            <a:pt x="2129907" y="1973587"/>
                          </a:cubicBezTo>
                          <a:cubicBezTo>
                            <a:pt x="1941607" y="1978464"/>
                            <a:pt x="1599977" y="1954157"/>
                            <a:pt x="1277949" y="1973587"/>
                          </a:cubicBezTo>
                          <a:cubicBezTo>
                            <a:pt x="946951" y="2009170"/>
                            <a:pt x="808371" y="1952238"/>
                            <a:pt x="425990" y="1973587"/>
                          </a:cubicBezTo>
                          <a:cubicBezTo>
                            <a:pt x="147371" y="1959979"/>
                            <a:pt x="8365" y="1889074"/>
                            <a:pt x="0" y="1746511"/>
                          </a:cubicBezTo>
                          <a:cubicBezTo>
                            <a:pt x="-106741" y="1673815"/>
                            <a:pt x="-19606" y="1533570"/>
                            <a:pt x="0" y="1336263"/>
                          </a:cubicBezTo>
                          <a:cubicBezTo>
                            <a:pt x="-2568" y="1139176"/>
                            <a:pt x="82445" y="1084504"/>
                            <a:pt x="0" y="926015"/>
                          </a:cubicBezTo>
                          <a:cubicBezTo>
                            <a:pt x="-80171" y="735966"/>
                            <a:pt x="37967" y="728889"/>
                            <a:pt x="0" y="591740"/>
                          </a:cubicBezTo>
                          <a:cubicBezTo>
                            <a:pt x="-68169" y="481591"/>
                            <a:pt x="50013" y="344145"/>
                            <a:pt x="0" y="227075"/>
                          </a:cubicBezTo>
                          <a:close/>
                        </a:path>
                        <a:path w="2555898" h="1973587" stroke="0" extrusionOk="0">
                          <a:moveTo>
                            <a:pt x="0" y="227075"/>
                          </a:moveTo>
                          <a:cubicBezTo>
                            <a:pt x="43851" y="116020"/>
                            <a:pt x="201940" y="-1276"/>
                            <a:pt x="425990" y="0"/>
                          </a:cubicBezTo>
                          <a:cubicBezTo>
                            <a:pt x="786522" y="-53055"/>
                            <a:pt x="1003570" y="-15513"/>
                            <a:pt x="1312026" y="0"/>
                          </a:cubicBezTo>
                          <a:cubicBezTo>
                            <a:pt x="1554136" y="-8660"/>
                            <a:pt x="1938058" y="-15680"/>
                            <a:pt x="2129907" y="0"/>
                          </a:cubicBezTo>
                          <a:cubicBezTo>
                            <a:pt x="2340409" y="12559"/>
                            <a:pt x="2592970" y="119742"/>
                            <a:pt x="2555898" y="227075"/>
                          </a:cubicBezTo>
                          <a:cubicBezTo>
                            <a:pt x="2595603" y="355454"/>
                            <a:pt x="2507572" y="503130"/>
                            <a:pt x="2555898" y="576545"/>
                          </a:cubicBezTo>
                          <a:cubicBezTo>
                            <a:pt x="2602489" y="655430"/>
                            <a:pt x="2474282" y="766944"/>
                            <a:pt x="2555898" y="910821"/>
                          </a:cubicBezTo>
                          <a:cubicBezTo>
                            <a:pt x="2598543" y="1043969"/>
                            <a:pt x="2476785" y="1142125"/>
                            <a:pt x="2555898" y="1245097"/>
                          </a:cubicBezTo>
                          <a:cubicBezTo>
                            <a:pt x="2599062" y="1374802"/>
                            <a:pt x="2512745" y="1626644"/>
                            <a:pt x="2555898" y="1746511"/>
                          </a:cubicBezTo>
                          <a:cubicBezTo>
                            <a:pt x="2573707" y="1883521"/>
                            <a:pt x="2402950" y="2010174"/>
                            <a:pt x="2129907" y="1973587"/>
                          </a:cubicBezTo>
                          <a:cubicBezTo>
                            <a:pt x="1814506" y="2011921"/>
                            <a:pt x="1523779" y="1963900"/>
                            <a:pt x="1312026" y="1973587"/>
                          </a:cubicBezTo>
                          <a:cubicBezTo>
                            <a:pt x="1130970" y="2034168"/>
                            <a:pt x="895358" y="1912394"/>
                            <a:pt x="425990" y="1973587"/>
                          </a:cubicBezTo>
                          <a:cubicBezTo>
                            <a:pt x="166836" y="1930245"/>
                            <a:pt x="11096" y="1893359"/>
                            <a:pt x="0" y="1746511"/>
                          </a:cubicBezTo>
                          <a:cubicBezTo>
                            <a:pt x="5718" y="1641849"/>
                            <a:pt x="29848" y="1510748"/>
                            <a:pt x="0" y="1397041"/>
                          </a:cubicBezTo>
                          <a:cubicBezTo>
                            <a:pt x="-7786" y="1249954"/>
                            <a:pt x="68555" y="1191993"/>
                            <a:pt x="0" y="1001988"/>
                          </a:cubicBezTo>
                          <a:cubicBezTo>
                            <a:pt x="-108143" y="817272"/>
                            <a:pt x="77963" y="803179"/>
                            <a:pt x="0" y="667711"/>
                          </a:cubicBezTo>
                          <a:cubicBezTo>
                            <a:pt x="-47161" y="524990"/>
                            <a:pt x="-30768" y="373017"/>
                            <a:pt x="0" y="227075"/>
                          </a:cubicBezTo>
                          <a:close/>
                        </a:path>
                        <a:path w="2555898" h="1973587" fill="none" stroke="0" extrusionOk="0">
                          <a:moveTo>
                            <a:pt x="0" y="227075"/>
                          </a:moveTo>
                          <a:cubicBezTo>
                            <a:pt x="49900" y="85521"/>
                            <a:pt x="230824" y="-9235"/>
                            <a:pt x="425990" y="0"/>
                          </a:cubicBezTo>
                          <a:cubicBezTo>
                            <a:pt x="725700" y="-57711"/>
                            <a:pt x="971515" y="26806"/>
                            <a:pt x="1312026" y="0"/>
                          </a:cubicBezTo>
                          <a:cubicBezTo>
                            <a:pt x="1616863" y="9340"/>
                            <a:pt x="1829817" y="36982"/>
                            <a:pt x="2129907" y="0"/>
                          </a:cubicBezTo>
                          <a:cubicBezTo>
                            <a:pt x="2383668" y="16191"/>
                            <a:pt x="2555043" y="141848"/>
                            <a:pt x="2555898" y="227075"/>
                          </a:cubicBezTo>
                          <a:cubicBezTo>
                            <a:pt x="2618974" y="336767"/>
                            <a:pt x="2514874" y="444249"/>
                            <a:pt x="2555898" y="576545"/>
                          </a:cubicBezTo>
                          <a:cubicBezTo>
                            <a:pt x="2597437" y="721803"/>
                            <a:pt x="2545803" y="760978"/>
                            <a:pt x="2555898" y="910821"/>
                          </a:cubicBezTo>
                          <a:cubicBezTo>
                            <a:pt x="2574712" y="1065664"/>
                            <a:pt x="2552535" y="1122070"/>
                            <a:pt x="2555898" y="1321069"/>
                          </a:cubicBezTo>
                          <a:cubicBezTo>
                            <a:pt x="2582623" y="1522322"/>
                            <a:pt x="2519524" y="1621467"/>
                            <a:pt x="2555898" y="1746511"/>
                          </a:cubicBezTo>
                          <a:cubicBezTo>
                            <a:pt x="2504247" y="1840679"/>
                            <a:pt x="2357478" y="1923623"/>
                            <a:pt x="2129907" y="1973587"/>
                          </a:cubicBezTo>
                          <a:cubicBezTo>
                            <a:pt x="1920684" y="1935744"/>
                            <a:pt x="1636195" y="1883562"/>
                            <a:pt x="1277949" y="1973587"/>
                          </a:cubicBezTo>
                          <a:cubicBezTo>
                            <a:pt x="917398" y="1937196"/>
                            <a:pt x="770979" y="1938587"/>
                            <a:pt x="425990" y="1973587"/>
                          </a:cubicBezTo>
                          <a:cubicBezTo>
                            <a:pt x="122208" y="1988386"/>
                            <a:pt x="19767" y="1878875"/>
                            <a:pt x="0" y="1746511"/>
                          </a:cubicBezTo>
                          <a:cubicBezTo>
                            <a:pt x="-78456" y="1634405"/>
                            <a:pt x="35487" y="1518034"/>
                            <a:pt x="0" y="1336263"/>
                          </a:cubicBezTo>
                          <a:cubicBezTo>
                            <a:pt x="-13959" y="1120178"/>
                            <a:pt x="69084" y="1064149"/>
                            <a:pt x="0" y="926015"/>
                          </a:cubicBezTo>
                          <a:cubicBezTo>
                            <a:pt x="-42887" y="769912"/>
                            <a:pt x="41941" y="721349"/>
                            <a:pt x="0" y="591740"/>
                          </a:cubicBezTo>
                          <a:cubicBezTo>
                            <a:pt x="-7627" y="457560"/>
                            <a:pt x="75617" y="350266"/>
                            <a:pt x="0" y="227075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: Rounded Corners 45">
              <a:extLst>
                <a:ext uri="{FF2B5EF4-FFF2-40B4-BE49-F238E27FC236}">
                  <a16:creationId xmlns:a16="http://schemas.microsoft.com/office/drawing/2014/main" id="{57ABFB61-073A-4FC6-A9DD-200DEC2F2E28}"/>
                </a:ext>
              </a:extLst>
            </p:cNvPr>
            <p:cNvSpPr/>
            <p:nvPr/>
          </p:nvSpPr>
          <p:spPr>
            <a:xfrm>
              <a:off x="693094" y="360305"/>
              <a:ext cx="2907088" cy="2337636"/>
            </a:xfrm>
            <a:custGeom>
              <a:avLst/>
              <a:gdLst>
                <a:gd name="connsiteX0" fmla="*/ 0 w 2907088"/>
                <a:gd name="connsiteY0" fmla="*/ 268961 h 2337636"/>
                <a:gd name="connsiteX1" fmla="*/ 484523 w 2907088"/>
                <a:gd name="connsiteY1" fmla="*/ 0 h 2337636"/>
                <a:gd name="connsiteX2" fmla="*/ 1169297 w 2907088"/>
                <a:gd name="connsiteY2" fmla="*/ 0 h 2337636"/>
                <a:gd name="connsiteX3" fmla="*/ 1776549 w 2907088"/>
                <a:gd name="connsiteY3" fmla="*/ 0 h 2337636"/>
                <a:gd name="connsiteX4" fmla="*/ 2422563 w 2907088"/>
                <a:gd name="connsiteY4" fmla="*/ 0 h 2337636"/>
                <a:gd name="connsiteX5" fmla="*/ 2907088 w 2907088"/>
                <a:gd name="connsiteY5" fmla="*/ 268961 h 2337636"/>
                <a:gd name="connsiteX6" fmla="*/ 2907088 w 2907088"/>
                <a:gd name="connsiteY6" fmla="*/ 736886 h 2337636"/>
                <a:gd name="connsiteX7" fmla="*/ 2907088 w 2907088"/>
                <a:gd name="connsiteY7" fmla="*/ 1132822 h 2337636"/>
                <a:gd name="connsiteX8" fmla="*/ 2907088 w 2907088"/>
                <a:gd name="connsiteY8" fmla="*/ 1582751 h 2337636"/>
                <a:gd name="connsiteX9" fmla="*/ 2907088 w 2907088"/>
                <a:gd name="connsiteY9" fmla="*/ 2068672 h 2337636"/>
                <a:gd name="connsiteX10" fmla="*/ 2422563 w 2907088"/>
                <a:gd name="connsiteY10" fmla="*/ 2337634 h 2337636"/>
                <a:gd name="connsiteX11" fmla="*/ 1834692 w 2907088"/>
                <a:gd name="connsiteY11" fmla="*/ 2337634 h 2337636"/>
                <a:gd name="connsiteX12" fmla="*/ 1246819 w 2907088"/>
                <a:gd name="connsiteY12" fmla="*/ 2337634 h 2337636"/>
                <a:gd name="connsiteX13" fmla="*/ 484523 w 2907088"/>
                <a:gd name="connsiteY13" fmla="*/ 2337634 h 2337636"/>
                <a:gd name="connsiteX14" fmla="*/ 0 w 2907088"/>
                <a:gd name="connsiteY14" fmla="*/ 2068672 h 2337636"/>
                <a:gd name="connsiteX15" fmla="*/ 0 w 2907088"/>
                <a:gd name="connsiteY15" fmla="*/ 1672736 h 2337636"/>
                <a:gd name="connsiteX16" fmla="*/ 0 w 2907088"/>
                <a:gd name="connsiteY16" fmla="*/ 1240806 h 2337636"/>
                <a:gd name="connsiteX17" fmla="*/ 0 w 2907088"/>
                <a:gd name="connsiteY17" fmla="*/ 772880 h 2337636"/>
                <a:gd name="connsiteX18" fmla="*/ 0 w 2907088"/>
                <a:gd name="connsiteY18" fmla="*/ 268961 h 2337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907088" h="2337636" extrusionOk="0">
                  <a:moveTo>
                    <a:pt x="0" y="268961"/>
                  </a:moveTo>
                  <a:cubicBezTo>
                    <a:pt x="74911" y="66282"/>
                    <a:pt x="287250" y="-57652"/>
                    <a:pt x="484523" y="0"/>
                  </a:cubicBezTo>
                  <a:cubicBezTo>
                    <a:pt x="790395" y="-73993"/>
                    <a:pt x="859137" y="36787"/>
                    <a:pt x="1169297" y="0"/>
                  </a:cubicBezTo>
                  <a:cubicBezTo>
                    <a:pt x="1467366" y="6864"/>
                    <a:pt x="1641158" y="-10018"/>
                    <a:pt x="1776549" y="0"/>
                  </a:cubicBezTo>
                  <a:cubicBezTo>
                    <a:pt x="1918893" y="4332"/>
                    <a:pt x="2133578" y="50557"/>
                    <a:pt x="2422563" y="0"/>
                  </a:cubicBezTo>
                  <a:cubicBezTo>
                    <a:pt x="2710376" y="32892"/>
                    <a:pt x="2906303" y="159882"/>
                    <a:pt x="2907088" y="268961"/>
                  </a:cubicBezTo>
                  <a:cubicBezTo>
                    <a:pt x="2927574" y="487207"/>
                    <a:pt x="2816346" y="632322"/>
                    <a:pt x="2907088" y="736886"/>
                  </a:cubicBezTo>
                  <a:cubicBezTo>
                    <a:pt x="3016916" y="890779"/>
                    <a:pt x="2879947" y="1074227"/>
                    <a:pt x="2907088" y="1132822"/>
                  </a:cubicBezTo>
                  <a:cubicBezTo>
                    <a:pt x="3016980" y="1210567"/>
                    <a:pt x="2934862" y="1371248"/>
                    <a:pt x="2907088" y="1582751"/>
                  </a:cubicBezTo>
                  <a:cubicBezTo>
                    <a:pt x="2936691" y="1751802"/>
                    <a:pt x="2930829" y="1863201"/>
                    <a:pt x="2907088" y="2068672"/>
                  </a:cubicBezTo>
                  <a:cubicBezTo>
                    <a:pt x="2938365" y="2181103"/>
                    <a:pt x="2615108" y="2294381"/>
                    <a:pt x="2422563" y="2337634"/>
                  </a:cubicBezTo>
                  <a:cubicBezTo>
                    <a:pt x="2253733" y="2336209"/>
                    <a:pt x="1941515" y="2288810"/>
                    <a:pt x="1834692" y="2337634"/>
                  </a:cubicBezTo>
                  <a:cubicBezTo>
                    <a:pt x="1670953" y="2384567"/>
                    <a:pt x="1572061" y="2309754"/>
                    <a:pt x="1246819" y="2337634"/>
                  </a:cubicBezTo>
                  <a:cubicBezTo>
                    <a:pt x="1086708" y="2321905"/>
                    <a:pt x="773897" y="2289449"/>
                    <a:pt x="484523" y="2337634"/>
                  </a:cubicBezTo>
                  <a:cubicBezTo>
                    <a:pt x="254716" y="2285917"/>
                    <a:pt x="34040" y="2173165"/>
                    <a:pt x="0" y="2068672"/>
                  </a:cubicBezTo>
                  <a:cubicBezTo>
                    <a:pt x="31462" y="2003468"/>
                    <a:pt x="37804" y="1816615"/>
                    <a:pt x="0" y="1672736"/>
                  </a:cubicBezTo>
                  <a:cubicBezTo>
                    <a:pt x="-41655" y="1526028"/>
                    <a:pt x="118018" y="1326282"/>
                    <a:pt x="0" y="1240806"/>
                  </a:cubicBezTo>
                  <a:cubicBezTo>
                    <a:pt x="-28756" y="1164301"/>
                    <a:pt x="20444" y="935972"/>
                    <a:pt x="0" y="772880"/>
                  </a:cubicBezTo>
                  <a:cubicBezTo>
                    <a:pt x="-90681" y="677295"/>
                    <a:pt x="57884" y="357609"/>
                    <a:pt x="0" y="268961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599208"/>
                        <a:gd name="connsiteY0" fmla="*/ 240477 h 2090064"/>
                        <a:gd name="connsiteX1" fmla="*/ 433209 w 2599208"/>
                        <a:gd name="connsiteY1" fmla="*/ 0 h 2090064"/>
                        <a:gd name="connsiteX2" fmla="*/ 1045461 w 2599208"/>
                        <a:gd name="connsiteY2" fmla="*/ 0 h 2090064"/>
                        <a:gd name="connsiteX3" fmla="*/ 1588401 w 2599208"/>
                        <a:gd name="connsiteY3" fmla="*/ 0 h 2090064"/>
                        <a:gd name="connsiteX4" fmla="*/ 2165998 w 2599208"/>
                        <a:gd name="connsiteY4" fmla="*/ 0 h 2090064"/>
                        <a:gd name="connsiteX5" fmla="*/ 2599208 w 2599208"/>
                        <a:gd name="connsiteY5" fmla="*/ 240477 h 2090064"/>
                        <a:gd name="connsiteX6" fmla="*/ 2599208 w 2599208"/>
                        <a:gd name="connsiteY6" fmla="*/ 658845 h 2090064"/>
                        <a:gd name="connsiteX7" fmla="*/ 2599208 w 2599208"/>
                        <a:gd name="connsiteY7" fmla="*/ 1012849 h 2090064"/>
                        <a:gd name="connsiteX8" fmla="*/ 2599208 w 2599208"/>
                        <a:gd name="connsiteY8" fmla="*/ 1415127 h 2090064"/>
                        <a:gd name="connsiteX9" fmla="*/ 2599208 w 2599208"/>
                        <a:gd name="connsiteY9" fmla="*/ 1849586 h 2090064"/>
                        <a:gd name="connsiteX10" fmla="*/ 2165998 w 2599208"/>
                        <a:gd name="connsiteY10" fmla="*/ 2090063 h 2090064"/>
                        <a:gd name="connsiteX11" fmla="*/ 1640386 w 2599208"/>
                        <a:gd name="connsiteY11" fmla="*/ 2090063 h 2090064"/>
                        <a:gd name="connsiteX12" fmla="*/ 1114773 w 2599208"/>
                        <a:gd name="connsiteY12" fmla="*/ 2090063 h 2090064"/>
                        <a:gd name="connsiteX13" fmla="*/ 433209 w 2599208"/>
                        <a:gd name="connsiteY13" fmla="*/ 2090063 h 2090064"/>
                        <a:gd name="connsiteX14" fmla="*/ 0 w 2599208"/>
                        <a:gd name="connsiteY14" fmla="*/ 1849586 h 2090064"/>
                        <a:gd name="connsiteX15" fmla="*/ 0 w 2599208"/>
                        <a:gd name="connsiteY15" fmla="*/ 1495582 h 2090064"/>
                        <a:gd name="connsiteX16" fmla="*/ 0 w 2599208"/>
                        <a:gd name="connsiteY16" fmla="*/ 1109396 h 2090064"/>
                        <a:gd name="connsiteX17" fmla="*/ 0 w 2599208"/>
                        <a:gd name="connsiteY17" fmla="*/ 691027 h 2090064"/>
                        <a:gd name="connsiteX18" fmla="*/ 0 w 2599208"/>
                        <a:gd name="connsiteY18" fmla="*/ 240477 h 209006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2599208" h="2090064" extrusionOk="0">
                          <a:moveTo>
                            <a:pt x="0" y="240477"/>
                          </a:moveTo>
                          <a:cubicBezTo>
                            <a:pt x="59105" y="65284"/>
                            <a:pt x="225544" y="-20596"/>
                            <a:pt x="433209" y="0"/>
                          </a:cubicBezTo>
                          <a:cubicBezTo>
                            <a:pt x="716626" y="-42215"/>
                            <a:pt x="791687" y="28890"/>
                            <a:pt x="1045461" y="0"/>
                          </a:cubicBezTo>
                          <a:cubicBezTo>
                            <a:pt x="1293245" y="-13555"/>
                            <a:pt x="1464979" y="-6875"/>
                            <a:pt x="1588401" y="0"/>
                          </a:cubicBezTo>
                          <a:cubicBezTo>
                            <a:pt x="1731828" y="-10542"/>
                            <a:pt x="1903811" y="34009"/>
                            <a:pt x="2165998" y="0"/>
                          </a:cubicBezTo>
                          <a:cubicBezTo>
                            <a:pt x="2410325" y="6640"/>
                            <a:pt x="2597339" y="134925"/>
                            <a:pt x="2599208" y="240477"/>
                          </a:cubicBezTo>
                          <a:cubicBezTo>
                            <a:pt x="2621336" y="425168"/>
                            <a:pt x="2517011" y="546400"/>
                            <a:pt x="2599208" y="658845"/>
                          </a:cubicBezTo>
                          <a:cubicBezTo>
                            <a:pt x="2686421" y="803115"/>
                            <a:pt x="2562291" y="947722"/>
                            <a:pt x="2599208" y="1012849"/>
                          </a:cubicBezTo>
                          <a:cubicBezTo>
                            <a:pt x="2689618" y="1082842"/>
                            <a:pt x="2600086" y="1230821"/>
                            <a:pt x="2599208" y="1415127"/>
                          </a:cubicBezTo>
                          <a:cubicBezTo>
                            <a:pt x="2625150" y="1569688"/>
                            <a:pt x="2604765" y="1684099"/>
                            <a:pt x="2599208" y="1849586"/>
                          </a:cubicBezTo>
                          <a:cubicBezTo>
                            <a:pt x="2631096" y="1955412"/>
                            <a:pt x="2337794" y="2060032"/>
                            <a:pt x="2165998" y="2090063"/>
                          </a:cubicBezTo>
                          <a:cubicBezTo>
                            <a:pt x="2015560" y="2092193"/>
                            <a:pt x="1746364" y="2061362"/>
                            <a:pt x="1640386" y="2090063"/>
                          </a:cubicBezTo>
                          <a:cubicBezTo>
                            <a:pt x="1503837" y="2116002"/>
                            <a:pt x="1400624" y="2064365"/>
                            <a:pt x="1114773" y="2090063"/>
                          </a:cubicBezTo>
                          <a:cubicBezTo>
                            <a:pt x="915403" y="2101712"/>
                            <a:pt x="674254" y="2055262"/>
                            <a:pt x="433209" y="2090063"/>
                          </a:cubicBezTo>
                          <a:cubicBezTo>
                            <a:pt x="227312" y="2047114"/>
                            <a:pt x="24537" y="1959741"/>
                            <a:pt x="0" y="1849586"/>
                          </a:cubicBezTo>
                          <a:cubicBezTo>
                            <a:pt x="8318" y="1784248"/>
                            <a:pt x="46101" y="1625005"/>
                            <a:pt x="0" y="1495582"/>
                          </a:cubicBezTo>
                          <a:cubicBezTo>
                            <a:pt x="-43165" y="1365087"/>
                            <a:pt x="74608" y="1187838"/>
                            <a:pt x="0" y="1109396"/>
                          </a:cubicBezTo>
                          <a:cubicBezTo>
                            <a:pt x="-37954" y="1035216"/>
                            <a:pt x="31110" y="834439"/>
                            <a:pt x="0" y="691027"/>
                          </a:cubicBezTo>
                          <a:cubicBezTo>
                            <a:pt x="-67321" y="571918"/>
                            <a:pt x="72133" y="351549"/>
                            <a:pt x="0" y="240477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46">
              <a:extLst>
                <a:ext uri="{FF2B5EF4-FFF2-40B4-BE49-F238E27FC236}">
                  <a16:creationId xmlns:a16="http://schemas.microsoft.com/office/drawing/2014/main" id="{29F12F99-CE43-47D0-863D-37CB49900828}"/>
                </a:ext>
              </a:extLst>
            </p:cNvPr>
            <p:cNvSpPr/>
            <p:nvPr/>
          </p:nvSpPr>
          <p:spPr>
            <a:xfrm>
              <a:off x="1782533" y="-362161"/>
              <a:ext cx="998806" cy="1049801"/>
            </a:xfrm>
            <a:custGeom>
              <a:avLst/>
              <a:gdLst>
                <a:gd name="connsiteX0" fmla="*/ 0 w 998806"/>
                <a:gd name="connsiteY0" fmla="*/ 524901 h 1049801"/>
                <a:gd name="connsiteX1" fmla="*/ 499403 w 998806"/>
                <a:gd name="connsiteY1" fmla="*/ 0 h 1049801"/>
                <a:gd name="connsiteX2" fmla="*/ 998806 w 998806"/>
                <a:gd name="connsiteY2" fmla="*/ 524901 h 1049801"/>
                <a:gd name="connsiteX3" fmla="*/ 499403 w 998806"/>
                <a:gd name="connsiteY3" fmla="*/ 1049802 h 1049801"/>
                <a:gd name="connsiteX4" fmla="*/ 0 w 998806"/>
                <a:gd name="connsiteY4" fmla="*/ 524901 h 1049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8806" h="1049801" fill="none" extrusionOk="0">
                  <a:moveTo>
                    <a:pt x="0" y="524901"/>
                  </a:moveTo>
                  <a:cubicBezTo>
                    <a:pt x="-60725" y="243406"/>
                    <a:pt x="292911" y="-28602"/>
                    <a:pt x="499403" y="0"/>
                  </a:cubicBezTo>
                  <a:cubicBezTo>
                    <a:pt x="745437" y="22735"/>
                    <a:pt x="998562" y="288688"/>
                    <a:pt x="998806" y="524901"/>
                  </a:cubicBezTo>
                  <a:cubicBezTo>
                    <a:pt x="959125" y="781708"/>
                    <a:pt x="807199" y="1075784"/>
                    <a:pt x="499403" y="1049802"/>
                  </a:cubicBezTo>
                  <a:cubicBezTo>
                    <a:pt x="240240" y="1110830"/>
                    <a:pt x="44844" y="816941"/>
                    <a:pt x="0" y="524901"/>
                  </a:cubicBezTo>
                  <a:close/>
                </a:path>
                <a:path w="998806" h="1049801" stroke="0" extrusionOk="0">
                  <a:moveTo>
                    <a:pt x="0" y="524901"/>
                  </a:moveTo>
                  <a:cubicBezTo>
                    <a:pt x="-2471" y="224199"/>
                    <a:pt x="217115" y="26249"/>
                    <a:pt x="499403" y="0"/>
                  </a:cubicBezTo>
                  <a:cubicBezTo>
                    <a:pt x="758250" y="20045"/>
                    <a:pt x="991184" y="218690"/>
                    <a:pt x="998806" y="524901"/>
                  </a:cubicBezTo>
                  <a:cubicBezTo>
                    <a:pt x="1032917" y="837396"/>
                    <a:pt x="724872" y="1110020"/>
                    <a:pt x="499403" y="1049802"/>
                  </a:cubicBezTo>
                  <a:cubicBezTo>
                    <a:pt x="262015" y="1052746"/>
                    <a:pt x="16335" y="760509"/>
                    <a:pt x="0" y="524901"/>
                  </a:cubicBezTo>
                  <a:close/>
                </a:path>
              </a:pathLst>
            </a:custGeom>
            <a:solidFill>
              <a:srgbClr val="00B0F0"/>
            </a:solidFill>
            <a:ln>
              <a:extLst>
                <a:ext uri="{C807C97D-BFC1-408E-A445-0C87EB9F89A2}">
                  <ask:lineSketchStyleProps xmlns:ask="http://schemas.microsoft.com/office/drawing/2018/sketchyshapes" sd="2444552323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47">
              <a:extLst>
                <a:ext uri="{FF2B5EF4-FFF2-40B4-BE49-F238E27FC236}">
                  <a16:creationId xmlns:a16="http://schemas.microsoft.com/office/drawing/2014/main" id="{1908CF50-D4F9-4EAD-BDE9-F4A61A0BF03D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1</a:t>
              </a:r>
            </a:p>
          </p:txBody>
        </p:sp>
        <p:sp>
          <p:nvSpPr>
            <p:cNvPr id="212" name="TextBox 48">
              <a:extLst>
                <a:ext uri="{FF2B5EF4-FFF2-40B4-BE49-F238E27FC236}">
                  <a16:creationId xmlns:a16="http://schemas.microsoft.com/office/drawing/2014/main" id="{D52F1A5B-BD7C-49B2-9CE0-71C2AFDA6A9A}"/>
                </a:ext>
              </a:extLst>
            </p:cNvPr>
            <p:cNvSpPr txBox="1"/>
            <p:nvPr/>
          </p:nvSpPr>
          <p:spPr>
            <a:xfrm>
              <a:off x="993682" y="879855"/>
              <a:ext cx="2555105" cy="14802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لتفادي حوادث الصعقة الكهربائية مالذي يجب فعله على كل من الفرد و الأسرة و الجهات الرسمية</a:t>
              </a:r>
              <a:endParaRPr lang="en-US" sz="24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20" name="Group 59">
            <a:extLst>
              <a:ext uri="{FF2B5EF4-FFF2-40B4-BE49-F238E27FC236}">
                <a16:creationId xmlns:a16="http://schemas.microsoft.com/office/drawing/2014/main" id="{64399850-2F9E-4A61-B07F-4E274490E065}"/>
              </a:ext>
            </a:extLst>
          </p:cNvPr>
          <p:cNvGrpSpPr/>
          <p:nvPr/>
        </p:nvGrpSpPr>
        <p:grpSpPr>
          <a:xfrm>
            <a:off x="8540280" y="1200556"/>
            <a:ext cx="3362160" cy="4605873"/>
            <a:chOff x="1085403" y="-66891"/>
            <a:chExt cx="3332140" cy="5151446"/>
          </a:xfrm>
        </p:grpSpPr>
        <p:sp>
          <p:nvSpPr>
            <p:cNvPr id="221" name="Rectangle: Rounded Corners 60">
              <a:extLst>
                <a:ext uri="{FF2B5EF4-FFF2-40B4-BE49-F238E27FC236}">
                  <a16:creationId xmlns:a16="http://schemas.microsoft.com/office/drawing/2014/main" id="{A0EEC150-7BD1-4780-9D93-5427BD618DC1}"/>
                </a:ext>
              </a:extLst>
            </p:cNvPr>
            <p:cNvSpPr/>
            <p:nvPr/>
          </p:nvSpPr>
          <p:spPr>
            <a:xfrm>
              <a:off x="1230616" y="456329"/>
              <a:ext cx="3013635" cy="4435976"/>
            </a:xfrm>
            <a:custGeom>
              <a:avLst/>
              <a:gdLst>
                <a:gd name="connsiteX0" fmla="*/ 0 w 3013635"/>
                <a:gd name="connsiteY0" fmla="*/ 502283 h 4435976"/>
                <a:gd name="connsiteX1" fmla="*/ 502283 w 3013635"/>
                <a:gd name="connsiteY1" fmla="*/ 0 h 4435976"/>
                <a:gd name="connsiteX2" fmla="*/ 944278 w 3013635"/>
                <a:gd name="connsiteY2" fmla="*/ 0 h 4435976"/>
                <a:gd name="connsiteX3" fmla="*/ 1426455 w 3013635"/>
                <a:gd name="connsiteY3" fmla="*/ 0 h 4435976"/>
                <a:gd name="connsiteX4" fmla="*/ 1968903 w 3013635"/>
                <a:gd name="connsiteY4" fmla="*/ 0 h 4435976"/>
                <a:gd name="connsiteX5" fmla="*/ 2511352 w 3013635"/>
                <a:gd name="connsiteY5" fmla="*/ 0 h 4435976"/>
                <a:gd name="connsiteX6" fmla="*/ 3013635 w 3013635"/>
                <a:gd name="connsiteY6" fmla="*/ 502283 h 4435976"/>
                <a:gd name="connsiteX7" fmla="*/ 3013635 w 3013635"/>
                <a:gd name="connsiteY7" fmla="*/ 1039871 h 4435976"/>
                <a:gd name="connsiteX8" fmla="*/ 3013635 w 3013635"/>
                <a:gd name="connsiteY8" fmla="*/ 1543144 h 4435976"/>
                <a:gd name="connsiteX9" fmla="*/ 3013635 w 3013635"/>
                <a:gd name="connsiteY9" fmla="*/ 2183674 h 4435976"/>
                <a:gd name="connsiteX10" fmla="*/ 3013635 w 3013635"/>
                <a:gd name="connsiteY10" fmla="*/ 2652633 h 4435976"/>
                <a:gd name="connsiteX11" fmla="*/ 3013635 w 3013635"/>
                <a:gd name="connsiteY11" fmla="*/ 3258849 h 4435976"/>
                <a:gd name="connsiteX12" fmla="*/ 3013635 w 3013635"/>
                <a:gd name="connsiteY12" fmla="*/ 3933693 h 4435976"/>
                <a:gd name="connsiteX13" fmla="*/ 2511352 w 3013635"/>
                <a:gd name="connsiteY13" fmla="*/ 4435976 h 4435976"/>
                <a:gd name="connsiteX14" fmla="*/ 2009085 w 3013635"/>
                <a:gd name="connsiteY14" fmla="*/ 4435976 h 4435976"/>
                <a:gd name="connsiteX15" fmla="*/ 1486727 w 3013635"/>
                <a:gd name="connsiteY15" fmla="*/ 4435976 h 4435976"/>
                <a:gd name="connsiteX16" fmla="*/ 984460 w 3013635"/>
                <a:gd name="connsiteY16" fmla="*/ 4435976 h 4435976"/>
                <a:gd name="connsiteX17" fmla="*/ 502283 w 3013635"/>
                <a:gd name="connsiteY17" fmla="*/ 4435976 h 4435976"/>
                <a:gd name="connsiteX18" fmla="*/ 0 w 3013635"/>
                <a:gd name="connsiteY18" fmla="*/ 3933693 h 4435976"/>
                <a:gd name="connsiteX19" fmla="*/ 0 w 3013635"/>
                <a:gd name="connsiteY19" fmla="*/ 3361791 h 4435976"/>
                <a:gd name="connsiteX20" fmla="*/ 0 w 3013635"/>
                <a:gd name="connsiteY20" fmla="*/ 2721261 h 4435976"/>
                <a:gd name="connsiteX21" fmla="*/ 0 w 3013635"/>
                <a:gd name="connsiteY21" fmla="*/ 2149360 h 4435976"/>
                <a:gd name="connsiteX22" fmla="*/ 0 w 3013635"/>
                <a:gd name="connsiteY22" fmla="*/ 1577458 h 4435976"/>
                <a:gd name="connsiteX23" fmla="*/ 0 w 3013635"/>
                <a:gd name="connsiteY23" fmla="*/ 502283 h 4435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013635" h="4435976" fill="none" extrusionOk="0">
                  <a:moveTo>
                    <a:pt x="0" y="502283"/>
                  </a:moveTo>
                  <a:cubicBezTo>
                    <a:pt x="-6627" y="205065"/>
                    <a:pt x="171289" y="36722"/>
                    <a:pt x="502283" y="0"/>
                  </a:cubicBezTo>
                  <a:cubicBezTo>
                    <a:pt x="625909" y="-12839"/>
                    <a:pt x="831469" y="16023"/>
                    <a:pt x="944278" y="0"/>
                  </a:cubicBezTo>
                  <a:cubicBezTo>
                    <a:pt x="1057087" y="-16023"/>
                    <a:pt x="1199225" y="16281"/>
                    <a:pt x="1426455" y="0"/>
                  </a:cubicBezTo>
                  <a:cubicBezTo>
                    <a:pt x="1653685" y="-16281"/>
                    <a:pt x="1819083" y="58111"/>
                    <a:pt x="1968903" y="0"/>
                  </a:cubicBezTo>
                  <a:cubicBezTo>
                    <a:pt x="2118723" y="-58111"/>
                    <a:pt x="2351004" y="53324"/>
                    <a:pt x="2511352" y="0"/>
                  </a:cubicBezTo>
                  <a:cubicBezTo>
                    <a:pt x="2850172" y="-50439"/>
                    <a:pt x="2992221" y="239708"/>
                    <a:pt x="3013635" y="502283"/>
                  </a:cubicBezTo>
                  <a:cubicBezTo>
                    <a:pt x="3042224" y="658673"/>
                    <a:pt x="2966266" y="871041"/>
                    <a:pt x="3013635" y="1039871"/>
                  </a:cubicBezTo>
                  <a:cubicBezTo>
                    <a:pt x="3061004" y="1208701"/>
                    <a:pt x="2995146" y="1304424"/>
                    <a:pt x="3013635" y="1543144"/>
                  </a:cubicBezTo>
                  <a:cubicBezTo>
                    <a:pt x="3032124" y="1781864"/>
                    <a:pt x="2951141" y="2017718"/>
                    <a:pt x="3013635" y="2183674"/>
                  </a:cubicBezTo>
                  <a:cubicBezTo>
                    <a:pt x="3076129" y="2349630"/>
                    <a:pt x="3009609" y="2483510"/>
                    <a:pt x="3013635" y="2652633"/>
                  </a:cubicBezTo>
                  <a:cubicBezTo>
                    <a:pt x="3017661" y="2821756"/>
                    <a:pt x="2977995" y="3074651"/>
                    <a:pt x="3013635" y="3258849"/>
                  </a:cubicBezTo>
                  <a:cubicBezTo>
                    <a:pt x="3049275" y="3443047"/>
                    <a:pt x="2989183" y="3724465"/>
                    <a:pt x="3013635" y="3933693"/>
                  </a:cubicBezTo>
                  <a:cubicBezTo>
                    <a:pt x="2999346" y="4208446"/>
                    <a:pt x="2835766" y="4425980"/>
                    <a:pt x="2511352" y="4435976"/>
                  </a:cubicBezTo>
                  <a:cubicBezTo>
                    <a:pt x="2288791" y="4474269"/>
                    <a:pt x="2151620" y="4405213"/>
                    <a:pt x="2009085" y="4435976"/>
                  </a:cubicBezTo>
                  <a:cubicBezTo>
                    <a:pt x="1866550" y="4466739"/>
                    <a:pt x="1622490" y="4380886"/>
                    <a:pt x="1486727" y="4435976"/>
                  </a:cubicBezTo>
                  <a:cubicBezTo>
                    <a:pt x="1350964" y="4491066"/>
                    <a:pt x="1154246" y="4389258"/>
                    <a:pt x="984460" y="4435976"/>
                  </a:cubicBezTo>
                  <a:cubicBezTo>
                    <a:pt x="814674" y="4482694"/>
                    <a:pt x="656118" y="4383882"/>
                    <a:pt x="502283" y="4435976"/>
                  </a:cubicBezTo>
                  <a:cubicBezTo>
                    <a:pt x="227942" y="4382353"/>
                    <a:pt x="67481" y="4192179"/>
                    <a:pt x="0" y="3933693"/>
                  </a:cubicBezTo>
                  <a:cubicBezTo>
                    <a:pt x="-31544" y="3797344"/>
                    <a:pt x="31553" y="3595198"/>
                    <a:pt x="0" y="3361791"/>
                  </a:cubicBezTo>
                  <a:cubicBezTo>
                    <a:pt x="-31553" y="3128384"/>
                    <a:pt x="67484" y="2920531"/>
                    <a:pt x="0" y="2721261"/>
                  </a:cubicBezTo>
                  <a:cubicBezTo>
                    <a:pt x="-67484" y="2521991"/>
                    <a:pt x="59596" y="2358817"/>
                    <a:pt x="0" y="2149360"/>
                  </a:cubicBezTo>
                  <a:cubicBezTo>
                    <a:pt x="-59596" y="1939903"/>
                    <a:pt x="47507" y="1751795"/>
                    <a:pt x="0" y="1577458"/>
                  </a:cubicBezTo>
                  <a:cubicBezTo>
                    <a:pt x="-47507" y="1403121"/>
                    <a:pt x="67017" y="996206"/>
                    <a:pt x="0" y="502283"/>
                  </a:cubicBezTo>
                  <a:close/>
                </a:path>
                <a:path w="3013635" h="4435976" stroke="0" extrusionOk="0">
                  <a:moveTo>
                    <a:pt x="0" y="502283"/>
                  </a:moveTo>
                  <a:cubicBezTo>
                    <a:pt x="24891" y="205841"/>
                    <a:pt x="274903" y="-49488"/>
                    <a:pt x="502283" y="0"/>
                  </a:cubicBezTo>
                  <a:cubicBezTo>
                    <a:pt x="757540" y="-39880"/>
                    <a:pt x="871820" y="11146"/>
                    <a:pt x="1044732" y="0"/>
                  </a:cubicBezTo>
                  <a:cubicBezTo>
                    <a:pt x="1217644" y="-11146"/>
                    <a:pt x="1356504" y="24912"/>
                    <a:pt x="1506818" y="0"/>
                  </a:cubicBezTo>
                  <a:cubicBezTo>
                    <a:pt x="1657132" y="-24912"/>
                    <a:pt x="1860316" y="46098"/>
                    <a:pt x="1988994" y="0"/>
                  </a:cubicBezTo>
                  <a:cubicBezTo>
                    <a:pt x="2117672" y="-46098"/>
                    <a:pt x="2276188" y="53710"/>
                    <a:pt x="2511352" y="0"/>
                  </a:cubicBezTo>
                  <a:cubicBezTo>
                    <a:pt x="2797533" y="60317"/>
                    <a:pt x="2993385" y="280355"/>
                    <a:pt x="3013635" y="502283"/>
                  </a:cubicBezTo>
                  <a:cubicBezTo>
                    <a:pt x="3079639" y="707164"/>
                    <a:pt x="3000713" y="964341"/>
                    <a:pt x="3013635" y="1142813"/>
                  </a:cubicBezTo>
                  <a:cubicBezTo>
                    <a:pt x="3026557" y="1321285"/>
                    <a:pt x="3009288" y="1466771"/>
                    <a:pt x="3013635" y="1714715"/>
                  </a:cubicBezTo>
                  <a:cubicBezTo>
                    <a:pt x="3017982" y="1962659"/>
                    <a:pt x="2946523" y="2140158"/>
                    <a:pt x="3013635" y="2286616"/>
                  </a:cubicBezTo>
                  <a:cubicBezTo>
                    <a:pt x="3080747" y="2433074"/>
                    <a:pt x="2964124" y="2556733"/>
                    <a:pt x="3013635" y="2755576"/>
                  </a:cubicBezTo>
                  <a:cubicBezTo>
                    <a:pt x="3063146" y="2954419"/>
                    <a:pt x="2971416" y="3048387"/>
                    <a:pt x="3013635" y="3327477"/>
                  </a:cubicBezTo>
                  <a:cubicBezTo>
                    <a:pt x="3055854" y="3606567"/>
                    <a:pt x="2971179" y="3702723"/>
                    <a:pt x="3013635" y="3933693"/>
                  </a:cubicBezTo>
                  <a:cubicBezTo>
                    <a:pt x="2987929" y="4174377"/>
                    <a:pt x="2768126" y="4469540"/>
                    <a:pt x="2511352" y="4435976"/>
                  </a:cubicBezTo>
                  <a:cubicBezTo>
                    <a:pt x="2344323" y="4472245"/>
                    <a:pt x="2209651" y="4396713"/>
                    <a:pt x="2049266" y="4435976"/>
                  </a:cubicBezTo>
                  <a:cubicBezTo>
                    <a:pt x="1888881" y="4475239"/>
                    <a:pt x="1729637" y="4418509"/>
                    <a:pt x="1526908" y="4435976"/>
                  </a:cubicBezTo>
                  <a:cubicBezTo>
                    <a:pt x="1324179" y="4453443"/>
                    <a:pt x="1258426" y="4388906"/>
                    <a:pt x="1084913" y="4435976"/>
                  </a:cubicBezTo>
                  <a:cubicBezTo>
                    <a:pt x="911401" y="4483046"/>
                    <a:pt x="728156" y="4366765"/>
                    <a:pt x="502283" y="4435976"/>
                  </a:cubicBezTo>
                  <a:cubicBezTo>
                    <a:pt x="247231" y="4433425"/>
                    <a:pt x="57849" y="4207319"/>
                    <a:pt x="0" y="3933693"/>
                  </a:cubicBezTo>
                  <a:cubicBezTo>
                    <a:pt x="-60326" y="3778416"/>
                    <a:pt x="24700" y="3590674"/>
                    <a:pt x="0" y="3293163"/>
                  </a:cubicBezTo>
                  <a:cubicBezTo>
                    <a:pt x="-24700" y="2995652"/>
                    <a:pt x="30370" y="2925007"/>
                    <a:pt x="0" y="2652633"/>
                  </a:cubicBezTo>
                  <a:cubicBezTo>
                    <a:pt x="-30370" y="2380259"/>
                    <a:pt x="31801" y="2325326"/>
                    <a:pt x="0" y="2183674"/>
                  </a:cubicBezTo>
                  <a:cubicBezTo>
                    <a:pt x="-31801" y="2042022"/>
                    <a:pt x="64408" y="1867148"/>
                    <a:pt x="0" y="1577458"/>
                  </a:cubicBezTo>
                  <a:cubicBezTo>
                    <a:pt x="-64408" y="1287768"/>
                    <a:pt x="16784" y="1029718"/>
                    <a:pt x="0" y="502283"/>
                  </a:cubicBez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: Rounded Corners 61">
              <a:extLst>
                <a:ext uri="{FF2B5EF4-FFF2-40B4-BE49-F238E27FC236}">
                  <a16:creationId xmlns:a16="http://schemas.microsoft.com/office/drawing/2014/main" id="{B4F485AC-B4DF-4A06-9BDF-5B8F24E91126}"/>
                </a:ext>
              </a:extLst>
            </p:cNvPr>
            <p:cNvSpPr/>
            <p:nvPr/>
          </p:nvSpPr>
          <p:spPr>
            <a:xfrm>
              <a:off x="1085403" y="225018"/>
              <a:ext cx="3332140" cy="4859537"/>
            </a:xfrm>
            <a:custGeom>
              <a:avLst/>
              <a:gdLst>
                <a:gd name="connsiteX0" fmla="*/ 0 w 3332140"/>
                <a:gd name="connsiteY0" fmla="*/ 555368 h 4859537"/>
                <a:gd name="connsiteX1" fmla="*/ 555368 w 3332140"/>
                <a:gd name="connsiteY1" fmla="*/ 0 h 4859537"/>
                <a:gd name="connsiteX2" fmla="*/ 1155147 w 3332140"/>
                <a:gd name="connsiteY2" fmla="*/ 0 h 4859537"/>
                <a:gd name="connsiteX3" fmla="*/ 1666070 w 3332140"/>
                <a:gd name="connsiteY3" fmla="*/ 0 h 4859537"/>
                <a:gd name="connsiteX4" fmla="*/ 2199207 w 3332140"/>
                <a:gd name="connsiteY4" fmla="*/ 0 h 4859537"/>
                <a:gd name="connsiteX5" fmla="*/ 2776772 w 3332140"/>
                <a:gd name="connsiteY5" fmla="*/ 0 h 4859537"/>
                <a:gd name="connsiteX6" fmla="*/ 3332140 w 3332140"/>
                <a:gd name="connsiteY6" fmla="*/ 555368 h 4859537"/>
                <a:gd name="connsiteX7" fmla="*/ 3332140 w 3332140"/>
                <a:gd name="connsiteY7" fmla="*/ 1165887 h 4859537"/>
                <a:gd name="connsiteX8" fmla="*/ 3332140 w 3332140"/>
                <a:gd name="connsiteY8" fmla="*/ 1701430 h 4859537"/>
                <a:gd name="connsiteX9" fmla="*/ 3332140 w 3332140"/>
                <a:gd name="connsiteY9" fmla="*/ 2236973 h 4859537"/>
                <a:gd name="connsiteX10" fmla="*/ 3332140 w 3332140"/>
                <a:gd name="connsiteY10" fmla="*/ 2660052 h 4859537"/>
                <a:gd name="connsiteX11" fmla="*/ 3332140 w 3332140"/>
                <a:gd name="connsiteY11" fmla="*/ 3195595 h 4859537"/>
                <a:gd name="connsiteX12" fmla="*/ 3332140 w 3332140"/>
                <a:gd name="connsiteY12" fmla="*/ 3768626 h 4859537"/>
                <a:gd name="connsiteX13" fmla="*/ 3332140 w 3332140"/>
                <a:gd name="connsiteY13" fmla="*/ 4304169 h 4859537"/>
                <a:gd name="connsiteX14" fmla="*/ 2776772 w 3332140"/>
                <a:gd name="connsiteY14" fmla="*/ 4859537 h 4859537"/>
                <a:gd name="connsiteX15" fmla="*/ 2176993 w 3332140"/>
                <a:gd name="connsiteY15" fmla="*/ 4859537 h 4859537"/>
                <a:gd name="connsiteX16" fmla="*/ 1688284 w 3332140"/>
                <a:gd name="connsiteY16" fmla="*/ 4859537 h 4859537"/>
                <a:gd name="connsiteX17" fmla="*/ 1155147 w 3332140"/>
                <a:gd name="connsiteY17" fmla="*/ 4859537 h 4859537"/>
                <a:gd name="connsiteX18" fmla="*/ 555368 w 3332140"/>
                <a:gd name="connsiteY18" fmla="*/ 4859537 h 4859537"/>
                <a:gd name="connsiteX19" fmla="*/ 0 w 3332140"/>
                <a:gd name="connsiteY19" fmla="*/ 4304169 h 4859537"/>
                <a:gd name="connsiteX20" fmla="*/ 0 w 3332140"/>
                <a:gd name="connsiteY20" fmla="*/ 3881090 h 4859537"/>
                <a:gd name="connsiteX21" fmla="*/ 0 w 3332140"/>
                <a:gd name="connsiteY21" fmla="*/ 3458011 h 4859537"/>
                <a:gd name="connsiteX22" fmla="*/ 0 w 3332140"/>
                <a:gd name="connsiteY22" fmla="*/ 2884980 h 4859537"/>
                <a:gd name="connsiteX23" fmla="*/ 0 w 3332140"/>
                <a:gd name="connsiteY23" fmla="*/ 2274461 h 4859537"/>
                <a:gd name="connsiteX24" fmla="*/ 0 w 3332140"/>
                <a:gd name="connsiteY24" fmla="*/ 1851382 h 4859537"/>
                <a:gd name="connsiteX25" fmla="*/ 0 w 3332140"/>
                <a:gd name="connsiteY25" fmla="*/ 1240863 h 4859537"/>
                <a:gd name="connsiteX26" fmla="*/ 0 w 3332140"/>
                <a:gd name="connsiteY26" fmla="*/ 555368 h 4859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332140" h="4859537" extrusionOk="0">
                  <a:moveTo>
                    <a:pt x="0" y="555368"/>
                  </a:moveTo>
                  <a:cubicBezTo>
                    <a:pt x="67554" y="196976"/>
                    <a:pt x="300837" y="-51633"/>
                    <a:pt x="555368" y="0"/>
                  </a:cubicBezTo>
                  <a:cubicBezTo>
                    <a:pt x="820153" y="-20201"/>
                    <a:pt x="933202" y="2251"/>
                    <a:pt x="1155147" y="0"/>
                  </a:cubicBezTo>
                  <a:cubicBezTo>
                    <a:pt x="1377092" y="-2251"/>
                    <a:pt x="1498628" y="25877"/>
                    <a:pt x="1666070" y="0"/>
                  </a:cubicBezTo>
                  <a:cubicBezTo>
                    <a:pt x="1833512" y="-25877"/>
                    <a:pt x="1977045" y="6635"/>
                    <a:pt x="2199207" y="0"/>
                  </a:cubicBezTo>
                  <a:cubicBezTo>
                    <a:pt x="2421369" y="-6635"/>
                    <a:pt x="2593961" y="16802"/>
                    <a:pt x="2776772" y="0"/>
                  </a:cubicBezTo>
                  <a:cubicBezTo>
                    <a:pt x="3095459" y="82220"/>
                    <a:pt x="3324575" y="269370"/>
                    <a:pt x="3332140" y="555368"/>
                  </a:cubicBezTo>
                  <a:cubicBezTo>
                    <a:pt x="3361932" y="699284"/>
                    <a:pt x="3327909" y="972452"/>
                    <a:pt x="3332140" y="1165887"/>
                  </a:cubicBezTo>
                  <a:cubicBezTo>
                    <a:pt x="3336371" y="1359322"/>
                    <a:pt x="3290692" y="1565263"/>
                    <a:pt x="3332140" y="1701430"/>
                  </a:cubicBezTo>
                  <a:cubicBezTo>
                    <a:pt x="3373588" y="1837597"/>
                    <a:pt x="3305764" y="2015997"/>
                    <a:pt x="3332140" y="2236973"/>
                  </a:cubicBezTo>
                  <a:cubicBezTo>
                    <a:pt x="3358516" y="2457949"/>
                    <a:pt x="3316588" y="2497268"/>
                    <a:pt x="3332140" y="2660052"/>
                  </a:cubicBezTo>
                  <a:cubicBezTo>
                    <a:pt x="3347692" y="2822836"/>
                    <a:pt x="3276947" y="3005536"/>
                    <a:pt x="3332140" y="3195595"/>
                  </a:cubicBezTo>
                  <a:cubicBezTo>
                    <a:pt x="3387333" y="3385654"/>
                    <a:pt x="3269084" y="3499800"/>
                    <a:pt x="3332140" y="3768626"/>
                  </a:cubicBezTo>
                  <a:cubicBezTo>
                    <a:pt x="3395196" y="4037452"/>
                    <a:pt x="3279932" y="4176698"/>
                    <a:pt x="3332140" y="4304169"/>
                  </a:cubicBezTo>
                  <a:cubicBezTo>
                    <a:pt x="3269361" y="4631422"/>
                    <a:pt x="3154663" y="4910901"/>
                    <a:pt x="2776772" y="4859537"/>
                  </a:cubicBezTo>
                  <a:cubicBezTo>
                    <a:pt x="2588660" y="4909145"/>
                    <a:pt x="2396931" y="4789063"/>
                    <a:pt x="2176993" y="4859537"/>
                  </a:cubicBezTo>
                  <a:cubicBezTo>
                    <a:pt x="1957055" y="4930011"/>
                    <a:pt x="1792017" y="4844355"/>
                    <a:pt x="1688284" y="4859537"/>
                  </a:cubicBezTo>
                  <a:cubicBezTo>
                    <a:pt x="1584551" y="4874719"/>
                    <a:pt x="1360590" y="4819879"/>
                    <a:pt x="1155147" y="4859537"/>
                  </a:cubicBezTo>
                  <a:cubicBezTo>
                    <a:pt x="949704" y="4899195"/>
                    <a:pt x="836125" y="4800578"/>
                    <a:pt x="555368" y="4859537"/>
                  </a:cubicBezTo>
                  <a:cubicBezTo>
                    <a:pt x="210391" y="4909682"/>
                    <a:pt x="-66344" y="4632850"/>
                    <a:pt x="0" y="4304169"/>
                  </a:cubicBezTo>
                  <a:cubicBezTo>
                    <a:pt x="-22688" y="4110712"/>
                    <a:pt x="23914" y="4040776"/>
                    <a:pt x="0" y="3881090"/>
                  </a:cubicBezTo>
                  <a:cubicBezTo>
                    <a:pt x="-23914" y="3721404"/>
                    <a:pt x="4040" y="3663109"/>
                    <a:pt x="0" y="3458011"/>
                  </a:cubicBezTo>
                  <a:cubicBezTo>
                    <a:pt x="-4040" y="3252913"/>
                    <a:pt x="57799" y="3120540"/>
                    <a:pt x="0" y="2884980"/>
                  </a:cubicBezTo>
                  <a:cubicBezTo>
                    <a:pt x="-57799" y="2649420"/>
                    <a:pt x="17536" y="2451942"/>
                    <a:pt x="0" y="2274461"/>
                  </a:cubicBezTo>
                  <a:cubicBezTo>
                    <a:pt x="-17536" y="2096980"/>
                    <a:pt x="22849" y="1957743"/>
                    <a:pt x="0" y="1851382"/>
                  </a:cubicBezTo>
                  <a:cubicBezTo>
                    <a:pt x="-22849" y="1745021"/>
                    <a:pt x="20657" y="1489832"/>
                    <a:pt x="0" y="1240863"/>
                  </a:cubicBezTo>
                  <a:cubicBezTo>
                    <a:pt x="-20657" y="991894"/>
                    <a:pt x="50706" y="734517"/>
                    <a:pt x="0" y="555368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TextBox 63">
              <a:extLst>
                <a:ext uri="{FF2B5EF4-FFF2-40B4-BE49-F238E27FC236}">
                  <a16:creationId xmlns:a16="http://schemas.microsoft.com/office/drawing/2014/main" id="{0B3B1DE3-5806-4889-BA88-724D6B8922E4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225" name="TextBox 64">
              <a:extLst>
                <a:ext uri="{FF2B5EF4-FFF2-40B4-BE49-F238E27FC236}">
                  <a16:creationId xmlns:a16="http://schemas.microsoft.com/office/drawing/2014/main" id="{92AC5195-109E-4399-B96D-ED879F2F197A}"/>
                </a:ext>
              </a:extLst>
            </p:cNvPr>
            <p:cNvSpPr txBox="1"/>
            <p:nvPr/>
          </p:nvSpPr>
          <p:spPr>
            <a:xfrm>
              <a:off x="1173900" y="907771"/>
              <a:ext cx="3117971" cy="34079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الفرد : البعد عن العبث في الكهرباء</a:t>
              </a:r>
            </a:p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الأسرة : التوعية الكاملة لجميع أفراد الأسرة عن هذا الخطر</a:t>
              </a:r>
            </a:p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الجهات الرسمية : التوعية الكاملة لجميع أفراد المجتمع عن هذا الخطر</a:t>
              </a:r>
            </a:p>
          </p:txBody>
        </p:sp>
      </p:grpSp>
      <p:sp>
        <p:nvSpPr>
          <p:cNvPr id="226" name="Freeform: Shape 65">
            <a:extLst>
              <a:ext uri="{FF2B5EF4-FFF2-40B4-BE49-F238E27FC236}">
                <a16:creationId xmlns:a16="http://schemas.microsoft.com/office/drawing/2014/main" id="{731F2793-9671-400C-8D5A-AE008F2B49FC}"/>
              </a:ext>
            </a:extLst>
          </p:cNvPr>
          <p:cNvSpPr/>
          <p:nvPr/>
        </p:nvSpPr>
        <p:spPr>
          <a:xfrm>
            <a:off x="6367427" y="1793959"/>
            <a:ext cx="3052689" cy="717453"/>
          </a:xfrm>
          <a:custGeom>
            <a:avLst/>
            <a:gdLst>
              <a:gd name="connsiteX0" fmla="*/ 0 w 3052689"/>
              <a:gd name="connsiteY0" fmla="*/ 717453 h 717453"/>
              <a:gd name="connsiteX1" fmla="*/ 759655 w 3052689"/>
              <a:gd name="connsiteY1" fmla="*/ 225083 h 717453"/>
              <a:gd name="connsiteX2" fmla="*/ 1350498 w 3052689"/>
              <a:gd name="connsiteY2" fmla="*/ 647114 h 717453"/>
              <a:gd name="connsiteX3" fmla="*/ 2124221 w 3052689"/>
              <a:gd name="connsiteY3" fmla="*/ 182880 h 717453"/>
              <a:gd name="connsiteX4" fmla="*/ 2658793 w 3052689"/>
              <a:gd name="connsiteY4" fmla="*/ 393896 h 717453"/>
              <a:gd name="connsiteX5" fmla="*/ 3052689 w 3052689"/>
              <a:gd name="connsiteY5" fmla="*/ 0 h 7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2689" h="717453">
                <a:moveTo>
                  <a:pt x="0" y="717453"/>
                </a:moveTo>
                <a:cubicBezTo>
                  <a:pt x="267286" y="477129"/>
                  <a:pt x="534572" y="236806"/>
                  <a:pt x="759655" y="225083"/>
                </a:cubicBezTo>
                <a:cubicBezTo>
                  <a:pt x="984738" y="213360"/>
                  <a:pt x="1123070" y="654148"/>
                  <a:pt x="1350498" y="647114"/>
                </a:cubicBezTo>
                <a:cubicBezTo>
                  <a:pt x="1577926" y="640080"/>
                  <a:pt x="1906172" y="225083"/>
                  <a:pt x="2124221" y="182880"/>
                </a:cubicBezTo>
                <a:cubicBezTo>
                  <a:pt x="2342270" y="140677"/>
                  <a:pt x="2504048" y="424376"/>
                  <a:pt x="2658793" y="393896"/>
                </a:cubicBezTo>
                <a:cubicBezTo>
                  <a:pt x="2813538" y="363416"/>
                  <a:pt x="2933113" y="181708"/>
                  <a:pt x="3052689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30795769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7" name="Freeform: Shape 66">
            <a:extLst>
              <a:ext uri="{FF2B5EF4-FFF2-40B4-BE49-F238E27FC236}">
                <a16:creationId xmlns:a16="http://schemas.microsoft.com/office/drawing/2014/main" id="{36F26B8B-AFAE-465B-AB3E-27A1239CF058}"/>
              </a:ext>
            </a:extLst>
          </p:cNvPr>
          <p:cNvSpPr/>
          <p:nvPr/>
        </p:nvSpPr>
        <p:spPr>
          <a:xfrm>
            <a:off x="3349125" y="3079866"/>
            <a:ext cx="1509486" cy="545309"/>
          </a:xfrm>
          <a:custGeom>
            <a:avLst/>
            <a:gdLst>
              <a:gd name="connsiteX0" fmla="*/ 1509486 w 1509486"/>
              <a:gd name="connsiteY0" fmla="*/ 433478 h 545309"/>
              <a:gd name="connsiteX1" fmla="*/ 827314 w 1509486"/>
              <a:gd name="connsiteY1" fmla="*/ 520564 h 545309"/>
              <a:gd name="connsiteX2" fmla="*/ 464457 w 1509486"/>
              <a:gd name="connsiteY2" fmla="*/ 41592 h 545309"/>
              <a:gd name="connsiteX3" fmla="*/ 0 w 1509486"/>
              <a:gd name="connsiteY3" fmla="*/ 56107 h 5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9486" h="545309">
                <a:moveTo>
                  <a:pt x="1509486" y="433478"/>
                </a:moveTo>
                <a:cubicBezTo>
                  <a:pt x="1255485" y="509678"/>
                  <a:pt x="1001485" y="585878"/>
                  <a:pt x="827314" y="520564"/>
                </a:cubicBezTo>
                <a:cubicBezTo>
                  <a:pt x="653143" y="455250"/>
                  <a:pt x="602343" y="119001"/>
                  <a:pt x="464457" y="41592"/>
                </a:cubicBezTo>
                <a:cubicBezTo>
                  <a:pt x="326571" y="-35817"/>
                  <a:pt x="163285" y="10145"/>
                  <a:pt x="0" y="5610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29" name="Group 1">
            <a:extLst>
              <a:ext uri="{FF2B5EF4-FFF2-40B4-BE49-F238E27FC236}">
                <a16:creationId xmlns:a16="http://schemas.microsoft.com/office/drawing/2014/main" id="{0F83C00B-5201-408E-A9B1-050D511DA312}"/>
              </a:ext>
            </a:extLst>
          </p:cNvPr>
          <p:cNvGrpSpPr/>
          <p:nvPr/>
        </p:nvGrpSpPr>
        <p:grpSpPr>
          <a:xfrm>
            <a:off x="3900668" y="1284267"/>
            <a:ext cx="3375616" cy="1213077"/>
            <a:chOff x="4412343" y="615723"/>
            <a:chExt cx="3375616" cy="1213077"/>
          </a:xfrm>
        </p:grpSpPr>
        <p:sp>
          <p:nvSpPr>
            <p:cNvPr id="230" name="Freeform: Shape 70">
              <a:extLst>
                <a:ext uri="{FF2B5EF4-FFF2-40B4-BE49-F238E27FC236}">
                  <a16:creationId xmlns:a16="http://schemas.microsoft.com/office/drawing/2014/main" id="{D2C15C80-3FB9-4C65-BE1B-72024C482AD9}"/>
                </a:ext>
              </a:extLst>
            </p:cNvPr>
            <p:cNvSpPr/>
            <p:nvPr/>
          </p:nvSpPr>
          <p:spPr>
            <a:xfrm>
              <a:off x="4412343" y="171268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: Shape 71">
              <a:extLst>
                <a:ext uri="{FF2B5EF4-FFF2-40B4-BE49-F238E27FC236}">
                  <a16:creationId xmlns:a16="http://schemas.microsoft.com/office/drawing/2014/main" id="{6C668E18-5745-481B-82C4-59BBC2EDA18C}"/>
                </a:ext>
              </a:extLst>
            </p:cNvPr>
            <p:cNvSpPr/>
            <p:nvPr/>
          </p:nvSpPr>
          <p:spPr>
            <a:xfrm rot="788280">
              <a:off x="4625066" y="1298680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: Shape 72">
              <a:extLst>
                <a:ext uri="{FF2B5EF4-FFF2-40B4-BE49-F238E27FC236}">
                  <a16:creationId xmlns:a16="http://schemas.microsoft.com/office/drawing/2014/main" id="{CAF63E96-F76C-48E0-BE52-F6EB71ACA986}"/>
                </a:ext>
              </a:extLst>
            </p:cNvPr>
            <p:cNvSpPr/>
            <p:nvPr/>
          </p:nvSpPr>
          <p:spPr>
            <a:xfrm rot="1744404">
              <a:off x="5099047" y="92821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: Shape 73">
              <a:extLst>
                <a:ext uri="{FF2B5EF4-FFF2-40B4-BE49-F238E27FC236}">
                  <a16:creationId xmlns:a16="http://schemas.microsoft.com/office/drawing/2014/main" id="{69830268-F37C-4BC8-88BC-C394C51827A6}"/>
                </a:ext>
              </a:extLst>
            </p:cNvPr>
            <p:cNvSpPr/>
            <p:nvPr/>
          </p:nvSpPr>
          <p:spPr>
            <a:xfrm rot="3333878">
              <a:off x="5784178" y="70280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: Shape 74">
              <a:extLst>
                <a:ext uri="{FF2B5EF4-FFF2-40B4-BE49-F238E27FC236}">
                  <a16:creationId xmlns:a16="http://schemas.microsoft.com/office/drawing/2014/main" id="{5E30E4AC-37BE-4CF3-B7BD-545A223509F5}"/>
                </a:ext>
              </a:extLst>
            </p:cNvPr>
            <p:cNvSpPr/>
            <p:nvPr/>
          </p:nvSpPr>
          <p:spPr>
            <a:xfrm rot="5400000">
              <a:off x="6620322" y="81082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: Shape 75">
              <a:extLst>
                <a:ext uri="{FF2B5EF4-FFF2-40B4-BE49-F238E27FC236}">
                  <a16:creationId xmlns:a16="http://schemas.microsoft.com/office/drawing/2014/main" id="{C2B11130-4716-4E7C-99A6-FCB3CA1B2615}"/>
                </a:ext>
              </a:extLst>
            </p:cNvPr>
            <p:cNvSpPr/>
            <p:nvPr/>
          </p:nvSpPr>
          <p:spPr>
            <a:xfrm rot="6984667">
              <a:off x="7174072" y="109419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: Shape 76">
              <a:extLst>
                <a:ext uri="{FF2B5EF4-FFF2-40B4-BE49-F238E27FC236}">
                  <a16:creationId xmlns:a16="http://schemas.microsoft.com/office/drawing/2014/main" id="{B20B7274-28AD-4F16-854F-1B745747752C}"/>
                </a:ext>
              </a:extLst>
            </p:cNvPr>
            <p:cNvSpPr/>
            <p:nvPr/>
          </p:nvSpPr>
          <p:spPr>
            <a:xfrm rot="7528401">
              <a:off x="7584759" y="161884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1436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0" animBg="1"/>
      <p:bldP spid="2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roup 20">
            <a:extLst>
              <a:ext uri="{FF2B5EF4-FFF2-40B4-BE49-F238E27FC236}">
                <a16:creationId xmlns:a16="http://schemas.microsoft.com/office/drawing/2014/main" id="{9495562D-A7AB-40B6-9D9B-68732AD1C8F9}"/>
              </a:ext>
            </a:extLst>
          </p:cNvPr>
          <p:cNvGrpSpPr/>
          <p:nvPr/>
        </p:nvGrpSpPr>
        <p:grpSpPr>
          <a:xfrm>
            <a:off x="3900668" y="1749146"/>
            <a:ext cx="3449069" cy="4614642"/>
            <a:chOff x="4412343" y="1022545"/>
            <a:chExt cx="3449069" cy="4614642"/>
          </a:xfrm>
          <a:solidFill>
            <a:schemeClr val="bg1">
              <a:lumMod val="85000"/>
            </a:schemeClr>
          </a:solidFill>
        </p:grpSpPr>
        <p:grpSp>
          <p:nvGrpSpPr>
            <p:cNvPr id="180" name="Graphic 4" descr="Lightbulb">
              <a:extLst>
                <a:ext uri="{FF2B5EF4-FFF2-40B4-BE49-F238E27FC236}">
                  <a16:creationId xmlns:a16="http://schemas.microsoft.com/office/drawing/2014/main" id="{E879924B-0B86-44D9-9266-75D57BC8785C}"/>
                </a:ext>
              </a:extLst>
            </p:cNvPr>
            <p:cNvGrpSpPr/>
            <p:nvPr/>
          </p:nvGrpSpPr>
          <p:grpSpPr>
            <a:xfrm>
              <a:off x="4412343" y="1022545"/>
              <a:ext cx="3449069" cy="4614642"/>
              <a:chOff x="4412343" y="1022545"/>
              <a:chExt cx="3449069" cy="4614642"/>
            </a:xfrm>
            <a:grpFill/>
          </p:grpSpPr>
          <p:sp>
            <p:nvSpPr>
              <p:cNvPr id="184" name="Freeform: Shape 6">
                <a:extLst>
                  <a:ext uri="{FF2B5EF4-FFF2-40B4-BE49-F238E27FC236}">
                    <a16:creationId xmlns:a16="http://schemas.microsoft.com/office/drawing/2014/main" id="{F2F66B4B-1EDD-4EA7-9995-FB7DCA0089C0}"/>
                  </a:ext>
                </a:extLst>
              </p:cNvPr>
              <p:cNvSpPr/>
              <p:nvPr/>
            </p:nvSpPr>
            <p:spPr>
              <a:xfrm>
                <a:off x="4412343" y="4345744"/>
                <a:ext cx="3449069" cy="343779"/>
              </a:xfrm>
              <a:custGeom>
                <a:avLst/>
                <a:gdLst>
                  <a:gd name="connsiteX0" fmla="*/ 397970 w 3449069"/>
                  <a:gd name="connsiteY0" fmla="*/ 0 h 343779"/>
                  <a:gd name="connsiteX1" fmla="*/ 875533 w 3449069"/>
                  <a:gd name="connsiteY1" fmla="*/ 0 h 343779"/>
                  <a:gd name="connsiteX2" fmla="*/ 1432691 w 3449069"/>
                  <a:gd name="connsiteY2" fmla="*/ 0 h 343779"/>
                  <a:gd name="connsiteX3" fmla="*/ 2016379 w 3449069"/>
                  <a:gd name="connsiteY3" fmla="*/ 0 h 343779"/>
                  <a:gd name="connsiteX4" fmla="*/ 2520474 w 3449069"/>
                  <a:gd name="connsiteY4" fmla="*/ 0 h 343779"/>
                  <a:gd name="connsiteX5" fmla="*/ 3051100 w 3449069"/>
                  <a:gd name="connsiteY5" fmla="*/ 0 h 343779"/>
                  <a:gd name="connsiteX6" fmla="*/ 3449069 w 3449069"/>
                  <a:gd name="connsiteY6" fmla="*/ 171890 h 343779"/>
                  <a:gd name="connsiteX7" fmla="*/ 3051100 w 3449069"/>
                  <a:gd name="connsiteY7" fmla="*/ 343779 h 343779"/>
                  <a:gd name="connsiteX8" fmla="*/ 2493943 w 3449069"/>
                  <a:gd name="connsiteY8" fmla="*/ 343779 h 343779"/>
                  <a:gd name="connsiteX9" fmla="*/ 1936785 w 3449069"/>
                  <a:gd name="connsiteY9" fmla="*/ 343779 h 343779"/>
                  <a:gd name="connsiteX10" fmla="*/ 1432691 w 3449069"/>
                  <a:gd name="connsiteY10" fmla="*/ 343779 h 343779"/>
                  <a:gd name="connsiteX11" fmla="*/ 981659 w 3449069"/>
                  <a:gd name="connsiteY11" fmla="*/ 343779 h 343779"/>
                  <a:gd name="connsiteX12" fmla="*/ 397970 w 3449069"/>
                  <a:gd name="connsiteY12" fmla="*/ 343779 h 343779"/>
                  <a:gd name="connsiteX13" fmla="*/ 0 w 3449069"/>
                  <a:gd name="connsiteY13" fmla="*/ 171890 h 343779"/>
                  <a:gd name="connsiteX14" fmla="*/ 397970 w 3449069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449069" h="343779" fill="none" extrusionOk="0">
                    <a:moveTo>
                      <a:pt x="397970" y="0"/>
                    </a:moveTo>
                    <a:cubicBezTo>
                      <a:pt x="607889" y="-34197"/>
                      <a:pt x="657491" y="42302"/>
                      <a:pt x="875533" y="0"/>
                    </a:cubicBezTo>
                    <a:cubicBezTo>
                      <a:pt x="1093575" y="-42302"/>
                      <a:pt x="1226663" y="12568"/>
                      <a:pt x="1432691" y="0"/>
                    </a:cubicBezTo>
                    <a:cubicBezTo>
                      <a:pt x="1638719" y="-12568"/>
                      <a:pt x="1822272" y="21456"/>
                      <a:pt x="2016379" y="0"/>
                    </a:cubicBezTo>
                    <a:cubicBezTo>
                      <a:pt x="2210486" y="-21456"/>
                      <a:pt x="2351929" y="41474"/>
                      <a:pt x="2520474" y="0"/>
                    </a:cubicBezTo>
                    <a:cubicBezTo>
                      <a:pt x="2689020" y="-41474"/>
                      <a:pt x="2821527" y="14163"/>
                      <a:pt x="3051100" y="0"/>
                    </a:cubicBezTo>
                    <a:cubicBezTo>
                      <a:pt x="3282818" y="-15584"/>
                      <a:pt x="3456501" y="64416"/>
                      <a:pt x="3449069" y="171890"/>
                    </a:cubicBezTo>
                    <a:cubicBezTo>
                      <a:pt x="3493412" y="291579"/>
                      <a:pt x="3268622" y="350501"/>
                      <a:pt x="3051100" y="343779"/>
                    </a:cubicBezTo>
                    <a:cubicBezTo>
                      <a:pt x="2839152" y="395081"/>
                      <a:pt x="2722010" y="312788"/>
                      <a:pt x="2493943" y="343779"/>
                    </a:cubicBezTo>
                    <a:cubicBezTo>
                      <a:pt x="2265876" y="374770"/>
                      <a:pt x="2094074" y="314280"/>
                      <a:pt x="1936785" y="343779"/>
                    </a:cubicBezTo>
                    <a:cubicBezTo>
                      <a:pt x="1779496" y="373278"/>
                      <a:pt x="1642807" y="323183"/>
                      <a:pt x="1432691" y="343779"/>
                    </a:cubicBezTo>
                    <a:cubicBezTo>
                      <a:pt x="1222575" y="364375"/>
                      <a:pt x="1173680" y="299844"/>
                      <a:pt x="981659" y="343779"/>
                    </a:cubicBezTo>
                    <a:cubicBezTo>
                      <a:pt x="789638" y="387714"/>
                      <a:pt x="557742" y="287530"/>
                      <a:pt x="397970" y="343779"/>
                    </a:cubicBezTo>
                    <a:cubicBezTo>
                      <a:pt x="178521" y="331348"/>
                      <a:pt x="-18833" y="265106"/>
                      <a:pt x="0" y="171890"/>
                    </a:cubicBezTo>
                    <a:cubicBezTo>
                      <a:pt x="40456" y="87115"/>
                      <a:pt x="173505" y="-7029"/>
                      <a:pt x="397970" y="0"/>
                    </a:cubicBezTo>
                    <a:close/>
                  </a:path>
                  <a:path w="3449069" h="343779" stroke="0" extrusionOk="0">
                    <a:moveTo>
                      <a:pt x="397970" y="0"/>
                    </a:moveTo>
                    <a:cubicBezTo>
                      <a:pt x="638952" y="-12730"/>
                      <a:pt x="676429" y="25289"/>
                      <a:pt x="928596" y="0"/>
                    </a:cubicBezTo>
                    <a:cubicBezTo>
                      <a:pt x="1180763" y="-25289"/>
                      <a:pt x="1381188" y="26090"/>
                      <a:pt x="1512285" y="0"/>
                    </a:cubicBezTo>
                    <a:cubicBezTo>
                      <a:pt x="1643382" y="-26090"/>
                      <a:pt x="1925279" y="630"/>
                      <a:pt x="2069442" y="0"/>
                    </a:cubicBezTo>
                    <a:cubicBezTo>
                      <a:pt x="2213605" y="-630"/>
                      <a:pt x="2347196" y="5937"/>
                      <a:pt x="2520474" y="0"/>
                    </a:cubicBezTo>
                    <a:cubicBezTo>
                      <a:pt x="2693752" y="-5937"/>
                      <a:pt x="2836083" y="24748"/>
                      <a:pt x="3051100" y="0"/>
                    </a:cubicBezTo>
                    <a:cubicBezTo>
                      <a:pt x="3259517" y="-23546"/>
                      <a:pt x="3452303" y="82857"/>
                      <a:pt x="3449069" y="171890"/>
                    </a:cubicBezTo>
                    <a:cubicBezTo>
                      <a:pt x="3476970" y="256953"/>
                      <a:pt x="3257122" y="348056"/>
                      <a:pt x="3051100" y="343779"/>
                    </a:cubicBezTo>
                    <a:cubicBezTo>
                      <a:pt x="2835094" y="345751"/>
                      <a:pt x="2654325" y="281029"/>
                      <a:pt x="2467411" y="343779"/>
                    </a:cubicBezTo>
                    <a:cubicBezTo>
                      <a:pt x="2280497" y="406529"/>
                      <a:pt x="2209178" y="287168"/>
                      <a:pt x="1963317" y="343779"/>
                    </a:cubicBezTo>
                    <a:cubicBezTo>
                      <a:pt x="1717456" y="400390"/>
                      <a:pt x="1501575" y="280873"/>
                      <a:pt x="1379628" y="343779"/>
                    </a:cubicBezTo>
                    <a:cubicBezTo>
                      <a:pt x="1257681" y="406685"/>
                      <a:pt x="1090878" y="317287"/>
                      <a:pt x="902065" y="343779"/>
                    </a:cubicBezTo>
                    <a:cubicBezTo>
                      <a:pt x="713252" y="370271"/>
                      <a:pt x="504280" y="327395"/>
                      <a:pt x="397970" y="343779"/>
                    </a:cubicBezTo>
                    <a:cubicBezTo>
                      <a:pt x="165153" y="336441"/>
                      <a:pt x="-848" y="273269"/>
                      <a:pt x="0" y="171890"/>
                    </a:cubicBezTo>
                    <a:cubicBezTo>
                      <a:pt x="7735" y="105561"/>
                      <a:pt x="181118" y="-6197"/>
                      <a:pt x="39797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58089116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85" name="Freeform: Shape 7">
                <a:extLst>
                  <a:ext uri="{FF2B5EF4-FFF2-40B4-BE49-F238E27FC236}">
                    <a16:creationId xmlns:a16="http://schemas.microsoft.com/office/drawing/2014/main" id="{335CCA9B-7FFD-4F30-BDE9-0DF1D156E4A3}"/>
                  </a:ext>
                </a:extLst>
              </p:cNvPr>
              <p:cNvSpPr/>
              <p:nvPr/>
            </p:nvSpPr>
            <p:spPr>
              <a:xfrm>
                <a:off x="4557487" y="4794106"/>
                <a:ext cx="3137246" cy="343779"/>
              </a:xfrm>
              <a:custGeom>
                <a:avLst/>
                <a:gdLst>
                  <a:gd name="connsiteX0" fmla="*/ 361990 w 3137246"/>
                  <a:gd name="connsiteY0" fmla="*/ 0 h 343779"/>
                  <a:gd name="connsiteX1" fmla="*/ 868776 w 3137246"/>
                  <a:gd name="connsiteY1" fmla="*/ 0 h 343779"/>
                  <a:gd name="connsiteX2" fmla="*/ 1351429 w 3137246"/>
                  <a:gd name="connsiteY2" fmla="*/ 0 h 343779"/>
                  <a:gd name="connsiteX3" fmla="*/ 1809950 w 3137246"/>
                  <a:gd name="connsiteY3" fmla="*/ 0 h 343779"/>
                  <a:gd name="connsiteX4" fmla="*/ 2244338 w 3137246"/>
                  <a:gd name="connsiteY4" fmla="*/ 0 h 343779"/>
                  <a:gd name="connsiteX5" fmla="*/ 2775257 w 3137246"/>
                  <a:gd name="connsiteY5" fmla="*/ 0 h 343779"/>
                  <a:gd name="connsiteX6" fmla="*/ 3137246 w 3137246"/>
                  <a:gd name="connsiteY6" fmla="*/ 171890 h 343779"/>
                  <a:gd name="connsiteX7" fmla="*/ 2775257 w 3137246"/>
                  <a:gd name="connsiteY7" fmla="*/ 343779 h 343779"/>
                  <a:gd name="connsiteX8" fmla="*/ 2340869 w 3137246"/>
                  <a:gd name="connsiteY8" fmla="*/ 343779 h 343779"/>
                  <a:gd name="connsiteX9" fmla="*/ 1930614 w 3137246"/>
                  <a:gd name="connsiteY9" fmla="*/ 343779 h 343779"/>
                  <a:gd name="connsiteX10" fmla="*/ 1447960 w 3137246"/>
                  <a:gd name="connsiteY10" fmla="*/ 343779 h 343779"/>
                  <a:gd name="connsiteX11" fmla="*/ 1037705 w 3137246"/>
                  <a:gd name="connsiteY11" fmla="*/ 343779 h 343779"/>
                  <a:gd name="connsiteX12" fmla="*/ 361990 w 3137246"/>
                  <a:gd name="connsiteY12" fmla="*/ 343779 h 343779"/>
                  <a:gd name="connsiteX13" fmla="*/ 0 w 3137246"/>
                  <a:gd name="connsiteY13" fmla="*/ 171890 h 343779"/>
                  <a:gd name="connsiteX14" fmla="*/ 361990 w 3137246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37246" h="343779" fill="none" extrusionOk="0">
                    <a:moveTo>
                      <a:pt x="361990" y="0"/>
                    </a:moveTo>
                    <a:cubicBezTo>
                      <a:pt x="583584" y="-43148"/>
                      <a:pt x="691661" y="47649"/>
                      <a:pt x="868776" y="0"/>
                    </a:cubicBezTo>
                    <a:cubicBezTo>
                      <a:pt x="1045891" y="-47649"/>
                      <a:pt x="1217318" y="25341"/>
                      <a:pt x="1351429" y="0"/>
                    </a:cubicBezTo>
                    <a:cubicBezTo>
                      <a:pt x="1485540" y="-25341"/>
                      <a:pt x="1644857" y="52297"/>
                      <a:pt x="1809950" y="0"/>
                    </a:cubicBezTo>
                    <a:cubicBezTo>
                      <a:pt x="1975043" y="-52297"/>
                      <a:pt x="2099056" y="48367"/>
                      <a:pt x="2244338" y="0"/>
                    </a:cubicBezTo>
                    <a:cubicBezTo>
                      <a:pt x="2389620" y="-48367"/>
                      <a:pt x="2562202" y="15603"/>
                      <a:pt x="2775257" y="0"/>
                    </a:cubicBezTo>
                    <a:cubicBezTo>
                      <a:pt x="3007207" y="6029"/>
                      <a:pt x="3140450" y="72989"/>
                      <a:pt x="3137246" y="171890"/>
                    </a:cubicBezTo>
                    <a:cubicBezTo>
                      <a:pt x="3145075" y="286953"/>
                      <a:pt x="2945940" y="310767"/>
                      <a:pt x="2775257" y="343779"/>
                    </a:cubicBezTo>
                    <a:cubicBezTo>
                      <a:pt x="2565977" y="379136"/>
                      <a:pt x="2478313" y="341938"/>
                      <a:pt x="2340869" y="343779"/>
                    </a:cubicBezTo>
                    <a:cubicBezTo>
                      <a:pt x="2203425" y="345620"/>
                      <a:pt x="2023118" y="298828"/>
                      <a:pt x="1930614" y="343779"/>
                    </a:cubicBezTo>
                    <a:cubicBezTo>
                      <a:pt x="1838110" y="388730"/>
                      <a:pt x="1653978" y="326271"/>
                      <a:pt x="1447960" y="343779"/>
                    </a:cubicBezTo>
                    <a:cubicBezTo>
                      <a:pt x="1241942" y="361287"/>
                      <a:pt x="1213779" y="341004"/>
                      <a:pt x="1037705" y="343779"/>
                    </a:cubicBezTo>
                    <a:cubicBezTo>
                      <a:pt x="861632" y="346554"/>
                      <a:pt x="543787" y="285814"/>
                      <a:pt x="361990" y="343779"/>
                    </a:cubicBezTo>
                    <a:cubicBezTo>
                      <a:pt x="153876" y="344603"/>
                      <a:pt x="12489" y="274785"/>
                      <a:pt x="0" y="171890"/>
                    </a:cubicBezTo>
                    <a:cubicBezTo>
                      <a:pt x="38240" y="64217"/>
                      <a:pt x="172770" y="-34747"/>
                      <a:pt x="361990" y="0"/>
                    </a:cubicBezTo>
                    <a:close/>
                  </a:path>
                  <a:path w="3137246" h="343779" stroke="0" extrusionOk="0">
                    <a:moveTo>
                      <a:pt x="361990" y="0"/>
                    </a:moveTo>
                    <a:cubicBezTo>
                      <a:pt x="616430" y="-11466"/>
                      <a:pt x="710252" y="22622"/>
                      <a:pt x="892909" y="0"/>
                    </a:cubicBezTo>
                    <a:cubicBezTo>
                      <a:pt x="1075566" y="-22622"/>
                      <a:pt x="1174608" y="16331"/>
                      <a:pt x="1327297" y="0"/>
                    </a:cubicBezTo>
                    <a:cubicBezTo>
                      <a:pt x="1479986" y="-16331"/>
                      <a:pt x="1654400" y="43199"/>
                      <a:pt x="1809950" y="0"/>
                    </a:cubicBezTo>
                    <a:cubicBezTo>
                      <a:pt x="1965500" y="-43199"/>
                      <a:pt x="2059114" y="19283"/>
                      <a:pt x="2268471" y="0"/>
                    </a:cubicBezTo>
                    <a:cubicBezTo>
                      <a:pt x="2477828" y="-19283"/>
                      <a:pt x="2673023" y="24113"/>
                      <a:pt x="2775257" y="0"/>
                    </a:cubicBezTo>
                    <a:cubicBezTo>
                      <a:pt x="2955225" y="-6018"/>
                      <a:pt x="3120799" y="75028"/>
                      <a:pt x="3137246" y="171890"/>
                    </a:cubicBezTo>
                    <a:cubicBezTo>
                      <a:pt x="3112555" y="268770"/>
                      <a:pt x="2955672" y="388921"/>
                      <a:pt x="2775257" y="343779"/>
                    </a:cubicBezTo>
                    <a:cubicBezTo>
                      <a:pt x="2648140" y="360422"/>
                      <a:pt x="2510270" y="298318"/>
                      <a:pt x="2340869" y="343779"/>
                    </a:cubicBezTo>
                    <a:cubicBezTo>
                      <a:pt x="2171468" y="389240"/>
                      <a:pt x="1946315" y="324160"/>
                      <a:pt x="1809950" y="343779"/>
                    </a:cubicBezTo>
                    <a:cubicBezTo>
                      <a:pt x="1673585" y="363398"/>
                      <a:pt x="1482020" y="334858"/>
                      <a:pt x="1375562" y="343779"/>
                    </a:cubicBezTo>
                    <a:cubicBezTo>
                      <a:pt x="1269104" y="352700"/>
                      <a:pt x="1065648" y="294564"/>
                      <a:pt x="844643" y="343779"/>
                    </a:cubicBezTo>
                    <a:cubicBezTo>
                      <a:pt x="623638" y="392994"/>
                      <a:pt x="532590" y="315470"/>
                      <a:pt x="361990" y="343779"/>
                    </a:cubicBezTo>
                    <a:cubicBezTo>
                      <a:pt x="150640" y="327986"/>
                      <a:pt x="-73" y="287425"/>
                      <a:pt x="0" y="171890"/>
                    </a:cubicBezTo>
                    <a:cubicBezTo>
                      <a:pt x="2280" y="69430"/>
                      <a:pt x="197715" y="30205"/>
                      <a:pt x="36199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23437227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186" name="Freeform: Shape 8">
                <a:extLst>
                  <a:ext uri="{FF2B5EF4-FFF2-40B4-BE49-F238E27FC236}">
                    <a16:creationId xmlns:a16="http://schemas.microsoft.com/office/drawing/2014/main" id="{6672918D-A4E9-4952-B5C9-B25DE8C77716}"/>
                  </a:ext>
                </a:extLst>
              </p:cNvPr>
              <p:cNvSpPr/>
              <p:nvPr/>
            </p:nvSpPr>
            <p:spPr>
              <a:xfrm>
                <a:off x="5832594" y="5293408"/>
                <a:ext cx="744855" cy="343779"/>
              </a:xfrm>
              <a:custGeom>
                <a:avLst/>
                <a:gdLst>
                  <a:gd name="connsiteX0" fmla="*/ 0 w 744855"/>
                  <a:gd name="connsiteY0" fmla="*/ 0 h 343779"/>
                  <a:gd name="connsiteX1" fmla="*/ 372428 w 744855"/>
                  <a:gd name="connsiteY1" fmla="*/ 343779 h 343779"/>
                  <a:gd name="connsiteX2" fmla="*/ 744855 w 744855"/>
                  <a:gd name="connsiteY2" fmla="*/ 0 h 343779"/>
                  <a:gd name="connsiteX3" fmla="*/ 357530 w 744855"/>
                  <a:gd name="connsiteY3" fmla="*/ 0 h 343779"/>
                  <a:gd name="connsiteX4" fmla="*/ 0 w 744855"/>
                  <a:gd name="connsiteY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4855" h="343779" fill="none" extrusionOk="0">
                    <a:moveTo>
                      <a:pt x="0" y="0"/>
                    </a:moveTo>
                    <a:cubicBezTo>
                      <a:pt x="2084" y="205288"/>
                      <a:pt x="185320" y="318380"/>
                      <a:pt x="372428" y="343779"/>
                    </a:cubicBezTo>
                    <a:cubicBezTo>
                      <a:pt x="590212" y="316962"/>
                      <a:pt x="695838" y="225835"/>
                      <a:pt x="744855" y="0"/>
                    </a:cubicBezTo>
                    <a:cubicBezTo>
                      <a:pt x="606368" y="29256"/>
                      <a:pt x="507638" y="-16117"/>
                      <a:pt x="357530" y="0"/>
                    </a:cubicBezTo>
                    <a:cubicBezTo>
                      <a:pt x="207422" y="16117"/>
                      <a:pt x="119858" y="-4262"/>
                      <a:pt x="0" y="0"/>
                    </a:cubicBezTo>
                    <a:close/>
                  </a:path>
                  <a:path w="744855" h="343779" stroke="0" extrusionOk="0">
                    <a:moveTo>
                      <a:pt x="0" y="0"/>
                    </a:moveTo>
                    <a:cubicBezTo>
                      <a:pt x="40944" y="194277"/>
                      <a:pt x="212540" y="338563"/>
                      <a:pt x="372428" y="343779"/>
                    </a:cubicBezTo>
                    <a:cubicBezTo>
                      <a:pt x="552782" y="344745"/>
                      <a:pt x="735051" y="177376"/>
                      <a:pt x="744855" y="0"/>
                    </a:cubicBezTo>
                    <a:cubicBezTo>
                      <a:pt x="617036" y="40698"/>
                      <a:pt x="541850" y="-24725"/>
                      <a:pt x="387325" y="0"/>
                    </a:cubicBezTo>
                    <a:cubicBezTo>
                      <a:pt x="232800" y="24725"/>
                      <a:pt x="172259" y="-5374"/>
                      <a:pt x="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36269956">
                      <a:custGeom>
                        <a:avLst/>
                        <a:gdLst>
                          <a:gd name="connsiteX0" fmla="*/ 0 w 744855"/>
                          <a:gd name="connsiteY0" fmla="*/ 0 h 343779"/>
                          <a:gd name="connsiteX1" fmla="*/ 372428 w 744855"/>
                          <a:gd name="connsiteY1" fmla="*/ 343779 h 343779"/>
                          <a:gd name="connsiteX2" fmla="*/ 744855 w 744855"/>
                          <a:gd name="connsiteY2" fmla="*/ 0 h 343779"/>
                          <a:gd name="connsiteX3" fmla="*/ 0 w 744855"/>
                          <a:gd name="connsiteY3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744855" h="343779">
                            <a:moveTo>
                              <a:pt x="0" y="0"/>
                            </a:moveTo>
                            <a:cubicBezTo>
                              <a:pt x="17189" y="194808"/>
                              <a:pt x="177619" y="343779"/>
                              <a:pt x="372428" y="343779"/>
                            </a:cubicBezTo>
                            <a:cubicBezTo>
                              <a:pt x="567236" y="343779"/>
                              <a:pt x="727666" y="194808"/>
                              <a:pt x="744855" y="0"/>
                            </a:cubicBez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" name="Freeform: Shape 9">
                <a:extLst>
                  <a:ext uri="{FF2B5EF4-FFF2-40B4-BE49-F238E27FC236}">
                    <a16:creationId xmlns:a16="http://schemas.microsoft.com/office/drawing/2014/main" id="{61B7926A-BED1-47DE-8799-E33E6BCC0585}"/>
                  </a:ext>
                </a:extLst>
              </p:cNvPr>
              <p:cNvSpPr/>
              <p:nvPr/>
            </p:nvSpPr>
            <p:spPr>
              <a:xfrm>
                <a:off x="4715313" y="1022545"/>
                <a:ext cx="2979420" cy="3094013"/>
              </a:xfrm>
              <a:custGeom>
                <a:avLst/>
                <a:gdLst>
                  <a:gd name="connsiteX0" fmla="*/ 1489710 w 2979420"/>
                  <a:gd name="connsiteY0" fmla="*/ 0 h 3094013"/>
                  <a:gd name="connsiteX1" fmla="*/ 1489710 w 2979420"/>
                  <a:gd name="connsiteY1" fmla="*/ 0 h 3094013"/>
                  <a:gd name="connsiteX2" fmla="*/ 1489710 w 2979420"/>
                  <a:gd name="connsiteY2" fmla="*/ 0 h 3094013"/>
                  <a:gd name="connsiteX3" fmla="*/ 0 w 2979420"/>
                  <a:gd name="connsiteY3" fmla="*/ 1472521 h 3094013"/>
                  <a:gd name="connsiteX4" fmla="*/ 0 w 2979420"/>
                  <a:gd name="connsiteY4" fmla="*/ 1524088 h 3094013"/>
                  <a:gd name="connsiteX5" fmla="*/ 103134 w 2979420"/>
                  <a:gd name="connsiteY5" fmla="*/ 2039757 h 3094013"/>
                  <a:gd name="connsiteX6" fmla="*/ 360968 w 2979420"/>
                  <a:gd name="connsiteY6" fmla="*/ 2463751 h 3094013"/>
                  <a:gd name="connsiteX7" fmla="*/ 710477 w 2979420"/>
                  <a:gd name="connsiteY7" fmla="*/ 3030987 h 3094013"/>
                  <a:gd name="connsiteX8" fmla="*/ 813611 w 2979420"/>
                  <a:gd name="connsiteY8" fmla="*/ 3094013 h 3094013"/>
                  <a:gd name="connsiteX9" fmla="*/ 1277866 w 2979420"/>
                  <a:gd name="connsiteY9" fmla="*/ 3094013 h 3094013"/>
                  <a:gd name="connsiteX10" fmla="*/ 1728598 w 2979420"/>
                  <a:gd name="connsiteY10" fmla="*/ 3094013 h 3094013"/>
                  <a:gd name="connsiteX11" fmla="*/ 2165809 w 2979420"/>
                  <a:gd name="connsiteY11" fmla="*/ 3094013 h 3094013"/>
                  <a:gd name="connsiteX12" fmla="*/ 2268943 w 2979420"/>
                  <a:gd name="connsiteY12" fmla="*/ 3030987 h 3094013"/>
                  <a:gd name="connsiteX13" fmla="*/ 2618452 w 2979420"/>
                  <a:gd name="connsiteY13" fmla="*/ 2463751 h 3094013"/>
                  <a:gd name="connsiteX14" fmla="*/ 2876286 w 2979420"/>
                  <a:gd name="connsiteY14" fmla="*/ 2039757 h 3094013"/>
                  <a:gd name="connsiteX15" fmla="*/ 2979420 w 2979420"/>
                  <a:gd name="connsiteY15" fmla="*/ 1524088 h 3094013"/>
                  <a:gd name="connsiteX16" fmla="*/ 2979420 w 2979420"/>
                  <a:gd name="connsiteY16" fmla="*/ 1472521 h 3094013"/>
                  <a:gd name="connsiteX17" fmla="*/ 1489710 w 2979420"/>
                  <a:gd name="connsiteY17" fmla="*/ 0 h 3094013"/>
                  <a:gd name="connsiteX18" fmla="*/ 2635641 w 2979420"/>
                  <a:gd name="connsiteY18" fmla="*/ 1518358 h 3094013"/>
                  <a:gd name="connsiteX19" fmla="*/ 2555426 w 2979420"/>
                  <a:gd name="connsiteY19" fmla="*/ 1919434 h 3094013"/>
                  <a:gd name="connsiteX20" fmla="*/ 2360618 w 2979420"/>
                  <a:gd name="connsiteY20" fmla="*/ 2234565 h 3094013"/>
                  <a:gd name="connsiteX21" fmla="*/ 2028298 w 2979420"/>
                  <a:gd name="connsiteY21" fmla="*/ 2750234 h 3094013"/>
                  <a:gd name="connsiteX22" fmla="*/ 1489710 w 2979420"/>
                  <a:gd name="connsiteY22" fmla="*/ 2750234 h 3094013"/>
                  <a:gd name="connsiteX23" fmla="*/ 956852 w 2979420"/>
                  <a:gd name="connsiteY23" fmla="*/ 2750234 h 3094013"/>
                  <a:gd name="connsiteX24" fmla="*/ 624532 w 2979420"/>
                  <a:gd name="connsiteY24" fmla="*/ 2234565 h 3094013"/>
                  <a:gd name="connsiteX25" fmla="*/ 429724 w 2979420"/>
                  <a:gd name="connsiteY25" fmla="*/ 1919434 h 3094013"/>
                  <a:gd name="connsiteX26" fmla="*/ 349509 w 2979420"/>
                  <a:gd name="connsiteY26" fmla="*/ 1518358 h 3094013"/>
                  <a:gd name="connsiteX27" fmla="*/ 349509 w 2979420"/>
                  <a:gd name="connsiteY27" fmla="*/ 1472521 h 3094013"/>
                  <a:gd name="connsiteX28" fmla="*/ 1495440 w 2979420"/>
                  <a:gd name="connsiteY28" fmla="*/ 338050 h 3094013"/>
                  <a:gd name="connsiteX29" fmla="*/ 1495440 w 2979420"/>
                  <a:gd name="connsiteY29" fmla="*/ 338050 h 3094013"/>
                  <a:gd name="connsiteX30" fmla="*/ 1495440 w 2979420"/>
                  <a:gd name="connsiteY30" fmla="*/ 338050 h 3094013"/>
                  <a:gd name="connsiteX31" fmla="*/ 1495440 w 2979420"/>
                  <a:gd name="connsiteY31" fmla="*/ 338050 h 3094013"/>
                  <a:gd name="connsiteX32" fmla="*/ 1495440 w 2979420"/>
                  <a:gd name="connsiteY32" fmla="*/ 338050 h 3094013"/>
                  <a:gd name="connsiteX33" fmla="*/ 1495440 w 2979420"/>
                  <a:gd name="connsiteY33" fmla="*/ 338050 h 3094013"/>
                  <a:gd name="connsiteX34" fmla="*/ 1495440 w 2979420"/>
                  <a:gd name="connsiteY34" fmla="*/ 338050 h 3094013"/>
                  <a:gd name="connsiteX35" fmla="*/ 2641371 w 2979420"/>
                  <a:gd name="connsiteY35" fmla="*/ 1472521 h 3094013"/>
                  <a:gd name="connsiteX36" fmla="*/ 2641371 w 2979420"/>
                  <a:gd name="connsiteY36" fmla="*/ 1518358 h 3094013"/>
                  <a:gd name="connsiteX37" fmla="*/ 2635641 w 2979420"/>
                  <a:gd name="connsiteY37" fmla="*/ 1518358 h 309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979420" h="3094013" fill="none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607651" y="9953"/>
                      <a:pt x="-115649" y="673391"/>
                      <a:pt x="0" y="1472521"/>
                    </a:cubicBezTo>
                    <a:cubicBezTo>
                      <a:pt x="3957" y="1489478"/>
                      <a:pt x="-1465" y="1505382"/>
                      <a:pt x="0" y="1524088"/>
                    </a:cubicBezTo>
                    <a:cubicBezTo>
                      <a:pt x="10256" y="1714824"/>
                      <a:pt x="29645" y="1851868"/>
                      <a:pt x="103134" y="2039757"/>
                    </a:cubicBezTo>
                    <a:cubicBezTo>
                      <a:pt x="191719" y="2209030"/>
                      <a:pt x="216698" y="2335876"/>
                      <a:pt x="360968" y="2463751"/>
                    </a:cubicBezTo>
                    <a:cubicBezTo>
                      <a:pt x="477414" y="2595134"/>
                      <a:pt x="677999" y="2885556"/>
                      <a:pt x="710477" y="3030987"/>
                    </a:cubicBezTo>
                    <a:cubicBezTo>
                      <a:pt x="735993" y="3074785"/>
                      <a:pt x="772135" y="3092348"/>
                      <a:pt x="813611" y="3094013"/>
                    </a:cubicBezTo>
                    <a:cubicBezTo>
                      <a:pt x="999907" y="3043891"/>
                      <a:pt x="1173016" y="3148825"/>
                      <a:pt x="1277866" y="3094013"/>
                    </a:cubicBezTo>
                    <a:cubicBezTo>
                      <a:pt x="1382716" y="3039201"/>
                      <a:pt x="1629641" y="3118835"/>
                      <a:pt x="1728598" y="3094013"/>
                    </a:cubicBezTo>
                    <a:cubicBezTo>
                      <a:pt x="1827555" y="3069191"/>
                      <a:pt x="1972185" y="3112669"/>
                      <a:pt x="2165809" y="3094013"/>
                    </a:cubicBezTo>
                    <a:cubicBezTo>
                      <a:pt x="2219317" y="3085724"/>
                      <a:pt x="2242656" y="3074162"/>
                      <a:pt x="2268943" y="3030987"/>
                    </a:cubicBezTo>
                    <a:cubicBezTo>
                      <a:pt x="2344238" y="2919476"/>
                      <a:pt x="2506248" y="2592934"/>
                      <a:pt x="2618452" y="2463751"/>
                    </a:cubicBezTo>
                    <a:cubicBezTo>
                      <a:pt x="2738852" y="2312326"/>
                      <a:pt x="2807260" y="2206759"/>
                      <a:pt x="2876286" y="2039757"/>
                    </a:cubicBezTo>
                    <a:cubicBezTo>
                      <a:pt x="2922694" y="1879959"/>
                      <a:pt x="2991630" y="1732896"/>
                      <a:pt x="2979420" y="1524088"/>
                    </a:cubicBezTo>
                    <a:cubicBezTo>
                      <a:pt x="2973568" y="1500864"/>
                      <a:pt x="2979624" y="1497427"/>
                      <a:pt x="2979420" y="1472521"/>
                    </a:cubicBezTo>
                    <a:cubicBezTo>
                      <a:pt x="3034786" y="836592"/>
                      <a:pt x="2332944" y="-28590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50952" y="1662800"/>
                      <a:pt x="2581397" y="1787278"/>
                      <a:pt x="2555426" y="1919434"/>
                    </a:cubicBezTo>
                    <a:cubicBezTo>
                      <a:pt x="2518056" y="2047152"/>
                      <a:pt x="2454726" y="2172021"/>
                      <a:pt x="2360618" y="2234565"/>
                    </a:cubicBezTo>
                    <a:cubicBezTo>
                      <a:pt x="2210922" y="2380925"/>
                      <a:pt x="2124036" y="2558092"/>
                      <a:pt x="2028298" y="2750234"/>
                    </a:cubicBezTo>
                    <a:cubicBezTo>
                      <a:pt x="1868942" y="2763332"/>
                      <a:pt x="1602005" y="2713914"/>
                      <a:pt x="1489710" y="2750234"/>
                    </a:cubicBezTo>
                    <a:cubicBezTo>
                      <a:pt x="1235944" y="2789226"/>
                      <a:pt x="1073064" y="2695501"/>
                      <a:pt x="956852" y="2750234"/>
                    </a:cubicBezTo>
                    <a:cubicBezTo>
                      <a:pt x="888960" y="2552193"/>
                      <a:pt x="738654" y="2362123"/>
                      <a:pt x="624532" y="2234565"/>
                    </a:cubicBezTo>
                    <a:cubicBezTo>
                      <a:pt x="562862" y="2129004"/>
                      <a:pt x="470893" y="2020037"/>
                      <a:pt x="429724" y="1919434"/>
                    </a:cubicBezTo>
                    <a:cubicBezTo>
                      <a:pt x="367578" y="1757274"/>
                      <a:pt x="358458" y="1620856"/>
                      <a:pt x="349509" y="1518358"/>
                    </a:cubicBezTo>
                    <a:cubicBezTo>
                      <a:pt x="349094" y="1500428"/>
                      <a:pt x="351644" y="1494659"/>
                      <a:pt x="349509" y="1472521"/>
                    </a:cubicBezTo>
                    <a:cubicBezTo>
                      <a:pt x="273381" y="1008015"/>
                      <a:pt x="979067" y="317046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093670" y="355316"/>
                      <a:pt x="2537220" y="795627"/>
                      <a:pt x="2641371" y="1472521"/>
                    </a:cubicBezTo>
                    <a:cubicBezTo>
                      <a:pt x="2642750" y="1483000"/>
                      <a:pt x="2640936" y="1507236"/>
                      <a:pt x="2641371" y="1518358"/>
                    </a:cubicBezTo>
                    <a:cubicBezTo>
                      <a:pt x="2638732" y="1518944"/>
                      <a:pt x="2637527" y="1518195"/>
                      <a:pt x="2635641" y="1518358"/>
                    </a:cubicBezTo>
                    <a:close/>
                  </a:path>
                  <a:path w="2979420" h="3094013" stroke="0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713424" y="-742"/>
                      <a:pt x="59605" y="885487"/>
                      <a:pt x="0" y="1472521"/>
                    </a:cubicBezTo>
                    <a:cubicBezTo>
                      <a:pt x="1201" y="1492270"/>
                      <a:pt x="-1805" y="1503684"/>
                      <a:pt x="0" y="1524088"/>
                    </a:cubicBezTo>
                    <a:cubicBezTo>
                      <a:pt x="4408" y="1745478"/>
                      <a:pt x="20644" y="1868518"/>
                      <a:pt x="103134" y="2039757"/>
                    </a:cubicBezTo>
                    <a:cubicBezTo>
                      <a:pt x="137374" y="2186357"/>
                      <a:pt x="245752" y="2327999"/>
                      <a:pt x="360968" y="2463751"/>
                    </a:cubicBezTo>
                    <a:cubicBezTo>
                      <a:pt x="458416" y="2614321"/>
                      <a:pt x="660484" y="2865822"/>
                      <a:pt x="710477" y="3030987"/>
                    </a:cubicBezTo>
                    <a:cubicBezTo>
                      <a:pt x="721480" y="3075812"/>
                      <a:pt x="766127" y="3091310"/>
                      <a:pt x="813611" y="3094013"/>
                    </a:cubicBezTo>
                    <a:cubicBezTo>
                      <a:pt x="1016868" y="3047718"/>
                      <a:pt x="1089545" y="3105221"/>
                      <a:pt x="1264344" y="3094013"/>
                    </a:cubicBezTo>
                    <a:cubicBezTo>
                      <a:pt x="1439143" y="3082805"/>
                      <a:pt x="1527092" y="3123123"/>
                      <a:pt x="1715076" y="3094013"/>
                    </a:cubicBezTo>
                    <a:cubicBezTo>
                      <a:pt x="1903060" y="3064903"/>
                      <a:pt x="2020585" y="3126330"/>
                      <a:pt x="2165809" y="3094013"/>
                    </a:cubicBezTo>
                    <a:cubicBezTo>
                      <a:pt x="2212466" y="3089825"/>
                      <a:pt x="2249093" y="3069754"/>
                      <a:pt x="2268943" y="3030987"/>
                    </a:cubicBezTo>
                    <a:cubicBezTo>
                      <a:pt x="2360421" y="2886234"/>
                      <a:pt x="2465826" y="2612103"/>
                      <a:pt x="2618452" y="2463751"/>
                    </a:cubicBezTo>
                    <a:cubicBezTo>
                      <a:pt x="2740944" y="2322967"/>
                      <a:pt x="2823805" y="2174723"/>
                      <a:pt x="2876286" y="2039757"/>
                    </a:cubicBezTo>
                    <a:cubicBezTo>
                      <a:pt x="2939986" y="1880508"/>
                      <a:pt x="2986468" y="1681536"/>
                      <a:pt x="2979420" y="1524088"/>
                    </a:cubicBezTo>
                    <a:cubicBezTo>
                      <a:pt x="2973491" y="1505940"/>
                      <a:pt x="2981649" y="1496446"/>
                      <a:pt x="2979420" y="1472521"/>
                    </a:cubicBezTo>
                    <a:cubicBezTo>
                      <a:pt x="2783983" y="769195"/>
                      <a:pt x="2248601" y="9356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49446" y="1647649"/>
                      <a:pt x="2598899" y="1766071"/>
                      <a:pt x="2555426" y="1919434"/>
                    </a:cubicBezTo>
                    <a:cubicBezTo>
                      <a:pt x="2504105" y="2023086"/>
                      <a:pt x="2460887" y="2173233"/>
                      <a:pt x="2360618" y="2234565"/>
                    </a:cubicBezTo>
                    <a:cubicBezTo>
                      <a:pt x="2189493" y="2380781"/>
                      <a:pt x="2112924" y="2555432"/>
                      <a:pt x="2028298" y="2750234"/>
                    </a:cubicBezTo>
                    <a:cubicBezTo>
                      <a:pt x="1760504" y="2805811"/>
                      <a:pt x="1749844" y="2733572"/>
                      <a:pt x="1489710" y="2750234"/>
                    </a:cubicBezTo>
                    <a:cubicBezTo>
                      <a:pt x="1352401" y="2755440"/>
                      <a:pt x="1199159" y="2709959"/>
                      <a:pt x="956852" y="2750234"/>
                    </a:cubicBezTo>
                    <a:cubicBezTo>
                      <a:pt x="850413" y="2561381"/>
                      <a:pt x="705856" y="2371286"/>
                      <a:pt x="624532" y="2234565"/>
                    </a:cubicBezTo>
                    <a:cubicBezTo>
                      <a:pt x="511320" y="2157841"/>
                      <a:pt x="483336" y="2044935"/>
                      <a:pt x="429724" y="1919434"/>
                    </a:cubicBezTo>
                    <a:cubicBezTo>
                      <a:pt x="380684" y="1815876"/>
                      <a:pt x="372615" y="1673006"/>
                      <a:pt x="349509" y="1518358"/>
                    </a:cubicBezTo>
                    <a:cubicBezTo>
                      <a:pt x="347125" y="1507977"/>
                      <a:pt x="350577" y="1495050"/>
                      <a:pt x="349509" y="1472521"/>
                    </a:cubicBezTo>
                    <a:cubicBezTo>
                      <a:pt x="435540" y="831734"/>
                      <a:pt x="867194" y="330947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108107" y="305185"/>
                      <a:pt x="2642208" y="723210"/>
                      <a:pt x="2641371" y="1472521"/>
                    </a:cubicBezTo>
                    <a:cubicBezTo>
                      <a:pt x="2642839" y="1490576"/>
                      <a:pt x="2641281" y="1508447"/>
                      <a:pt x="2641371" y="1518358"/>
                    </a:cubicBezTo>
                    <a:cubicBezTo>
                      <a:pt x="2639519" y="1518844"/>
                      <a:pt x="2638170" y="1518045"/>
                      <a:pt x="2635641" y="1518358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121160290">
                      <a:custGeom>
                        <a:avLst/>
                        <a:gdLst>
                          <a:gd name="connsiteX0" fmla="*/ 1489710 w 2979420"/>
                          <a:gd name="connsiteY0" fmla="*/ 0 h 3094013"/>
                          <a:gd name="connsiteX1" fmla="*/ 1489710 w 2979420"/>
                          <a:gd name="connsiteY1" fmla="*/ 0 h 3094013"/>
                          <a:gd name="connsiteX2" fmla="*/ 1489710 w 2979420"/>
                          <a:gd name="connsiteY2" fmla="*/ 0 h 3094013"/>
                          <a:gd name="connsiteX3" fmla="*/ 0 w 2979420"/>
                          <a:gd name="connsiteY3" fmla="*/ 1472521 h 3094013"/>
                          <a:gd name="connsiteX4" fmla="*/ 0 w 2979420"/>
                          <a:gd name="connsiteY4" fmla="*/ 1524088 h 3094013"/>
                          <a:gd name="connsiteX5" fmla="*/ 103134 w 2979420"/>
                          <a:gd name="connsiteY5" fmla="*/ 2039757 h 3094013"/>
                          <a:gd name="connsiteX6" fmla="*/ 360968 w 2979420"/>
                          <a:gd name="connsiteY6" fmla="*/ 2463751 h 3094013"/>
                          <a:gd name="connsiteX7" fmla="*/ 710477 w 2979420"/>
                          <a:gd name="connsiteY7" fmla="*/ 3030987 h 3094013"/>
                          <a:gd name="connsiteX8" fmla="*/ 813611 w 2979420"/>
                          <a:gd name="connsiteY8" fmla="*/ 3094013 h 3094013"/>
                          <a:gd name="connsiteX9" fmla="*/ 2165809 w 2979420"/>
                          <a:gd name="connsiteY9" fmla="*/ 3094013 h 3094013"/>
                          <a:gd name="connsiteX10" fmla="*/ 2268943 w 2979420"/>
                          <a:gd name="connsiteY10" fmla="*/ 3030987 h 3094013"/>
                          <a:gd name="connsiteX11" fmla="*/ 2618452 w 2979420"/>
                          <a:gd name="connsiteY11" fmla="*/ 2463751 h 3094013"/>
                          <a:gd name="connsiteX12" fmla="*/ 2876286 w 2979420"/>
                          <a:gd name="connsiteY12" fmla="*/ 2039757 h 3094013"/>
                          <a:gd name="connsiteX13" fmla="*/ 2979420 w 2979420"/>
                          <a:gd name="connsiteY13" fmla="*/ 1524088 h 3094013"/>
                          <a:gd name="connsiteX14" fmla="*/ 2979420 w 2979420"/>
                          <a:gd name="connsiteY14" fmla="*/ 1472521 h 3094013"/>
                          <a:gd name="connsiteX15" fmla="*/ 1489710 w 2979420"/>
                          <a:gd name="connsiteY15" fmla="*/ 0 h 3094013"/>
                          <a:gd name="connsiteX16" fmla="*/ 2635641 w 2979420"/>
                          <a:gd name="connsiteY16" fmla="*/ 1518358 h 3094013"/>
                          <a:gd name="connsiteX17" fmla="*/ 2555426 w 2979420"/>
                          <a:gd name="connsiteY17" fmla="*/ 1919434 h 3094013"/>
                          <a:gd name="connsiteX18" fmla="*/ 2360618 w 2979420"/>
                          <a:gd name="connsiteY18" fmla="*/ 2234565 h 3094013"/>
                          <a:gd name="connsiteX19" fmla="*/ 2028298 w 2979420"/>
                          <a:gd name="connsiteY19" fmla="*/ 2750234 h 3094013"/>
                          <a:gd name="connsiteX20" fmla="*/ 1489710 w 2979420"/>
                          <a:gd name="connsiteY20" fmla="*/ 2750234 h 3094013"/>
                          <a:gd name="connsiteX21" fmla="*/ 956852 w 2979420"/>
                          <a:gd name="connsiteY21" fmla="*/ 2750234 h 3094013"/>
                          <a:gd name="connsiteX22" fmla="*/ 624532 w 2979420"/>
                          <a:gd name="connsiteY22" fmla="*/ 2234565 h 3094013"/>
                          <a:gd name="connsiteX23" fmla="*/ 429724 w 2979420"/>
                          <a:gd name="connsiteY23" fmla="*/ 1919434 h 3094013"/>
                          <a:gd name="connsiteX24" fmla="*/ 349509 w 2979420"/>
                          <a:gd name="connsiteY24" fmla="*/ 1518358 h 3094013"/>
                          <a:gd name="connsiteX25" fmla="*/ 349509 w 2979420"/>
                          <a:gd name="connsiteY25" fmla="*/ 1472521 h 3094013"/>
                          <a:gd name="connsiteX26" fmla="*/ 1495440 w 2979420"/>
                          <a:gd name="connsiteY26" fmla="*/ 338050 h 3094013"/>
                          <a:gd name="connsiteX27" fmla="*/ 1495440 w 2979420"/>
                          <a:gd name="connsiteY27" fmla="*/ 338050 h 3094013"/>
                          <a:gd name="connsiteX28" fmla="*/ 1495440 w 2979420"/>
                          <a:gd name="connsiteY28" fmla="*/ 338050 h 3094013"/>
                          <a:gd name="connsiteX29" fmla="*/ 1495440 w 2979420"/>
                          <a:gd name="connsiteY29" fmla="*/ 338050 h 3094013"/>
                          <a:gd name="connsiteX30" fmla="*/ 1495440 w 2979420"/>
                          <a:gd name="connsiteY30" fmla="*/ 338050 h 3094013"/>
                          <a:gd name="connsiteX31" fmla="*/ 1495440 w 2979420"/>
                          <a:gd name="connsiteY31" fmla="*/ 338050 h 3094013"/>
                          <a:gd name="connsiteX32" fmla="*/ 1495440 w 2979420"/>
                          <a:gd name="connsiteY32" fmla="*/ 338050 h 3094013"/>
                          <a:gd name="connsiteX33" fmla="*/ 2641371 w 2979420"/>
                          <a:gd name="connsiteY33" fmla="*/ 1472521 h 3094013"/>
                          <a:gd name="connsiteX34" fmla="*/ 2641371 w 2979420"/>
                          <a:gd name="connsiteY34" fmla="*/ 1518358 h 309401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</a:cxnLst>
                        <a:rect l="l" t="t" r="r" b="b"/>
                        <a:pathLst>
                          <a:path w="2979420" h="3094013">
                            <a:moveTo>
                              <a:pt x="1489710" y="0"/>
                            </a:move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676099" y="5730"/>
                              <a:pt x="17189" y="658910"/>
                              <a:pt x="0" y="1472521"/>
                            </a:cubicBezTo>
                            <a:lnTo>
                              <a:pt x="0" y="1524088"/>
                            </a:lnTo>
                            <a:cubicBezTo>
                              <a:pt x="5730" y="1701707"/>
                              <a:pt x="40108" y="1873597"/>
                              <a:pt x="103134" y="2039757"/>
                            </a:cubicBezTo>
                            <a:cubicBezTo>
                              <a:pt x="166160" y="2194458"/>
                              <a:pt x="252105" y="2337699"/>
                              <a:pt x="360968" y="2463751"/>
                            </a:cubicBezTo>
                            <a:cubicBezTo>
                              <a:pt x="498480" y="2612722"/>
                              <a:pt x="647451" y="2904935"/>
                              <a:pt x="710477" y="3030987"/>
                            </a:cubicBezTo>
                            <a:cubicBezTo>
                              <a:pt x="727666" y="3071095"/>
                              <a:pt x="767774" y="3094013"/>
                              <a:pt x="813611" y="3094013"/>
                            </a:cubicBezTo>
                            <a:lnTo>
                              <a:pt x="2165809" y="3094013"/>
                            </a:lnTo>
                            <a:cubicBezTo>
                              <a:pt x="2211647" y="3094013"/>
                              <a:pt x="2251754" y="3071095"/>
                              <a:pt x="2268943" y="3030987"/>
                            </a:cubicBezTo>
                            <a:cubicBezTo>
                              <a:pt x="2331969" y="2904935"/>
                              <a:pt x="2480941" y="2612722"/>
                              <a:pt x="2618452" y="2463751"/>
                            </a:cubicBezTo>
                            <a:cubicBezTo>
                              <a:pt x="2727315" y="2337699"/>
                              <a:pt x="2818990" y="2194458"/>
                              <a:pt x="2876286" y="2039757"/>
                            </a:cubicBezTo>
                            <a:cubicBezTo>
                              <a:pt x="2939313" y="1873597"/>
                              <a:pt x="2973691" y="1701707"/>
                              <a:pt x="2979420" y="1524088"/>
                            </a:cubicBezTo>
                            <a:lnTo>
                              <a:pt x="2979420" y="1472521"/>
                            </a:lnTo>
                            <a:cubicBezTo>
                              <a:pt x="2962231" y="658910"/>
                              <a:pt x="2303321" y="5730"/>
                              <a:pt x="1489710" y="0"/>
                            </a:cubicBezTo>
                            <a:close/>
                            <a:moveTo>
                              <a:pt x="2635641" y="1518358"/>
                            </a:moveTo>
                            <a:cubicBezTo>
                              <a:pt x="2629911" y="1655870"/>
                              <a:pt x="2601263" y="1793382"/>
                              <a:pt x="2555426" y="1919434"/>
                            </a:cubicBezTo>
                            <a:cubicBezTo>
                              <a:pt x="2509589" y="2034027"/>
                              <a:pt x="2446562" y="2142891"/>
                              <a:pt x="2360618" y="2234565"/>
                            </a:cubicBezTo>
                            <a:cubicBezTo>
                              <a:pt x="2228836" y="2394996"/>
                              <a:pt x="2114243" y="2566885"/>
                              <a:pt x="2028298" y="2750234"/>
                            </a:cubicBezTo>
                            <a:lnTo>
                              <a:pt x="1489710" y="2750234"/>
                            </a:lnTo>
                            <a:lnTo>
                              <a:pt x="956852" y="2750234"/>
                            </a:lnTo>
                            <a:cubicBezTo>
                              <a:pt x="865178" y="2566885"/>
                              <a:pt x="750585" y="2394996"/>
                              <a:pt x="624532" y="2234565"/>
                            </a:cubicBezTo>
                            <a:cubicBezTo>
                              <a:pt x="544317" y="2142891"/>
                              <a:pt x="475561" y="2034027"/>
                              <a:pt x="429724" y="1919434"/>
                            </a:cubicBezTo>
                            <a:cubicBezTo>
                              <a:pt x="378157" y="1793382"/>
                              <a:pt x="355239" y="1655870"/>
                              <a:pt x="349509" y="1518358"/>
                            </a:cubicBezTo>
                            <a:lnTo>
                              <a:pt x="349509" y="1472521"/>
                            </a:lnTo>
                            <a:cubicBezTo>
                              <a:pt x="360968" y="847989"/>
                              <a:pt x="870908" y="343779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2119972" y="343779"/>
                              <a:pt x="2629911" y="842259"/>
                              <a:pt x="2641371" y="1472521"/>
                            </a:cubicBezTo>
                            <a:lnTo>
                              <a:pt x="2641371" y="1518358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81" name="Freeform: Shape 19">
              <a:extLst>
                <a:ext uri="{FF2B5EF4-FFF2-40B4-BE49-F238E27FC236}">
                  <a16:creationId xmlns:a16="http://schemas.microsoft.com/office/drawing/2014/main" id="{568347CE-010E-4A29-99FA-40B3188C6E17}"/>
                </a:ext>
              </a:extLst>
            </p:cNvPr>
            <p:cNvSpPr/>
            <p:nvPr/>
          </p:nvSpPr>
          <p:spPr>
            <a:xfrm>
              <a:off x="5268349" y="2787173"/>
              <a:ext cx="1842868" cy="308084"/>
            </a:xfrm>
            <a:custGeom>
              <a:avLst/>
              <a:gdLst>
                <a:gd name="connsiteX0" fmla="*/ 0 w 1842868"/>
                <a:gd name="connsiteY0" fmla="*/ 0 h 308084"/>
                <a:gd name="connsiteX1" fmla="*/ 460717 w 1842868"/>
                <a:gd name="connsiteY1" fmla="*/ 77021 h 308084"/>
                <a:gd name="connsiteX2" fmla="*/ 921434 w 1842868"/>
                <a:gd name="connsiteY2" fmla="*/ 154042 h 308084"/>
                <a:gd name="connsiteX3" fmla="*/ 1363722 w 1842868"/>
                <a:gd name="connsiteY3" fmla="*/ 227982 h 308084"/>
                <a:gd name="connsiteX4" fmla="*/ 1842868 w 1842868"/>
                <a:gd name="connsiteY4" fmla="*/ 308084 h 308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2868" h="308084" fill="none" extrusionOk="0">
                  <a:moveTo>
                    <a:pt x="0" y="0"/>
                  </a:moveTo>
                  <a:cubicBezTo>
                    <a:pt x="108125" y="-9259"/>
                    <a:pt x="304140" y="62169"/>
                    <a:pt x="460717" y="77021"/>
                  </a:cubicBezTo>
                  <a:cubicBezTo>
                    <a:pt x="617294" y="91873"/>
                    <a:pt x="781269" y="137606"/>
                    <a:pt x="921434" y="154042"/>
                  </a:cubicBezTo>
                  <a:cubicBezTo>
                    <a:pt x="1061599" y="170478"/>
                    <a:pt x="1249180" y="211687"/>
                    <a:pt x="1363722" y="227982"/>
                  </a:cubicBezTo>
                  <a:cubicBezTo>
                    <a:pt x="1478264" y="244277"/>
                    <a:pt x="1672782" y="300196"/>
                    <a:pt x="1842868" y="308084"/>
                  </a:cubicBezTo>
                </a:path>
                <a:path w="1842868" h="308084" stroke="0" extrusionOk="0">
                  <a:moveTo>
                    <a:pt x="0" y="0"/>
                  </a:moveTo>
                  <a:cubicBezTo>
                    <a:pt x="197321" y="-25809"/>
                    <a:pt x="341259" y="87350"/>
                    <a:pt x="497574" y="83183"/>
                  </a:cubicBezTo>
                  <a:cubicBezTo>
                    <a:pt x="653889" y="79016"/>
                    <a:pt x="890607" y="174171"/>
                    <a:pt x="995149" y="166365"/>
                  </a:cubicBezTo>
                  <a:cubicBezTo>
                    <a:pt x="1099691" y="158560"/>
                    <a:pt x="1650029" y="334945"/>
                    <a:pt x="1842868" y="308084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91316129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dirty="0" err="1"/>
                <a:t>ممممالففضيال</a:t>
              </a:r>
              <a:endParaRPr lang="en-US" dirty="0"/>
            </a:p>
          </p:txBody>
        </p:sp>
        <p:sp>
          <p:nvSpPr>
            <p:cNvPr id="182" name="Freeform: Shape 24">
              <a:extLst>
                <a:ext uri="{FF2B5EF4-FFF2-40B4-BE49-F238E27FC236}">
                  <a16:creationId xmlns:a16="http://schemas.microsoft.com/office/drawing/2014/main" id="{84373042-61D7-4735-947A-33B2908AF224}"/>
                </a:ext>
              </a:extLst>
            </p:cNvPr>
            <p:cNvSpPr/>
            <p:nvPr/>
          </p:nvSpPr>
          <p:spPr>
            <a:xfrm>
              <a:off x="5044509" y="2594168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81740 w 2326961"/>
                <a:gd name="connsiteY1" fmla="*/ 11430 h 45719"/>
                <a:gd name="connsiteX2" fmla="*/ 1116941 w 2326961"/>
                <a:gd name="connsiteY2" fmla="*/ 21945 h 45719"/>
                <a:gd name="connsiteX3" fmla="*/ 1652142 w 2326961"/>
                <a:gd name="connsiteY3" fmla="*/ 32460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80925" y="-16213"/>
                    <a:pt x="421721" y="41297"/>
                    <a:pt x="581740" y="11430"/>
                  </a:cubicBezTo>
                  <a:cubicBezTo>
                    <a:pt x="741759" y="-18438"/>
                    <a:pt x="974866" y="29290"/>
                    <a:pt x="1116941" y="21945"/>
                  </a:cubicBezTo>
                  <a:cubicBezTo>
                    <a:pt x="1259016" y="14600"/>
                    <a:pt x="1456884" y="33442"/>
                    <a:pt x="1652142" y="32460"/>
                  </a:cubicBezTo>
                  <a:cubicBezTo>
                    <a:pt x="1847400" y="31478"/>
                    <a:pt x="2139536" y="71766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28217" y="-20857"/>
                    <a:pt x="412103" y="23289"/>
                    <a:pt x="605010" y="11887"/>
                  </a:cubicBezTo>
                  <a:cubicBezTo>
                    <a:pt x="797917" y="484"/>
                    <a:pt x="862667" y="24780"/>
                    <a:pt x="1116941" y="21945"/>
                  </a:cubicBezTo>
                  <a:cubicBezTo>
                    <a:pt x="1371215" y="19110"/>
                    <a:pt x="1572519" y="50428"/>
                    <a:pt x="1721951" y="33832"/>
                  </a:cubicBezTo>
                  <a:cubicBezTo>
                    <a:pt x="1871383" y="17236"/>
                    <a:pt x="2030060" y="53725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25112002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: Shape 25">
              <a:extLst>
                <a:ext uri="{FF2B5EF4-FFF2-40B4-BE49-F238E27FC236}">
                  <a16:creationId xmlns:a16="http://schemas.microsoft.com/office/drawing/2014/main" id="{7DB4AABD-87EA-403F-9186-F579B372145B}"/>
                </a:ext>
              </a:extLst>
            </p:cNvPr>
            <p:cNvSpPr/>
            <p:nvPr/>
          </p:nvSpPr>
          <p:spPr>
            <a:xfrm>
              <a:off x="5061473" y="1999360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11931 w 2326961"/>
                <a:gd name="connsiteY1" fmla="*/ 10058 h 45719"/>
                <a:gd name="connsiteX2" fmla="*/ 1047132 w 2326961"/>
                <a:gd name="connsiteY2" fmla="*/ 20574 h 45719"/>
                <a:gd name="connsiteX3" fmla="*/ 1582333 w 2326961"/>
                <a:gd name="connsiteY3" fmla="*/ 31089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31267" y="-25847"/>
                    <a:pt x="287627" y="27543"/>
                    <a:pt x="511931" y="10058"/>
                  </a:cubicBezTo>
                  <a:cubicBezTo>
                    <a:pt x="736235" y="-7426"/>
                    <a:pt x="844714" y="35340"/>
                    <a:pt x="1047132" y="20574"/>
                  </a:cubicBezTo>
                  <a:cubicBezTo>
                    <a:pt x="1249550" y="5808"/>
                    <a:pt x="1368051" y="73523"/>
                    <a:pt x="1582333" y="31089"/>
                  </a:cubicBezTo>
                  <a:cubicBezTo>
                    <a:pt x="1796615" y="-11345"/>
                    <a:pt x="2089644" y="93479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75748" y="-8887"/>
                    <a:pt x="377767" y="67221"/>
                    <a:pt x="628279" y="12344"/>
                  </a:cubicBezTo>
                  <a:cubicBezTo>
                    <a:pt x="878791" y="-42533"/>
                    <a:pt x="924937" y="81626"/>
                    <a:pt x="1210020" y="23774"/>
                  </a:cubicBezTo>
                  <a:cubicBezTo>
                    <a:pt x="1495103" y="-34078"/>
                    <a:pt x="1550304" y="43908"/>
                    <a:pt x="1721951" y="33832"/>
                  </a:cubicBezTo>
                  <a:cubicBezTo>
                    <a:pt x="1893598" y="23756"/>
                    <a:pt x="2178323" y="110820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19753547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2">
            <a:extLst>
              <a:ext uri="{FF2B5EF4-FFF2-40B4-BE49-F238E27FC236}">
                <a16:creationId xmlns:a16="http://schemas.microsoft.com/office/drawing/2014/main" id="{A5368D82-D03E-41F0-89EF-6361EBDDA3F0}"/>
              </a:ext>
            </a:extLst>
          </p:cNvPr>
          <p:cNvGrpSpPr/>
          <p:nvPr/>
        </p:nvGrpSpPr>
        <p:grpSpPr>
          <a:xfrm>
            <a:off x="4700404" y="4011834"/>
            <a:ext cx="2025747" cy="447213"/>
            <a:chOff x="5212079" y="3285233"/>
            <a:chExt cx="2025747" cy="447213"/>
          </a:xfrm>
        </p:grpSpPr>
        <p:sp>
          <p:nvSpPr>
            <p:cNvPr id="196" name="Freeform: Shape 35">
              <a:extLst>
                <a:ext uri="{FF2B5EF4-FFF2-40B4-BE49-F238E27FC236}">
                  <a16:creationId xmlns:a16="http://schemas.microsoft.com/office/drawing/2014/main" id="{05E71BD4-3A97-4B7E-A033-C4AA8794F72A}"/>
                </a:ext>
              </a:extLst>
            </p:cNvPr>
            <p:cNvSpPr/>
            <p:nvPr/>
          </p:nvSpPr>
          <p:spPr>
            <a:xfrm>
              <a:off x="5383014" y="3285233"/>
              <a:ext cx="1644017" cy="432434"/>
            </a:xfrm>
            <a:custGeom>
              <a:avLst/>
              <a:gdLst>
                <a:gd name="connsiteX0" fmla="*/ 369585 w 1644017"/>
                <a:gd name="connsiteY0" fmla="*/ 420746 h 432434"/>
                <a:gd name="connsiteX1" fmla="*/ 0 w 1644017"/>
                <a:gd name="connsiteY1" fmla="*/ 0 h 432434"/>
                <a:gd name="connsiteX2" fmla="*/ 564446 w 1644017"/>
                <a:gd name="connsiteY2" fmla="*/ 4012 h 432434"/>
                <a:gd name="connsiteX3" fmla="*/ 1145332 w 1644017"/>
                <a:gd name="connsiteY3" fmla="*/ 8141 h 432434"/>
                <a:gd name="connsiteX4" fmla="*/ 1644017 w 1644017"/>
                <a:gd name="connsiteY4" fmla="*/ 11686 h 432434"/>
                <a:gd name="connsiteX5" fmla="*/ 1325408 w 1644017"/>
                <a:gd name="connsiteY5" fmla="*/ 432434 h 432434"/>
                <a:gd name="connsiteX6" fmla="*/ 857055 w 1644017"/>
                <a:gd name="connsiteY6" fmla="*/ 426707 h 432434"/>
                <a:gd name="connsiteX7" fmla="*/ 369585 w 1644017"/>
                <a:gd name="connsiteY7" fmla="*/ 420746 h 43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4017" h="432434" fill="none" extrusionOk="0">
                  <a:moveTo>
                    <a:pt x="369585" y="420746"/>
                  </a:moveTo>
                  <a:cubicBezTo>
                    <a:pt x="226083" y="287590"/>
                    <a:pt x="136603" y="73381"/>
                    <a:pt x="0" y="0"/>
                  </a:cubicBezTo>
                  <a:cubicBezTo>
                    <a:pt x="224868" y="-46438"/>
                    <a:pt x="301046" y="53783"/>
                    <a:pt x="564446" y="4012"/>
                  </a:cubicBezTo>
                  <a:cubicBezTo>
                    <a:pt x="827846" y="-45759"/>
                    <a:pt x="871766" y="75324"/>
                    <a:pt x="1145332" y="8141"/>
                  </a:cubicBezTo>
                  <a:cubicBezTo>
                    <a:pt x="1418898" y="-59042"/>
                    <a:pt x="1435984" y="41604"/>
                    <a:pt x="1644017" y="11686"/>
                  </a:cubicBezTo>
                  <a:cubicBezTo>
                    <a:pt x="1521656" y="182456"/>
                    <a:pt x="1390859" y="275429"/>
                    <a:pt x="1325408" y="432434"/>
                  </a:cubicBezTo>
                  <a:cubicBezTo>
                    <a:pt x="1140248" y="446961"/>
                    <a:pt x="1036991" y="375473"/>
                    <a:pt x="857055" y="426707"/>
                  </a:cubicBezTo>
                  <a:cubicBezTo>
                    <a:pt x="677119" y="477941"/>
                    <a:pt x="597763" y="396445"/>
                    <a:pt x="369585" y="420746"/>
                  </a:cubicBezTo>
                  <a:close/>
                </a:path>
                <a:path w="1644017" h="432434" stroke="0" extrusionOk="0">
                  <a:moveTo>
                    <a:pt x="369585" y="420746"/>
                  </a:moveTo>
                  <a:cubicBezTo>
                    <a:pt x="243109" y="363914"/>
                    <a:pt x="220968" y="167725"/>
                    <a:pt x="0" y="0"/>
                  </a:cubicBezTo>
                  <a:cubicBezTo>
                    <a:pt x="165230" y="-15295"/>
                    <a:pt x="378291" y="43690"/>
                    <a:pt x="498685" y="3545"/>
                  </a:cubicBezTo>
                  <a:cubicBezTo>
                    <a:pt x="619079" y="-36600"/>
                    <a:pt x="838760" y="14488"/>
                    <a:pt x="1046691" y="7440"/>
                  </a:cubicBezTo>
                  <a:cubicBezTo>
                    <a:pt x="1254622" y="393"/>
                    <a:pt x="1503835" y="51718"/>
                    <a:pt x="1644017" y="11686"/>
                  </a:cubicBezTo>
                  <a:cubicBezTo>
                    <a:pt x="1514043" y="196882"/>
                    <a:pt x="1376258" y="320439"/>
                    <a:pt x="1325408" y="432434"/>
                  </a:cubicBezTo>
                  <a:cubicBezTo>
                    <a:pt x="1205025" y="459447"/>
                    <a:pt x="1012775" y="403326"/>
                    <a:pt x="866613" y="426824"/>
                  </a:cubicBezTo>
                  <a:cubicBezTo>
                    <a:pt x="720451" y="450322"/>
                    <a:pt x="511537" y="396120"/>
                    <a:pt x="369585" y="420746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407963 w 1814733"/>
                        <a:gd name="connsiteY0" fmla="*/ 506436 h 520504"/>
                        <a:gd name="connsiteX1" fmla="*/ 0 w 1814733"/>
                        <a:gd name="connsiteY1" fmla="*/ 0 h 520504"/>
                        <a:gd name="connsiteX2" fmla="*/ 1814733 w 1814733"/>
                        <a:gd name="connsiteY2" fmla="*/ 14067 h 520504"/>
                        <a:gd name="connsiteX3" fmla="*/ 1463040 w 1814733"/>
                        <a:gd name="connsiteY3" fmla="*/ 520504 h 520504"/>
                        <a:gd name="connsiteX4" fmla="*/ 407963 w 1814733"/>
                        <a:gd name="connsiteY4" fmla="*/ 506436 h 520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4733" h="520504">
                          <a:moveTo>
                            <a:pt x="407963" y="506436"/>
                          </a:moveTo>
                          <a:lnTo>
                            <a:pt x="0" y="0"/>
                          </a:lnTo>
                          <a:lnTo>
                            <a:pt x="1814733" y="14067"/>
                          </a:lnTo>
                          <a:lnTo>
                            <a:pt x="1463040" y="520504"/>
                          </a:lnTo>
                          <a:lnTo>
                            <a:pt x="407963" y="506436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TextBox 40">
              <a:extLst>
                <a:ext uri="{FF2B5EF4-FFF2-40B4-BE49-F238E27FC236}">
                  <a16:creationId xmlns:a16="http://schemas.microsoft.com/office/drawing/2014/main" id="{1DF66F4B-59EB-4F11-BF96-9C8814290AEC}"/>
                </a:ext>
              </a:extLst>
            </p:cNvPr>
            <p:cNvSpPr txBox="1"/>
            <p:nvPr/>
          </p:nvSpPr>
          <p:spPr>
            <a:xfrm>
              <a:off x="5212079" y="3363114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198" name="Group 3">
            <a:extLst>
              <a:ext uri="{FF2B5EF4-FFF2-40B4-BE49-F238E27FC236}">
                <a16:creationId xmlns:a16="http://schemas.microsoft.com/office/drawing/2014/main" id="{F6AA9580-E747-412D-8E6D-BC47767F3D00}"/>
              </a:ext>
            </a:extLst>
          </p:cNvPr>
          <p:cNvGrpSpPr/>
          <p:nvPr/>
        </p:nvGrpSpPr>
        <p:grpSpPr>
          <a:xfrm>
            <a:off x="4532834" y="3366488"/>
            <a:ext cx="2274706" cy="765561"/>
            <a:chOff x="5044509" y="2639887"/>
            <a:chExt cx="2274706" cy="765561"/>
          </a:xfrm>
        </p:grpSpPr>
        <p:sp>
          <p:nvSpPr>
            <p:cNvPr id="199" name="Freeform: Shape 36">
              <a:extLst>
                <a:ext uri="{FF2B5EF4-FFF2-40B4-BE49-F238E27FC236}">
                  <a16:creationId xmlns:a16="http://schemas.microsoft.com/office/drawing/2014/main" id="{029BEE29-4A86-41A0-980C-48006EADDB8E}"/>
                </a:ext>
              </a:extLst>
            </p:cNvPr>
            <p:cNvSpPr/>
            <p:nvPr/>
          </p:nvSpPr>
          <p:spPr>
            <a:xfrm>
              <a:off x="5044509" y="2639887"/>
              <a:ext cx="2274706" cy="765561"/>
            </a:xfrm>
            <a:custGeom>
              <a:avLst/>
              <a:gdLst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401350 w 2274706"/>
                <a:gd name="connsiteY0" fmla="*/ 685356 h 765561"/>
                <a:gd name="connsiteX1" fmla="*/ 250568 w 2274706"/>
                <a:gd name="connsiteY1" fmla="*/ 358995 h 765561"/>
                <a:gd name="connsiteX2" fmla="*/ 0 w 2274706"/>
                <a:gd name="connsiteY2" fmla="*/ 45431 h 765561"/>
                <a:gd name="connsiteX3" fmla="*/ 614167 w 2274706"/>
                <a:gd name="connsiteY3" fmla="*/ 50230 h 765561"/>
                <a:gd name="connsiteX4" fmla="*/ 1228336 w 2274706"/>
                <a:gd name="connsiteY4" fmla="*/ 55029 h 765561"/>
                <a:gd name="connsiteX5" fmla="*/ 1774264 w 2274706"/>
                <a:gd name="connsiteY5" fmla="*/ 59296 h 765561"/>
                <a:gd name="connsiteX6" fmla="*/ 2274697 w 2274706"/>
                <a:gd name="connsiteY6" fmla="*/ 63206 h 765561"/>
                <a:gd name="connsiteX7" fmla="*/ 2054280 w 2274706"/>
                <a:gd name="connsiteY7" fmla="*/ 383170 h 765561"/>
                <a:gd name="connsiteX8" fmla="*/ 1833862 w 2274706"/>
                <a:gd name="connsiteY8" fmla="*/ 703133 h 765561"/>
                <a:gd name="connsiteX9" fmla="*/ 1419479 w 2274706"/>
                <a:gd name="connsiteY9" fmla="*/ 697563 h 765561"/>
                <a:gd name="connsiteX10" fmla="*/ 978647 w 2274706"/>
                <a:gd name="connsiteY10" fmla="*/ 691638 h 765561"/>
                <a:gd name="connsiteX11" fmla="*/ 401350 w 2274706"/>
                <a:gd name="connsiteY11" fmla="*/ 685356 h 765561"/>
                <a:gd name="connsiteX0" fmla="*/ 511364 w 2274706"/>
                <a:gd name="connsiteY0" fmla="*/ 685356 h 765561"/>
                <a:gd name="connsiteX1" fmla="*/ 210902 w 2274706"/>
                <a:gd name="connsiteY1" fmla="*/ 396150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971380 w 2274706"/>
                <a:gd name="connsiteY8" fmla="*/ 685176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74706" h="765561" fill="none" extrusionOk="0">
                  <a:moveTo>
                    <a:pt x="511364" y="685356"/>
                  </a:moveTo>
                  <a:cubicBezTo>
                    <a:pt x="389832" y="639297"/>
                    <a:pt x="310728" y="435741"/>
                    <a:pt x="265909" y="378191"/>
                  </a:cubicBezTo>
                  <a:cubicBezTo>
                    <a:pt x="136303" y="254490"/>
                    <a:pt x="176384" y="67216"/>
                    <a:pt x="0" y="45431"/>
                  </a:cubicBezTo>
                  <a:cubicBezTo>
                    <a:pt x="145125" y="53158"/>
                    <a:pt x="242162" y="101545"/>
                    <a:pt x="500432" y="49341"/>
                  </a:cubicBezTo>
                  <a:cubicBezTo>
                    <a:pt x="699157" y="-73689"/>
                    <a:pt x="853982" y="195924"/>
                    <a:pt x="1069108" y="53785"/>
                  </a:cubicBezTo>
                  <a:cubicBezTo>
                    <a:pt x="1207685" y="71580"/>
                    <a:pt x="1393047" y="218181"/>
                    <a:pt x="1683275" y="58585"/>
                  </a:cubicBezTo>
                  <a:cubicBezTo>
                    <a:pt x="1900192" y="-117157"/>
                    <a:pt x="1979813" y="49433"/>
                    <a:pt x="2274697" y="63206"/>
                  </a:cubicBezTo>
                  <a:cubicBezTo>
                    <a:pt x="2163203" y="221862"/>
                    <a:pt x="2128688" y="240131"/>
                    <a:pt x="2063096" y="370371"/>
                  </a:cubicBezTo>
                  <a:cubicBezTo>
                    <a:pt x="2016045" y="430416"/>
                    <a:pt x="1984882" y="559592"/>
                    <a:pt x="1833862" y="703133"/>
                  </a:cubicBezTo>
                  <a:cubicBezTo>
                    <a:pt x="1623392" y="739041"/>
                    <a:pt x="1467775" y="651548"/>
                    <a:pt x="1366580" y="696851"/>
                  </a:cubicBezTo>
                  <a:cubicBezTo>
                    <a:pt x="1219070" y="790698"/>
                    <a:pt x="1058903" y="587714"/>
                    <a:pt x="952197" y="691281"/>
                  </a:cubicBezTo>
                  <a:cubicBezTo>
                    <a:pt x="940688" y="745067"/>
                    <a:pt x="631614" y="691321"/>
                    <a:pt x="511364" y="685356"/>
                  </a:cubicBezTo>
                  <a:close/>
                </a:path>
                <a:path w="2274706" h="765561" stroke="0" extrusionOk="0">
                  <a:moveTo>
                    <a:pt x="401350" y="685356"/>
                  </a:moveTo>
                  <a:cubicBezTo>
                    <a:pt x="320382" y="604128"/>
                    <a:pt x="351624" y="504073"/>
                    <a:pt x="250568" y="358995"/>
                  </a:cubicBezTo>
                  <a:cubicBezTo>
                    <a:pt x="194344" y="331554"/>
                    <a:pt x="93845" y="139987"/>
                    <a:pt x="0" y="45431"/>
                  </a:cubicBezTo>
                  <a:cubicBezTo>
                    <a:pt x="47976" y="-154537"/>
                    <a:pt x="146546" y="286299"/>
                    <a:pt x="614167" y="50230"/>
                  </a:cubicBezTo>
                  <a:cubicBezTo>
                    <a:pt x="875641" y="-51731"/>
                    <a:pt x="968554" y="1746"/>
                    <a:pt x="1228336" y="55029"/>
                  </a:cubicBezTo>
                  <a:cubicBezTo>
                    <a:pt x="1440949" y="80519"/>
                    <a:pt x="1591455" y="255455"/>
                    <a:pt x="1774264" y="59296"/>
                  </a:cubicBezTo>
                  <a:cubicBezTo>
                    <a:pt x="1976083" y="56396"/>
                    <a:pt x="2211358" y="158733"/>
                    <a:pt x="2274697" y="63206"/>
                  </a:cubicBezTo>
                  <a:cubicBezTo>
                    <a:pt x="2293941" y="94065"/>
                    <a:pt x="2100367" y="264003"/>
                    <a:pt x="2054280" y="383170"/>
                  </a:cubicBezTo>
                  <a:cubicBezTo>
                    <a:pt x="2011988" y="501705"/>
                    <a:pt x="1949617" y="602787"/>
                    <a:pt x="1833862" y="703133"/>
                  </a:cubicBezTo>
                  <a:cubicBezTo>
                    <a:pt x="1696153" y="827303"/>
                    <a:pt x="1542691" y="751866"/>
                    <a:pt x="1419479" y="697563"/>
                  </a:cubicBezTo>
                  <a:cubicBezTo>
                    <a:pt x="1275192" y="850648"/>
                    <a:pt x="1147784" y="745398"/>
                    <a:pt x="978647" y="691638"/>
                  </a:cubicBezTo>
                  <a:cubicBezTo>
                    <a:pt x="761968" y="704357"/>
                    <a:pt x="577642" y="607677"/>
                    <a:pt x="401350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11020" y="625137"/>
                    <a:pt x="267520" y="444289"/>
                    <a:pt x="210902" y="396150"/>
                  </a:cubicBezTo>
                  <a:cubicBezTo>
                    <a:pt x="141502" y="451813"/>
                    <a:pt x="123502" y="228636"/>
                    <a:pt x="0" y="45431"/>
                  </a:cubicBezTo>
                  <a:cubicBezTo>
                    <a:pt x="186422" y="69684"/>
                    <a:pt x="274876" y="68607"/>
                    <a:pt x="500432" y="49341"/>
                  </a:cubicBezTo>
                  <a:cubicBezTo>
                    <a:pt x="710048" y="19214"/>
                    <a:pt x="839530" y="167095"/>
                    <a:pt x="1069108" y="53785"/>
                  </a:cubicBezTo>
                  <a:cubicBezTo>
                    <a:pt x="1214590" y="114340"/>
                    <a:pt x="1339620" y="162896"/>
                    <a:pt x="1683275" y="58585"/>
                  </a:cubicBezTo>
                  <a:cubicBezTo>
                    <a:pt x="1915349" y="-56296"/>
                    <a:pt x="1999011" y="120222"/>
                    <a:pt x="2274697" y="63206"/>
                  </a:cubicBezTo>
                  <a:cubicBezTo>
                    <a:pt x="2249031" y="260567"/>
                    <a:pt x="2136681" y="280984"/>
                    <a:pt x="2063096" y="370371"/>
                  </a:cubicBezTo>
                  <a:cubicBezTo>
                    <a:pt x="2029440" y="467471"/>
                    <a:pt x="1974731" y="539653"/>
                    <a:pt x="1833862" y="703133"/>
                  </a:cubicBezTo>
                  <a:cubicBezTo>
                    <a:pt x="1676463" y="717982"/>
                    <a:pt x="1495295" y="551577"/>
                    <a:pt x="1366580" y="696851"/>
                  </a:cubicBezTo>
                  <a:cubicBezTo>
                    <a:pt x="1210829" y="716868"/>
                    <a:pt x="1053045" y="610830"/>
                    <a:pt x="952197" y="691281"/>
                  </a:cubicBezTo>
                  <a:cubicBezTo>
                    <a:pt x="855045" y="784427"/>
                    <a:pt x="797949" y="61670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25503" y="622589"/>
                    <a:pt x="318038" y="419922"/>
                    <a:pt x="265909" y="378191"/>
                  </a:cubicBezTo>
                  <a:cubicBezTo>
                    <a:pt x="219649" y="290733"/>
                    <a:pt x="153306" y="161885"/>
                    <a:pt x="0" y="45431"/>
                  </a:cubicBezTo>
                  <a:cubicBezTo>
                    <a:pt x="163987" y="29988"/>
                    <a:pt x="278932" y="91551"/>
                    <a:pt x="500432" y="49341"/>
                  </a:cubicBezTo>
                  <a:cubicBezTo>
                    <a:pt x="739156" y="47773"/>
                    <a:pt x="850566" y="114260"/>
                    <a:pt x="1069108" y="53785"/>
                  </a:cubicBezTo>
                  <a:cubicBezTo>
                    <a:pt x="1249421" y="37902"/>
                    <a:pt x="1409018" y="122516"/>
                    <a:pt x="1683275" y="58585"/>
                  </a:cubicBezTo>
                  <a:cubicBezTo>
                    <a:pt x="1955616" y="-23993"/>
                    <a:pt x="2022461" y="139230"/>
                    <a:pt x="2274697" y="63206"/>
                  </a:cubicBezTo>
                  <a:cubicBezTo>
                    <a:pt x="2174844" y="186611"/>
                    <a:pt x="2089724" y="253785"/>
                    <a:pt x="2063096" y="370371"/>
                  </a:cubicBezTo>
                  <a:cubicBezTo>
                    <a:pt x="1995601" y="467362"/>
                    <a:pt x="2077071" y="491627"/>
                    <a:pt x="1971380" y="685176"/>
                  </a:cubicBezTo>
                  <a:cubicBezTo>
                    <a:pt x="1779400" y="656962"/>
                    <a:pt x="1461741" y="611269"/>
                    <a:pt x="1366580" y="696851"/>
                  </a:cubicBezTo>
                  <a:cubicBezTo>
                    <a:pt x="1154773" y="792668"/>
                    <a:pt x="1059990" y="636412"/>
                    <a:pt x="952197" y="691281"/>
                  </a:cubicBezTo>
                  <a:cubicBezTo>
                    <a:pt x="861278" y="820743"/>
                    <a:pt x="649899" y="663327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78363" y="637493"/>
                    <a:pt x="311841" y="456311"/>
                    <a:pt x="265909" y="378191"/>
                  </a:cubicBezTo>
                  <a:cubicBezTo>
                    <a:pt x="209461" y="277552"/>
                    <a:pt x="196719" y="86307"/>
                    <a:pt x="0" y="45431"/>
                  </a:cubicBezTo>
                  <a:cubicBezTo>
                    <a:pt x="135368" y="77305"/>
                    <a:pt x="252228" y="29171"/>
                    <a:pt x="500432" y="49341"/>
                  </a:cubicBezTo>
                  <a:cubicBezTo>
                    <a:pt x="711604" y="-67206"/>
                    <a:pt x="903932" y="174590"/>
                    <a:pt x="1069108" y="53785"/>
                  </a:cubicBezTo>
                  <a:cubicBezTo>
                    <a:pt x="1221537" y="83435"/>
                    <a:pt x="1363597" y="301798"/>
                    <a:pt x="1683275" y="58585"/>
                  </a:cubicBezTo>
                  <a:cubicBezTo>
                    <a:pt x="1925734" y="-45371"/>
                    <a:pt x="2017803" y="100679"/>
                    <a:pt x="2274697" y="63206"/>
                  </a:cubicBezTo>
                  <a:cubicBezTo>
                    <a:pt x="2197918" y="204663"/>
                    <a:pt x="2123023" y="228659"/>
                    <a:pt x="2063096" y="370371"/>
                  </a:cubicBezTo>
                  <a:cubicBezTo>
                    <a:pt x="1997481" y="469435"/>
                    <a:pt x="1960839" y="534845"/>
                    <a:pt x="1833862" y="703133"/>
                  </a:cubicBezTo>
                  <a:cubicBezTo>
                    <a:pt x="1704255" y="756050"/>
                    <a:pt x="1516779" y="673256"/>
                    <a:pt x="1366580" y="696851"/>
                  </a:cubicBezTo>
                  <a:cubicBezTo>
                    <a:pt x="1218259" y="772088"/>
                    <a:pt x="1050298" y="587741"/>
                    <a:pt x="952197" y="691281"/>
                  </a:cubicBezTo>
                  <a:cubicBezTo>
                    <a:pt x="925849" y="742304"/>
                    <a:pt x="674316" y="73814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96223" y="632364"/>
                    <a:pt x="308645" y="453089"/>
                    <a:pt x="265909" y="378191"/>
                  </a:cubicBezTo>
                  <a:cubicBezTo>
                    <a:pt x="218694" y="267680"/>
                    <a:pt x="190169" y="113479"/>
                    <a:pt x="0" y="45431"/>
                  </a:cubicBezTo>
                  <a:cubicBezTo>
                    <a:pt x="120002" y="49575"/>
                    <a:pt x="274998" y="75965"/>
                    <a:pt x="500432" y="49341"/>
                  </a:cubicBezTo>
                  <a:cubicBezTo>
                    <a:pt x="730018" y="-56478"/>
                    <a:pt x="846973" y="150945"/>
                    <a:pt x="1069108" y="53785"/>
                  </a:cubicBezTo>
                  <a:cubicBezTo>
                    <a:pt x="1216168" y="99532"/>
                    <a:pt x="1379707" y="234039"/>
                    <a:pt x="1683275" y="58585"/>
                  </a:cubicBezTo>
                  <a:cubicBezTo>
                    <a:pt x="1885599" y="-74963"/>
                    <a:pt x="1997038" y="86321"/>
                    <a:pt x="2274697" y="63206"/>
                  </a:cubicBezTo>
                  <a:cubicBezTo>
                    <a:pt x="2186049" y="218602"/>
                    <a:pt x="2112711" y="249235"/>
                    <a:pt x="2063096" y="370371"/>
                  </a:cubicBezTo>
                  <a:cubicBezTo>
                    <a:pt x="2005005" y="440764"/>
                    <a:pt x="1959355" y="536530"/>
                    <a:pt x="1833862" y="703133"/>
                  </a:cubicBezTo>
                  <a:cubicBezTo>
                    <a:pt x="1629714" y="735205"/>
                    <a:pt x="1458910" y="635031"/>
                    <a:pt x="1366580" y="696851"/>
                  </a:cubicBezTo>
                  <a:cubicBezTo>
                    <a:pt x="1188655" y="765651"/>
                    <a:pt x="1109010" y="605661"/>
                    <a:pt x="952197" y="691281"/>
                  </a:cubicBezTo>
                  <a:cubicBezTo>
                    <a:pt x="896920" y="765832"/>
                    <a:pt x="685554" y="667821"/>
                    <a:pt x="511364" y="685356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410572 w 2327260"/>
                        <a:gd name="connsiteY0" fmla="*/ 536774 h 589723"/>
                        <a:gd name="connsiteX1" fmla="*/ 256326 w 2327260"/>
                        <a:gd name="connsiteY1" fmla="*/ 281117 h 589723"/>
                        <a:gd name="connsiteX2" fmla="*/ 0 w 2327260"/>
                        <a:gd name="connsiteY2" fmla="*/ 35485 h 589723"/>
                        <a:gd name="connsiteX3" fmla="*/ 628279 w 2327260"/>
                        <a:gd name="connsiteY3" fmla="*/ 39244 h 589723"/>
                        <a:gd name="connsiteX4" fmla="*/ 1256559 w 2327260"/>
                        <a:gd name="connsiteY4" fmla="*/ 43004 h 589723"/>
                        <a:gd name="connsiteX5" fmla="*/ 1815030 w 2327260"/>
                        <a:gd name="connsiteY5" fmla="*/ 46346 h 589723"/>
                        <a:gd name="connsiteX6" fmla="*/ 2326961 w 2327260"/>
                        <a:gd name="connsiteY6" fmla="*/ 49409 h 589723"/>
                        <a:gd name="connsiteX7" fmla="*/ 2101480 w 2327260"/>
                        <a:gd name="connsiteY7" fmla="*/ 300055 h 589723"/>
                        <a:gd name="connsiteX8" fmla="*/ 1875998 w 2327260"/>
                        <a:gd name="connsiteY8" fmla="*/ 550700 h 589723"/>
                        <a:gd name="connsiteX9" fmla="*/ 1452094 w 2327260"/>
                        <a:gd name="connsiteY9" fmla="*/ 546337 h 589723"/>
                        <a:gd name="connsiteX10" fmla="*/ 1001133 w 2327260"/>
                        <a:gd name="connsiteY10" fmla="*/ 541695 h 589723"/>
                        <a:gd name="connsiteX11" fmla="*/ 410572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15748 w 2327260"/>
                        <a:gd name="connsiteY1" fmla="*/ 310223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2016675 w 2327260"/>
                        <a:gd name="connsiteY8" fmla="*/ 536633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410572 w 2326970"/>
                        <a:gd name="connsiteY0" fmla="*/ 536878 h 599707"/>
                        <a:gd name="connsiteX1" fmla="*/ 256326 w 2326970"/>
                        <a:gd name="connsiteY1" fmla="*/ 281221 h 599707"/>
                        <a:gd name="connsiteX2" fmla="*/ 0 w 2326970"/>
                        <a:gd name="connsiteY2" fmla="*/ 35589 h 599707"/>
                        <a:gd name="connsiteX3" fmla="*/ 628279 w 2326970"/>
                        <a:gd name="connsiteY3" fmla="*/ 39348 h 599707"/>
                        <a:gd name="connsiteX4" fmla="*/ 1256559 w 2326970"/>
                        <a:gd name="connsiteY4" fmla="*/ 43108 h 599707"/>
                        <a:gd name="connsiteX5" fmla="*/ 1815030 w 2326970"/>
                        <a:gd name="connsiteY5" fmla="*/ 46450 h 599707"/>
                        <a:gd name="connsiteX6" fmla="*/ 2326961 w 2326970"/>
                        <a:gd name="connsiteY6" fmla="*/ 49513 h 599707"/>
                        <a:gd name="connsiteX7" fmla="*/ 2101480 w 2326970"/>
                        <a:gd name="connsiteY7" fmla="*/ 300159 h 599707"/>
                        <a:gd name="connsiteX8" fmla="*/ 1875998 w 2326970"/>
                        <a:gd name="connsiteY8" fmla="*/ 550804 h 599707"/>
                        <a:gd name="connsiteX9" fmla="*/ 1452094 w 2326970"/>
                        <a:gd name="connsiteY9" fmla="*/ 546441 h 599707"/>
                        <a:gd name="connsiteX10" fmla="*/ 1001133 w 2326970"/>
                        <a:gd name="connsiteY10" fmla="*/ 541799 h 599707"/>
                        <a:gd name="connsiteX11" fmla="*/ 410572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15748 w 2326970"/>
                        <a:gd name="connsiteY1" fmla="*/ 310327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2016675 w 2326970"/>
                        <a:gd name="connsiteY8" fmla="*/ 536737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326970" h="599707" fill="none" extrusionOk="0">
                          <a:moveTo>
                            <a:pt x="523114" y="536878"/>
                          </a:moveTo>
                          <a:cubicBezTo>
                            <a:pt x="411954" y="494386"/>
                            <a:pt x="322510" y="341937"/>
                            <a:pt x="272019" y="296259"/>
                          </a:cubicBezTo>
                          <a:cubicBezTo>
                            <a:pt x="173759" y="221760"/>
                            <a:pt x="175900" y="58165"/>
                            <a:pt x="0" y="35589"/>
                          </a:cubicBezTo>
                          <a:cubicBezTo>
                            <a:pt x="154728" y="37420"/>
                            <a:pt x="262582" y="80396"/>
                            <a:pt x="511931" y="38652"/>
                          </a:cubicBezTo>
                          <a:cubicBezTo>
                            <a:pt x="717764" y="-47342"/>
                            <a:pt x="873120" y="116164"/>
                            <a:pt x="1093672" y="42133"/>
                          </a:cubicBezTo>
                          <a:cubicBezTo>
                            <a:pt x="1246821" y="48537"/>
                            <a:pt x="1424240" y="161019"/>
                            <a:pt x="1721951" y="45893"/>
                          </a:cubicBezTo>
                          <a:cubicBezTo>
                            <a:pt x="1968863" y="-62934"/>
                            <a:pt x="2049156" y="75269"/>
                            <a:pt x="2326961" y="49513"/>
                          </a:cubicBezTo>
                          <a:cubicBezTo>
                            <a:pt x="2229113" y="167112"/>
                            <a:pt x="2171764" y="198360"/>
                            <a:pt x="2110499" y="290133"/>
                          </a:cubicBezTo>
                          <a:cubicBezTo>
                            <a:pt x="2063021" y="346065"/>
                            <a:pt x="2008195" y="426781"/>
                            <a:pt x="1875998" y="550804"/>
                          </a:cubicBezTo>
                          <a:cubicBezTo>
                            <a:pt x="1666592" y="582226"/>
                            <a:pt x="1500038" y="507360"/>
                            <a:pt x="1397979" y="545883"/>
                          </a:cubicBezTo>
                          <a:cubicBezTo>
                            <a:pt x="1245928" y="611472"/>
                            <a:pt x="1094928" y="477080"/>
                            <a:pt x="974075" y="541520"/>
                          </a:cubicBezTo>
                          <a:cubicBezTo>
                            <a:pt x="920841" y="588453"/>
                            <a:pt x="677027" y="523240"/>
                            <a:pt x="523114" y="536878"/>
                          </a:cubicBezTo>
                          <a:close/>
                        </a:path>
                        <a:path w="2326970" h="599707" stroke="0" extrusionOk="0">
                          <a:moveTo>
                            <a:pt x="410572" y="536878"/>
                          </a:moveTo>
                          <a:cubicBezTo>
                            <a:pt x="321292" y="485695"/>
                            <a:pt x="336871" y="382218"/>
                            <a:pt x="256326" y="281221"/>
                          </a:cubicBezTo>
                          <a:cubicBezTo>
                            <a:pt x="198615" y="255896"/>
                            <a:pt x="82419" y="95926"/>
                            <a:pt x="0" y="35589"/>
                          </a:cubicBezTo>
                          <a:cubicBezTo>
                            <a:pt x="87570" y="-67833"/>
                            <a:pt x="191300" y="183420"/>
                            <a:pt x="628279" y="39348"/>
                          </a:cubicBezTo>
                          <a:cubicBezTo>
                            <a:pt x="914743" y="-41699"/>
                            <a:pt x="980014" y="24596"/>
                            <a:pt x="1256559" y="43108"/>
                          </a:cubicBezTo>
                          <a:cubicBezTo>
                            <a:pt x="1497773" y="67382"/>
                            <a:pt x="1619325" y="174235"/>
                            <a:pt x="1815030" y="46450"/>
                          </a:cubicBezTo>
                          <a:cubicBezTo>
                            <a:pt x="2024710" y="21236"/>
                            <a:pt x="2253282" y="116366"/>
                            <a:pt x="2326961" y="49513"/>
                          </a:cubicBezTo>
                          <a:cubicBezTo>
                            <a:pt x="2328459" y="86066"/>
                            <a:pt x="2155711" y="203313"/>
                            <a:pt x="2101480" y="300159"/>
                          </a:cubicBezTo>
                          <a:cubicBezTo>
                            <a:pt x="2054833" y="399011"/>
                            <a:pt x="1987022" y="459938"/>
                            <a:pt x="1875998" y="550804"/>
                          </a:cubicBezTo>
                          <a:cubicBezTo>
                            <a:pt x="1717839" y="634600"/>
                            <a:pt x="1587610" y="575210"/>
                            <a:pt x="1452094" y="546441"/>
                          </a:cubicBezTo>
                          <a:cubicBezTo>
                            <a:pt x="1305884" y="650514"/>
                            <a:pt x="1163776" y="575910"/>
                            <a:pt x="1001133" y="541799"/>
                          </a:cubicBezTo>
                          <a:cubicBezTo>
                            <a:pt x="795334" y="547606"/>
                            <a:pt x="585251" y="485203"/>
                            <a:pt x="410572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457" y="478489"/>
                            <a:pt x="277778" y="360361"/>
                            <a:pt x="215748" y="310327"/>
                          </a:cubicBezTo>
                          <a:cubicBezTo>
                            <a:pt x="139919" y="315890"/>
                            <a:pt x="140764" y="165177"/>
                            <a:pt x="0" y="35589"/>
                          </a:cubicBezTo>
                          <a:cubicBezTo>
                            <a:pt x="171890" y="36818"/>
                            <a:pt x="287148" y="49465"/>
                            <a:pt x="511931" y="38652"/>
                          </a:cubicBezTo>
                          <a:cubicBezTo>
                            <a:pt x="741806" y="45820"/>
                            <a:pt x="868947" y="106388"/>
                            <a:pt x="1093672" y="42133"/>
                          </a:cubicBezTo>
                          <a:cubicBezTo>
                            <a:pt x="1247139" y="74389"/>
                            <a:pt x="1403274" y="133587"/>
                            <a:pt x="1721951" y="45893"/>
                          </a:cubicBezTo>
                          <a:cubicBezTo>
                            <a:pt x="1978088" y="-15644"/>
                            <a:pt x="2049229" y="92719"/>
                            <a:pt x="2326961" y="49513"/>
                          </a:cubicBezTo>
                          <a:cubicBezTo>
                            <a:pt x="2296048" y="189155"/>
                            <a:pt x="2169591" y="209017"/>
                            <a:pt x="2110499" y="290133"/>
                          </a:cubicBezTo>
                          <a:cubicBezTo>
                            <a:pt x="2062172" y="371275"/>
                            <a:pt x="2002307" y="414830"/>
                            <a:pt x="1875998" y="550804"/>
                          </a:cubicBezTo>
                          <a:cubicBezTo>
                            <a:pt x="1698447" y="559853"/>
                            <a:pt x="1547912" y="462474"/>
                            <a:pt x="1397979" y="545883"/>
                          </a:cubicBezTo>
                          <a:cubicBezTo>
                            <a:pt x="1223771" y="554286"/>
                            <a:pt x="1080109" y="486889"/>
                            <a:pt x="974075" y="541520"/>
                          </a:cubicBezTo>
                          <a:cubicBezTo>
                            <a:pt x="890539" y="607081"/>
                            <a:pt x="804497" y="485070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410497" y="489370"/>
                            <a:pt x="327309" y="344255"/>
                            <a:pt x="272019" y="296259"/>
                          </a:cubicBezTo>
                          <a:cubicBezTo>
                            <a:pt x="210990" y="240147"/>
                            <a:pt x="165548" y="104828"/>
                            <a:pt x="0" y="35589"/>
                          </a:cubicBezTo>
                          <a:cubicBezTo>
                            <a:pt x="171121" y="25939"/>
                            <a:pt x="275030" y="72108"/>
                            <a:pt x="511931" y="38652"/>
                          </a:cubicBezTo>
                          <a:cubicBezTo>
                            <a:pt x="768714" y="16973"/>
                            <a:pt x="858632" y="81301"/>
                            <a:pt x="1093672" y="42133"/>
                          </a:cubicBezTo>
                          <a:cubicBezTo>
                            <a:pt x="1274750" y="43097"/>
                            <a:pt x="1446308" y="118389"/>
                            <a:pt x="1721951" y="45893"/>
                          </a:cubicBezTo>
                          <a:cubicBezTo>
                            <a:pt x="1997811" y="-11935"/>
                            <a:pt x="2051767" y="82497"/>
                            <a:pt x="2326961" y="49513"/>
                          </a:cubicBezTo>
                          <a:cubicBezTo>
                            <a:pt x="2237404" y="141305"/>
                            <a:pt x="2151002" y="218734"/>
                            <a:pt x="2110499" y="290133"/>
                          </a:cubicBezTo>
                          <a:cubicBezTo>
                            <a:pt x="2051151" y="351296"/>
                            <a:pt x="2118632" y="385253"/>
                            <a:pt x="2016675" y="536737"/>
                          </a:cubicBezTo>
                          <a:cubicBezTo>
                            <a:pt x="1828143" y="522569"/>
                            <a:pt x="1496582" y="497194"/>
                            <a:pt x="1397979" y="545883"/>
                          </a:cubicBezTo>
                          <a:cubicBezTo>
                            <a:pt x="1197837" y="616839"/>
                            <a:pt x="1089504" y="497685"/>
                            <a:pt x="974075" y="541520"/>
                          </a:cubicBezTo>
                          <a:cubicBezTo>
                            <a:pt x="878962" y="599352"/>
                            <a:pt x="720981" y="503472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937" y="501658"/>
                            <a:pt x="309155" y="349000"/>
                            <a:pt x="272019" y="296259"/>
                          </a:cubicBezTo>
                          <a:cubicBezTo>
                            <a:pt x="203173" y="212429"/>
                            <a:pt x="190341" y="99200"/>
                            <a:pt x="0" y="35589"/>
                          </a:cubicBezTo>
                          <a:cubicBezTo>
                            <a:pt x="148101" y="44300"/>
                            <a:pt x="281925" y="34161"/>
                            <a:pt x="511931" y="38652"/>
                          </a:cubicBezTo>
                          <a:cubicBezTo>
                            <a:pt x="722851" y="-46551"/>
                            <a:pt x="877800" y="131508"/>
                            <a:pt x="1093672" y="42133"/>
                          </a:cubicBezTo>
                          <a:cubicBezTo>
                            <a:pt x="1246658" y="102726"/>
                            <a:pt x="1424765" y="193509"/>
                            <a:pt x="1721951" y="45893"/>
                          </a:cubicBezTo>
                          <a:cubicBezTo>
                            <a:pt x="1970632" y="-45435"/>
                            <a:pt x="2058785" y="70429"/>
                            <a:pt x="2326961" y="49513"/>
                          </a:cubicBezTo>
                          <a:cubicBezTo>
                            <a:pt x="2237160" y="165547"/>
                            <a:pt x="2160063" y="186919"/>
                            <a:pt x="2110499" y="290133"/>
                          </a:cubicBezTo>
                          <a:cubicBezTo>
                            <a:pt x="2040618" y="350140"/>
                            <a:pt x="2002357" y="417907"/>
                            <a:pt x="1875998" y="550804"/>
                          </a:cubicBezTo>
                          <a:cubicBezTo>
                            <a:pt x="1755455" y="588070"/>
                            <a:pt x="1519001" y="532338"/>
                            <a:pt x="1397979" y="545883"/>
                          </a:cubicBezTo>
                          <a:cubicBezTo>
                            <a:pt x="1275599" y="609704"/>
                            <a:pt x="1067518" y="456243"/>
                            <a:pt x="974075" y="541520"/>
                          </a:cubicBezTo>
                          <a:cubicBezTo>
                            <a:pt x="929755" y="584916"/>
                            <a:pt x="683731" y="558398"/>
                            <a:pt x="523114" y="536878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41">
              <a:extLst>
                <a:ext uri="{FF2B5EF4-FFF2-40B4-BE49-F238E27FC236}">
                  <a16:creationId xmlns:a16="http://schemas.microsoft.com/office/drawing/2014/main" id="{5A67E19F-467E-44F7-9645-B1591BF26058}"/>
                </a:ext>
              </a:extLst>
            </p:cNvPr>
            <p:cNvSpPr txBox="1"/>
            <p:nvPr/>
          </p:nvSpPr>
          <p:spPr>
            <a:xfrm>
              <a:off x="5212079" y="2756549"/>
              <a:ext cx="1990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1" name="Group 4">
            <a:extLst>
              <a:ext uri="{FF2B5EF4-FFF2-40B4-BE49-F238E27FC236}">
                <a16:creationId xmlns:a16="http://schemas.microsoft.com/office/drawing/2014/main" id="{BF60036F-0F9B-4B94-B7AF-BF0DC420440C}"/>
              </a:ext>
            </a:extLst>
          </p:cNvPr>
          <p:cNvGrpSpPr/>
          <p:nvPr/>
        </p:nvGrpSpPr>
        <p:grpSpPr>
          <a:xfrm>
            <a:off x="4546892" y="2760313"/>
            <a:ext cx="2312904" cy="2687020"/>
            <a:chOff x="5058567" y="2033712"/>
            <a:chExt cx="2312904" cy="2687020"/>
          </a:xfrm>
        </p:grpSpPr>
        <p:sp>
          <p:nvSpPr>
            <p:cNvPr id="202" name="Freeform: Shape 38">
              <a:extLst>
                <a:ext uri="{FF2B5EF4-FFF2-40B4-BE49-F238E27FC236}">
                  <a16:creationId xmlns:a16="http://schemas.microsoft.com/office/drawing/2014/main" id="{6E9FE888-05B2-4C0C-AB05-091C7CA5540E}"/>
                </a:ext>
              </a:extLst>
            </p:cNvPr>
            <p:cNvSpPr/>
            <p:nvPr/>
          </p:nvSpPr>
          <p:spPr>
            <a:xfrm>
              <a:off x="5058567" y="2033712"/>
              <a:ext cx="2312904" cy="599707"/>
            </a:xfrm>
            <a:custGeom>
              <a:avLst/>
              <a:gdLst>
                <a:gd name="connsiteX0" fmla="*/ 0 w 2312904"/>
                <a:gd name="connsiteY0" fmla="*/ 523148 h 599707"/>
                <a:gd name="connsiteX1" fmla="*/ 114926 w 2312904"/>
                <a:gd name="connsiteY1" fmla="*/ 0 h 599707"/>
                <a:gd name="connsiteX2" fmla="*/ 665713 w 2312904"/>
                <a:gd name="connsiteY2" fmla="*/ 17225 h 599707"/>
                <a:gd name="connsiteX3" fmla="*/ 1175702 w 2312904"/>
                <a:gd name="connsiteY3" fmla="*/ 33175 h 599707"/>
                <a:gd name="connsiteX4" fmla="*/ 1685690 w 2312904"/>
                <a:gd name="connsiteY4" fmla="*/ 49124 h 599707"/>
                <a:gd name="connsiteX5" fmla="*/ 2154879 w 2312904"/>
                <a:gd name="connsiteY5" fmla="*/ 63798 h 599707"/>
                <a:gd name="connsiteX6" fmla="*/ 2312904 w 2312904"/>
                <a:gd name="connsiteY6" fmla="*/ 599707 h 599707"/>
                <a:gd name="connsiteX7" fmla="*/ 1688420 w 2312904"/>
                <a:gd name="connsiteY7" fmla="*/ 579036 h 599707"/>
                <a:gd name="connsiteX8" fmla="*/ 1156452 w 2312904"/>
                <a:gd name="connsiteY8" fmla="*/ 561428 h 599707"/>
                <a:gd name="connsiteX9" fmla="*/ 624484 w 2312904"/>
                <a:gd name="connsiteY9" fmla="*/ 543819 h 599707"/>
                <a:gd name="connsiteX10" fmla="*/ 0 w 2312904"/>
                <a:gd name="connsiteY10" fmla="*/ 523148 h 59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2904" h="599707" fill="none" extrusionOk="0">
                  <a:moveTo>
                    <a:pt x="0" y="523148"/>
                  </a:moveTo>
                  <a:cubicBezTo>
                    <a:pt x="-3470" y="271623"/>
                    <a:pt x="70945" y="206804"/>
                    <a:pt x="114926" y="0"/>
                  </a:cubicBezTo>
                  <a:cubicBezTo>
                    <a:pt x="359528" y="-39215"/>
                    <a:pt x="521548" y="26795"/>
                    <a:pt x="665713" y="17225"/>
                  </a:cubicBezTo>
                  <a:cubicBezTo>
                    <a:pt x="809878" y="7655"/>
                    <a:pt x="970235" y="68152"/>
                    <a:pt x="1175702" y="33175"/>
                  </a:cubicBezTo>
                  <a:cubicBezTo>
                    <a:pt x="1381169" y="-1803"/>
                    <a:pt x="1544538" y="87549"/>
                    <a:pt x="1685690" y="49124"/>
                  </a:cubicBezTo>
                  <a:cubicBezTo>
                    <a:pt x="1826842" y="10700"/>
                    <a:pt x="2010623" y="92355"/>
                    <a:pt x="2154879" y="63798"/>
                  </a:cubicBezTo>
                  <a:cubicBezTo>
                    <a:pt x="2243045" y="310227"/>
                    <a:pt x="2176061" y="352545"/>
                    <a:pt x="2312904" y="599707"/>
                  </a:cubicBezTo>
                  <a:cubicBezTo>
                    <a:pt x="2026508" y="641530"/>
                    <a:pt x="1836061" y="514926"/>
                    <a:pt x="1688420" y="579036"/>
                  </a:cubicBezTo>
                  <a:cubicBezTo>
                    <a:pt x="1540779" y="643146"/>
                    <a:pt x="1420606" y="519417"/>
                    <a:pt x="1156452" y="561428"/>
                  </a:cubicBezTo>
                  <a:cubicBezTo>
                    <a:pt x="892298" y="603439"/>
                    <a:pt x="731682" y="529657"/>
                    <a:pt x="624484" y="543819"/>
                  </a:cubicBezTo>
                  <a:cubicBezTo>
                    <a:pt x="517286" y="557981"/>
                    <a:pt x="158375" y="475881"/>
                    <a:pt x="0" y="523148"/>
                  </a:cubicBezTo>
                  <a:close/>
                </a:path>
                <a:path w="2312904" h="599707" stroke="0" extrusionOk="0">
                  <a:moveTo>
                    <a:pt x="0" y="523148"/>
                  </a:moveTo>
                  <a:cubicBezTo>
                    <a:pt x="10576" y="286303"/>
                    <a:pt x="75192" y="202819"/>
                    <a:pt x="114926" y="0"/>
                  </a:cubicBezTo>
                  <a:cubicBezTo>
                    <a:pt x="288209" y="136"/>
                    <a:pt x="507656" y="44025"/>
                    <a:pt x="665713" y="17225"/>
                  </a:cubicBezTo>
                  <a:cubicBezTo>
                    <a:pt x="823770" y="-9575"/>
                    <a:pt x="1094353" y="45916"/>
                    <a:pt x="1216501" y="34451"/>
                  </a:cubicBezTo>
                  <a:cubicBezTo>
                    <a:pt x="1338649" y="22986"/>
                    <a:pt x="1795643" y="143604"/>
                    <a:pt x="2154879" y="63798"/>
                  </a:cubicBezTo>
                  <a:cubicBezTo>
                    <a:pt x="2249950" y="203494"/>
                    <a:pt x="2227353" y="483264"/>
                    <a:pt x="2312904" y="599707"/>
                  </a:cubicBezTo>
                  <a:cubicBezTo>
                    <a:pt x="2067612" y="606217"/>
                    <a:pt x="1973119" y="585867"/>
                    <a:pt x="1711549" y="579802"/>
                  </a:cubicBezTo>
                  <a:cubicBezTo>
                    <a:pt x="1449979" y="573737"/>
                    <a:pt x="1344418" y="539983"/>
                    <a:pt x="1156452" y="561428"/>
                  </a:cubicBezTo>
                  <a:cubicBezTo>
                    <a:pt x="968486" y="582873"/>
                    <a:pt x="883954" y="525375"/>
                    <a:pt x="647613" y="544585"/>
                  </a:cubicBezTo>
                  <a:cubicBezTo>
                    <a:pt x="411272" y="563795"/>
                    <a:pt x="258545" y="462914"/>
                    <a:pt x="0" y="52314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B050"/>
              </a:solidFill>
              <a:extLst>
                <a:ext uri="{C807C97D-BFC1-408E-A445-0C87EB9F89A2}">
                  <ask:lineSketchStyleProps xmlns:ask="http://schemas.microsoft.com/office/drawing/2018/sketchyshapes" sd="2134510484">
                    <a:custGeom>
                      <a:avLst/>
                      <a:gdLst>
                        <a:gd name="connsiteX0" fmla="*/ 0 w 2264898"/>
                        <a:gd name="connsiteY0" fmla="*/ 576775 h 661181"/>
                        <a:gd name="connsiteX1" fmla="*/ 112541 w 2264898"/>
                        <a:gd name="connsiteY1" fmla="*/ 0 h 661181"/>
                        <a:gd name="connsiteX2" fmla="*/ 2110153 w 2264898"/>
                        <a:gd name="connsiteY2" fmla="*/ 70338 h 661181"/>
                        <a:gd name="connsiteX3" fmla="*/ 2264898 w 2264898"/>
                        <a:gd name="connsiteY3" fmla="*/ 661181 h 661181"/>
                        <a:gd name="connsiteX4" fmla="*/ 0 w 2264898"/>
                        <a:gd name="connsiteY4" fmla="*/ 576775 h 6611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264898" h="661181">
                          <a:moveTo>
                            <a:pt x="0" y="576775"/>
                          </a:moveTo>
                          <a:lnTo>
                            <a:pt x="112541" y="0"/>
                          </a:lnTo>
                          <a:lnTo>
                            <a:pt x="2110153" y="70338"/>
                          </a:lnTo>
                          <a:lnTo>
                            <a:pt x="2264898" y="661181"/>
                          </a:lnTo>
                          <a:lnTo>
                            <a:pt x="0" y="576775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extBox 42">
              <a:extLst>
                <a:ext uri="{FF2B5EF4-FFF2-40B4-BE49-F238E27FC236}">
                  <a16:creationId xmlns:a16="http://schemas.microsoft.com/office/drawing/2014/main" id="{7785A520-A1CF-49A3-B964-B06C142B0722}"/>
                </a:ext>
              </a:extLst>
            </p:cNvPr>
            <p:cNvSpPr txBox="1"/>
            <p:nvPr/>
          </p:nvSpPr>
          <p:spPr>
            <a:xfrm>
              <a:off x="5106573" y="4320622"/>
              <a:ext cx="20257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4" name="Group 10">
            <a:extLst>
              <a:ext uri="{FF2B5EF4-FFF2-40B4-BE49-F238E27FC236}">
                <a16:creationId xmlns:a16="http://schemas.microsoft.com/office/drawing/2014/main" id="{7C264C36-21E9-4ABC-BB54-9EAD4078A6BF}"/>
              </a:ext>
            </a:extLst>
          </p:cNvPr>
          <p:cNvGrpSpPr/>
          <p:nvPr/>
        </p:nvGrpSpPr>
        <p:grpSpPr>
          <a:xfrm>
            <a:off x="4700404" y="2119303"/>
            <a:ext cx="2025747" cy="604910"/>
            <a:chOff x="5212079" y="1392702"/>
            <a:chExt cx="2025747" cy="604910"/>
          </a:xfrm>
        </p:grpSpPr>
        <p:sp>
          <p:nvSpPr>
            <p:cNvPr id="205" name="Freeform: Shape 39">
              <a:extLst>
                <a:ext uri="{FF2B5EF4-FFF2-40B4-BE49-F238E27FC236}">
                  <a16:creationId xmlns:a16="http://schemas.microsoft.com/office/drawing/2014/main" id="{148F4266-CB00-4474-9739-6F6A2F0C2C31}"/>
                </a:ext>
              </a:extLst>
            </p:cNvPr>
            <p:cNvSpPr/>
            <p:nvPr/>
          </p:nvSpPr>
          <p:spPr>
            <a:xfrm>
              <a:off x="5247249" y="1392702"/>
              <a:ext cx="1885071" cy="604910"/>
            </a:xfrm>
            <a:custGeom>
              <a:avLst/>
              <a:gdLst>
                <a:gd name="connsiteX0" fmla="*/ 1885071 w 1885071"/>
                <a:gd name="connsiteY0" fmla="*/ 604910 h 604910"/>
                <a:gd name="connsiteX1" fmla="*/ 998806 w 1885071"/>
                <a:gd name="connsiteY1" fmla="*/ 562707 h 604910"/>
                <a:gd name="connsiteX2" fmla="*/ 0 w 1885071"/>
                <a:gd name="connsiteY2" fmla="*/ 590843 h 604910"/>
                <a:gd name="connsiteX3" fmla="*/ 351693 w 1885071"/>
                <a:gd name="connsiteY3" fmla="*/ 267286 h 604910"/>
                <a:gd name="connsiteX4" fmla="*/ 872197 w 1885071"/>
                <a:gd name="connsiteY4" fmla="*/ 0 h 604910"/>
                <a:gd name="connsiteX5" fmla="*/ 1336431 w 1885071"/>
                <a:gd name="connsiteY5" fmla="*/ 112541 h 604910"/>
                <a:gd name="connsiteX6" fmla="*/ 1575582 w 1885071"/>
                <a:gd name="connsiteY6" fmla="*/ 295421 h 604910"/>
                <a:gd name="connsiteX7" fmla="*/ 1842868 w 1885071"/>
                <a:gd name="connsiteY7" fmla="*/ 478301 h 604910"/>
                <a:gd name="connsiteX8" fmla="*/ 1885071 w 1885071"/>
                <a:gd name="connsiteY8" fmla="*/ 604910 h 604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5071" h="604910">
                  <a:moveTo>
                    <a:pt x="1885071" y="604910"/>
                  </a:moveTo>
                  <a:lnTo>
                    <a:pt x="998806" y="562707"/>
                  </a:lnTo>
                  <a:lnTo>
                    <a:pt x="0" y="590843"/>
                  </a:lnTo>
                  <a:lnTo>
                    <a:pt x="351693" y="267286"/>
                  </a:lnTo>
                  <a:lnTo>
                    <a:pt x="872197" y="0"/>
                  </a:lnTo>
                  <a:lnTo>
                    <a:pt x="1336431" y="112541"/>
                  </a:lnTo>
                  <a:lnTo>
                    <a:pt x="1575582" y="295421"/>
                  </a:lnTo>
                  <a:lnTo>
                    <a:pt x="1842868" y="478301"/>
                  </a:lnTo>
                  <a:lnTo>
                    <a:pt x="1885071" y="60491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TextBox 43">
              <a:extLst>
                <a:ext uri="{FF2B5EF4-FFF2-40B4-BE49-F238E27FC236}">
                  <a16:creationId xmlns:a16="http://schemas.microsoft.com/office/drawing/2014/main" id="{9A6DA411-3285-4D73-A659-8A2D281C2196}"/>
                </a:ext>
              </a:extLst>
            </p:cNvPr>
            <p:cNvSpPr txBox="1"/>
            <p:nvPr/>
          </p:nvSpPr>
          <p:spPr>
            <a:xfrm>
              <a:off x="5212079" y="1628280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7" name="Group 49">
            <a:extLst>
              <a:ext uri="{FF2B5EF4-FFF2-40B4-BE49-F238E27FC236}">
                <a16:creationId xmlns:a16="http://schemas.microsoft.com/office/drawing/2014/main" id="{401B1230-FD83-40AB-A003-E5A7A34B4AF7}"/>
              </a:ext>
            </a:extLst>
          </p:cNvPr>
          <p:cNvGrpSpPr/>
          <p:nvPr/>
        </p:nvGrpSpPr>
        <p:grpSpPr>
          <a:xfrm>
            <a:off x="922327" y="777757"/>
            <a:ext cx="2599208" cy="2736016"/>
            <a:chOff x="693094" y="-362161"/>
            <a:chExt cx="2907088" cy="3060102"/>
          </a:xfrm>
        </p:grpSpPr>
        <p:sp>
          <p:nvSpPr>
            <p:cNvPr id="208" name="Rectangle: Rounded Corners 44">
              <a:extLst>
                <a:ext uri="{FF2B5EF4-FFF2-40B4-BE49-F238E27FC236}">
                  <a16:creationId xmlns:a16="http://schemas.microsoft.com/office/drawing/2014/main" id="{F7E08271-8890-4973-8A44-A219466C1BA9}"/>
                </a:ext>
              </a:extLst>
            </p:cNvPr>
            <p:cNvSpPr/>
            <p:nvPr/>
          </p:nvSpPr>
          <p:spPr>
            <a:xfrm>
              <a:off x="709797" y="456329"/>
              <a:ext cx="2858648" cy="2207362"/>
            </a:xfrm>
            <a:custGeom>
              <a:avLst/>
              <a:gdLst>
                <a:gd name="connsiteX0" fmla="*/ 0 w 2858648"/>
                <a:gd name="connsiteY0" fmla="*/ 253972 h 2207362"/>
                <a:gd name="connsiteX1" fmla="*/ 476449 w 2858648"/>
                <a:gd name="connsiteY1" fmla="*/ 0 h 2207362"/>
                <a:gd name="connsiteX2" fmla="*/ 1467437 w 2858648"/>
                <a:gd name="connsiteY2" fmla="*/ 0 h 2207362"/>
                <a:gd name="connsiteX3" fmla="*/ 2382197 w 2858648"/>
                <a:gd name="connsiteY3" fmla="*/ 0 h 2207362"/>
                <a:gd name="connsiteX4" fmla="*/ 2858648 w 2858648"/>
                <a:gd name="connsiteY4" fmla="*/ 253972 h 2207362"/>
                <a:gd name="connsiteX5" fmla="*/ 2858648 w 2858648"/>
                <a:gd name="connsiteY5" fmla="*/ 644837 h 2207362"/>
                <a:gd name="connsiteX6" fmla="*/ 2858648 w 2858648"/>
                <a:gd name="connsiteY6" fmla="*/ 1018709 h 2207362"/>
                <a:gd name="connsiteX7" fmla="*/ 2858648 w 2858648"/>
                <a:gd name="connsiteY7" fmla="*/ 1477552 h 2207362"/>
                <a:gd name="connsiteX8" fmla="*/ 2858648 w 2858648"/>
                <a:gd name="connsiteY8" fmla="*/ 1953388 h 2207362"/>
                <a:gd name="connsiteX9" fmla="*/ 2382197 w 2858648"/>
                <a:gd name="connsiteY9" fmla="*/ 2207362 h 2207362"/>
                <a:gd name="connsiteX10" fmla="*/ 1429324 w 2858648"/>
                <a:gd name="connsiteY10" fmla="*/ 2207362 h 2207362"/>
                <a:gd name="connsiteX11" fmla="*/ 476449 w 2858648"/>
                <a:gd name="connsiteY11" fmla="*/ 2207362 h 2207362"/>
                <a:gd name="connsiteX12" fmla="*/ 0 w 2858648"/>
                <a:gd name="connsiteY12" fmla="*/ 1953388 h 2207362"/>
                <a:gd name="connsiteX13" fmla="*/ 0 w 2858648"/>
                <a:gd name="connsiteY13" fmla="*/ 1494545 h 2207362"/>
                <a:gd name="connsiteX14" fmla="*/ 0 w 2858648"/>
                <a:gd name="connsiteY14" fmla="*/ 1035703 h 2207362"/>
                <a:gd name="connsiteX15" fmla="*/ 0 w 2858648"/>
                <a:gd name="connsiteY15" fmla="*/ 661832 h 2207362"/>
                <a:gd name="connsiteX16" fmla="*/ 0 w 2858648"/>
                <a:gd name="connsiteY16" fmla="*/ 253972 h 2207362"/>
                <a:gd name="connsiteX0" fmla="*/ 0 w 2858648"/>
                <a:gd name="connsiteY0" fmla="*/ 253972 h 2207362"/>
                <a:gd name="connsiteX1" fmla="*/ 476449 w 2858648"/>
                <a:gd name="connsiteY1" fmla="*/ 0 h 2207362"/>
                <a:gd name="connsiteX2" fmla="*/ 1467437 w 2858648"/>
                <a:gd name="connsiteY2" fmla="*/ 0 h 2207362"/>
                <a:gd name="connsiteX3" fmla="*/ 2382197 w 2858648"/>
                <a:gd name="connsiteY3" fmla="*/ 0 h 2207362"/>
                <a:gd name="connsiteX4" fmla="*/ 2858648 w 2858648"/>
                <a:gd name="connsiteY4" fmla="*/ 253972 h 2207362"/>
                <a:gd name="connsiteX5" fmla="*/ 2858648 w 2858648"/>
                <a:gd name="connsiteY5" fmla="*/ 644837 h 2207362"/>
                <a:gd name="connsiteX6" fmla="*/ 2858648 w 2858648"/>
                <a:gd name="connsiteY6" fmla="*/ 1018709 h 2207362"/>
                <a:gd name="connsiteX7" fmla="*/ 2858648 w 2858648"/>
                <a:gd name="connsiteY7" fmla="*/ 1392581 h 2207362"/>
                <a:gd name="connsiteX8" fmla="*/ 2858648 w 2858648"/>
                <a:gd name="connsiteY8" fmla="*/ 1953388 h 2207362"/>
                <a:gd name="connsiteX9" fmla="*/ 2382197 w 2858648"/>
                <a:gd name="connsiteY9" fmla="*/ 2207362 h 2207362"/>
                <a:gd name="connsiteX10" fmla="*/ 1467437 w 2858648"/>
                <a:gd name="connsiteY10" fmla="*/ 2207362 h 2207362"/>
                <a:gd name="connsiteX11" fmla="*/ 476449 w 2858648"/>
                <a:gd name="connsiteY11" fmla="*/ 2207362 h 2207362"/>
                <a:gd name="connsiteX12" fmla="*/ 0 w 2858648"/>
                <a:gd name="connsiteY12" fmla="*/ 1953388 h 2207362"/>
                <a:gd name="connsiteX13" fmla="*/ 0 w 2858648"/>
                <a:gd name="connsiteY13" fmla="*/ 1562523 h 2207362"/>
                <a:gd name="connsiteX14" fmla="*/ 0 w 2858648"/>
                <a:gd name="connsiteY14" fmla="*/ 1120675 h 2207362"/>
                <a:gd name="connsiteX15" fmla="*/ 0 w 2858648"/>
                <a:gd name="connsiteY15" fmla="*/ 746802 h 2207362"/>
                <a:gd name="connsiteX16" fmla="*/ 0 w 2858648"/>
                <a:gd name="connsiteY16" fmla="*/ 253972 h 2207362"/>
                <a:gd name="connsiteX0" fmla="*/ 0 w 2858648"/>
                <a:gd name="connsiteY0" fmla="*/ 253972 h 2207362"/>
                <a:gd name="connsiteX1" fmla="*/ 476449 w 2858648"/>
                <a:gd name="connsiteY1" fmla="*/ 0 h 2207362"/>
                <a:gd name="connsiteX2" fmla="*/ 1467437 w 2858648"/>
                <a:gd name="connsiteY2" fmla="*/ 0 h 2207362"/>
                <a:gd name="connsiteX3" fmla="*/ 2382197 w 2858648"/>
                <a:gd name="connsiteY3" fmla="*/ 0 h 2207362"/>
                <a:gd name="connsiteX4" fmla="*/ 2858648 w 2858648"/>
                <a:gd name="connsiteY4" fmla="*/ 253972 h 2207362"/>
                <a:gd name="connsiteX5" fmla="*/ 2858648 w 2858648"/>
                <a:gd name="connsiteY5" fmla="*/ 644837 h 2207362"/>
                <a:gd name="connsiteX6" fmla="*/ 2858648 w 2858648"/>
                <a:gd name="connsiteY6" fmla="*/ 1018709 h 2207362"/>
                <a:gd name="connsiteX7" fmla="*/ 2858648 w 2858648"/>
                <a:gd name="connsiteY7" fmla="*/ 1477552 h 2207362"/>
                <a:gd name="connsiteX8" fmla="*/ 2858648 w 2858648"/>
                <a:gd name="connsiteY8" fmla="*/ 1953388 h 2207362"/>
                <a:gd name="connsiteX9" fmla="*/ 2382197 w 2858648"/>
                <a:gd name="connsiteY9" fmla="*/ 2207362 h 2207362"/>
                <a:gd name="connsiteX10" fmla="*/ 1429324 w 2858648"/>
                <a:gd name="connsiteY10" fmla="*/ 2207362 h 2207362"/>
                <a:gd name="connsiteX11" fmla="*/ 476449 w 2858648"/>
                <a:gd name="connsiteY11" fmla="*/ 2207362 h 2207362"/>
                <a:gd name="connsiteX12" fmla="*/ 0 w 2858648"/>
                <a:gd name="connsiteY12" fmla="*/ 1953388 h 2207362"/>
                <a:gd name="connsiteX13" fmla="*/ 0 w 2858648"/>
                <a:gd name="connsiteY13" fmla="*/ 1494545 h 2207362"/>
                <a:gd name="connsiteX14" fmla="*/ 0 w 2858648"/>
                <a:gd name="connsiteY14" fmla="*/ 1035703 h 2207362"/>
                <a:gd name="connsiteX15" fmla="*/ 0 w 2858648"/>
                <a:gd name="connsiteY15" fmla="*/ 661832 h 2207362"/>
                <a:gd name="connsiteX16" fmla="*/ 0 w 2858648"/>
                <a:gd name="connsiteY16" fmla="*/ 253972 h 2207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58648" h="2207362" fill="none" extrusionOk="0">
                  <a:moveTo>
                    <a:pt x="0" y="253972"/>
                  </a:moveTo>
                  <a:cubicBezTo>
                    <a:pt x="110363" y="147148"/>
                    <a:pt x="173566" y="12908"/>
                    <a:pt x="476449" y="0"/>
                  </a:cubicBezTo>
                  <a:cubicBezTo>
                    <a:pt x="797830" y="37200"/>
                    <a:pt x="1123254" y="-29519"/>
                    <a:pt x="1467437" y="0"/>
                  </a:cubicBezTo>
                  <a:cubicBezTo>
                    <a:pt x="1847762" y="-35314"/>
                    <a:pt x="1960502" y="127665"/>
                    <a:pt x="2382197" y="0"/>
                  </a:cubicBezTo>
                  <a:cubicBezTo>
                    <a:pt x="2719663" y="34976"/>
                    <a:pt x="2900375" y="97839"/>
                    <a:pt x="2858648" y="253972"/>
                  </a:cubicBezTo>
                  <a:cubicBezTo>
                    <a:pt x="2919965" y="312628"/>
                    <a:pt x="2877993" y="527614"/>
                    <a:pt x="2858648" y="644837"/>
                  </a:cubicBezTo>
                  <a:cubicBezTo>
                    <a:pt x="2911219" y="779623"/>
                    <a:pt x="2832045" y="816560"/>
                    <a:pt x="2858648" y="1018709"/>
                  </a:cubicBezTo>
                  <a:cubicBezTo>
                    <a:pt x="2885211" y="1218493"/>
                    <a:pt x="2830498" y="1241252"/>
                    <a:pt x="2858648" y="1477552"/>
                  </a:cubicBezTo>
                  <a:cubicBezTo>
                    <a:pt x="2849154" y="1690615"/>
                    <a:pt x="2758536" y="1858849"/>
                    <a:pt x="2858648" y="1953388"/>
                  </a:cubicBezTo>
                  <a:cubicBezTo>
                    <a:pt x="2726463" y="2059579"/>
                    <a:pt x="2548916" y="2181595"/>
                    <a:pt x="2382197" y="2207362"/>
                  </a:cubicBezTo>
                  <a:cubicBezTo>
                    <a:pt x="2085765" y="2176095"/>
                    <a:pt x="1767175" y="2174289"/>
                    <a:pt x="1429324" y="2207362"/>
                  </a:cubicBezTo>
                  <a:cubicBezTo>
                    <a:pt x="1068082" y="2259564"/>
                    <a:pt x="943550" y="2183985"/>
                    <a:pt x="476449" y="2207362"/>
                  </a:cubicBezTo>
                  <a:cubicBezTo>
                    <a:pt x="211235" y="2193294"/>
                    <a:pt x="13328" y="2141303"/>
                    <a:pt x="0" y="1953388"/>
                  </a:cubicBezTo>
                  <a:cubicBezTo>
                    <a:pt x="-135197" y="1898332"/>
                    <a:pt x="-62117" y="1722872"/>
                    <a:pt x="0" y="1494545"/>
                  </a:cubicBezTo>
                  <a:cubicBezTo>
                    <a:pt x="4245" y="1270828"/>
                    <a:pt x="97923" y="1211952"/>
                    <a:pt x="0" y="1035703"/>
                  </a:cubicBezTo>
                  <a:cubicBezTo>
                    <a:pt x="-110243" y="794139"/>
                    <a:pt x="31294" y="825874"/>
                    <a:pt x="0" y="661832"/>
                  </a:cubicBezTo>
                  <a:cubicBezTo>
                    <a:pt x="-100271" y="559633"/>
                    <a:pt x="59079" y="379281"/>
                    <a:pt x="0" y="253972"/>
                  </a:cubicBezTo>
                  <a:close/>
                </a:path>
                <a:path w="2858648" h="2207362" stroke="0" extrusionOk="0">
                  <a:moveTo>
                    <a:pt x="0" y="253972"/>
                  </a:moveTo>
                  <a:cubicBezTo>
                    <a:pt x="57376" y="159690"/>
                    <a:pt x="231801" y="15713"/>
                    <a:pt x="476449" y="0"/>
                  </a:cubicBezTo>
                  <a:cubicBezTo>
                    <a:pt x="849219" y="-108646"/>
                    <a:pt x="1073285" y="-32854"/>
                    <a:pt x="1467437" y="0"/>
                  </a:cubicBezTo>
                  <a:cubicBezTo>
                    <a:pt x="1703508" y="-31846"/>
                    <a:pt x="2211687" y="-45392"/>
                    <a:pt x="2382197" y="0"/>
                  </a:cubicBezTo>
                  <a:cubicBezTo>
                    <a:pt x="2622123" y="13006"/>
                    <a:pt x="2924982" y="141108"/>
                    <a:pt x="2858648" y="253972"/>
                  </a:cubicBezTo>
                  <a:cubicBezTo>
                    <a:pt x="2884591" y="381974"/>
                    <a:pt x="2803335" y="568854"/>
                    <a:pt x="2858648" y="644837"/>
                  </a:cubicBezTo>
                  <a:cubicBezTo>
                    <a:pt x="2919638" y="680093"/>
                    <a:pt x="2727028" y="882879"/>
                    <a:pt x="2858648" y="1018709"/>
                  </a:cubicBezTo>
                  <a:cubicBezTo>
                    <a:pt x="2885132" y="1156676"/>
                    <a:pt x="2745370" y="1311420"/>
                    <a:pt x="2858648" y="1392581"/>
                  </a:cubicBezTo>
                  <a:cubicBezTo>
                    <a:pt x="2885450" y="1540853"/>
                    <a:pt x="2801702" y="1831682"/>
                    <a:pt x="2858648" y="1953388"/>
                  </a:cubicBezTo>
                  <a:cubicBezTo>
                    <a:pt x="2877880" y="2135052"/>
                    <a:pt x="2712319" y="2287956"/>
                    <a:pt x="2382197" y="2207362"/>
                  </a:cubicBezTo>
                  <a:cubicBezTo>
                    <a:pt x="1984012" y="2298943"/>
                    <a:pt x="1739582" y="2189141"/>
                    <a:pt x="1467437" y="2207362"/>
                  </a:cubicBezTo>
                  <a:cubicBezTo>
                    <a:pt x="1271555" y="2291746"/>
                    <a:pt x="1045805" y="2104668"/>
                    <a:pt x="476449" y="2207362"/>
                  </a:cubicBezTo>
                  <a:cubicBezTo>
                    <a:pt x="206496" y="2117342"/>
                    <a:pt x="49294" y="2114338"/>
                    <a:pt x="0" y="1953388"/>
                  </a:cubicBezTo>
                  <a:cubicBezTo>
                    <a:pt x="22198" y="1814778"/>
                    <a:pt x="23338" y="1661212"/>
                    <a:pt x="0" y="1562523"/>
                  </a:cubicBezTo>
                  <a:cubicBezTo>
                    <a:pt x="5534" y="1387138"/>
                    <a:pt x="76856" y="1355408"/>
                    <a:pt x="0" y="1120675"/>
                  </a:cubicBezTo>
                  <a:cubicBezTo>
                    <a:pt x="-170094" y="905202"/>
                    <a:pt x="103950" y="863274"/>
                    <a:pt x="0" y="746802"/>
                  </a:cubicBezTo>
                  <a:cubicBezTo>
                    <a:pt x="-43235" y="594551"/>
                    <a:pt x="-66829" y="410914"/>
                    <a:pt x="0" y="253972"/>
                  </a:cubicBezTo>
                  <a:close/>
                </a:path>
                <a:path w="2858648" h="2207362" fill="none" stroke="0" extrusionOk="0">
                  <a:moveTo>
                    <a:pt x="0" y="253972"/>
                  </a:moveTo>
                  <a:cubicBezTo>
                    <a:pt x="73397" y="38759"/>
                    <a:pt x="281584" y="48867"/>
                    <a:pt x="476449" y="0"/>
                  </a:cubicBezTo>
                  <a:cubicBezTo>
                    <a:pt x="817656" y="3921"/>
                    <a:pt x="1148932" y="90439"/>
                    <a:pt x="1467437" y="0"/>
                  </a:cubicBezTo>
                  <a:cubicBezTo>
                    <a:pt x="1783798" y="15161"/>
                    <a:pt x="2059914" y="40244"/>
                    <a:pt x="2382197" y="0"/>
                  </a:cubicBezTo>
                  <a:cubicBezTo>
                    <a:pt x="2648586" y="25606"/>
                    <a:pt x="2864015" y="148848"/>
                    <a:pt x="2858648" y="253972"/>
                  </a:cubicBezTo>
                  <a:cubicBezTo>
                    <a:pt x="2912554" y="411086"/>
                    <a:pt x="2839866" y="519030"/>
                    <a:pt x="2858648" y="644837"/>
                  </a:cubicBezTo>
                  <a:cubicBezTo>
                    <a:pt x="2902868" y="808739"/>
                    <a:pt x="2830041" y="845891"/>
                    <a:pt x="2858648" y="1018709"/>
                  </a:cubicBezTo>
                  <a:cubicBezTo>
                    <a:pt x="2883958" y="1188009"/>
                    <a:pt x="2851581" y="1253707"/>
                    <a:pt x="2858648" y="1477552"/>
                  </a:cubicBezTo>
                  <a:cubicBezTo>
                    <a:pt x="2883736" y="1689181"/>
                    <a:pt x="2802470" y="1808048"/>
                    <a:pt x="2858648" y="1953388"/>
                  </a:cubicBezTo>
                  <a:cubicBezTo>
                    <a:pt x="2795340" y="2114432"/>
                    <a:pt x="2634797" y="2142336"/>
                    <a:pt x="2382197" y="2207362"/>
                  </a:cubicBezTo>
                  <a:cubicBezTo>
                    <a:pt x="2116745" y="2189126"/>
                    <a:pt x="1842132" y="2099203"/>
                    <a:pt x="1429324" y="2207362"/>
                  </a:cubicBezTo>
                  <a:cubicBezTo>
                    <a:pt x="1026811" y="2134506"/>
                    <a:pt x="870370" y="2154559"/>
                    <a:pt x="476449" y="2207362"/>
                  </a:cubicBezTo>
                  <a:cubicBezTo>
                    <a:pt x="111847" y="2252331"/>
                    <a:pt x="-20611" y="2113654"/>
                    <a:pt x="0" y="1953388"/>
                  </a:cubicBezTo>
                  <a:cubicBezTo>
                    <a:pt x="-87914" y="1802773"/>
                    <a:pt x="52246" y="1702211"/>
                    <a:pt x="0" y="1494545"/>
                  </a:cubicBezTo>
                  <a:cubicBezTo>
                    <a:pt x="-11539" y="1223425"/>
                    <a:pt x="88864" y="1187689"/>
                    <a:pt x="0" y="1035703"/>
                  </a:cubicBezTo>
                  <a:cubicBezTo>
                    <a:pt x="-50244" y="862399"/>
                    <a:pt x="53443" y="809082"/>
                    <a:pt x="0" y="661832"/>
                  </a:cubicBezTo>
                  <a:cubicBezTo>
                    <a:pt x="13590" y="540533"/>
                    <a:pt x="85693" y="409395"/>
                    <a:pt x="0" y="253972"/>
                  </a:cubicBezTo>
                  <a:close/>
                </a:path>
                <a:path w="2858648" h="2207362" fill="none" stroke="0" extrusionOk="0">
                  <a:moveTo>
                    <a:pt x="0" y="253972"/>
                  </a:moveTo>
                  <a:cubicBezTo>
                    <a:pt x="100571" y="136779"/>
                    <a:pt x="212639" y="-4017"/>
                    <a:pt x="476449" y="0"/>
                  </a:cubicBezTo>
                  <a:cubicBezTo>
                    <a:pt x="787958" y="-17029"/>
                    <a:pt x="1073925" y="7377"/>
                    <a:pt x="1467437" y="0"/>
                  </a:cubicBezTo>
                  <a:cubicBezTo>
                    <a:pt x="1833292" y="11459"/>
                    <a:pt x="2024370" y="67944"/>
                    <a:pt x="2382197" y="0"/>
                  </a:cubicBezTo>
                  <a:cubicBezTo>
                    <a:pt x="2698566" y="29240"/>
                    <a:pt x="2872824" y="135197"/>
                    <a:pt x="2858648" y="253972"/>
                  </a:cubicBezTo>
                  <a:cubicBezTo>
                    <a:pt x="2920012" y="343195"/>
                    <a:pt x="2845117" y="513382"/>
                    <a:pt x="2858648" y="644837"/>
                  </a:cubicBezTo>
                  <a:cubicBezTo>
                    <a:pt x="2904680" y="805537"/>
                    <a:pt x="2836768" y="825781"/>
                    <a:pt x="2858648" y="1018709"/>
                  </a:cubicBezTo>
                  <a:cubicBezTo>
                    <a:pt x="2886499" y="1201800"/>
                    <a:pt x="2845630" y="1251022"/>
                    <a:pt x="2858648" y="1477552"/>
                  </a:cubicBezTo>
                  <a:cubicBezTo>
                    <a:pt x="2891522" y="1691652"/>
                    <a:pt x="2771958" y="1848705"/>
                    <a:pt x="2858648" y="1953388"/>
                  </a:cubicBezTo>
                  <a:cubicBezTo>
                    <a:pt x="2775215" y="2044099"/>
                    <a:pt x="2587139" y="2174506"/>
                    <a:pt x="2382197" y="2207362"/>
                  </a:cubicBezTo>
                  <a:cubicBezTo>
                    <a:pt x="2129765" y="2156285"/>
                    <a:pt x="1791585" y="2135001"/>
                    <a:pt x="1429324" y="2207362"/>
                  </a:cubicBezTo>
                  <a:cubicBezTo>
                    <a:pt x="1058421" y="2242522"/>
                    <a:pt x="901950" y="2180381"/>
                    <a:pt x="476449" y="2207362"/>
                  </a:cubicBezTo>
                  <a:cubicBezTo>
                    <a:pt x="150451" y="2215531"/>
                    <a:pt x="37221" y="2117181"/>
                    <a:pt x="0" y="1953388"/>
                  </a:cubicBezTo>
                  <a:cubicBezTo>
                    <a:pt x="-111765" y="1868596"/>
                    <a:pt x="-2194" y="1705982"/>
                    <a:pt x="0" y="1494545"/>
                  </a:cubicBezTo>
                  <a:cubicBezTo>
                    <a:pt x="1167" y="1243068"/>
                    <a:pt x="97672" y="1197473"/>
                    <a:pt x="0" y="1035703"/>
                  </a:cubicBezTo>
                  <a:cubicBezTo>
                    <a:pt x="-79489" y="826759"/>
                    <a:pt x="26051" y="814185"/>
                    <a:pt x="0" y="661832"/>
                  </a:cubicBezTo>
                  <a:cubicBezTo>
                    <a:pt x="-63981" y="537237"/>
                    <a:pt x="78413" y="383442"/>
                    <a:pt x="0" y="253972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555898"/>
                        <a:gd name="connsiteY0" fmla="*/ 227075 h 1973587"/>
                        <a:gd name="connsiteX1" fmla="*/ 425990 w 2555898"/>
                        <a:gd name="connsiteY1" fmla="*/ 0 h 1973587"/>
                        <a:gd name="connsiteX2" fmla="*/ 1312026 w 2555898"/>
                        <a:gd name="connsiteY2" fmla="*/ 0 h 1973587"/>
                        <a:gd name="connsiteX3" fmla="*/ 2129907 w 2555898"/>
                        <a:gd name="connsiteY3" fmla="*/ 0 h 1973587"/>
                        <a:gd name="connsiteX4" fmla="*/ 2555898 w 2555898"/>
                        <a:gd name="connsiteY4" fmla="*/ 227075 h 1973587"/>
                        <a:gd name="connsiteX5" fmla="*/ 2555898 w 2555898"/>
                        <a:gd name="connsiteY5" fmla="*/ 576545 h 1973587"/>
                        <a:gd name="connsiteX6" fmla="*/ 2555898 w 2555898"/>
                        <a:gd name="connsiteY6" fmla="*/ 910821 h 1973587"/>
                        <a:gd name="connsiteX7" fmla="*/ 2555898 w 2555898"/>
                        <a:gd name="connsiteY7" fmla="*/ 1321069 h 1973587"/>
                        <a:gd name="connsiteX8" fmla="*/ 2555898 w 2555898"/>
                        <a:gd name="connsiteY8" fmla="*/ 1746511 h 1973587"/>
                        <a:gd name="connsiteX9" fmla="*/ 2129907 w 2555898"/>
                        <a:gd name="connsiteY9" fmla="*/ 1973587 h 1973587"/>
                        <a:gd name="connsiteX10" fmla="*/ 1277949 w 2555898"/>
                        <a:gd name="connsiteY10" fmla="*/ 1973587 h 1973587"/>
                        <a:gd name="connsiteX11" fmla="*/ 425990 w 2555898"/>
                        <a:gd name="connsiteY11" fmla="*/ 1973587 h 1973587"/>
                        <a:gd name="connsiteX12" fmla="*/ 0 w 2555898"/>
                        <a:gd name="connsiteY12" fmla="*/ 1746511 h 1973587"/>
                        <a:gd name="connsiteX13" fmla="*/ 0 w 2555898"/>
                        <a:gd name="connsiteY13" fmla="*/ 1336263 h 1973587"/>
                        <a:gd name="connsiteX14" fmla="*/ 0 w 2555898"/>
                        <a:gd name="connsiteY14" fmla="*/ 926015 h 1973587"/>
                        <a:gd name="connsiteX15" fmla="*/ 0 w 2555898"/>
                        <a:gd name="connsiteY15" fmla="*/ 591740 h 1973587"/>
                        <a:gd name="connsiteX16" fmla="*/ 0 w 2555898"/>
                        <a:gd name="connsiteY16" fmla="*/ 227075 h 1973587"/>
                        <a:gd name="connsiteX0" fmla="*/ 0 w 2555898"/>
                        <a:gd name="connsiteY0" fmla="*/ 227075 h 1973587"/>
                        <a:gd name="connsiteX1" fmla="*/ 425990 w 2555898"/>
                        <a:gd name="connsiteY1" fmla="*/ 0 h 1973587"/>
                        <a:gd name="connsiteX2" fmla="*/ 1312026 w 2555898"/>
                        <a:gd name="connsiteY2" fmla="*/ 0 h 1973587"/>
                        <a:gd name="connsiteX3" fmla="*/ 2129907 w 2555898"/>
                        <a:gd name="connsiteY3" fmla="*/ 0 h 1973587"/>
                        <a:gd name="connsiteX4" fmla="*/ 2555898 w 2555898"/>
                        <a:gd name="connsiteY4" fmla="*/ 227075 h 1973587"/>
                        <a:gd name="connsiteX5" fmla="*/ 2555898 w 2555898"/>
                        <a:gd name="connsiteY5" fmla="*/ 576545 h 1973587"/>
                        <a:gd name="connsiteX6" fmla="*/ 2555898 w 2555898"/>
                        <a:gd name="connsiteY6" fmla="*/ 910821 h 1973587"/>
                        <a:gd name="connsiteX7" fmla="*/ 2555898 w 2555898"/>
                        <a:gd name="connsiteY7" fmla="*/ 1245097 h 1973587"/>
                        <a:gd name="connsiteX8" fmla="*/ 2555898 w 2555898"/>
                        <a:gd name="connsiteY8" fmla="*/ 1746511 h 1973587"/>
                        <a:gd name="connsiteX9" fmla="*/ 2129907 w 2555898"/>
                        <a:gd name="connsiteY9" fmla="*/ 1973587 h 1973587"/>
                        <a:gd name="connsiteX10" fmla="*/ 1312026 w 2555898"/>
                        <a:gd name="connsiteY10" fmla="*/ 1973587 h 1973587"/>
                        <a:gd name="connsiteX11" fmla="*/ 425990 w 2555898"/>
                        <a:gd name="connsiteY11" fmla="*/ 1973587 h 1973587"/>
                        <a:gd name="connsiteX12" fmla="*/ 0 w 2555898"/>
                        <a:gd name="connsiteY12" fmla="*/ 1746511 h 1973587"/>
                        <a:gd name="connsiteX13" fmla="*/ 0 w 2555898"/>
                        <a:gd name="connsiteY13" fmla="*/ 1397041 h 1973587"/>
                        <a:gd name="connsiteX14" fmla="*/ 0 w 2555898"/>
                        <a:gd name="connsiteY14" fmla="*/ 1001988 h 1973587"/>
                        <a:gd name="connsiteX15" fmla="*/ 0 w 2555898"/>
                        <a:gd name="connsiteY15" fmla="*/ 667711 h 1973587"/>
                        <a:gd name="connsiteX16" fmla="*/ 0 w 2555898"/>
                        <a:gd name="connsiteY16" fmla="*/ 227075 h 197358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2555898" h="1973587" fill="none" extrusionOk="0">
                          <a:moveTo>
                            <a:pt x="0" y="227075"/>
                          </a:moveTo>
                          <a:cubicBezTo>
                            <a:pt x="85765" y="125472"/>
                            <a:pt x="179420" y="6994"/>
                            <a:pt x="425990" y="0"/>
                          </a:cubicBezTo>
                          <a:cubicBezTo>
                            <a:pt x="718943" y="19544"/>
                            <a:pt x="1019020" y="-3405"/>
                            <a:pt x="1312026" y="0"/>
                          </a:cubicBezTo>
                          <a:cubicBezTo>
                            <a:pt x="1609533" y="-20897"/>
                            <a:pt x="1776079" y="90504"/>
                            <a:pt x="2129907" y="0"/>
                          </a:cubicBezTo>
                          <a:cubicBezTo>
                            <a:pt x="2422773" y="17220"/>
                            <a:pt x="2561716" y="100719"/>
                            <a:pt x="2555898" y="227075"/>
                          </a:cubicBezTo>
                          <a:cubicBezTo>
                            <a:pt x="2602526" y="292427"/>
                            <a:pt x="2542865" y="452588"/>
                            <a:pt x="2555898" y="576545"/>
                          </a:cubicBezTo>
                          <a:cubicBezTo>
                            <a:pt x="2599621" y="713196"/>
                            <a:pt x="2536243" y="736667"/>
                            <a:pt x="2555898" y="910821"/>
                          </a:cubicBezTo>
                          <a:cubicBezTo>
                            <a:pt x="2572692" y="1079449"/>
                            <a:pt x="2539995" y="1114237"/>
                            <a:pt x="2555898" y="1321069"/>
                          </a:cubicBezTo>
                          <a:cubicBezTo>
                            <a:pt x="2551264" y="1514584"/>
                            <a:pt x="2473056" y="1653983"/>
                            <a:pt x="2555898" y="1746511"/>
                          </a:cubicBezTo>
                          <a:cubicBezTo>
                            <a:pt x="2477570" y="1851806"/>
                            <a:pt x="2304354" y="1954432"/>
                            <a:pt x="2129907" y="1973587"/>
                          </a:cubicBezTo>
                          <a:cubicBezTo>
                            <a:pt x="1941607" y="1978464"/>
                            <a:pt x="1599977" y="1954157"/>
                            <a:pt x="1277949" y="1973587"/>
                          </a:cubicBezTo>
                          <a:cubicBezTo>
                            <a:pt x="946951" y="2009170"/>
                            <a:pt x="808371" y="1952238"/>
                            <a:pt x="425990" y="1973587"/>
                          </a:cubicBezTo>
                          <a:cubicBezTo>
                            <a:pt x="147371" y="1959979"/>
                            <a:pt x="8365" y="1889074"/>
                            <a:pt x="0" y="1746511"/>
                          </a:cubicBezTo>
                          <a:cubicBezTo>
                            <a:pt x="-106741" y="1673815"/>
                            <a:pt x="-19606" y="1533570"/>
                            <a:pt x="0" y="1336263"/>
                          </a:cubicBezTo>
                          <a:cubicBezTo>
                            <a:pt x="-2568" y="1139176"/>
                            <a:pt x="82445" y="1084504"/>
                            <a:pt x="0" y="926015"/>
                          </a:cubicBezTo>
                          <a:cubicBezTo>
                            <a:pt x="-80171" y="735966"/>
                            <a:pt x="37967" y="728889"/>
                            <a:pt x="0" y="591740"/>
                          </a:cubicBezTo>
                          <a:cubicBezTo>
                            <a:pt x="-68169" y="481591"/>
                            <a:pt x="50013" y="344145"/>
                            <a:pt x="0" y="227075"/>
                          </a:cubicBezTo>
                          <a:close/>
                        </a:path>
                        <a:path w="2555898" h="1973587" stroke="0" extrusionOk="0">
                          <a:moveTo>
                            <a:pt x="0" y="227075"/>
                          </a:moveTo>
                          <a:cubicBezTo>
                            <a:pt x="43851" y="116020"/>
                            <a:pt x="201940" y="-1276"/>
                            <a:pt x="425990" y="0"/>
                          </a:cubicBezTo>
                          <a:cubicBezTo>
                            <a:pt x="786522" y="-53055"/>
                            <a:pt x="1003570" y="-15513"/>
                            <a:pt x="1312026" y="0"/>
                          </a:cubicBezTo>
                          <a:cubicBezTo>
                            <a:pt x="1554136" y="-8660"/>
                            <a:pt x="1938058" y="-15680"/>
                            <a:pt x="2129907" y="0"/>
                          </a:cubicBezTo>
                          <a:cubicBezTo>
                            <a:pt x="2340409" y="12559"/>
                            <a:pt x="2592970" y="119742"/>
                            <a:pt x="2555898" y="227075"/>
                          </a:cubicBezTo>
                          <a:cubicBezTo>
                            <a:pt x="2595603" y="355454"/>
                            <a:pt x="2507572" y="503130"/>
                            <a:pt x="2555898" y="576545"/>
                          </a:cubicBezTo>
                          <a:cubicBezTo>
                            <a:pt x="2602489" y="655430"/>
                            <a:pt x="2474282" y="766944"/>
                            <a:pt x="2555898" y="910821"/>
                          </a:cubicBezTo>
                          <a:cubicBezTo>
                            <a:pt x="2598543" y="1043969"/>
                            <a:pt x="2476785" y="1142125"/>
                            <a:pt x="2555898" y="1245097"/>
                          </a:cubicBezTo>
                          <a:cubicBezTo>
                            <a:pt x="2599062" y="1374802"/>
                            <a:pt x="2512745" y="1626644"/>
                            <a:pt x="2555898" y="1746511"/>
                          </a:cubicBezTo>
                          <a:cubicBezTo>
                            <a:pt x="2573707" y="1883521"/>
                            <a:pt x="2402950" y="2010174"/>
                            <a:pt x="2129907" y="1973587"/>
                          </a:cubicBezTo>
                          <a:cubicBezTo>
                            <a:pt x="1814506" y="2011921"/>
                            <a:pt x="1523779" y="1963900"/>
                            <a:pt x="1312026" y="1973587"/>
                          </a:cubicBezTo>
                          <a:cubicBezTo>
                            <a:pt x="1130970" y="2034168"/>
                            <a:pt x="895358" y="1912394"/>
                            <a:pt x="425990" y="1973587"/>
                          </a:cubicBezTo>
                          <a:cubicBezTo>
                            <a:pt x="166836" y="1930245"/>
                            <a:pt x="11096" y="1893359"/>
                            <a:pt x="0" y="1746511"/>
                          </a:cubicBezTo>
                          <a:cubicBezTo>
                            <a:pt x="5718" y="1641849"/>
                            <a:pt x="29848" y="1510748"/>
                            <a:pt x="0" y="1397041"/>
                          </a:cubicBezTo>
                          <a:cubicBezTo>
                            <a:pt x="-7786" y="1249954"/>
                            <a:pt x="68555" y="1191993"/>
                            <a:pt x="0" y="1001988"/>
                          </a:cubicBezTo>
                          <a:cubicBezTo>
                            <a:pt x="-108143" y="817272"/>
                            <a:pt x="77963" y="803179"/>
                            <a:pt x="0" y="667711"/>
                          </a:cubicBezTo>
                          <a:cubicBezTo>
                            <a:pt x="-47161" y="524990"/>
                            <a:pt x="-30768" y="373017"/>
                            <a:pt x="0" y="227075"/>
                          </a:cubicBezTo>
                          <a:close/>
                        </a:path>
                        <a:path w="2555898" h="1973587" fill="none" stroke="0" extrusionOk="0">
                          <a:moveTo>
                            <a:pt x="0" y="227075"/>
                          </a:moveTo>
                          <a:cubicBezTo>
                            <a:pt x="49900" y="85521"/>
                            <a:pt x="230824" y="-9235"/>
                            <a:pt x="425990" y="0"/>
                          </a:cubicBezTo>
                          <a:cubicBezTo>
                            <a:pt x="725700" y="-57711"/>
                            <a:pt x="971515" y="26806"/>
                            <a:pt x="1312026" y="0"/>
                          </a:cubicBezTo>
                          <a:cubicBezTo>
                            <a:pt x="1616863" y="9340"/>
                            <a:pt x="1829817" y="36982"/>
                            <a:pt x="2129907" y="0"/>
                          </a:cubicBezTo>
                          <a:cubicBezTo>
                            <a:pt x="2383668" y="16191"/>
                            <a:pt x="2555043" y="141848"/>
                            <a:pt x="2555898" y="227075"/>
                          </a:cubicBezTo>
                          <a:cubicBezTo>
                            <a:pt x="2618974" y="336767"/>
                            <a:pt x="2514874" y="444249"/>
                            <a:pt x="2555898" y="576545"/>
                          </a:cubicBezTo>
                          <a:cubicBezTo>
                            <a:pt x="2597437" y="721803"/>
                            <a:pt x="2545803" y="760978"/>
                            <a:pt x="2555898" y="910821"/>
                          </a:cubicBezTo>
                          <a:cubicBezTo>
                            <a:pt x="2574712" y="1065664"/>
                            <a:pt x="2552535" y="1122070"/>
                            <a:pt x="2555898" y="1321069"/>
                          </a:cubicBezTo>
                          <a:cubicBezTo>
                            <a:pt x="2582623" y="1522322"/>
                            <a:pt x="2519524" y="1621467"/>
                            <a:pt x="2555898" y="1746511"/>
                          </a:cubicBezTo>
                          <a:cubicBezTo>
                            <a:pt x="2504247" y="1840679"/>
                            <a:pt x="2357478" y="1923623"/>
                            <a:pt x="2129907" y="1973587"/>
                          </a:cubicBezTo>
                          <a:cubicBezTo>
                            <a:pt x="1920684" y="1935744"/>
                            <a:pt x="1636195" y="1883562"/>
                            <a:pt x="1277949" y="1973587"/>
                          </a:cubicBezTo>
                          <a:cubicBezTo>
                            <a:pt x="917398" y="1937196"/>
                            <a:pt x="770979" y="1938587"/>
                            <a:pt x="425990" y="1973587"/>
                          </a:cubicBezTo>
                          <a:cubicBezTo>
                            <a:pt x="122208" y="1988386"/>
                            <a:pt x="19767" y="1878875"/>
                            <a:pt x="0" y="1746511"/>
                          </a:cubicBezTo>
                          <a:cubicBezTo>
                            <a:pt x="-78456" y="1634405"/>
                            <a:pt x="35487" y="1518034"/>
                            <a:pt x="0" y="1336263"/>
                          </a:cubicBezTo>
                          <a:cubicBezTo>
                            <a:pt x="-13959" y="1120178"/>
                            <a:pt x="69084" y="1064149"/>
                            <a:pt x="0" y="926015"/>
                          </a:cubicBezTo>
                          <a:cubicBezTo>
                            <a:pt x="-42887" y="769912"/>
                            <a:pt x="41941" y="721349"/>
                            <a:pt x="0" y="591740"/>
                          </a:cubicBezTo>
                          <a:cubicBezTo>
                            <a:pt x="-7627" y="457560"/>
                            <a:pt x="75617" y="350266"/>
                            <a:pt x="0" y="227075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: Rounded Corners 45">
              <a:extLst>
                <a:ext uri="{FF2B5EF4-FFF2-40B4-BE49-F238E27FC236}">
                  <a16:creationId xmlns:a16="http://schemas.microsoft.com/office/drawing/2014/main" id="{57ABFB61-073A-4FC6-A9DD-200DEC2F2E28}"/>
                </a:ext>
              </a:extLst>
            </p:cNvPr>
            <p:cNvSpPr/>
            <p:nvPr/>
          </p:nvSpPr>
          <p:spPr>
            <a:xfrm>
              <a:off x="693094" y="360305"/>
              <a:ext cx="2907088" cy="2337636"/>
            </a:xfrm>
            <a:custGeom>
              <a:avLst/>
              <a:gdLst>
                <a:gd name="connsiteX0" fmla="*/ 0 w 2907088"/>
                <a:gd name="connsiteY0" fmla="*/ 268961 h 2337636"/>
                <a:gd name="connsiteX1" fmla="*/ 484523 w 2907088"/>
                <a:gd name="connsiteY1" fmla="*/ 0 h 2337636"/>
                <a:gd name="connsiteX2" fmla="*/ 1169297 w 2907088"/>
                <a:gd name="connsiteY2" fmla="*/ 0 h 2337636"/>
                <a:gd name="connsiteX3" fmla="*/ 1776549 w 2907088"/>
                <a:gd name="connsiteY3" fmla="*/ 0 h 2337636"/>
                <a:gd name="connsiteX4" fmla="*/ 2422563 w 2907088"/>
                <a:gd name="connsiteY4" fmla="*/ 0 h 2337636"/>
                <a:gd name="connsiteX5" fmla="*/ 2907088 w 2907088"/>
                <a:gd name="connsiteY5" fmla="*/ 268961 h 2337636"/>
                <a:gd name="connsiteX6" fmla="*/ 2907088 w 2907088"/>
                <a:gd name="connsiteY6" fmla="*/ 736886 h 2337636"/>
                <a:gd name="connsiteX7" fmla="*/ 2907088 w 2907088"/>
                <a:gd name="connsiteY7" fmla="*/ 1132822 h 2337636"/>
                <a:gd name="connsiteX8" fmla="*/ 2907088 w 2907088"/>
                <a:gd name="connsiteY8" fmla="*/ 1582751 h 2337636"/>
                <a:gd name="connsiteX9" fmla="*/ 2907088 w 2907088"/>
                <a:gd name="connsiteY9" fmla="*/ 2068672 h 2337636"/>
                <a:gd name="connsiteX10" fmla="*/ 2422563 w 2907088"/>
                <a:gd name="connsiteY10" fmla="*/ 2337634 h 2337636"/>
                <a:gd name="connsiteX11" fmla="*/ 1834692 w 2907088"/>
                <a:gd name="connsiteY11" fmla="*/ 2337634 h 2337636"/>
                <a:gd name="connsiteX12" fmla="*/ 1246819 w 2907088"/>
                <a:gd name="connsiteY12" fmla="*/ 2337634 h 2337636"/>
                <a:gd name="connsiteX13" fmla="*/ 484523 w 2907088"/>
                <a:gd name="connsiteY13" fmla="*/ 2337634 h 2337636"/>
                <a:gd name="connsiteX14" fmla="*/ 0 w 2907088"/>
                <a:gd name="connsiteY14" fmla="*/ 2068672 h 2337636"/>
                <a:gd name="connsiteX15" fmla="*/ 0 w 2907088"/>
                <a:gd name="connsiteY15" fmla="*/ 1672736 h 2337636"/>
                <a:gd name="connsiteX16" fmla="*/ 0 w 2907088"/>
                <a:gd name="connsiteY16" fmla="*/ 1240806 h 2337636"/>
                <a:gd name="connsiteX17" fmla="*/ 0 w 2907088"/>
                <a:gd name="connsiteY17" fmla="*/ 772880 h 2337636"/>
                <a:gd name="connsiteX18" fmla="*/ 0 w 2907088"/>
                <a:gd name="connsiteY18" fmla="*/ 268961 h 2337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907088" h="2337636" extrusionOk="0">
                  <a:moveTo>
                    <a:pt x="0" y="268961"/>
                  </a:moveTo>
                  <a:cubicBezTo>
                    <a:pt x="74911" y="66282"/>
                    <a:pt x="287250" y="-57652"/>
                    <a:pt x="484523" y="0"/>
                  </a:cubicBezTo>
                  <a:cubicBezTo>
                    <a:pt x="790395" y="-73993"/>
                    <a:pt x="859137" y="36787"/>
                    <a:pt x="1169297" y="0"/>
                  </a:cubicBezTo>
                  <a:cubicBezTo>
                    <a:pt x="1467366" y="6864"/>
                    <a:pt x="1641158" y="-10018"/>
                    <a:pt x="1776549" y="0"/>
                  </a:cubicBezTo>
                  <a:cubicBezTo>
                    <a:pt x="1918893" y="4332"/>
                    <a:pt x="2133578" y="50557"/>
                    <a:pt x="2422563" y="0"/>
                  </a:cubicBezTo>
                  <a:cubicBezTo>
                    <a:pt x="2710376" y="32892"/>
                    <a:pt x="2906303" y="159882"/>
                    <a:pt x="2907088" y="268961"/>
                  </a:cubicBezTo>
                  <a:cubicBezTo>
                    <a:pt x="2927574" y="487207"/>
                    <a:pt x="2816346" y="632322"/>
                    <a:pt x="2907088" y="736886"/>
                  </a:cubicBezTo>
                  <a:cubicBezTo>
                    <a:pt x="3016916" y="890779"/>
                    <a:pt x="2879947" y="1074227"/>
                    <a:pt x="2907088" y="1132822"/>
                  </a:cubicBezTo>
                  <a:cubicBezTo>
                    <a:pt x="3016980" y="1210567"/>
                    <a:pt x="2934862" y="1371248"/>
                    <a:pt x="2907088" y="1582751"/>
                  </a:cubicBezTo>
                  <a:cubicBezTo>
                    <a:pt x="2936691" y="1751802"/>
                    <a:pt x="2930829" y="1863201"/>
                    <a:pt x="2907088" y="2068672"/>
                  </a:cubicBezTo>
                  <a:cubicBezTo>
                    <a:pt x="2938365" y="2181103"/>
                    <a:pt x="2615108" y="2294381"/>
                    <a:pt x="2422563" y="2337634"/>
                  </a:cubicBezTo>
                  <a:cubicBezTo>
                    <a:pt x="2253733" y="2336209"/>
                    <a:pt x="1941515" y="2288810"/>
                    <a:pt x="1834692" y="2337634"/>
                  </a:cubicBezTo>
                  <a:cubicBezTo>
                    <a:pt x="1670953" y="2384567"/>
                    <a:pt x="1572061" y="2309754"/>
                    <a:pt x="1246819" y="2337634"/>
                  </a:cubicBezTo>
                  <a:cubicBezTo>
                    <a:pt x="1086708" y="2321905"/>
                    <a:pt x="773897" y="2289449"/>
                    <a:pt x="484523" y="2337634"/>
                  </a:cubicBezTo>
                  <a:cubicBezTo>
                    <a:pt x="254716" y="2285917"/>
                    <a:pt x="34040" y="2173165"/>
                    <a:pt x="0" y="2068672"/>
                  </a:cubicBezTo>
                  <a:cubicBezTo>
                    <a:pt x="31462" y="2003468"/>
                    <a:pt x="37804" y="1816615"/>
                    <a:pt x="0" y="1672736"/>
                  </a:cubicBezTo>
                  <a:cubicBezTo>
                    <a:pt x="-41655" y="1526028"/>
                    <a:pt x="118018" y="1326282"/>
                    <a:pt x="0" y="1240806"/>
                  </a:cubicBezTo>
                  <a:cubicBezTo>
                    <a:pt x="-28756" y="1164301"/>
                    <a:pt x="20444" y="935972"/>
                    <a:pt x="0" y="772880"/>
                  </a:cubicBezTo>
                  <a:cubicBezTo>
                    <a:pt x="-90681" y="677295"/>
                    <a:pt x="57884" y="357609"/>
                    <a:pt x="0" y="268961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599208"/>
                        <a:gd name="connsiteY0" fmla="*/ 240477 h 2090064"/>
                        <a:gd name="connsiteX1" fmla="*/ 433209 w 2599208"/>
                        <a:gd name="connsiteY1" fmla="*/ 0 h 2090064"/>
                        <a:gd name="connsiteX2" fmla="*/ 1045461 w 2599208"/>
                        <a:gd name="connsiteY2" fmla="*/ 0 h 2090064"/>
                        <a:gd name="connsiteX3" fmla="*/ 1588401 w 2599208"/>
                        <a:gd name="connsiteY3" fmla="*/ 0 h 2090064"/>
                        <a:gd name="connsiteX4" fmla="*/ 2165998 w 2599208"/>
                        <a:gd name="connsiteY4" fmla="*/ 0 h 2090064"/>
                        <a:gd name="connsiteX5" fmla="*/ 2599208 w 2599208"/>
                        <a:gd name="connsiteY5" fmla="*/ 240477 h 2090064"/>
                        <a:gd name="connsiteX6" fmla="*/ 2599208 w 2599208"/>
                        <a:gd name="connsiteY6" fmla="*/ 658845 h 2090064"/>
                        <a:gd name="connsiteX7" fmla="*/ 2599208 w 2599208"/>
                        <a:gd name="connsiteY7" fmla="*/ 1012849 h 2090064"/>
                        <a:gd name="connsiteX8" fmla="*/ 2599208 w 2599208"/>
                        <a:gd name="connsiteY8" fmla="*/ 1415127 h 2090064"/>
                        <a:gd name="connsiteX9" fmla="*/ 2599208 w 2599208"/>
                        <a:gd name="connsiteY9" fmla="*/ 1849586 h 2090064"/>
                        <a:gd name="connsiteX10" fmla="*/ 2165998 w 2599208"/>
                        <a:gd name="connsiteY10" fmla="*/ 2090063 h 2090064"/>
                        <a:gd name="connsiteX11" fmla="*/ 1640386 w 2599208"/>
                        <a:gd name="connsiteY11" fmla="*/ 2090063 h 2090064"/>
                        <a:gd name="connsiteX12" fmla="*/ 1114773 w 2599208"/>
                        <a:gd name="connsiteY12" fmla="*/ 2090063 h 2090064"/>
                        <a:gd name="connsiteX13" fmla="*/ 433209 w 2599208"/>
                        <a:gd name="connsiteY13" fmla="*/ 2090063 h 2090064"/>
                        <a:gd name="connsiteX14" fmla="*/ 0 w 2599208"/>
                        <a:gd name="connsiteY14" fmla="*/ 1849586 h 2090064"/>
                        <a:gd name="connsiteX15" fmla="*/ 0 w 2599208"/>
                        <a:gd name="connsiteY15" fmla="*/ 1495582 h 2090064"/>
                        <a:gd name="connsiteX16" fmla="*/ 0 w 2599208"/>
                        <a:gd name="connsiteY16" fmla="*/ 1109396 h 2090064"/>
                        <a:gd name="connsiteX17" fmla="*/ 0 w 2599208"/>
                        <a:gd name="connsiteY17" fmla="*/ 691027 h 2090064"/>
                        <a:gd name="connsiteX18" fmla="*/ 0 w 2599208"/>
                        <a:gd name="connsiteY18" fmla="*/ 240477 h 209006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2599208" h="2090064" extrusionOk="0">
                          <a:moveTo>
                            <a:pt x="0" y="240477"/>
                          </a:moveTo>
                          <a:cubicBezTo>
                            <a:pt x="59105" y="65284"/>
                            <a:pt x="225544" y="-20596"/>
                            <a:pt x="433209" y="0"/>
                          </a:cubicBezTo>
                          <a:cubicBezTo>
                            <a:pt x="716626" y="-42215"/>
                            <a:pt x="791687" y="28890"/>
                            <a:pt x="1045461" y="0"/>
                          </a:cubicBezTo>
                          <a:cubicBezTo>
                            <a:pt x="1293245" y="-13555"/>
                            <a:pt x="1464979" y="-6875"/>
                            <a:pt x="1588401" y="0"/>
                          </a:cubicBezTo>
                          <a:cubicBezTo>
                            <a:pt x="1731828" y="-10542"/>
                            <a:pt x="1903811" y="34009"/>
                            <a:pt x="2165998" y="0"/>
                          </a:cubicBezTo>
                          <a:cubicBezTo>
                            <a:pt x="2410325" y="6640"/>
                            <a:pt x="2597339" y="134925"/>
                            <a:pt x="2599208" y="240477"/>
                          </a:cubicBezTo>
                          <a:cubicBezTo>
                            <a:pt x="2621336" y="425168"/>
                            <a:pt x="2517011" y="546400"/>
                            <a:pt x="2599208" y="658845"/>
                          </a:cubicBezTo>
                          <a:cubicBezTo>
                            <a:pt x="2686421" y="803115"/>
                            <a:pt x="2562291" y="947722"/>
                            <a:pt x="2599208" y="1012849"/>
                          </a:cubicBezTo>
                          <a:cubicBezTo>
                            <a:pt x="2689618" y="1082842"/>
                            <a:pt x="2600086" y="1230821"/>
                            <a:pt x="2599208" y="1415127"/>
                          </a:cubicBezTo>
                          <a:cubicBezTo>
                            <a:pt x="2625150" y="1569688"/>
                            <a:pt x="2604765" y="1684099"/>
                            <a:pt x="2599208" y="1849586"/>
                          </a:cubicBezTo>
                          <a:cubicBezTo>
                            <a:pt x="2631096" y="1955412"/>
                            <a:pt x="2337794" y="2060032"/>
                            <a:pt x="2165998" y="2090063"/>
                          </a:cubicBezTo>
                          <a:cubicBezTo>
                            <a:pt x="2015560" y="2092193"/>
                            <a:pt x="1746364" y="2061362"/>
                            <a:pt x="1640386" y="2090063"/>
                          </a:cubicBezTo>
                          <a:cubicBezTo>
                            <a:pt x="1503837" y="2116002"/>
                            <a:pt x="1400624" y="2064365"/>
                            <a:pt x="1114773" y="2090063"/>
                          </a:cubicBezTo>
                          <a:cubicBezTo>
                            <a:pt x="915403" y="2101712"/>
                            <a:pt x="674254" y="2055262"/>
                            <a:pt x="433209" y="2090063"/>
                          </a:cubicBezTo>
                          <a:cubicBezTo>
                            <a:pt x="227312" y="2047114"/>
                            <a:pt x="24537" y="1959741"/>
                            <a:pt x="0" y="1849586"/>
                          </a:cubicBezTo>
                          <a:cubicBezTo>
                            <a:pt x="8318" y="1784248"/>
                            <a:pt x="46101" y="1625005"/>
                            <a:pt x="0" y="1495582"/>
                          </a:cubicBezTo>
                          <a:cubicBezTo>
                            <a:pt x="-43165" y="1365087"/>
                            <a:pt x="74608" y="1187838"/>
                            <a:pt x="0" y="1109396"/>
                          </a:cubicBezTo>
                          <a:cubicBezTo>
                            <a:pt x="-37954" y="1035216"/>
                            <a:pt x="31110" y="834439"/>
                            <a:pt x="0" y="691027"/>
                          </a:cubicBezTo>
                          <a:cubicBezTo>
                            <a:pt x="-67321" y="571918"/>
                            <a:pt x="72133" y="351549"/>
                            <a:pt x="0" y="240477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46">
              <a:extLst>
                <a:ext uri="{FF2B5EF4-FFF2-40B4-BE49-F238E27FC236}">
                  <a16:creationId xmlns:a16="http://schemas.microsoft.com/office/drawing/2014/main" id="{29F12F99-CE43-47D0-863D-37CB49900828}"/>
                </a:ext>
              </a:extLst>
            </p:cNvPr>
            <p:cNvSpPr/>
            <p:nvPr/>
          </p:nvSpPr>
          <p:spPr>
            <a:xfrm>
              <a:off x="1782533" y="-362161"/>
              <a:ext cx="998806" cy="1049801"/>
            </a:xfrm>
            <a:custGeom>
              <a:avLst/>
              <a:gdLst>
                <a:gd name="connsiteX0" fmla="*/ 0 w 998806"/>
                <a:gd name="connsiteY0" fmla="*/ 524901 h 1049801"/>
                <a:gd name="connsiteX1" fmla="*/ 499403 w 998806"/>
                <a:gd name="connsiteY1" fmla="*/ 0 h 1049801"/>
                <a:gd name="connsiteX2" fmla="*/ 998806 w 998806"/>
                <a:gd name="connsiteY2" fmla="*/ 524901 h 1049801"/>
                <a:gd name="connsiteX3" fmla="*/ 499403 w 998806"/>
                <a:gd name="connsiteY3" fmla="*/ 1049802 h 1049801"/>
                <a:gd name="connsiteX4" fmla="*/ 0 w 998806"/>
                <a:gd name="connsiteY4" fmla="*/ 524901 h 1049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8806" h="1049801" fill="none" extrusionOk="0">
                  <a:moveTo>
                    <a:pt x="0" y="524901"/>
                  </a:moveTo>
                  <a:cubicBezTo>
                    <a:pt x="-60725" y="243406"/>
                    <a:pt x="292911" y="-28602"/>
                    <a:pt x="499403" y="0"/>
                  </a:cubicBezTo>
                  <a:cubicBezTo>
                    <a:pt x="745437" y="22735"/>
                    <a:pt x="998562" y="288688"/>
                    <a:pt x="998806" y="524901"/>
                  </a:cubicBezTo>
                  <a:cubicBezTo>
                    <a:pt x="959125" y="781708"/>
                    <a:pt x="807199" y="1075784"/>
                    <a:pt x="499403" y="1049802"/>
                  </a:cubicBezTo>
                  <a:cubicBezTo>
                    <a:pt x="240240" y="1110830"/>
                    <a:pt x="44844" y="816941"/>
                    <a:pt x="0" y="524901"/>
                  </a:cubicBezTo>
                  <a:close/>
                </a:path>
                <a:path w="998806" h="1049801" stroke="0" extrusionOk="0">
                  <a:moveTo>
                    <a:pt x="0" y="524901"/>
                  </a:moveTo>
                  <a:cubicBezTo>
                    <a:pt x="-2471" y="224199"/>
                    <a:pt x="217115" y="26249"/>
                    <a:pt x="499403" y="0"/>
                  </a:cubicBezTo>
                  <a:cubicBezTo>
                    <a:pt x="758250" y="20045"/>
                    <a:pt x="991184" y="218690"/>
                    <a:pt x="998806" y="524901"/>
                  </a:cubicBezTo>
                  <a:cubicBezTo>
                    <a:pt x="1032917" y="837396"/>
                    <a:pt x="724872" y="1110020"/>
                    <a:pt x="499403" y="1049802"/>
                  </a:cubicBezTo>
                  <a:cubicBezTo>
                    <a:pt x="262015" y="1052746"/>
                    <a:pt x="16335" y="760509"/>
                    <a:pt x="0" y="524901"/>
                  </a:cubicBezTo>
                  <a:close/>
                </a:path>
              </a:pathLst>
            </a:custGeom>
            <a:solidFill>
              <a:srgbClr val="00B0F0"/>
            </a:solidFill>
            <a:ln>
              <a:extLst>
                <a:ext uri="{C807C97D-BFC1-408E-A445-0C87EB9F89A2}">
                  <ask:lineSketchStyleProps xmlns:ask="http://schemas.microsoft.com/office/drawing/2018/sketchyshapes" sd="2444552323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47">
              <a:extLst>
                <a:ext uri="{FF2B5EF4-FFF2-40B4-BE49-F238E27FC236}">
                  <a16:creationId xmlns:a16="http://schemas.microsoft.com/office/drawing/2014/main" id="{1908CF50-D4F9-4EAD-BDE9-F4A61A0BF03D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2</a:t>
              </a:r>
            </a:p>
          </p:txBody>
        </p:sp>
        <p:sp>
          <p:nvSpPr>
            <p:cNvPr id="212" name="TextBox 48">
              <a:extLst>
                <a:ext uri="{FF2B5EF4-FFF2-40B4-BE49-F238E27FC236}">
                  <a16:creationId xmlns:a16="http://schemas.microsoft.com/office/drawing/2014/main" id="{D52F1A5B-BD7C-49B2-9CE0-71C2AFDA6A9A}"/>
                </a:ext>
              </a:extLst>
            </p:cNvPr>
            <p:cNvSpPr txBox="1"/>
            <p:nvPr/>
          </p:nvSpPr>
          <p:spPr>
            <a:xfrm>
              <a:off x="993682" y="879855"/>
              <a:ext cx="2555105" cy="1135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ما أفضل عبارة قرأتها لتفادي حوادث الصعقة الكهربائية ؟</a:t>
              </a:r>
              <a:endParaRPr lang="en-US" sz="24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20" name="Group 59">
            <a:extLst>
              <a:ext uri="{FF2B5EF4-FFF2-40B4-BE49-F238E27FC236}">
                <a16:creationId xmlns:a16="http://schemas.microsoft.com/office/drawing/2014/main" id="{64399850-2F9E-4A61-B07F-4E274490E065}"/>
              </a:ext>
            </a:extLst>
          </p:cNvPr>
          <p:cNvGrpSpPr/>
          <p:nvPr/>
        </p:nvGrpSpPr>
        <p:grpSpPr>
          <a:xfrm>
            <a:off x="8629574" y="1258613"/>
            <a:ext cx="3146062" cy="2196741"/>
            <a:chOff x="1173900" y="-66891"/>
            <a:chExt cx="3117971" cy="2456949"/>
          </a:xfrm>
        </p:grpSpPr>
        <p:sp>
          <p:nvSpPr>
            <p:cNvPr id="221" name="Rectangle: Rounded Corners 60">
              <a:extLst>
                <a:ext uri="{FF2B5EF4-FFF2-40B4-BE49-F238E27FC236}">
                  <a16:creationId xmlns:a16="http://schemas.microsoft.com/office/drawing/2014/main" id="{A0EEC150-7BD1-4780-9D93-5427BD618DC1}"/>
                </a:ext>
              </a:extLst>
            </p:cNvPr>
            <p:cNvSpPr/>
            <p:nvPr/>
          </p:nvSpPr>
          <p:spPr>
            <a:xfrm>
              <a:off x="1226067" y="485805"/>
              <a:ext cx="3013635" cy="1904253"/>
            </a:xfrm>
            <a:custGeom>
              <a:avLst/>
              <a:gdLst>
                <a:gd name="connsiteX0" fmla="*/ 0 w 3013635"/>
                <a:gd name="connsiteY0" fmla="*/ 317381 h 1904253"/>
                <a:gd name="connsiteX1" fmla="*/ 281235 w 3013635"/>
                <a:gd name="connsiteY1" fmla="*/ 0 h 1904253"/>
                <a:gd name="connsiteX2" fmla="*/ 722445 w 3013635"/>
                <a:gd name="connsiteY2" fmla="*/ 0 h 1904253"/>
                <a:gd name="connsiteX3" fmla="*/ 1237189 w 3013635"/>
                <a:gd name="connsiteY3" fmla="*/ 0 h 1904253"/>
                <a:gd name="connsiteX4" fmla="*/ 1776445 w 3013635"/>
                <a:gd name="connsiteY4" fmla="*/ 0 h 1904253"/>
                <a:gd name="connsiteX5" fmla="*/ 2193143 w 3013635"/>
                <a:gd name="connsiteY5" fmla="*/ 0 h 1904253"/>
                <a:gd name="connsiteX6" fmla="*/ 2732399 w 3013635"/>
                <a:gd name="connsiteY6" fmla="*/ 0 h 1904253"/>
                <a:gd name="connsiteX7" fmla="*/ 3013635 w 3013635"/>
                <a:gd name="connsiteY7" fmla="*/ 317381 h 1904253"/>
                <a:gd name="connsiteX8" fmla="*/ 3013635 w 3013635"/>
                <a:gd name="connsiteY8" fmla="*/ 964820 h 1904253"/>
                <a:gd name="connsiteX9" fmla="*/ 3013635 w 3013635"/>
                <a:gd name="connsiteY9" fmla="*/ 1586871 h 1904253"/>
                <a:gd name="connsiteX10" fmla="*/ 2732399 w 3013635"/>
                <a:gd name="connsiteY10" fmla="*/ 1904253 h 1904253"/>
                <a:gd name="connsiteX11" fmla="*/ 2266678 w 3013635"/>
                <a:gd name="connsiteY11" fmla="*/ 1904253 h 1904253"/>
                <a:gd name="connsiteX12" fmla="*/ 1825468 w 3013635"/>
                <a:gd name="connsiteY12" fmla="*/ 1904253 h 1904253"/>
                <a:gd name="connsiteX13" fmla="*/ 1286213 w 3013635"/>
                <a:gd name="connsiteY13" fmla="*/ 1904253 h 1904253"/>
                <a:gd name="connsiteX14" fmla="*/ 869515 w 3013635"/>
                <a:gd name="connsiteY14" fmla="*/ 1904253 h 1904253"/>
                <a:gd name="connsiteX15" fmla="*/ 281235 w 3013635"/>
                <a:gd name="connsiteY15" fmla="*/ 1904253 h 1904253"/>
                <a:gd name="connsiteX16" fmla="*/ 0 w 3013635"/>
                <a:gd name="connsiteY16" fmla="*/ 1586871 h 1904253"/>
                <a:gd name="connsiteX17" fmla="*/ 0 w 3013635"/>
                <a:gd name="connsiteY17" fmla="*/ 964820 h 1904253"/>
                <a:gd name="connsiteX18" fmla="*/ 0 w 3013635"/>
                <a:gd name="connsiteY18" fmla="*/ 317381 h 1904253"/>
                <a:gd name="connsiteX0" fmla="*/ 0 w 3013635"/>
                <a:gd name="connsiteY0" fmla="*/ 317381 h 1904253"/>
                <a:gd name="connsiteX1" fmla="*/ 281235 w 3013635"/>
                <a:gd name="connsiteY1" fmla="*/ 0 h 1904253"/>
                <a:gd name="connsiteX2" fmla="*/ 820491 w 3013635"/>
                <a:gd name="connsiteY2" fmla="*/ 0 h 1904253"/>
                <a:gd name="connsiteX3" fmla="*/ 1261700 w 3013635"/>
                <a:gd name="connsiteY3" fmla="*/ 0 h 1904253"/>
                <a:gd name="connsiteX4" fmla="*/ 1727421 w 3013635"/>
                <a:gd name="connsiteY4" fmla="*/ 0 h 1904253"/>
                <a:gd name="connsiteX5" fmla="*/ 2193143 w 3013635"/>
                <a:gd name="connsiteY5" fmla="*/ 0 h 1904253"/>
                <a:gd name="connsiteX6" fmla="*/ 2732399 w 3013635"/>
                <a:gd name="connsiteY6" fmla="*/ 0 h 1904253"/>
                <a:gd name="connsiteX7" fmla="*/ 3013635 w 3013635"/>
                <a:gd name="connsiteY7" fmla="*/ 317381 h 1904253"/>
                <a:gd name="connsiteX8" fmla="*/ 3013635 w 3013635"/>
                <a:gd name="connsiteY8" fmla="*/ 977516 h 1904253"/>
                <a:gd name="connsiteX9" fmla="*/ 3013635 w 3013635"/>
                <a:gd name="connsiteY9" fmla="*/ 1586871 h 1904253"/>
                <a:gd name="connsiteX10" fmla="*/ 2732399 w 3013635"/>
                <a:gd name="connsiteY10" fmla="*/ 1904253 h 1904253"/>
                <a:gd name="connsiteX11" fmla="*/ 2315701 w 3013635"/>
                <a:gd name="connsiteY11" fmla="*/ 1904253 h 1904253"/>
                <a:gd name="connsiteX12" fmla="*/ 1899004 w 3013635"/>
                <a:gd name="connsiteY12" fmla="*/ 1904253 h 1904253"/>
                <a:gd name="connsiteX13" fmla="*/ 1359747 w 3013635"/>
                <a:gd name="connsiteY13" fmla="*/ 1904253 h 1904253"/>
                <a:gd name="connsiteX14" fmla="*/ 820491 w 3013635"/>
                <a:gd name="connsiteY14" fmla="*/ 1904253 h 1904253"/>
                <a:gd name="connsiteX15" fmla="*/ 281235 w 3013635"/>
                <a:gd name="connsiteY15" fmla="*/ 1904253 h 1904253"/>
                <a:gd name="connsiteX16" fmla="*/ 0 w 3013635"/>
                <a:gd name="connsiteY16" fmla="*/ 1586871 h 1904253"/>
                <a:gd name="connsiteX17" fmla="*/ 0 w 3013635"/>
                <a:gd name="connsiteY17" fmla="*/ 990210 h 1904253"/>
                <a:gd name="connsiteX18" fmla="*/ 0 w 3013635"/>
                <a:gd name="connsiteY18" fmla="*/ 317381 h 1904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13635" h="1904253" fill="none" extrusionOk="0">
                  <a:moveTo>
                    <a:pt x="0" y="317381"/>
                  </a:moveTo>
                  <a:cubicBezTo>
                    <a:pt x="-25714" y="147223"/>
                    <a:pt x="86919" y="62066"/>
                    <a:pt x="281235" y="0"/>
                  </a:cubicBezTo>
                  <a:cubicBezTo>
                    <a:pt x="383408" y="18147"/>
                    <a:pt x="530531" y="20770"/>
                    <a:pt x="722445" y="0"/>
                  </a:cubicBezTo>
                  <a:cubicBezTo>
                    <a:pt x="943787" y="-40190"/>
                    <a:pt x="1046741" y="37235"/>
                    <a:pt x="1237189" y="0"/>
                  </a:cubicBezTo>
                  <a:cubicBezTo>
                    <a:pt x="1441196" y="-78206"/>
                    <a:pt x="1600659" y="-3542"/>
                    <a:pt x="1776445" y="0"/>
                  </a:cubicBezTo>
                  <a:cubicBezTo>
                    <a:pt x="1952222" y="2936"/>
                    <a:pt x="2044968" y="18423"/>
                    <a:pt x="2193143" y="0"/>
                  </a:cubicBezTo>
                  <a:cubicBezTo>
                    <a:pt x="2313203" y="-33467"/>
                    <a:pt x="2483751" y="75513"/>
                    <a:pt x="2732399" y="0"/>
                  </a:cubicBezTo>
                  <a:cubicBezTo>
                    <a:pt x="2860631" y="7468"/>
                    <a:pt x="2989494" y="150554"/>
                    <a:pt x="3013635" y="317381"/>
                  </a:cubicBezTo>
                  <a:cubicBezTo>
                    <a:pt x="3027516" y="605725"/>
                    <a:pt x="2947434" y="753215"/>
                    <a:pt x="3013635" y="964820"/>
                  </a:cubicBezTo>
                  <a:cubicBezTo>
                    <a:pt x="3081578" y="1201367"/>
                    <a:pt x="3003464" y="1410057"/>
                    <a:pt x="3013635" y="1586871"/>
                  </a:cubicBezTo>
                  <a:cubicBezTo>
                    <a:pt x="3039615" y="1743414"/>
                    <a:pt x="2859140" y="1967255"/>
                    <a:pt x="2732399" y="1904253"/>
                  </a:cubicBezTo>
                  <a:cubicBezTo>
                    <a:pt x="2524534" y="1943235"/>
                    <a:pt x="2472287" y="1901712"/>
                    <a:pt x="2266678" y="1904253"/>
                  </a:cubicBezTo>
                  <a:cubicBezTo>
                    <a:pt x="2080588" y="1896554"/>
                    <a:pt x="1984272" y="1854950"/>
                    <a:pt x="1825468" y="1904253"/>
                  </a:cubicBezTo>
                  <a:cubicBezTo>
                    <a:pt x="1659109" y="1926105"/>
                    <a:pt x="1403953" y="1865522"/>
                    <a:pt x="1286213" y="1904253"/>
                  </a:cubicBezTo>
                  <a:cubicBezTo>
                    <a:pt x="1151202" y="1959257"/>
                    <a:pt x="1050339" y="1857996"/>
                    <a:pt x="869515" y="1904253"/>
                  </a:cubicBezTo>
                  <a:cubicBezTo>
                    <a:pt x="720629" y="1961835"/>
                    <a:pt x="566831" y="1871932"/>
                    <a:pt x="281235" y="1904253"/>
                  </a:cubicBezTo>
                  <a:cubicBezTo>
                    <a:pt x="113000" y="1883473"/>
                    <a:pt x="-68298" y="1774982"/>
                    <a:pt x="0" y="1586871"/>
                  </a:cubicBezTo>
                  <a:cubicBezTo>
                    <a:pt x="-30350" y="1398794"/>
                    <a:pt x="38982" y="1087627"/>
                    <a:pt x="0" y="964820"/>
                  </a:cubicBezTo>
                  <a:cubicBezTo>
                    <a:pt x="-1213" y="820196"/>
                    <a:pt x="105312" y="648906"/>
                    <a:pt x="0" y="317381"/>
                  </a:cubicBezTo>
                  <a:close/>
                </a:path>
                <a:path w="3013635" h="1904253" stroke="0" extrusionOk="0">
                  <a:moveTo>
                    <a:pt x="0" y="317381"/>
                  </a:moveTo>
                  <a:cubicBezTo>
                    <a:pt x="11986" y="124452"/>
                    <a:pt x="145182" y="3086"/>
                    <a:pt x="281235" y="0"/>
                  </a:cubicBezTo>
                  <a:cubicBezTo>
                    <a:pt x="533916" y="-57218"/>
                    <a:pt x="569832" y="15736"/>
                    <a:pt x="820491" y="0"/>
                  </a:cubicBezTo>
                  <a:cubicBezTo>
                    <a:pt x="1053976" y="-13949"/>
                    <a:pt x="1040703" y="44468"/>
                    <a:pt x="1261700" y="0"/>
                  </a:cubicBezTo>
                  <a:cubicBezTo>
                    <a:pt x="1465940" y="-36744"/>
                    <a:pt x="1539972" y="46655"/>
                    <a:pt x="1727421" y="0"/>
                  </a:cubicBezTo>
                  <a:cubicBezTo>
                    <a:pt x="1902006" y="-9735"/>
                    <a:pt x="2046459" y="72363"/>
                    <a:pt x="2193143" y="0"/>
                  </a:cubicBezTo>
                  <a:cubicBezTo>
                    <a:pt x="2347502" y="-32158"/>
                    <a:pt x="2483395" y="19921"/>
                    <a:pt x="2732399" y="0"/>
                  </a:cubicBezTo>
                  <a:cubicBezTo>
                    <a:pt x="2919739" y="58847"/>
                    <a:pt x="3046997" y="130956"/>
                    <a:pt x="3013635" y="317381"/>
                  </a:cubicBezTo>
                  <a:cubicBezTo>
                    <a:pt x="3045321" y="589233"/>
                    <a:pt x="2991288" y="813695"/>
                    <a:pt x="3013635" y="977516"/>
                  </a:cubicBezTo>
                  <a:cubicBezTo>
                    <a:pt x="3061382" y="1117102"/>
                    <a:pt x="2970807" y="1375882"/>
                    <a:pt x="3013635" y="1586871"/>
                  </a:cubicBezTo>
                  <a:cubicBezTo>
                    <a:pt x="3022575" y="1763296"/>
                    <a:pt x="2858107" y="1913326"/>
                    <a:pt x="2732399" y="1904253"/>
                  </a:cubicBezTo>
                  <a:cubicBezTo>
                    <a:pt x="2563203" y="1914303"/>
                    <a:pt x="2495299" y="1869020"/>
                    <a:pt x="2315701" y="1904253"/>
                  </a:cubicBezTo>
                  <a:cubicBezTo>
                    <a:pt x="2151091" y="1919866"/>
                    <a:pt x="2034308" y="1882395"/>
                    <a:pt x="1899004" y="1904253"/>
                  </a:cubicBezTo>
                  <a:cubicBezTo>
                    <a:pt x="1749597" y="1884167"/>
                    <a:pt x="1519561" y="1888896"/>
                    <a:pt x="1359747" y="1904253"/>
                  </a:cubicBezTo>
                  <a:cubicBezTo>
                    <a:pt x="1211239" y="1954817"/>
                    <a:pt x="997943" y="1867749"/>
                    <a:pt x="820491" y="1904253"/>
                  </a:cubicBezTo>
                  <a:cubicBezTo>
                    <a:pt x="617801" y="1956575"/>
                    <a:pt x="407925" y="1871900"/>
                    <a:pt x="281235" y="1904253"/>
                  </a:cubicBezTo>
                  <a:cubicBezTo>
                    <a:pt x="92627" y="1910285"/>
                    <a:pt x="19538" y="1755855"/>
                    <a:pt x="0" y="1586871"/>
                  </a:cubicBezTo>
                  <a:cubicBezTo>
                    <a:pt x="-29827" y="1373951"/>
                    <a:pt x="38327" y="1122131"/>
                    <a:pt x="0" y="990210"/>
                  </a:cubicBezTo>
                  <a:cubicBezTo>
                    <a:pt x="-62086" y="880106"/>
                    <a:pt x="-166" y="487808"/>
                    <a:pt x="0" y="317381"/>
                  </a:cubicBezTo>
                  <a:close/>
                </a:path>
                <a:path w="3013635" h="1904253" fill="none" stroke="0" extrusionOk="0">
                  <a:moveTo>
                    <a:pt x="0" y="317381"/>
                  </a:moveTo>
                  <a:cubicBezTo>
                    <a:pt x="-24013" y="141740"/>
                    <a:pt x="137950" y="10813"/>
                    <a:pt x="281235" y="0"/>
                  </a:cubicBezTo>
                  <a:cubicBezTo>
                    <a:pt x="354828" y="-40432"/>
                    <a:pt x="477078" y="35700"/>
                    <a:pt x="722445" y="0"/>
                  </a:cubicBezTo>
                  <a:cubicBezTo>
                    <a:pt x="951563" y="-15978"/>
                    <a:pt x="1050597" y="26855"/>
                    <a:pt x="1237189" y="0"/>
                  </a:cubicBezTo>
                  <a:cubicBezTo>
                    <a:pt x="1408779" y="-13350"/>
                    <a:pt x="1614405" y="31805"/>
                    <a:pt x="1776445" y="0"/>
                  </a:cubicBezTo>
                  <a:cubicBezTo>
                    <a:pt x="1954363" y="7863"/>
                    <a:pt x="2072543" y="61174"/>
                    <a:pt x="2193143" y="0"/>
                  </a:cubicBezTo>
                  <a:cubicBezTo>
                    <a:pt x="2298963" y="23713"/>
                    <a:pt x="2508012" y="59171"/>
                    <a:pt x="2732399" y="0"/>
                  </a:cubicBezTo>
                  <a:cubicBezTo>
                    <a:pt x="2906110" y="-16812"/>
                    <a:pt x="3046714" y="187009"/>
                    <a:pt x="3013635" y="317381"/>
                  </a:cubicBezTo>
                  <a:cubicBezTo>
                    <a:pt x="3066740" y="614416"/>
                    <a:pt x="3011695" y="758565"/>
                    <a:pt x="3013635" y="964820"/>
                  </a:cubicBezTo>
                  <a:cubicBezTo>
                    <a:pt x="3062229" y="1110742"/>
                    <a:pt x="2989754" y="1401601"/>
                    <a:pt x="3013635" y="1586871"/>
                  </a:cubicBezTo>
                  <a:cubicBezTo>
                    <a:pt x="3026678" y="1733371"/>
                    <a:pt x="2855017" y="1906460"/>
                    <a:pt x="2732399" y="1904253"/>
                  </a:cubicBezTo>
                  <a:cubicBezTo>
                    <a:pt x="2525691" y="1935367"/>
                    <a:pt x="2467052" y="1886889"/>
                    <a:pt x="2266678" y="1904253"/>
                  </a:cubicBezTo>
                  <a:cubicBezTo>
                    <a:pt x="2047903" y="1921696"/>
                    <a:pt x="1995638" y="1860249"/>
                    <a:pt x="1825468" y="1904253"/>
                  </a:cubicBezTo>
                  <a:cubicBezTo>
                    <a:pt x="1680249" y="1950305"/>
                    <a:pt x="1434665" y="1843917"/>
                    <a:pt x="1286213" y="1904253"/>
                  </a:cubicBezTo>
                  <a:cubicBezTo>
                    <a:pt x="1156408" y="1935419"/>
                    <a:pt x="1037483" y="1874385"/>
                    <a:pt x="869515" y="1904253"/>
                  </a:cubicBezTo>
                  <a:cubicBezTo>
                    <a:pt x="751534" y="1931607"/>
                    <a:pt x="528027" y="1843499"/>
                    <a:pt x="281235" y="1904253"/>
                  </a:cubicBezTo>
                  <a:cubicBezTo>
                    <a:pt x="169458" y="1892034"/>
                    <a:pt x="25250" y="1785468"/>
                    <a:pt x="0" y="1586871"/>
                  </a:cubicBezTo>
                  <a:cubicBezTo>
                    <a:pt x="3193" y="1416481"/>
                    <a:pt x="-20883" y="1113365"/>
                    <a:pt x="0" y="964820"/>
                  </a:cubicBezTo>
                  <a:cubicBezTo>
                    <a:pt x="-24813" y="866542"/>
                    <a:pt x="41772" y="612690"/>
                    <a:pt x="0" y="317381"/>
                  </a:cubicBez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3040786"/>
                        <a:gd name="connsiteY0" fmla="*/ 283769 h 1702580"/>
                        <a:gd name="connsiteX1" fmla="*/ 283769 w 3040786"/>
                        <a:gd name="connsiteY1" fmla="*/ 0 h 1702580"/>
                        <a:gd name="connsiteX2" fmla="*/ 728954 w 3040786"/>
                        <a:gd name="connsiteY2" fmla="*/ 0 h 1702580"/>
                        <a:gd name="connsiteX3" fmla="*/ 1248336 w 3040786"/>
                        <a:gd name="connsiteY3" fmla="*/ 0 h 1702580"/>
                        <a:gd name="connsiteX4" fmla="*/ 1792450 w 3040786"/>
                        <a:gd name="connsiteY4" fmla="*/ 0 h 1702580"/>
                        <a:gd name="connsiteX5" fmla="*/ 2212902 w 3040786"/>
                        <a:gd name="connsiteY5" fmla="*/ 0 h 1702580"/>
                        <a:gd name="connsiteX6" fmla="*/ 2757017 w 3040786"/>
                        <a:gd name="connsiteY6" fmla="*/ 0 h 1702580"/>
                        <a:gd name="connsiteX7" fmla="*/ 3040786 w 3040786"/>
                        <a:gd name="connsiteY7" fmla="*/ 283769 h 1702580"/>
                        <a:gd name="connsiteX8" fmla="*/ 3040786 w 3040786"/>
                        <a:gd name="connsiteY8" fmla="*/ 862640 h 1702580"/>
                        <a:gd name="connsiteX9" fmla="*/ 3040786 w 3040786"/>
                        <a:gd name="connsiteY9" fmla="*/ 1418811 h 1702580"/>
                        <a:gd name="connsiteX10" fmla="*/ 2757017 w 3040786"/>
                        <a:gd name="connsiteY10" fmla="*/ 1702580 h 1702580"/>
                        <a:gd name="connsiteX11" fmla="*/ 2287100 w 3040786"/>
                        <a:gd name="connsiteY11" fmla="*/ 1702580 h 1702580"/>
                        <a:gd name="connsiteX12" fmla="*/ 1841915 w 3040786"/>
                        <a:gd name="connsiteY12" fmla="*/ 1702580 h 1702580"/>
                        <a:gd name="connsiteX13" fmla="*/ 1297801 w 3040786"/>
                        <a:gd name="connsiteY13" fmla="*/ 1702580 h 1702580"/>
                        <a:gd name="connsiteX14" fmla="*/ 877349 w 3040786"/>
                        <a:gd name="connsiteY14" fmla="*/ 1702580 h 1702580"/>
                        <a:gd name="connsiteX15" fmla="*/ 283769 w 3040786"/>
                        <a:gd name="connsiteY15" fmla="*/ 1702580 h 1702580"/>
                        <a:gd name="connsiteX16" fmla="*/ 0 w 3040786"/>
                        <a:gd name="connsiteY16" fmla="*/ 1418811 h 1702580"/>
                        <a:gd name="connsiteX17" fmla="*/ 0 w 3040786"/>
                        <a:gd name="connsiteY17" fmla="*/ 862640 h 1702580"/>
                        <a:gd name="connsiteX18" fmla="*/ 0 w 3040786"/>
                        <a:gd name="connsiteY18" fmla="*/ 283769 h 170258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3040786" h="1702580" fill="none" extrusionOk="0">
                          <a:moveTo>
                            <a:pt x="0" y="283769"/>
                          </a:moveTo>
                          <a:cubicBezTo>
                            <a:pt x="-34155" y="133457"/>
                            <a:pt x="114103" y="31663"/>
                            <a:pt x="283769" y="0"/>
                          </a:cubicBezTo>
                          <a:cubicBezTo>
                            <a:pt x="374275" y="-1465"/>
                            <a:pt x="511775" y="27340"/>
                            <a:pt x="728954" y="0"/>
                          </a:cubicBezTo>
                          <a:cubicBezTo>
                            <a:pt x="946133" y="-27340"/>
                            <a:pt x="1051495" y="30676"/>
                            <a:pt x="1248336" y="0"/>
                          </a:cubicBezTo>
                          <a:cubicBezTo>
                            <a:pt x="1445177" y="-30676"/>
                            <a:pt x="1618881" y="2204"/>
                            <a:pt x="1792450" y="0"/>
                          </a:cubicBezTo>
                          <a:cubicBezTo>
                            <a:pt x="1966019" y="-2204"/>
                            <a:pt x="2086554" y="26312"/>
                            <a:pt x="2212902" y="0"/>
                          </a:cubicBezTo>
                          <a:cubicBezTo>
                            <a:pt x="2339250" y="-26312"/>
                            <a:pt x="2529929" y="42208"/>
                            <a:pt x="2757017" y="0"/>
                          </a:cubicBezTo>
                          <a:cubicBezTo>
                            <a:pt x="2890311" y="7576"/>
                            <a:pt x="3041428" y="137998"/>
                            <a:pt x="3040786" y="283769"/>
                          </a:cubicBezTo>
                          <a:cubicBezTo>
                            <a:pt x="3077682" y="550253"/>
                            <a:pt x="2999945" y="685130"/>
                            <a:pt x="3040786" y="862640"/>
                          </a:cubicBezTo>
                          <a:cubicBezTo>
                            <a:pt x="3081627" y="1040150"/>
                            <a:pt x="3009583" y="1260487"/>
                            <a:pt x="3040786" y="1418811"/>
                          </a:cubicBezTo>
                          <a:cubicBezTo>
                            <a:pt x="3061341" y="1558651"/>
                            <a:pt x="2879734" y="1726126"/>
                            <a:pt x="2757017" y="1702580"/>
                          </a:cubicBezTo>
                          <a:cubicBezTo>
                            <a:pt x="2549169" y="1734653"/>
                            <a:pt x="2499139" y="1699536"/>
                            <a:pt x="2287100" y="1702580"/>
                          </a:cubicBezTo>
                          <a:cubicBezTo>
                            <a:pt x="2075061" y="1705624"/>
                            <a:pt x="1991468" y="1660178"/>
                            <a:pt x="1841915" y="1702580"/>
                          </a:cubicBezTo>
                          <a:cubicBezTo>
                            <a:pt x="1692362" y="1744982"/>
                            <a:pt x="1431632" y="1655256"/>
                            <a:pt x="1297801" y="1702580"/>
                          </a:cubicBezTo>
                          <a:cubicBezTo>
                            <a:pt x="1163970" y="1749904"/>
                            <a:pt x="1040421" y="1691984"/>
                            <a:pt x="877349" y="1702580"/>
                          </a:cubicBezTo>
                          <a:cubicBezTo>
                            <a:pt x="714277" y="1713176"/>
                            <a:pt x="562652" y="1649942"/>
                            <a:pt x="283769" y="1702580"/>
                          </a:cubicBezTo>
                          <a:cubicBezTo>
                            <a:pt x="122757" y="1696532"/>
                            <a:pt x="-24927" y="1599292"/>
                            <a:pt x="0" y="1418811"/>
                          </a:cubicBezTo>
                          <a:cubicBezTo>
                            <a:pt x="-19352" y="1257028"/>
                            <a:pt x="6409" y="990884"/>
                            <a:pt x="0" y="862640"/>
                          </a:cubicBezTo>
                          <a:cubicBezTo>
                            <a:pt x="-6409" y="734396"/>
                            <a:pt x="56317" y="567401"/>
                            <a:pt x="0" y="283769"/>
                          </a:cubicBezTo>
                          <a:close/>
                        </a:path>
                        <a:path w="3040786" h="1702580" stroke="0" extrusionOk="0">
                          <a:moveTo>
                            <a:pt x="0" y="283769"/>
                          </a:moveTo>
                          <a:cubicBezTo>
                            <a:pt x="16408" y="114498"/>
                            <a:pt x="153130" y="-25803"/>
                            <a:pt x="283769" y="0"/>
                          </a:cubicBezTo>
                          <a:cubicBezTo>
                            <a:pt x="537389" y="-44089"/>
                            <a:pt x="584412" y="8864"/>
                            <a:pt x="827884" y="0"/>
                          </a:cubicBezTo>
                          <a:cubicBezTo>
                            <a:pt x="1071357" y="-8864"/>
                            <a:pt x="1054392" y="34518"/>
                            <a:pt x="1273068" y="0"/>
                          </a:cubicBezTo>
                          <a:cubicBezTo>
                            <a:pt x="1491744" y="-34518"/>
                            <a:pt x="1566358" y="25928"/>
                            <a:pt x="1742985" y="0"/>
                          </a:cubicBezTo>
                          <a:cubicBezTo>
                            <a:pt x="1919612" y="-25928"/>
                            <a:pt x="2046635" y="38745"/>
                            <a:pt x="2212902" y="0"/>
                          </a:cubicBezTo>
                          <a:cubicBezTo>
                            <a:pt x="2379169" y="-38745"/>
                            <a:pt x="2486786" y="21330"/>
                            <a:pt x="2757017" y="0"/>
                          </a:cubicBezTo>
                          <a:cubicBezTo>
                            <a:pt x="2937204" y="32936"/>
                            <a:pt x="3059143" y="127552"/>
                            <a:pt x="3040786" y="283769"/>
                          </a:cubicBezTo>
                          <a:cubicBezTo>
                            <a:pt x="3052353" y="564578"/>
                            <a:pt x="3010000" y="728172"/>
                            <a:pt x="3040786" y="873991"/>
                          </a:cubicBezTo>
                          <a:cubicBezTo>
                            <a:pt x="3071572" y="1019810"/>
                            <a:pt x="3013366" y="1269853"/>
                            <a:pt x="3040786" y="1418811"/>
                          </a:cubicBezTo>
                          <a:cubicBezTo>
                            <a:pt x="3047511" y="1578106"/>
                            <a:pt x="2883823" y="1706925"/>
                            <a:pt x="2757017" y="1702580"/>
                          </a:cubicBezTo>
                          <a:cubicBezTo>
                            <a:pt x="2593470" y="1712714"/>
                            <a:pt x="2506786" y="1691456"/>
                            <a:pt x="2336565" y="1702580"/>
                          </a:cubicBezTo>
                          <a:cubicBezTo>
                            <a:pt x="2166344" y="1713704"/>
                            <a:pt x="2078404" y="1687466"/>
                            <a:pt x="1916113" y="1702580"/>
                          </a:cubicBezTo>
                          <a:cubicBezTo>
                            <a:pt x="1753822" y="1717694"/>
                            <a:pt x="1522597" y="1664984"/>
                            <a:pt x="1371998" y="1702580"/>
                          </a:cubicBezTo>
                          <a:cubicBezTo>
                            <a:pt x="1221399" y="1740176"/>
                            <a:pt x="997397" y="1661747"/>
                            <a:pt x="827884" y="1702580"/>
                          </a:cubicBezTo>
                          <a:cubicBezTo>
                            <a:pt x="658371" y="1743413"/>
                            <a:pt x="404912" y="1674150"/>
                            <a:pt x="283769" y="1702580"/>
                          </a:cubicBezTo>
                          <a:cubicBezTo>
                            <a:pt x="130065" y="1694023"/>
                            <a:pt x="12404" y="1579939"/>
                            <a:pt x="0" y="1418811"/>
                          </a:cubicBezTo>
                          <a:cubicBezTo>
                            <a:pt x="-21393" y="1212486"/>
                            <a:pt x="34143" y="1000008"/>
                            <a:pt x="0" y="885341"/>
                          </a:cubicBezTo>
                          <a:cubicBezTo>
                            <a:pt x="-34143" y="770674"/>
                            <a:pt x="23160" y="442385"/>
                            <a:pt x="0" y="283769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: Rounded Corners 61">
              <a:extLst>
                <a:ext uri="{FF2B5EF4-FFF2-40B4-BE49-F238E27FC236}">
                  <a16:creationId xmlns:a16="http://schemas.microsoft.com/office/drawing/2014/main" id="{B4F485AC-B4DF-4A06-9BDF-5B8F24E91126}"/>
                </a:ext>
              </a:extLst>
            </p:cNvPr>
            <p:cNvSpPr/>
            <p:nvPr/>
          </p:nvSpPr>
          <p:spPr>
            <a:xfrm>
              <a:off x="1173900" y="445096"/>
              <a:ext cx="3117971" cy="1915486"/>
            </a:xfrm>
            <a:custGeom>
              <a:avLst/>
              <a:gdLst>
                <a:gd name="connsiteX0" fmla="*/ 0 w 3117971"/>
                <a:gd name="connsiteY0" fmla="*/ 220389 h 1915486"/>
                <a:gd name="connsiteX1" fmla="*/ 519671 w 3117971"/>
                <a:gd name="connsiteY1" fmla="*/ 0 h 1915486"/>
                <a:gd name="connsiteX2" fmla="*/ 1254120 w 3117971"/>
                <a:gd name="connsiteY2" fmla="*/ 0 h 1915486"/>
                <a:gd name="connsiteX3" fmla="*/ 1905422 w 3117971"/>
                <a:gd name="connsiteY3" fmla="*/ 0 h 1915486"/>
                <a:gd name="connsiteX4" fmla="*/ 2598298 w 3117971"/>
                <a:gd name="connsiteY4" fmla="*/ 0 h 1915486"/>
                <a:gd name="connsiteX5" fmla="*/ 3117971 w 3117971"/>
                <a:gd name="connsiteY5" fmla="*/ 220389 h 1915486"/>
                <a:gd name="connsiteX6" fmla="*/ 3117971 w 3117971"/>
                <a:gd name="connsiteY6" fmla="*/ 603812 h 1915486"/>
                <a:gd name="connsiteX7" fmla="*/ 3117971 w 3117971"/>
                <a:gd name="connsiteY7" fmla="*/ 928247 h 1915486"/>
                <a:gd name="connsiteX8" fmla="*/ 3117971 w 3117971"/>
                <a:gd name="connsiteY8" fmla="*/ 1296924 h 1915486"/>
                <a:gd name="connsiteX9" fmla="*/ 3117971 w 3117971"/>
                <a:gd name="connsiteY9" fmla="*/ 1695095 h 1915486"/>
                <a:gd name="connsiteX10" fmla="*/ 2598298 w 3117971"/>
                <a:gd name="connsiteY10" fmla="*/ 1915486 h 1915486"/>
                <a:gd name="connsiteX11" fmla="*/ 1967782 w 3117971"/>
                <a:gd name="connsiteY11" fmla="*/ 1915486 h 1915486"/>
                <a:gd name="connsiteX12" fmla="*/ 1337265 w 3117971"/>
                <a:gd name="connsiteY12" fmla="*/ 1915486 h 1915486"/>
                <a:gd name="connsiteX13" fmla="*/ 519671 w 3117971"/>
                <a:gd name="connsiteY13" fmla="*/ 1915486 h 1915486"/>
                <a:gd name="connsiteX14" fmla="*/ 0 w 3117971"/>
                <a:gd name="connsiteY14" fmla="*/ 1695095 h 1915486"/>
                <a:gd name="connsiteX15" fmla="*/ 0 w 3117971"/>
                <a:gd name="connsiteY15" fmla="*/ 1370660 h 1915486"/>
                <a:gd name="connsiteX16" fmla="*/ 0 w 3117971"/>
                <a:gd name="connsiteY16" fmla="*/ 1016730 h 1915486"/>
                <a:gd name="connsiteX17" fmla="*/ 0 w 3117971"/>
                <a:gd name="connsiteY17" fmla="*/ 633307 h 1915486"/>
                <a:gd name="connsiteX18" fmla="*/ 0 w 3117971"/>
                <a:gd name="connsiteY18" fmla="*/ 220389 h 1915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17971" h="1915486" extrusionOk="0">
                  <a:moveTo>
                    <a:pt x="0" y="220389"/>
                  </a:moveTo>
                  <a:cubicBezTo>
                    <a:pt x="76592" y="39568"/>
                    <a:pt x="330443" y="-85266"/>
                    <a:pt x="519671" y="0"/>
                  </a:cubicBezTo>
                  <a:cubicBezTo>
                    <a:pt x="851069" y="-66067"/>
                    <a:pt x="936820" y="29843"/>
                    <a:pt x="1254120" y="0"/>
                  </a:cubicBezTo>
                  <a:cubicBezTo>
                    <a:pt x="1551736" y="-7975"/>
                    <a:pt x="1751337" y="-9584"/>
                    <a:pt x="1905422" y="0"/>
                  </a:cubicBezTo>
                  <a:cubicBezTo>
                    <a:pt x="2037575" y="29929"/>
                    <a:pt x="2297982" y="85350"/>
                    <a:pt x="2598298" y="0"/>
                  </a:cubicBezTo>
                  <a:cubicBezTo>
                    <a:pt x="2899723" y="25446"/>
                    <a:pt x="3115936" y="133496"/>
                    <a:pt x="3117971" y="220389"/>
                  </a:cubicBezTo>
                  <a:cubicBezTo>
                    <a:pt x="3122359" y="456989"/>
                    <a:pt x="3019212" y="508953"/>
                    <a:pt x="3117971" y="603812"/>
                  </a:cubicBezTo>
                  <a:cubicBezTo>
                    <a:pt x="3238927" y="725357"/>
                    <a:pt x="3073119" y="870979"/>
                    <a:pt x="3117971" y="928247"/>
                  </a:cubicBezTo>
                  <a:cubicBezTo>
                    <a:pt x="3227342" y="991224"/>
                    <a:pt x="3139990" y="1122012"/>
                    <a:pt x="3117971" y="1296924"/>
                  </a:cubicBezTo>
                  <a:cubicBezTo>
                    <a:pt x="3151657" y="1412350"/>
                    <a:pt x="3130256" y="1528815"/>
                    <a:pt x="3117971" y="1695095"/>
                  </a:cubicBezTo>
                  <a:cubicBezTo>
                    <a:pt x="3151307" y="1768725"/>
                    <a:pt x="2805269" y="1851134"/>
                    <a:pt x="2598298" y="1915486"/>
                  </a:cubicBezTo>
                  <a:cubicBezTo>
                    <a:pt x="2414643" y="1890011"/>
                    <a:pt x="2092240" y="1875723"/>
                    <a:pt x="1967782" y="1915486"/>
                  </a:cubicBezTo>
                  <a:cubicBezTo>
                    <a:pt x="1797055" y="1960379"/>
                    <a:pt x="1653308" y="1889876"/>
                    <a:pt x="1337265" y="1915486"/>
                  </a:cubicBezTo>
                  <a:cubicBezTo>
                    <a:pt x="1075864" y="1929444"/>
                    <a:pt x="892147" y="1838296"/>
                    <a:pt x="519671" y="1915486"/>
                  </a:cubicBezTo>
                  <a:cubicBezTo>
                    <a:pt x="270883" y="1876970"/>
                    <a:pt x="32966" y="1778981"/>
                    <a:pt x="0" y="1695095"/>
                  </a:cubicBezTo>
                  <a:cubicBezTo>
                    <a:pt x="4334" y="1635802"/>
                    <a:pt x="24725" y="1487080"/>
                    <a:pt x="0" y="1370660"/>
                  </a:cubicBezTo>
                  <a:cubicBezTo>
                    <a:pt x="-21390" y="1247150"/>
                    <a:pt x="92044" y="1087896"/>
                    <a:pt x="0" y="1016730"/>
                  </a:cubicBezTo>
                  <a:cubicBezTo>
                    <a:pt x="-35420" y="955594"/>
                    <a:pt x="31331" y="768019"/>
                    <a:pt x="0" y="633307"/>
                  </a:cubicBezTo>
                  <a:cubicBezTo>
                    <a:pt x="-84735" y="541707"/>
                    <a:pt x="70536" y="292081"/>
                    <a:pt x="0" y="220389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3146062"/>
                        <a:gd name="connsiteY0" fmla="*/ 197049 h 1712623"/>
                        <a:gd name="connsiteX1" fmla="*/ 524353 w 3146062"/>
                        <a:gd name="connsiteY1" fmla="*/ 0 h 1712623"/>
                        <a:gd name="connsiteX2" fmla="*/ 1265419 w 3146062"/>
                        <a:gd name="connsiteY2" fmla="*/ 0 h 1712623"/>
                        <a:gd name="connsiteX3" fmla="*/ 1922589 w 3146062"/>
                        <a:gd name="connsiteY3" fmla="*/ 0 h 1712623"/>
                        <a:gd name="connsiteX4" fmla="*/ 2621708 w 3146062"/>
                        <a:gd name="connsiteY4" fmla="*/ 0 h 1712623"/>
                        <a:gd name="connsiteX5" fmla="*/ 3146062 w 3146062"/>
                        <a:gd name="connsiteY5" fmla="*/ 197049 h 1712623"/>
                        <a:gd name="connsiteX6" fmla="*/ 3146062 w 3146062"/>
                        <a:gd name="connsiteY6" fmla="*/ 539865 h 1712623"/>
                        <a:gd name="connsiteX7" fmla="*/ 3146062 w 3146062"/>
                        <a:gd name="connsiteY7" fmla="*/ 829940 h 1712623"/>
                        <a:gd name="connsiteX8" fmla="*/ 3146062 w 3146062"/>
                        <a:gd name="connsiteY8" fmla="*/ 1159571 h 1712623"/>
                        <a:gd name="connsiteX9" fmla="*/ 3146062 w 3146062"/>
                        <a:gd name="connsiteY9" fmla="*/ 1515573 h 1712623"/>
                        <a:gd name="connsiteX10" fmla="*/ 2621708 w 3146062"/>
                        <a:gd name="connsiteY10" fmla="*/ 1712623 h 1712623"/>
                        <a:gd name="connsiteX11" fmla="*/ 1985511 w 3146062"/>
                        <a:gd name="connsiteY11" fmla="*/ 1712623 h 1712623"/>
                        <a:gd name="connsiteX12" fmla="*/ 1349313 w 3146062"/>
                        <a:gd name="connsiteY12" fmla="*/ 1712623 h 1712623"/>
                        <a:gd name="connsiteX13" fmla="*/ 524353 w 3146062"/>
                        <a:gd name="connsiteY13" fmla="*/ 1712623 h 1712623"/>
                        <a:gd name="connsiteX14" fmla="*/ 0 w 3146062"/>
                        <a:gd name="connsiteY14" fmla="*/ 1515573 h 1712623"/>
                        <a:gd name="connsiteX15" fmla="*/ 0 w 3146062"/>
                        <a:gd name="connsiteY15" fmla="*/ 1225498 h 1712623"/>
                        <a:gd name="connsiteX16" fmla="*/ 0 w 3146062"/>
                        <a:gd name="connsiteY16" fmla="*/ 909052 h 1712623"/>
                        <a:gd name="connsiteX17" fmla="*/ 0 w 3146062"/>
                        <a:gd name="connsiteY17" fmla="*/ 566236 h 1712623"/>
                        <a:gd name="connsiteX18" fmla="*/ 0 w 3146062"/>
                        <a:gd name="connsiteY18" fmla="*/ 197049 h 1712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3146062" h="1712623" extrusionOk="0">
                          <a:moveTo>
                            <a:pt x="0" y="197049"/>
                          </a:moveTo>
                          <a:cubicBezTo>
                            <a:pt x="60467" y="46775"/>
                            <a:pt x="304367" y="-50766"/>
                            <a:pt x="524353" y="0"/>
                          </a:cubicBezTo>
                          <a:cubicBezTo>
                            <a:pt x="871451" y="-31932"/>
                            <a:pt x="964595" y="23771"/>
                            <a:pt x="1265419" y="0"/>
                          </a:cubicBezTo>
                          <a:cubicBezTo>
                            <a:pt x="1555322" y="-16821"/>
                            <a:pt x="1746366" y="7572"/>
                            <a:pt x="1922589" y="0"/>
                          </a:cubicBezTo>
                          <a:cubicBezTo>
                            <a:pt x="2095919" y="-4852"/>
                            <a:pt x="2303621" y="37062"/>
                            <a:pt x="2621708" y="0"/>
                          </a:cubicBezTo>
                          <a:cubicBezTo>
                            <a:pt x="2910636" y="-848"/>
                            <a:pt x="3140917" y="100528"/>
                            <a:pt x="3146062" y="197049"/>
                          </a:cubicBezTo>
                          <a:cubicBezTo>
                            <a:pt x="3160104" y="385254"/>
                            <a:pt x="3044898" y="431166"/>
                            <a:pt x="3146062" y="539865"/>
                          </a:cubicBezTo>
                          <a:cubicBezTo>
                            <a:pt x="3250560" y="657987"/>
                            <a:pt x="3098494" y="776674"/>
                            <a:pt x="3146062" y="829940"/>
                          </a:cubicBezTo>
                          <a:cubicBezTo>
                            <a:pt x="3240520" y="887112"/>
                            <a:pt x="3139005" y="1008379"/>
                            <a:pt x="3146062" y="1159571"/>
                          </a:cubicBezTo>
                          <a:cubicBezTo>
                            <a:pt x="3175758" y="1287438"/>
                            <a:pt x="3140412" y="1385500"/>
                            <a:pt x="3146062" y="1515573"/>
                          </a:cubicBezTo>
                          <a:cubicBezTo>
                            <a:pt x="3189329" y="1592938"/>
                            <a:pt x="2829564" y="1676124"/>
                            <a:pt x="2621708" y="1712623"/>
                          </a:cubicBezTo>
                          <a:cubicBezTo>
                            <a:pt x="2441431" y="1719494"/>
                            <a:pt x="2119775" y="1688064"/>
                            <a:pt x="1985511" y="1712623"/>
                          </a:cubicBezTo>
                          <a:cubicBezTo>
                            <a:pt x="1818644" y="1744980"/>
                            <a:pt x="1659698" y="1688551"/>
                            <a:pt x="1349313" y="1712623"/>
                          </a:cubicBezTo>
                          <a:cubicBezTo>
                            <a:pt x="1072115" y="1730551"/>
                            <a:pt x="848048" y="1665244"/>
                            <a:pt x="524353" y="1712623"/>
                          </a:cubicBezTo>
                          <a:cubicBezTo>
                            <a:pt x="272452" y="1684121"/>
                            <a:pt x="27521" y="1605007"/>
                            <a:pt x="0" y="1515573"/>
                          </a:cubicBezTo>
                          <a:cubicBezTo>
                            <a:pt x="-1876" y="1460592"/>
                            <a:pt x="39072" y="1330383"/>
                            <a:pt x="0" y="1225498"/>
                          </a:cubicBezTo>
                          <a:cubicBezTo>
                            <a:pt x="-45914" y="1117529"/>
                            <a:pt x="74030" y="973771"/>
                            <a:pt x="0" y="909052"/>
                          </a:cubicBezTo>
                          <a:cubicBezTo>
                            <a:pt x="-53913" y="846791"/>
                            <a:pt x="45150" y="684431"/>
                            <a:pt x="0" y="566236"/>
                          </a:cubicBezTo>
                          <a:cubicBezTo>
                            <a:pt x="-80001" y="472422"/>
                            <a:pt x="85028" y="280314"/>
                            <a:pt x="0" y="197049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TextBox 63">
              <a:extLst>
                <a:ext uri="{FF2B5EF4-FFF2-40B4-BE49-F238E27FC236}">
                  <a16:creationId xmlns:a16="http://schemas.microsoft.com/office/drawing/2014/main" id="{0B3B1DE3-5806-4889-BA88-724D6B8922E4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225" name="TextBox 64">
              <a:extLst>
                <a:ext uri="{FF2B5EF4-FFF2-40B4-BE49-F238E27FC236}">
                  <a16:creationId xmlns:a16="http://schemas.microsoft.com/office/drawing/2014/main" id="{92AC5195-109E-4399-B96D-ED879F2F197A}"/>
                </a:ext>
              </a:extLst>
            </p:cNvPr>
            <p:cNvSpPr txBox="1"/>
            <p:nvPr/>
          </p:nvSpPr>
          <p:spPr>
            <a:xfrm>
              <a:off x="1173900" y="907771"/>
              <a:ext cx="3117971" cy="9294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الاقتراب من الكهرباء دون الحذر خطر فابتعد عنها</a:t>
              </a:r>
            </a:p>
          </p:txBody>
        </p:sp>
      </p:grpSp>
      <p:sp>
        <p:nvSpPr>
          <p:cNvPr id="226" name="Freeform: Shape 65">
            <a:extLst>
              <a:ext uri="{FF2B5EF4-FFF2-40B4-BE49-F238E27FC236}">
                <a16:creationId xmlns:a16="http://schemas.microsoft.com/office/drawing/2014/main" id="{731F2793-9671-400C-8D5A-AE008F2B49FC}"/>
              </a:ext>
            </a:extLst>
          </p:cNvPr>
          <p:cNvSpPr/>
          <p:nvPr/>
        </p:nvSpPr>
        <p:spPr>
          <a:xfrm>
            <a:off x="6367427" y="1852016"/>
            <a:ext cx="3052689" cy="717453"/>
          </a:xfrm>
          <a:custGeom>
            <a:avLst/>
            <a:gdLst>
              <a:gd name="connsiteX0" fmla="*/ 0 w 3052689"/>
              <a:gd name="connsiteY0" fmla="*/ 717453 h 717453"/>
              <a:gd name="connsiteX1" fmla="*/ 759655 w 3052689"/>
              <a:gd name="connsiteY1" fmla="*/ 225083 h 717453"/>
              <a:gd name="connsiteX2" fmla="*/ 1350498 w 3052689"/>
              <a:gd name="connsiteY2" fmla="*/ 647114 h 717453"/>
              <a:gd name="connsiteX3" fmla="*/ 2124221 w 3052689"/>
              <a:gd name="connsiteY3" fmla="*/ 182880 h 717453"/>
              <a:gd name="connsiteX4" fmla="*/ 2658793 w 3052689"/>
              <a:gd name="connsiteY4" fmla="*/ 393896 h 717453"/>
              <a:gd name="connsiteX5" fmla="*/ 3052689 w 3052689"/>
              <a:gd name="connsiteY5" fmla="*/ 0 h 7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2689" h="717453">
                <a:moveTo>
                  <a:pt x="0" y="717453"/>
                </a:moveTo>
                <a:cubicBezTo>
                  <a:pt x="267286" y="477129"/>
                  <a:pt x="534572" y="236806"/>
                  <a:pt x="759655" y="225083"/>
                </a:cubicBezTo>
                <a:cubicBezTo>
                  <a:pt x="984738" y="213360"/>
                  <a:pt x="1123070" y="654148"/>
                  <a:pt x="1350498" y="647114"/>
                </a:cubicBezTo>
                <a:cubicBezTo>
                  <a:pt x="1577926" y="640080"/>
                  <a:pt x="1906172" y="225083"/>
                  <a:pt x="2124221" y="182880"/>
                </a:cubicBezTo>
                <a:cubicBezTo>
                  <a:pt x="2342270" y="140677"/>
                  <a:pt x="2504048" y="424376"/>
                  <a:pt x="2658793" y="393896"/>
                </a:cubicBezTo>
                <a:cubicBezTo>
                  <a:pt x="2813538" y="363416"/>
                  <a:pt x="2933113" y="181708"/>
                  <a:pt x="3052689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30795769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7" name="Freeform: Shape 66">
            <a:extLst>
              <a:ext uri="{FF2B5EF4-FFF2-40B4-BE49-F238E27FC236}">
                <a16:creationId xmlns:a16="http://schemas.microsoft.com/office/drawing/2014/main" id="{36F26B8B-AFAE-465B-AB3E-27A1239CF058}"/>
              </a:ext>
            </a:extLst>
          </p:cNvPr>
          <p:cNvSpPr/>
          <p:nvPr/>
        </p:nvSpPr>
        <p:spPr>
          <a:xfrm>
            <a:off x="3349125" y="3137923"/>
            <a:ext cx="1509486" cy="545309"/>
          </a:xfrm>
          <a:custGeom>
            <a:avLst/>
            <a:gdLst>
              <a:gd name="connsiteX0" fmla="*/ 1509486 w 1509486"/>
              <a:gd name="connsiteY0" fmla="*/ 433478 h 545309"/>
              <a:gd name="connsiteX1" fmla="*/ 827314 w 1509486"/>
              <a:gd name="connsiteY1" fmla="*/ 520564 h 545309"/>
              <a:gd name="connsiteX2" fmla="*/ 464457 w 1509486"/>
              <a:gd name="connsiteY2" fmla="*/ 41592 h 545309"/>
              <a:gd name="connsiteX3" fmla="*/ 0 w 1509486"/>
              <a:gd name="connsiteY3" fmla="*/ 56107 h 5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9486" h="545309">
                <a:moveTo>
                  <a:pt x="1509486" y="433478"/>
                </a:moveTo>
                <a:cubicBezTo>
                  <a:pt x="1255485" y="509678"/>
                  <a:pt x="1001485" y="585878"/>
                  <a:pt x="827314" y="520564"/>
                </a:cubicBezTo>
                <a:cubicBezTo>
                  <a:pt x="653143" y="455250"/>
                  <a:pt x="602343" y="119001"/>
                  <a:pt x="464457" y="41592"/>
                </a:cubicBezTo>
                <a:cubicBezTo>
                  <a:pt x="326571" y="-35817"/>
                  <a:pt x="163285" y="10145"/>
                  <a:pt x="0" y="5610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29" name="Group 1">
            <a:extLst>
              <a:ext uri="{FF2B5EF4-FFF2-40B4-BE49-F238E27FC236}">
                <a16:creationId xmlns:a16="http://schemas.microsoft.com/office/drawing/2014/main" id="{0F83C00B-5201-408E-A9B1-050D511DA312}"/>
              </a:ext>
            </a:extLst>
          </p:cNvPr>
          <p:cNvGrpSpPr/>
          <p:nvPr/>
        </p:nvGrpSpPr>
        <p:grpSpPr>
          <a:xfrm>
            <a:off x="3900668" y="1342324"/>
            <a:ext cx="3375616" cy="1213077"/>
            <a:chOff x="4412343" y="615723"/>
            <a:chExt cx="3375616" cy="1213077"/>
          </a:xfrm>
        </p:grpSpPr>
        <p:sp>
          <p:nvSpPr>
            <p:cNvPr id="230" name="Freeform: Shape 70">
              <a:extLst>
                <a:ext uri="{FF2B5EF4-FFF2-40B4-BE49-F238E27FC236}">
                  <a16:creationId xmlns:a16="http://schemas.microsoft.com/office/drawing/2014/main" id="{D2C15C80-3FB9-4C65-BE1B-72024C482AD9}"/>
                </a:ext>
              </a:extLst>
            </p:cNvPr>
            <p:cNvSpPr/>
            <p:nvPr/>
          </p:nvSpPr>
          <p:spPr>
            <a:xfrm>
              <a:off x="4412343" y="171268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: Shape 71">
              <a:extLst>
                <a:ext uri="{FF2B5EF4-FFF2-40B4-BE49-F238E27FC236}">
                  <a16:creationId xmlns:a16="http://schemas.microsoft.com/office/drawing/2014/main" id="{6C668E18-5745-481B-82C4-59BBC2EDA18C}"/>
                </a:ext>
              </a:extLst>
            </p:cNvPr>
            <p:cNvSpPr/>
            <p:nvPr/>
          </p:nvSpPr>
          <p:spPr>
            <a:xfrm rot="788280">
              <a:off x="4625066" y="1298680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: Shape 72">
              <a:extLst>
                <a:ext uri="{FF2B5EF4-FFF2-40B4-BE49-F238E27FC236}">
                  <a16:creationId xmlns:a16="http://schemas.microsoft.com/office/drawing/2014/main" id="{CAF63E96-F76C-48E0-BE52-F6EB71ACA986}"/>
                </a:ext>
              </a:extLst>
            </p:cNvPr>
            <p:cNvSpPr/>
            <p:nvPr/>
          </p:nvSpPr>
          <p:spPr>
            <a:xfrm rot="1744404">
              <a:off x="5099047" y="92821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: Shape 73">
              <a:extLst>
                <a:ext uri="{FF2B5EF4-FFF2-40B4-BE49-F238E27FC236}">
                  <a16:creationId xmlns:a16="http://schemas.microsoft.com/office/drawing/2014/main" id="{69830268-F37C-4BC8-88BC-C394C51827A6}"/>
                </a:ext>
              </a:extLst>
            </p:cNvPr>
            <p:cNvSpPr/>
            <p:nvPr/>
          </p:nvSpPr>
          <p:spPr>
            <a:xfrm rot="3333878">
              <a:off x="5784178" y="70280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: Shape 74">
              <a:extLst>
                <a:ext uri="{FF2B5EF4-FFF2-40B4-BE49-F238E27FC236}">
                  <a16:creationId xmlns:a16="http://schemas.microsoft.com/office/drawing/2014/main" id="{5E30E4AC-37BE-4CF3-B7BD-545A223509F5}"/>
                </a:ext>
              </a:extLst>
            </p:cNvPr>
            <p:cNvSpPr/>
            <p:nvPr/>
          </p:nvSpPr>
          <p:spPr>
            <a:xfrm rot="5400000">
              <a:off x="6620322" y="81082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: Shape 75">
              <a:extLst>
                <a:ext uri="{FF2B5EF4-FFF2-40B4-BE49-F238E27FC236}">
                  <a16:creationId xmlns:a16="http://schemas.microsoft.com/office/drawing/2014/main" id="{C2B11130-4716-4E7C-99A6-FCB3CA1B2615}"/>
                </a:ext>
              </a:extLst>
            </p:cNvPr>
            <p:cNvSpPr/>
            <p:nvPr/>
          </p:nvSpPr>
          <p:spPr>
            <a:xfrm rot="6984667">
              <a:off x="7174072" y="109419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: Shape 76">
              <a:extLst>
                <a:ext uri="{FF2B5EF4-FFF2-40B4-BE49-F238E27FC236}">
                  <a16:creationId xmlns:a16="http://schemas.microsoft.com/office/drawing/2014/main" id="{B20B7274-28AD-4F16-854F-1B745747752C}"/>
                </a:ext>
              </a:extLst>
            </p:cNvPr>
            <p:cNvSpPr/>
            <p:nvPr/>
          </p:nvSpPr>
          <p:spPr>
            <a:xfrm rot="7528401">
              <a:off x="7584759" y="161884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2380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0" animBg="1"/>
      <p:bldP spid="2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5CE2DF91-E697-4FF5-908C-018C3029BB9E}"/>
              </a:ext>
            </a:extLst>
          </p:cNvPr>
          <p:cNvSpPr/>
          <p:nvPr/>
        </p:nvSpPr>
        <p:spPr>
          <a:xfrm>
            <a:off x="2609849" y="828211"/>
            <a:ext cx="1987551" cy="1286835"/>
          </a:xfrm>
          <a:custGeom>
            <a:avLst/>
            <a:gdLst>
              <a:gd name="connsiteX0" fmla="*/ 0 w 2939144"/>
              <a:gd name="connsiteY0" fmla="*/ 1574162 h 1902942"/>
              <a:gd name="connsiteX1" fmla="*/ 0 w 2939144"/>
              <a:gd name="connsiteY1" fmla="*/ 1574163 h 1902942"/>
              <a:gd name="connsiteX2" fmla="*/ 0 w 2939144"/>
              <a:gd name="connsiteY2" fmla="*/ 1574163 h 1902942"/>
              <a:gd name="connsiteX3" fmla="*/ 1553283 w 2939144"/>
              <a:gd name="connsiteY3" fmla="*/ 0 h 1902942"/>
              <a:gd name="connsiteX4" fmla="*/ 1998596 w 2939144"/>
              <a:gd name="connsiteY4" fmla="*/ 229118 h 1902942"/>
              <a:gd name="connsiteX5" fmla="*/ 2039430 w 2939144"/>
              <a:gd name="connsiteY5" fmla="*/ 301917 h 1902942"/>
              <a:gd name="connsiteX6" fmla="*/ 2051692 w 2939144"/>
              <a:gd name="connsiteY6" fmla="*/ 295476 h 1902942"/>
              <a:gd name="connsiteX7" fmla="*/ 2260728 w 2939144"/>
              <a:gd name="connsiteY7" fmla="*/ 254638 h 1902942"/>
              <a:gd name="connsiteX8" fmla="*/ 2797757 w 2939144"/>
              <a:gd name="connsiteY8" fmla="*/ 774309 h 1902942"/>
              <a:gd name="connsiteX9" fmla="*/ 2780850 w 2939144"/>
              <a:gd name="connsiteY9" fmla="*/ 904183 h 1902942"/>
              <a:gd name="connsiteX10" fmla="*/ 2745274 w 2939144"/>
              <a:gd name="connsiteY10" fmla="*/ 991682 h 1902942"/>
              <a:gd name="connsiteX11" fmla="*/ 2798362 w 2939144"/>
              <a:gd name="connsiteY11" fmla="*/ 1021351 h 1902942"/>
              <a:gd name="connsiteX12" fmla="*/ 2939144 w 2939144"/>
              <a:gd name="connsiteY12" fmla="*/ 1293980 h 1902942"/>
              <a:gd name="connsiteX13" fmla="*/ 2845619 w 2939144"/>
              <a:gd name="connsiteY13" fmla="*/ 1526462 h 1902942"/>
              <a:gd name="connsiteX14" fmla="*/ 2813697 w 2939144"/>
              <a:gd name="connsiteY14" fmla="*/ 1553581 h 1902942"/>
              <a:gd name="connsiteX15" fmla="*/ 2815772 w 2939144"/>
              <a:gd name="connsiteY15" fmla="*/ 1574163 h 1902942"/>
              <a:gd name="connsiteX16" fmla="*/ 2815771 w 2939144"/>
              <a:gd name="connsiteY16" fmla="*/ 1574163 h 1902942"/>
              <a:gd name="connsiteX17" fmla="*/ 2486992 w 2939144"/>
              <a:gd name="connsiteY17" fmla="*/ 1902942 h 1902942"/>
              <a:gd name="connsiteX18" fmla="*/ 328779 w 2939144"/>
              <a:gd name="connsiteY18" fmla="*/ 1902941 h 1902942"/>
              <a:gd name="connsiteX19" fmla="*/ 25837 w 2939144"/>
              <a:gd name="connsiteY19" fmla="*/ 1702138 h 1902942"/>
              <a:gd name="connsiteX20" fmla="*/ 0 w 2939144"/>
              <a:gd name="connsiteY20" fmla="*/ 1574163 h 1902942"/>
              <a:gd name="connsiteX21" fmla="*/ 21683 w 2939144"/>
              <a:gd name="connsiteY21" fmla="*/ 1466763 h 1902942"/>
              <a:gd name="connsiteX22" fmla="*/ 10911 w 2939144"/>
              <a:gd name="connsiteY22" fmla="*/ 1433182 h 1902942"/>
              <a:gd name="connsiteX23" fmla="*/ 0 w 2939144"/>
              <a:gd name="connsiteY23" fmla="*/ 1328450 h 1902942"/>
              <a:gd name="connsiteX24" fmla="*/ 537029 w 2939144"/>
              <a:gd name="connsiteY24" fmla="*/ 808779 h 1902942"/>
              <a:gd name="connsiteX25" fmla="*/ 569957 w 2939144"/>
              <a:gd name="connsiteY25" fmla="*/ 811590 h 1902942"/>
              <a:gd name="connsiteX26" fmla="*/ 571984 w 2939144"/>
              <a:gd name="connsiteY26" fmla="*/ 791920 h 1902942"/>
              <a:gd name="connsiteX27" fmla="*/ 1002122 w 2939144"/>
              <a:gd name="connsiteY27" fmla="*/ 449061 h 1902942"/>
              <a:gd name="connsiteX28" fmla="*/ 1023392 w 2939144"/>
              <a:gd name="connsiteY28" fmla="*/ 451158 h 1902942"/>
              <a:gd name="connsiteX29" fmla="*/ 1027165 w 2939144"/>
              <a:gd name="connsiteY29" fmla="*/ 414939 h 1902942"/>
              <a:gd name="connsiteX30" fmla="*/ 1553283 w 2939144"/>
              <a:gd name="connsiteY30" fmla="*/ 0 h 190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939144" h="1902942">
                <a:moveTo>
                  <a:pt x="0" y="1574162"/>
                </a:moveTo>
                <a:lnTo>
                  <a:pt x="0" y="1574163"/>
                </a:lnTo>
                <a:lnTo>
                  <a:pt x="0" y="1574163"/>
                </a:lnTo>
                <a:close/>
                <a:moveTo>
                  <a:pt x="1553283" y="0"/>
                </a:moveTo>
                <a:cubicBezTo>
                  <a:pt x="1738654" y="0"/>
                  <a:pt x="1902088" y="90885"/>
                  <a:pt x="1998596" y="229118"/>
                </a:cubicBezTo>
                <a:lnTo>
                  <a:pt x="2039430" y="301917"/>
                </a:lnTo>
                <a:lnTo>
                  <a:pt x="2051692" y="295476"/>
                </a:lnTo>
                <a:cubicBezTo>
                  <a:pt x="2115942" y="269180"/>
                  <a:pt x="2186580" y="254638"/>
                  <a:pt x="2260728" y="254638"/>
                </a:cubicBezTo>
                <a:cubicBezTo>
                  <a:pt x="2557321" y="254638"/>
                  <a:pt x="2797757" y="487303"/>
                  <a:pt x="2797757" y="774309"/>
                </a:cubicBezTo>
                <a:cubicBezTo>
                  <a:pt x="2797757" y="819154"/>
                  <a:pt x="2791887" y="862672"/>
                  <a:pt x="2780850" y="904183"/>
                </a:cubicBezTo>
                <a:lnTo>
                  <a:pt x="2745274" y="991682"/>
                </a:lnTo>
                <a:lnTo>
                  <a:pt x="2798362" y="1021351"/>
                </a:lnTo>
                <a:cubicBezTo>
                  <a:pt x="2883300" y="1080435"/>
                  <a:pt x="2939144" y="1180492"/>
                  <a:pt x="2939144" y="1293980"/>
                </a:cubicBezTo>
                <a:cubicBezTo>
                  <a:pt x="2939144" y="1384770"/>
                  <a:pt x="2903404" y="1466965"/>
                  <a:pt x="2845619" y="1526462"/>
                </a:cubicBezTo>
                <a:lnTo>
                  <a:pt x="2813697" y="1553581"/>
                </a:lnTo>
                <a:lnTo>
                  <a:pt x="2815772" y="1574163"/>
                </a:lnTo>
                <a:lnTo>
                  <a:pt x="2815771" y="1574163"/>
                </a:lnTo>
                <a:cubicBezTo>
                  <a:pt x="2815771" y="1755743"/>
                  <a:pt x="2668572" y="1902942"/>
                  <a:pt x="2486992" y="1902942"/>
                </a:cubicBezTo>
                <a:lnTo>
                  <a:pt x="328779" y="1902941"/>
                </a:lnTo>
                <a:cubicBezTo>
                  <a:pt x="192594" y="1902941"/>
                  <a:pt x="75748" y="1820142"/>
                  <a:pt x="25837" y="1702138"/>
                </a:cubicBezTo>
                <a:lnTo>
                  <a:pt x="0" y="1574163"/>
                </a:lnTo>
                <a:lnTo>
                  <a:pt x="21683" y="1466763"/>
                </a:lnTo>
                <a:lnTo>
                  <a:pt x="10911" y="1433182"/>
                </a:lnTo>
                <a:cubicBezTo>
                  <a:pt x="3757" y="1399353"/>
                  <a:pt x="0" y="1364326"/>
                  <a:pt x="0" y="1328450"/>
                </a:cubicBezTo>
                <a:cubicBezTo>
                  <a:pt x="0" y="1041444"/>
                  <a:pt x="240436" y="808779"/>
                  <a:pt x="537029" y="808779"/>
                </a:cubicBezTo>
                <a:lnTo>
                  <a:pt x="569957" y="811590"/>
                </a:lnTo>
                <a:lnTo>
                  <a:pt x="571984" y="791920"/>
                </a:lnTo>
                <a:cubicBezTo>
                  <a:pt x="612925" y="596251"/>
                  <a:pt x="789948" y="449061"/>
                  <a:pt x="1002122" y="449061"/>
                </a:cubicBezTo>
                <a:lnTo>
                  <a:pt x="1023392" y="451158"/>
                </a:lnTo>
                <a:lnTo>
                  <a:pt x="1027165" y="414939"/>
                </a:lnTo>
                <a:cubicBezTo>
                  <a:pt x="1077241" y="178134"/>
                  <a:pt x="1293764" y="0"/>
                  <a:pt x="155328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innerShdw blurRad="482600">
              <a:prstClr val="black">
                <a:alpha val="3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465809-8E1D-47F5-AED0-D223A0BEEBFC}"/>
              </a:ext>
            </a:extLst>
          </p:cNvPr>
          <p:cNvSpPr txBox="1"/>
          <p:nvPr/>
        </p:nvSpPr>
        <p:spPr>
          <a:xfrm>
            <a:off x="6640386" y="2997479"/>
            <a:ext cx="5704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800" b="1" dirty="0">
                <a:latin typeface="Oswald" panose="02000503000000000000" pitchFamily="2" charset="0"/>
              </a:rPr>
              <a:t>انتهى الدرس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54C2F6-58DD-47C6-A986-E7C46732739F}"/>
              </a:ext>
            </a:extLst>
          </p:cNvPr>
          <p:cNvSpPr/>
          <p:nvPr/>
        </p:nvSpPr>
        <p:spPr>
          <a:xfrm flipH="1">
            <a:off x="-1268360" y="0"/>
            <a:ext cx="17443331" cy="6858000"/>
          </a:xfrm>
          <a:custGeom>
            <a:avLst/>
            <a:gdLst>
              <a:gd name="connsiteX0" fmla="*/ 38190 w 18731066"/>
              <a:gd name="connsiteY0" fmla="*/ 0 h 6858000"/>
              <a:gd name="connsiteX1" fmla="*/ 18731066 w 18731066"/>
              <a:gd name="connsiteY1" fmla="*/ 0 h 6858000"/>
              <a:gd name="connsiteX2" fmla="*/ 18731066 w 18731066"/>
              <a:gd name="connsiteY2" fmla="*/ 6858000 h 6858000"/>
              <a:gd name="connsiteX3" fmla="*/ 0 w 18731066"/>
              <a:gd name="connsiteY3" fmla="*/ 6858000 h 6858000"/>
              <a:gd name="connsiteX4" fmla="*/ 1264651 w 18731066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1066" h="6858000">
                <a:moveTo>
                  <a:pt x="38190" y="0"/>
                </a:moveTo>
                <a:lnTo>
                  <a:pt x="18731066" y="0"/>
                </a:lnTo>
                <a:lnTo>
                  <a:pt x="18731066" y="6858000"/>
                </a:lnTo>
                <a:lnTo>
                  <a:pt x="0" y="6858000"/>
                </a:lnTo>
                <a:lnTo>
                  <a:pt x="1264651" y="3429000"/>
                </a:lnTo>
                <a:close/>
              </a:path>
            </a:pathLst>
          </a:custGeom>
          <a:solidFill>
            <a:srgbClr val="B51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airplane, plane&#10;&#10;Description automatically generated">
            <a:extLst>
              <a:ext uri="{FF2B5EF4-FFF2-40B4-BE49-F238E27FC236}">
                <a16:creationId xmlns:a16="http://schemas.microsoft.com/office/drawing/2014/main" id="{F7CC3B0F-DFEA-48A2-8212-17A441820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1" t="21375" r="6873" b="22751"/>
          <a:stretch/>
        </p:blipFill>
        <p:spPr>
          <a:xfrm rot="16200000" flipH="1">
            <a:off x="13651808" y="1834275"/>
            <a:ext cx="3914741" cy="318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24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11 0 L -0.80938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8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0 L -0.79896 0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2440</TotalTime>
  <Words>304</Words>
  <Application>Microsoft Office PowerPoint</Application>
  <PresentationFormat>شاشة عريضة</PresentationFormat>
  <Paragraphs>55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Hand Of Sean</vt:lpstr>
      <vt:lpstr>Open Sans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703</cp:revision>
  <dcterms:created xsi:type="dcterms:W3CDTF">2020-10-10T04:32:51Z</dcterms:created>
  <dcterms:modified xsi:type="dcterms:W3CDTF">2021-01-23T12:32:55Z</dcterms:modified>
</cp:coreProperties>
</file>