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539" r:id="rId3"/>
    <p:sldId id="591" r:id="rId4"/>
    <p:sldId id="534" r:id="rId5"/>
    <p:sldId id="335" r:id="rId6"/>
    <p:sldId id="481" r:id="rId7"/>
    <p:sldId id="562" r:id="rId8"/>
    <p:sldId id="579" r:id="rId9"/>
    <p:sldId id="269" r:id="rId10"/>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15:clr>
            <a:srgbClr val="A4A3A4"/>
          </p15:clr>
        </p15:guide>
        <p15:guide id="4" orient="horz" pos="2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8" autoAdjust="0"/>
    <p:restoredTop sz="94660"/>
  </p:normalViewPr>
  <p:slideViewPr>
    <p:cSldViewPr snapToGrid="0" showGuides="1">
      <p:cViewPr varScale="1">
        <p:scale>
          <a:sx n="114" d="100"/>
          <a:sy n="114" d="100"/>
        </p:scale>
        <p:origin x="450" y="126"/>
      </p:cViewPr>
      <p:guideLst>
        <p:guide orient="horz" pos="2160"/>
        <p:guide pos="3840"/>
        <p:guide orient="horz"/>
        <p:guide orient="horz" pos="20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svg"/><Relationship Id="rId4" Type="http://schemas.openxmlformats.org/officeDocument/2006/relationships/image" Target="../media/image8.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8374735" cy="1265254"/>
            <a:chOff x="9198889" y="2670931"/>
            <a:chExt cx="8374735"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1" y="3141995"/>
              <a:ext cx="5676493" cy="523220"/>
            </a:xfrm>
            <a:prstGeom prst="rect">
              <a:avLst/>
            </a:prstGeom>
            <a:noFill/>
          </p:spPr>
          <p:txBody>
            <a:bodyPr wrap="square" rtlCol="0">
              <a:spAutoFit/>
            </a:bodyPr>
            <a:lstStyle/>
            <a:p>
              <a:pPr algn="ctr"/>
              <a:r>
                <a:rPr lang="ar-SY" sz="2800" dirty="0">
                  <a:latin typeface="Cooper Black" panose="0208090404030B020404" pitchFamily="18" charset="0"/>
                </a:rPr>
                <a:t>مفهوم الأمن الوطني </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4686300" y="1554114"/>
            <a:ext cx="3992576" cy="523220"/>
          </a:xfrm>
          <a:prstGeom prst="rect">
            <a:avLst/>
          </a:prstGeom>
          <a:noFill/>
        </p:spPr>
        <p:txBody>
          <a:bodyPr wrap="square" rtlCol="0">
            <a:spAutoFit/>
          </a:bodyPr>
          <a:lstStyle/>
          <a:p>
            <a:pPr algn="r"/>
            <a:r>
              <a:rPr lang="ar-SY" sz="2800" b="1" dirty="0">
                <a:solidFill>
                  <a:schemeClr val="accent2"/>
                </a:solidFill>
                <a:latin typeface="Century Gothic" panose="020B0502020202020204" pitchFamily="34" charset="0"/>
              </a:rPr>
              <a:t> ما الأمن الوطني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1015031" y="2496454"/>
            <a:ext cx="5197182" cy="1754326"/>
          </a:xfrm>
          <a:prstGeom prst="rect">
            <a:avLst/>
          </a:prstGeom>
          <a:noFill/>
        </p:spPr>
        <p:txBody>
          <a:bodyPr wrap="square" rtlCol="0">
            <a:spAutoFit/>
          </a:bodyPr>
          <a:lstStyle/>
          <a:p>
            <a:pPr algn="r"/>
            <a:r>
              <a:rPr lang="ar-SY" dirty="0">
                <a:latin typeface="Century Gothic" panose="020B0502020202020204" pitchFamily="34" charset="0"/>
              </a:rPr>
              <a:t>الأمن الوطني هو الخطط والإجراءات والأعمال التي تتخذها الدولة لتحقيق الاستقرار السياسي والاقتصادي والاجتماعي لأفراد المجتمع ومؤسساته و أراضي الوطن , وللدفاع عن مصالحها الحيوية الداخلية والخارجية من أي عدوان خارجي , أو تهديد داخلي . تتبع دولتنا سياسة متوازنة تمنع التفرق , وتحثّ على الوحدة , و قوة الولاء للوطن والقيادة على أسس الإسلام .</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5719990" y="4252226"/>
            <a:ext cx="3215402" cy="400110"/>
          </a:xfrm>
          <a:prstGeom prst="rect">
            <a:avLst/>
          </a:prstGeom>
          <a:noFill/>
        </p:spPr>
        <p:txBody>
          <a:bodyPr wrap="square" rtlCol="0">
            <a:spAutoFit/>
          </a:bodyPr>
          <a:lstStyle/>
          <a:p>
            <a:pPr algn="r"/>
            <a:r>
              <a:rPr lang="ar-SY" sz="2000" b="1" dirty="0">
                <a:solidFill>
                  <a:srgbClr val="9900CC"/>
                </a:solidFill>
                <a:latin typeface="Century Gothic" panose="020B0502020202020204" pitchFamily="34" charset="0"/>
              </a:rPr>
              <a:t> لماذا العناية بالأمن الوطني ؟</a:t>
            </a:r>
            <a:endParaRPr lang="en-US" sz="2000"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1012739" y="4346487"/>
            <a:ext cx="5449244" cy="2308324"/>
          </a:xfrm>
          <a:prstGeom prst="rect">
            <a:avLst/>
          </a:prstGeom>
          <a:noFill/>
        </p:spPr>
        <p:txBody>
          <a:bodyPr wrap="square" rtlCol="0">
            <a:spAutoFit/>
          </a:bodyPr>
          <a:lstStyle/>
          <a:p>
            <a:pPr algn="r"/>
            <a:r>
              <a:rPr lang="ar-SY" dirty="0">
                <a:latin typeface="Century Gothic" panose="020B0502020202020204" pitchFamily="34" charset="0"/>
              </a:rPr>
              <a:t> الأمن حاجة إنسانية أساسية , لا يمكن للعنصر البشري أن يعيش من دونها , وقد كان أول مطلب طلبه ابراهيم عليه السلام من ربّه هو الأمن , قال الله تعالى :&lt; </a:t>
            </a:r>
            <a:r>
              <a:rPr lang="ar-SY" dirty="0">
                <a:solidFill>
                  <a:srgbClr val="00B050"/>
                </a:solidFill>
                <a:latin typeface="Century Gothic" panose="020B0502020202020204" pitchFamily="34" charset="0"/>
              </a:rPr>
              <a:t>وَ إِذْ قالَ اِبرَاهيمُ رَبِّ اجْعَلْ هَذَا الْبَلَدَ ءَامِناً وَاجْنُبْني وَ بَنِىَّ أَن نَعْبُدَ الْأَصْنَامَ</a:t>
            </a:r>
            <a:r>
              <a:rPr lang="ar-SY" dirty="0">
                <a:latin typeface="Century Gothic" panose="020B0502020202020204" pitchFamily="34" charset="0"/>
              </a:rPr>
              <a:t> &gt; </a:t>
            </a:r>
          </a:p>
          <a:p>
            <a:pPr algn="r"/>
            <a:r>
              <a:rPr lang="ar-SY" dirty="0">
                <a:latin typeface="Century Gothic" panose="020B0502020202020204" pitchFamily="34" charset="0"/>
              </a:rPr>
              <a:t>فمن دون الأمن لا يُستساغ طعام , ولا يهنأ الإنسان بعيش , ولا ينعم براحة أو سلام . يعدّ الأمن في المملكة العربية السعودية مهمّاً للمواطنين والمقيمين على أرضها , ومهمّاً أيضاً للعالم بسبب مكانتها وموقعها و تأثيرها .</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682588" y="2158904"/>
            <a:ext cx="181371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461983" y="2958119"/>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605061" y="4652336"/>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111354" y="11328"/>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596579" cy="1128959"/>
            <a:chOff x="338813" y="22303"/>
            <a:chExt cx="859657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584901" cy="1128959"/>
              <a:chOff x="2350491" y="22303"/>
              <a:chExt cx="658490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789582" y="165530"/>
                <a:ext cx="6145810" cy="850557"/>
                <a:chOff x="4571933"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الحادي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571933" y="1812287"/>
                  <a:ext cx="6145810" cy="523220"/>
                </a:xfrm>
                <a:prstGeom prst="rect">
                  <a:avLst/>
                </a:prstGeom>
                <a:noFill/>
              </p:spPr>
              <p:txBody>
                <a:bodyPr wrap="square" rtlCol="0">
                  <a:spAutoFit/>
                </a:bodyPr>
                <a:lstStyle/>
                <a:p>
                  <a:pPr algn="ctr"/>
                  <a:r>
                    <a:rPr lang="ar-SY" sz="2800" b="1" dirty="0">
                      <a:latin typeface="Century Gothic" panose="020B0502020202020204" pitchFamily="34" charset="0"/>
                    </a:rPr>
                    <a:t>مفهوم الأمن الوطني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17">
            <a:extLst>
              <a:ext uri="{FF2B5EF4-FFF2-40B4-BE49-F238E27FC236}">
                <a16:creationId xmlns:a16="http://schemas.microsoft.com/office/drawing/2014/main" id="{1CCA3FD4-4C1C-4525-AE8F-FE90ABF7E611}"/>
              </a:ext>
            </a:extLst>
          </p:cNvPr>
          <p:cNvSpPr txBox="1"/>
          <p:nvPr/>
        </p:nvSpPr>
        <p:spPr>
          <a:xfrm>
            <a:off x="5608928" y="2496454"/>
            <a:ext cx="3233590" cy="461665"/>
          </a:xfrm>
          <a:prstGeom prst="rect">
            <a:avLst/>
          </a:prstGeom>
          <a:noFill/>
        </p:spPr>
        <p:txBody>
          <a:bodyPr wrap="square" rtlCol="0">
            <a:spAutoFit/>
          </a:bodyPr>
          <a:lstStyle/>
          <a:p>
            <a:pPr algn="r"/>
            <a:r>
              <a:rPr lang="ar-SY" sz="2400" b="1" dirty="0">
                <a:solidFill>
                  <a:schemeClr val="accent2"/>
                </a:solidFill>
                <a:latin typeface="Century Gothic" panose="020B0502020202020204" pitchFamily="34" charset="0"/>
              </a:rPr>
              <a:t>الأمن الوطني :</a:t>
            </a:r>
            <a:endParaRPr lang="en-US" sz="240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33555566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ppt_x+#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7"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ppt_x</p:attrName>
                                            </p:attrNameLst>
                                          </p:cBhvr>
                                          <p:tavLst>
                                            <p:tav tm="0">
                                              <p:val>
                                                <p:strVal val="#ppt_x+#ppt_w/2"/>
                                              </p:val>
                                            </p:tav>
                                            <p:tav tm="100000">
                                              <p:val>
                                                <p:strVal val="#ppt_x"/>
                                              </p:val>
                                            </p:tav>
                                          </p:tavLst>
                                        </p:anim>
                                        <p:anim calcmode="lin" valueType="num">
                                          <p:cBhvr>
                                            <p:cTn id="63" dur="500" fill="hold"/>
                                            <p:tgtEl>
                                              <p:spTgt spid="22"/>
                                            </p:tgtEl>
                                            <p:attrNameLst>
                                              <p:attrName>ppt_y</p:attrName>
                                            </p:attrNameLst>
                                          </p:cBhvr>
                                          <p:tavLst>
                                            <p:tav tm="0">
                                              <p:val>
                                                <p:strVal val="#ppt_y"/>
                                              </p:val>
                                            </p:tav>
                                            <p:tav tm="100000">
                                              <p:val>
                                                <p:strVal val="#ppt_y"/>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strVal val="#ppt_h"/>
                                              </p:val>
                                            </p:tav>
                                            <p:tav tm="100000">
                                              <p:val>
                                                <p:strVal val="#ppt_h"/>
                                              </p:val>
                                            </p:tav>
                                          </p:tavLst>
                                        </p:anim>
                                      </p:childTnLst>
                                    </p:cTn>
                                  </p:par>
                                  <p:par>
                                    <p:cTn id="66" presetID="17" presetClass="entr" presetSubtype="2"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ppt_x+#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childTnLst>
                                    </p:cTn>
                                  </p:par>
                                  <p:par>
                                    <p:cTn id="72" presetID="17" presetClass="entr" presetSubtype="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ppt_x</p:attrName>
                                            </p:attrNameLst>
                                          </p:cBhvr>
                                          <p:tavLst>
                                            <p:tav tm="0">
                                              <p:val>
                                                <p:strVal val="#ppt_x"/>
                                              </p:val>
                                            </p:tav>
                                            <p:tav tm="100000">
                                              <p:val>
                                                <p:strVal val="#ppt_x"/>
                                              </p:val>
                                            </p:tav>
                                          </p:tavLst>
                                        </p:anim>
                                        <p:anim calcmode="lin" valueType="num">
                                          <p:cBhvr>
                                            <p:cTn id="75" dur="500" fill="hold"/>
                                            <p:tgtEl>
                                              <p:spTgt spid="23"/>
                                            </p:tgtEl>
                                            <p:attrNameLst>
                                              <p:attrName>ppt_y</p:attrName>
                                            </p:attrNameLst>
                                          </p:cBhvr>
                                          <p:tavLst>
                                            <p:tav tm="0">
                                              <p:val>
                                                <p:strVal val="#ppt_y-#ppt_h/2"/>
                                              </p:val>
                                            </p:tav>
                                            <p:tav tm="100000">
                                              <p:val>
                                                <p:strVal val="#ppt_y"/>
                                              </p:val>
                                            </p:tav>
                                          </p:tavLst>
                                        </p:anim>
                                        <p:anim calcmode="lin" valueType="num">
                                          <p:cBhvr>
                                            <p:cTn id="76" dur="500" fill="hold"/>
                                            <p:tgtEl>
                                              <p:spTgt spid="23"/>
                                            </p:tgtEl>
                                            <p:attrNameLst>
                                              <p:attrName>ppt_w</p:attrName>
                                            </p:attrNameLst>
                                          </p:cBhvr>
                                          <p:tavLst>
                                            <p:tav tm="0">
                                              <p:val>
                                                <p:strVal val="#ppt_w"/>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ppt_x+#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7"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ppt_x</p:attrName>
                                            </p:attrNameLst>
                                          </p:cBhvr>
                                          <p:tavLst>
                                            <p:tav tm="0">
                                              <p:val>
                                                <p:strVal val="#ppt_x+#ppt_w/2"/>
                                              </p:val>
                                            </p:tav>
                                            <p:tav tm="100000">
                                              <p:val>
                                                <p:strVal val="#ppt_x"/>
                                              </p:val>
                                            </p:tav>
                                          </p:tavLst>
                                        </p:anim>
                                        <p:anim calcmode="lin" valueType="num">
                                          <p:cBhvr>
                                            <p:cTn id="63" dur="500" fill="hold"/>
                                            <p:tgtEl>
                                              <p:spTgt spid="22"/>
                                            </p:tgtEl>
                                            <p:attrNameLst>
                                              <p:attrName>ppt_y</p:attrName>
                                            </p:attrNameLst>
                                          </p:cBhvr>
                                          <p:tavLst>
                                            <p:tav tm="0">
                                              <p:val>
                                                <p:strVal val="#ppt_y"/>
                                              </p:val>
                                            </p:tav>
                                            <p:tav tm="100000">
                                              <p:val>
                                                <p:strVal val="#ppt_y"/>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strVal val="#ppt_h"/>
                                              </p:val>
                                            </p:tav>
                                            <p:tav tm="100000">
                                              <p:val>
                                                <p:strVal val="#ppt_h"/>
                                              </p:val>
                                            </p:tav>
                                          </p:tavLst>
                                        </p:anim>
                                      </p:childTnLst>
                                    </p:cTn>
                                  </p:par>
                                  <p:par>
                                    <p:cTn id="66" presetID="17" presetClass="entr" presetSubtype="2"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ppt_x+#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childTnLst>
                                    </p:cTn>
                                  </p:par>
                                  <p:par>
                                    <p:cTn id="72" presetID="17" presetClass="entr" presetSubtype="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ppt_x</p:attrName>
                                            </p:attrNameLst>
                                          </p:cBhvr>
                                          <p:tavLst>
                                            <p:tav tm="0">
                                              <p:val>
                                                <p:strVal val="#ppt_x"/>
                                              </p:val>
                                            </p:tav>
                                            <p:tav tm="100000">
                                              <p:val>
                                                <p:strVal val="#ppt_x"/>
                                              </p:val>
                                            </p:tav>
                                          </p:tavLst>
                                        </p:anim>
                                        <p:anim calcmode="lin" valueType="num">
                                          <p:cBhvr>
                                            <p:cTn id="75" dur="500" fill="hold"/>
                                            <p:tgtEl>
                                              <p:spTgt spid="23"/>
                                            </p:tgtEl>
                                            <p:attrNameLst>
                                              <p:attrName>ppt_y</p:attrName>
                                            </p:attrNameLst>
                                          </p:cBhvr>
                                          <p:tavLst>
                                            <p:tav tm="0">
                                              <p:val>
                                                <p:strVal val="#ppt_y-#ppt_h/2"/>
                                              </p:val>
                                            </p:tav>
                                            <p:tav tm="100000">
                                              <p:val>
                                                <p:strVal val="#ppt_y"/>
                                              </p:val>
                                            </p:tav>
                                          </p:tavLst>
                                        </p:anim>
                                        <p:anim calcmode="lin" valueType="num">
                                          <p:cBhvr>
                                            <p:cTn id="76" dur="500" fill="hold"/>
                                            <p:tgtEl>
                                              <p:spTgt spid="23"/>
                                            </p:tgtEl>
                                            <p:attrNameLst>
                                              <p:attrName>ppt_w</p:attrName>
                                            </p:attrNameLst>
                                          </p:cBhvr>
                                          <p:tavLst>
                                            <p:tav tm="0">
                                              <p:val>
                                                <p:strVal val="#ppt_w"/>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3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2195951" y="1554114"/>
            <a:ext cx="6482925" cy="646331"/>
          </a:xfrm>
          <a:prstGeom prst="rect">
            <a:avLst/>
          </a:prstGeom>
          <a:noFill/>
        </p:spPr>
        <p:txBody>
          <a:bodyPr wrap="square" rtlCol="0">
            <a:spAutoFit/>
          </a:bodyPr>
          <a:lstStyle/>
          <a:p>
            <a:pPr algn="r"/>
            <a:r>
              <a:rPr lang="ar-SY" b="1" dirty="0">
                <a:latin typeface="Century Gothic" panose="020B0502020202020204" pitchFamily="34" charset="0"/>
              </a:rPr>
              <a:t>يعدّ الأمن في المملكة العربية السعودية مهمّاً للمواطنين والمقيمين على أرضها , ومهمّاً أيضاً للعالم بسبب مكانتها وموقعها و تأثيرها</a:t>
            </a:r>
          </a:p>
        </p:txBody>
      </p:sp>
      <p:sp>
        <p:nvSpPr>
          <p:cNvPr id="21" name="TextBox 20">
            <a:extLst>
              <a:ext uri="{FF2B5EF4-FFF2-40B4-BE49-F238E27FC236}">
                <a16:creationId xmlns:a16="http://schemas.microsoft.com/office/drawing/2014/main" id="{C45B251C-D149-4081-842A-8B8570BBE91C}"/>
              </a:ext>
            </a:extLst>
          </p:cNvPr>
          <p:cNvSpPr txBox="1"/>
          <p:nvPr/>
        </p:nvSpPr>
        <p:spPr>
          <a:xfrm>
            <a:off x="895636" y="3075057"/>
            <a:ext cx="6432055" cy="830997"/>
          </a:xfrm>
          <a:prstGeom prst="rect">
            <a:avLst/>
          </a:prstGeom>
          <a:noFill/>
        </p:spPr>
        <p:txBody>
          <a:bodyPr wrap="square" rtlCol="0">
            <a:spAutoFit/>
          </a:bodyPr>
          <a:lstStyle/>
          <a:p>
            <a:pPr algn="r"/>
            <a:r>
              <a:rPr lang="ar-SY" sz="2400" dirty="0">
                <a:solidFill>
                  <a:srgbClr val="00B050"/>
                </a:solidFill>
                <a:latin typeface="Century Gothic" panose="020B0502020202020204" pitchFamily="34" charset="0"/>
              </a:rPr>
              <a:t>&lt; من أصبح منكم آمناً في سربه , معافى في جسده , عنده قوت يومه , فكأنما حيزت له الدنيا &gt;</a:t>
            </a:r>
            <a:endParaRPr lang="en-US" sz="2400" dirty="0">
              <a:solidFill>
                <a:srgbClr val="00B050"/>
              </a:solidFill>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5003800" y="4252226"/>
            <a:ext cx="3931592" cy="400110"/>
          </a:xfrm>
          <a:prstGeom prst="rect">
            <a:avLst/>
          </a:prstGeom>
          <a:noFill/>
        </p:spPr>
        <p:txBody>
          <a:bodyPr wrap="square" rtlCol="0">
            <a:spAutoFit/>
          </a:bodyPr>
          <a:lstStyle/>
          <a:p>
            <a:pPr algn="r"/>
            <a:r>
              <a:rPr lang="ar-SY" sz="2000" b="1" dirty="0">
                <a:latin typeface="Century Gothic" panose="020B0502020202020204" pitchFamily="34" charset="0"/>
              </a:rPr>
              <a:t>ماذا نفهم من الحديث النبوي الشريف ؟</a:t>
            </a:r>
            <a:endParaRPr lang="en-US" sz="2000" b="1" dirty="0">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788979" y="4963199"/>
            <a:ext cx="5449244" cy="2031325"/>
          </a:xfrm>
          <a:prstGeom prst="rect">
            <a:avLst/>
          </a:prstGeom>
          <a:noFill/>
        </p:spPr>
        <p:txBody>
          <a:bodyPr wrap="square" rtlCol="0">
            <a:spAutoFit/>
          </a:bodyPr>
          <a:lstStyle/>
          <a:p>
            <a:pPr algn="r"/>
            <a:r>
              <a:rPr lang="ar-SY" dirty="0">
                <a:latin typeface="Century Gothic" panose="020B0502020202020204" pitchFamily="34" charset="0"/>
              </a:rPr>
              <a:t>آمناً في سربه : آمناً في نفسه و أهله وبيته وطريقه</a:t>
            </a:r>
          </a:p>
          <a:p>
            <a:pPr algn="r"/>
            <a:endParaRPr lang="ar-SY" dirty="0">
              <a:latin typeface="Century Gothic" panose="020B0502020202020204" pitchFamily="34" charset="0"/>
            </a:endParaRPr>
          </a:p>
          <a:p>
            <a:pPr algn="r"/>
            <a:r>
              <a:rPr lang="ar-SY" dirty="0">
                <a:latin typeface="Century Gothic" panose="020B0502020202020204" pitchFamily="34" charset="0"/>
              </a:rPr>
              <a:t>كأنما حيزت له الدنيا : أي : كأنما ملك الدنيا كاملةً</a:t>
            </a:r>
          </a:p>
          <a:p>
            <a:pPr algn="r"/>
            <a:endParaRPr lang="ar-SY" dirty="0">
              <a:latin typeface="Century Gothic" panose="020B0502020202020204" pitchFamily="34" charset="0"/>
            </a:endParaRPr>
          </a:p>
          <a:p>
            <a:pPr algn="r"/>
            <a:r>
              <a:rPr lang="ar-SY" dirty="0">
                <a:latin typeface="Century Gothic" panose="020B0502020202020204" pitchFamily="34" charset="0"/>
              </a:rPr>
              <a:t>وربط الحديث هنا بين الأمن والصحة لأهميتهما في حياة الإنسان وهذا ما يجعل دولتنا الرشيدة تُعنى بالأمن والصحة في خدمتها للوطن والمواطن .   </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682588" y="2158904"/>
            <a:ext cx="181371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461983" y="2958119"/>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605061" y="4652336"/>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111354" y="11328"/>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596579" cy="1128959"/>
            <a:chOff x="338813" y="22303"/>
            <a:chExt cx="859657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584901" cy="1128959"/>
              <a:chOff x="2350491" y="22303"/>
              <a:chExt cx="658490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789582" y="165530"/>
                <a:ext cx="6145810" cy="850557"/>
                <a:chOff x="4571933"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الحادي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571933" y="1812287"/>
                  <a:ext cx="6145810" cy="523220"/>
                </a:xfrm>
                <a:prstGeom prst="rect">
                  <a:avLst/>
                </a:prstGeom>
                <a:noFill/>
              </p:spPr>
              <p:txBody>
                <a:bodyPr wrap="square" rtlCol="0">
                  <a:spAutoFit/>
                </a:bodyPr>
                <a:lstStyle/>
                <a:p>
                  <a:pPr algn="ctr"/>
                  <a:r>
                    <a:rPr lang="ar-SY" sz="2800" b="1" dirty="0">
                      <a:latin typeface="Century Gothic" panose="020B0502020202020204" pitchFamily="34" charset="0"/>
                    </a:rPr>
                    <a:t>مفهوم الأمن الوطني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17">
            <a:extLst>
              <a:ext uri="{FF2B5EF4-FFF2-40B4-BE49-F238E27FC236}">
                <a16:creationId xmlns:a16="http://schemas.microsoft.com/office/drawing/2014/main" id="{1CCA3FD4-4C1C-4525-AE8F-FE90ABF7E611}"/>
              </a:ext>
            </a:extLst>
          </p:cNvPr>
          <p:cNvSpPr txBox="1"/>
          <p:nvPr/>
        </p:nvSpPr>
        <p:spPr>
          <a:xfrm>
            <a:off x="5608928" y="2496454"/>
            <a:ext cx="3233590" cy="400110"/>
          </a:xfrm>
          <a:prstGeom prst="rect">
            <a:avLst/>
          </a:prstGeom>
          <a:noFill/>
        </p:spPr>
        <p:txBody>
          <a:bodyPr wrap="square" rtlCol="0">
            <a:spAutoFit/>
          </a:bodyPr>
          <a:lstStyle/>
          <a:p>
            <a:pPr algn="r"/>
            <a:r>
              <a:rPr lang="ar-SY" sz="2000" b="1" dirty="0">
                <a:latin typeface="Century Gothic" panose="020B0502020202020204" pitchFamily="34" charset="0"/>
              </a:rPr>
              <a:t>قال رسول الله صلى الله عليه وسلم :</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19661246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ppt_x+#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7"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ppt_x</p:attrName>
                                            </p:attrNameLst>
                                          </p:cBhvr>
                                          <p:tavLst>
                                            <p:tav tm="0">
                                              <p:val>
                                                <p:strVal val="#ppt_x+#ppt_w/2"/>
                                              </p:val>
                                            </p:tav>
                                            <p:tav tm="100000">
                                              <p:val>
                                                <p:strVal val="#ppt_x"/>
                                              </p:val>
                                            </p:tav>
                                          </p:tavLst>
                                        </p:anim>
                                        <p:anim calcmode="lin" valueType="num">
                                          <p:cBhvr>
                                            <p:cTn id="63" dur="500" fill="hold"/>
                                            <p:tgtEl>
                                              <p:spTgt spid="22"/>
                                            </p:tgtEl>
                                            <p:attrNameLst>
                                              <p:attrName>ppt_y</p:attrName>
                                            </p:attrNameLst>
                                          </p:cBhvr>
                                          <p:tavLst>
                                            <p:tav tm="0">
                                              <p:val>
                                                <p:strVal val="#ppt_y"/>
                                              </p:val>
                                            </p:tav>
                                            <p:tav tm="100000">
                                              <p:val>
                                                <p:strVal val="#ppt_y"/>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strVal val="#ppt_h"/>
                                              </p:val>
                                            </p:tav>
                                            <p:tav tm="100000">
                                              <p:val>
                                                <p:strVal val="#ppt_h"/>
                                              </p:val>
                                            </p:tav>
                                          </p:tavLst>
                                        </p:anim>
                                      </p:childTnLst>
                                    </p:cTn>
                                  </p:par>
                                  <p:par>
                                    <p:cTn id="66" presetID="17" presetClass="entr" presetSubtype="2"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ppt_x+#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childTnLst>
                                    </p:cTn>
                                  </p:par>
                                  <p:par>
                                    <p:cTn id="72" presetID="17" presetClass="entr" presetSubtype="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ppt_x</p:attrName>
                                            </p:attrNameLst>
                                          </p:cBhvr>
                                          <p:tavLst>
                                            <p:tav tm="0">
                                              <p:val>
                                                <p:strVal val="#ppt_x"/>
                                              </p:val>
                                            </p:tav>
                                            <p:tav tm="100000">
                                              <p:val>
                                                <p:strVal val="#ppt_x"/>
                                              </p:val>
                                            </p:tav>
                                          </p:tavLst>
                                        </p:anim>
                                        <p:anim calcmode="lin" valueType="num">
                                          <p:cBhvr>
                                            <p:cTn id="75" dur="500" fill="hold"/>
                                            <p:tgtEl>
                                              <p:spTgt spid="23"/>
                                            </p:tgtEl>
                                            <p:attrNameLst>
                                              <p:attrName>ppt_y</p:attrName>
                                            </p:attrNameLst>
                                          </p:cBhvr>
                                          <p:tavLst>
                                            <p:tav tm="0">
                                              <p:val>
                                                <p:strVal val="#ppt_y-#ppt_h/2"/>
                                              </p:val>
                                            </p:tav>
                                            <p:tav tm="100000">
                                              <p:val>
                                                <p:strVal val="#ppt_y"/>
                                              </p:val>
                                            </p:tav>
                                          </p:tavLst>
                                        </p:anim>
                                        <p:anim calcmode="lin" valueType="num">
                                          <p:cBhvr>
                                            <p:cTn id="76" dur="500" fill="hold"/>
                                            <p:tgtEl>
                                              <p:spTgt spid="23"/>
                                            </p:tgtEl>
                                            <p:attrNameLst>
                                              <p:attrName>ppt_w</p:attrName>
                                            </p:attrNameLst>
                                          </p:cBhvr>
                                          <p:tavLst>
                                            <p:tav tm="0">
                                              <p:val>
                                                <p:strVal val="#ppt_w"/>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ppt_x+#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7"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ppt_x</p:attrName>
                                            </p:attrNameLst>
                                          </p:cBhvr>
                                          <p:tavLst>
                                            <p:tav tm="0">
                                              <p:val>
                                                <p:strVal val="#ppt_x+#ppt_w/2"/>
                                              </p:val>
                                            </p:tav>
                                            <p:tav tm="100000">
                                              <p:val>
                                                <p:strVal val="#ppt_x"/>
                                              </p:val>
                                            </p:tav>
                                          </p:tavLst>
                                        </p:anim>
                                        <p:anim calcmode="lin" valueType="num">
                                          <p:cBhvr>
                                            <p:cTn id="63" dur="500" fill="hold"/>
                                            <p:tgtEl>
                                              <p:spTgt spid="22"/>
                                            </p:tgtEl>
                                            <p:attrNameLst>
                                              <p:attrName>ppt_y</p:attrName>
                                            </p:attrNameLst>
                                          </p:cBhvr>
                                          <p:tavLst>
                                            <p:tav tm="0">
                                              <p:val>
                                                <p:strVal val="#ppt_y"/>
                                              </p:val>
                                            </p:tav>
                                            <p:tav tm="100000">
                                              <p:val>
                                                <p:strVal val="#ppt_y"/>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strVal val="#ppt_h"/>
                                              </p:val>
                                            </p:tav>
                                            <p:tav tm="100000">
                                              <p:val>
                                                <p:strVal val="#ppt_h"/>
                                              </p:val>
                                            </p:tav>
                                          </p:tavLst>
                                        </p:anim>
                                      </p:childTnLst>
                                    </p:cTn>
                                  </p:par>
                                  <p:par>
                                    <p:cTn id="66" presetID="17" presetClass="entr" presetSubtype="2"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ppt_x+#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childTnLst>
                                    </p:cTn>
                                  </p:par>
                                  <p:par>
                                    <p:cTn id="72" presetID="17" presetClass="entr" presetSubtype="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ppt_x</p:attrName>
                                            </p:attrNameLst>
                                          </p:cBhvr>
                                          <p:tavLst>
                                            <p:tav tm="0">
                                              <p:val>
                                                <p:strVal val="#ppt_x"/>
                                              </p:val>
                                            </p:tav>
                                            <p:tav tm="100000">
                                              <p:val>
                                                <p:strVal val="#ppt_x"/>
                                              </p:val>
                                            </p:tav>
                                          </p:tavLst>
                                        </p:anim>
                                        <p:anim calcmode="lin" valueType="num">
                                          <p:cBhvr>
                                            <p:cTn id="75" dur="500" fill="hold"/>
                                            <p:tgtEl>
                                              <p:spTgt spid="23"/>
                                            </p:tgtEl>
                                            <p:attrNameLst>
                                              <p:attrName>ppt_y</p:attrName>
                                            </p:attrNameLst>
                                          </p:cBhvr>
                                          <p:tavLst>
                                            <p:tav tm="0">
                                              <p:val>
                                                <p:strVal val="#ppt_y-#ppt_h/2"/>
                                              </p:val>
                                            </p:tav>
                                            <p:tav tm="100000">
                                              <p:val>
                                                <p:strVal val="#ppt_y"/>
                                              </p:val>
                                            </p:tav>
                                          </p:tavLst>
                                        </p:anim>
                                        <p:anim calcmode="lin" valueType="num">
                                          <p:cBhvr>
                                            <p:cTn id="76" dur="500" fill="hold"/>
                                            <p:tgtEl>
                                              <p:spTgt spid="23"/>
                                            </p:tgtEl>
                                            <p:attrNameLst>
                                              <p:attrName>ppt_w</p:attrName>
                                            </p:attrNameLst>
                                          </p:cBhvr>
                                          <p:tavLst>
                                            <p:tav tm="0">
                                              <p:val>
                                                <p:strVal val="#ppt_w"/>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3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2971800" y="1631778"/>
            <a:ext cx="5937162" cy="400110"/>
          </a:xfrm>
          <a:prstGeom prst="rect">
            <a:avLst/>
          </a:prstGeom>
          <a:noFill/>
        </p:spPr>
        <p:txBody>
          <a:bodyPr wrap="square" rtlCol="0">
            <a:spAutoFit/>
          </a:bodyPr>
          <a:lstStyle/>
          <a:p>
            <a:pPr algn="r"/>
            <a:r>
              <a:rPr lang="ar-SY" sz="2000" b="1" dirty="0">
                <a:solidFill>
                  <a:schemeClr val="accent2"/>
                </a:solidFill>
                <a:latin typeface="Century Gothic" panose="020B0502020202020204" pitchFamily="34" charset="0"/>
              </a:rPr>
              <a:t>مدن وطننا المملكة العربية السعودية أكثر مدن العالم أمناً :</a:t>
            </a:r>
            <a:endParaRPr lang="en-US" sz="2000"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166462" y="2357288"/>
            <a:ext cx="5777355" cy="2246769"/>
          </a:xfrm>
          <a:prstGeom prst="rect">
            <a:avLst/>
          </a:prstGeom>
          <a:noFill/>
        </p:spPr>
        <p:txBody>
          <a:bodyPr wrap="square" rtlCol="0">
            <a:spAutoFit/>
          </a:bodyPr>
          <a:lstStyle/>
          <a:p>
            <a:pPr algn="r"/>
            <a:r>
              <a:rPr lang="ar-SY" sz="2000" b="1" dirty="0">
                <a:latin typeface="Century Gothic" panose="020B0502020202020204" pitchFamily="34" charset="0"/>
              </a:rPr>
              <a:t>تعد مدن  المملكة العربية السعودية أكثر مدن العالم أمناً , إذ تتقلص فيها نسب الجريمة والمخدرات , وذلك بسبب وعي مجتمعنا وتعاونه مع سلطات الدولة . ومنذ أن وحّد الملك عبد العزيز- طيّب الله ثراه – كيان هذه البلاد إلى يومنا هذا بقيادة خادم الحرمين الشريفين الملك سلمان بن عبد العزير آل سعود وولي عهده صاحب السمو الملكي الأمير محمد بن سلمان بن عبد العزير آل سعود – وفقهم الله جميعاً – يعيش بلدنا بأمن وطمأنينة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413463" cy="1128959"/>
            <a:chOff x="338813" y="22303"/>
            <a:chExt cx="8413463"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401785" cy="1128959"/>
              <a:chOff x="2350491" y="22303"/>
              <a:chExt cx="6401785"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606466" y="165530"/>
                <a:ext cx="6145810" cy="942288"/>
                <a:chOff x="4388817" y="1484950"/>
                <a:chExt cx="6145810" cy="942288"/>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الحادي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388817" y="1904018"/>
                  <a:ext cx="6145810" cy="523220"/>
                </a:xfrm>
                <a:prstGeom prst="rect">
                  <a:avLst/>
                </a:prstGeom>
                <a:noFill/>
              </p:spPr>
              <p:txBody>
                <a:bodyPr wrap="square" rtlCol="0">
                  <a:spAutoFit/>
                </a:bodyPr>
                <a:lstStyle/>
                <a:p>
                  <a:pPr algn="ctr"/>
                  <a:r>
                    <a:rPr lang="ar-SY" sz="2800" b="1" dirty="0">
                      <a:latin typeface="Century Gothic" panose="020B0502020202020204" pitchFamily="34" charset="0"/>
                    </a:rPr>
                    <a:t>مفهوم الأمن الوطني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6">
            <a:extLst>
              <a:ext uri="{FF2B5EF4-FFF2-40B4-BE49-F238E27FC236}">
                <a16:creationId xmlns:a16="http://schemas.microsoft.com/office/drawing/2014/main" id="{2AC1D5D3-5F91-471B-8D64-41C3AFEB8EA0}"/>
              </a:ext>
            </a:extLst>
          </p:cNvPr>
          <p:cNvGrpSpPr/>
          <p:nvPr/>
        </p:nvGrpSpPr>
        <p:grpSpPr>
          <a:xfrm>
            <a:off x="2971799" y="4198630"/>
            <a:ext cx="1721206" cy="2560364"/>
            <a:chOff x="7378095" y="1315471"/>
            <a:chExt cx="2989755" cy="3262405"/>
          </a:xfrm>
        </p:grpSpPr>
        <p:grpSp>
          <p:nvGrpSpPr>
            <p:cNvPr id="27" name="Group 17">
              <a:extLst>
                <a:ext uri="{FF2B5EF4-FFF2-40B4-BE49-F238E27FC236}">
                  <a16:creationId xmlns:a16="http://schemas.microsoft.com/office/drawing/2014/main" id="{53137BCD-AB69-43BC-ACDF-D10660BCA645}"/>
                </a:ext>
              </a:extLst>
            </p:cNvPr>
            <p:cNvGrpSpPr/>
            <p:nvPr/>
          </p:nvGrpSpPr>
          <p:grpSpPr>
            <a:xfrm>
              <a:off x="7378095" y="1424779"/>
              <a:ext cx="2730442" cy="3153097"/>
              <a:chOff x="4095532" y="917773"/>
              <a:chExt cx="3484969" cy="4024418"/>
            </a:xfrm>
            <a:effectLst>
              <a:reflection blurRad="6350" stA="51000" endPos="14000" dir="5400000" sy="-100000" algn="bl" rotWithShape="0"/>
            </a:effectLst>
          </p:grpSpPr>
          <p:sp>
            <p:nvSpPr>
              <p:cNvPr id="30" name="Rectangle 18">
                <a:extLst>
                  <a:ext uri="{FF2B5EF4-FFF2-40B4-BE49-F238E27FC236}">
                    <a16:creationId xmlns:a16="http://schemas.microsoft.com/office/drawing/2014/main" id="{FCBD6FA9-07F9-4D1E-8F2A-B5AA8C77D81F}"/>
                  </a:ext>
                </a:extLst>
              </p:cNvPr>
              <p:cNvSpPr/>
              <p:nvPr/>
            </p:nvSpPr>
            <p:spPr>
              <a:xfrm>
                <a:off x="4095532" y="1246153"/>
                <a:ext cx="3484969" cy="3696038"/>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9">
                <a:extLst>
                  <a:ext uri="{FF2B5EF4-FFF2-40B4-BE49-F238E27FC236}">
                    <a16:creationId xmlns:a16="http://schemas.microsoft.com/office/drawing/2014/main" id="{41D7193C-94B5-4C66-A4CF-3DB8A9019A8E}"/>
                  </a:ext>
                </a:extLst>
              </p:cNvPr>
              <p:cNvSpPr/>
              <p:nvPr/>
            </p:nvSpPr>
            <p:spPr>
              <a:xfrm flipV="1">
                <a:off x="4095532" y="917773"/>
                <a:ext cx="3484969" cy="736202"/>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9384" y="1867744"/>
              <a:ext cx="2487866" cy="2670187"/>
            </a:xfrm>
            <a:prstGeom prst="rect">
              <a:avLst/>
            </a:prstGeom>
          </p:spPr>
        </p:pic>
        <p:sp>
          <p:nvSpPr>
            <p:cNvPr id="29" name="TextBox 21">
              <a:extLst>
                <a:ext uri="{FF2B5EF4-FFF2-40B4-BE49-F238E27FC236}">
                  <a16:creationId xmlns:a16="http://schemas.microsoft.com/office/drawing/2014/main" id="{3FFEC7E5-9AAA-420D-9D59-9AD5230E6B3C}"/>
                </a:ext>
              </a:extLst>
            </p:cNvPr>
            <p:cNvSpPr txBox="1"/>
            <p:nvPr/>
          </p:nvSpPr>
          <p:spPr>
            <a:xfrm>
              <a:off x="7378097" y="1315471"/>
              <a:ext cx="2989753" cy="666685"/>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الملك عبد العزيز بن عبد الرحمن آل سعود</a:t>
              </a:r>
              <a:endParaRPr lang="en-US" sz="1400" b="1" dirty="0">
                <a:solidFill>
                  <a:schemeClr val="bg1"/>
                </a:solidFill>
                <a:latin typeface="Helvetica" panose="020B0604020202020204" pitchFamily="34" charset="0"/>
              </a:endParaRPr>
            </a:p>
          </p:txBody>
        </p:sp>
      </p:grpSp>
      <p:grpSp>
        <p:nvGrpSpPr>
          <p:cNvPr id="33" name="Group 26">
            <a:extLst>
              <a:ext uri="{FF2B5EF4-FFF2-40B4-BE49-F238E27FC236}">
                <a16:creationId xmlns:a16="http://schemas.microsoft.com/office/drawing/2014/main" id="{2AC1D5D3-5F91-471B-8D64-41C3AFEB8EA0}"/>
              </a:ext>
            </a:extLst>
          </p:cNvPr>
          <p:cNvGrpSpPr/>
          <p:nvPr/>
        </p:nvGrpSpPr>
        <p:grpSpPr>
          <a:xfrm>
            <a:off x="7674168" y="3803364"/>
            <a:ext cx="3840765" cy="2994780"/>
            <a:chOff x="6298873" y="1424779"/>
            <a:chExt cx="4068977" cy="3392526"/>
          </a:xfrm>
        </p:grpSpPr>
        <p:grpSp>
          <p:nvGrpSpPr>
            <p:cNvPr id="34" name="Group 17">
              <a:extLst>
                <a:ext uri="{FF2B5EF4-FFF2-40B4-BE49-F238E27FC236}">
                  <a16:creationId xmlns:a16="http://schemas.microsoft.com/office/drawing/2014/main" id="{53137BCD-AB69-43BC-ACDF-D10660BCA645}"/>
                </a:ext>
              </a:extLst>
            </p:cNvPr>
            <p:cNvGrpSpPr/>
            <p:nvPr/>
          </p:nvGrpSpPr>
          <p:grpSpPr>
            <a:xfrm>
              <a:off x="6298873" y="1424779"/>
              <a:ext cx="3809665" cy="3392526"/>
              <a:chOff x="2718079" y="917773"/>
              <a:chExt cx="4862422" cy="4330011"/>
            </a:xfrm>
            <a:effectLst>
              <a:reflection blurRad="6350" stA="51000" endPos="14000" dir="5400000" sy="-100000" algn="bl" rotWithShape="0"/>
            </a:effectLst>
          </p:grpSpPr>
          <p:sp>
            <p:nvSpPr>
              <p:cNvPr id="37" name="Rectangle 18">
                <a:extLst>
                  <a:ext uri="{FF2B5EF4-FFF2-40B4-BE49-F238E27FC236}">
                    <a16:creationId xmlns:a16="http://schemas.microsoft.com/office/drawing/2014/main" id="{FCBD6FA9-07F9-4D1E-8F2A-B5AA8C77D81F}"/>
                  </a:ext>
                </a:extLst>
              </p:cNvPr>
              <p:cNvSpPr/>
              <p:nvPr/>
            </p:nvSpPr>
            <p:spPr>
              <a:xfrm>
                <a:off x="2718079" y="1246153"/>
                <a:ext cx="4862422" cy="400163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9">
                <a:extLst>
                  <a:ext uri="{FF2B5EF4-FFF2-40B4-BE49-F238E27FC236}">
                    <a16:creationId xmlns:a16="http://schemas.microsoft.com/office/drawing/2014/main" id="{41D7193C-94B5-4C66-A4CF-3DB8A9019A8E}"/>
                  </a:ext>
                </a:extLst>
              </p:cNvPr>
              <p:cNvSpPr/>
              <p:nvPr/>
            </p:nvSpPr>
            <p:spPr>
              <a:xfrm flipV="1">
                <a:off x="2718079" y="917773"/>
                <a:ext cx="4862422" cy="119817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12">
              <a:extLst>
                <a:ext uri="{FF2B5EF4-FFF2-40B4-BE49-F238E27FC236}">
                  <a16:creationId xmlns:a16="http://schemas.microsoft.com/office/drawing/2014/main" id="{039FBA9A-A698-4B3C-979A-FA7C649AA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8063" y="2363533"/>
              <a:ext cx="3751284" cy="2409422"/>
            </a:xfrm>
            <a:prstGeom prst="rect">
              <a:avLst/>
            </a:prstGeom>
          </p:spPr>
        </p:pic>
        <p:sp>
          <p:nvSpPr>
            <p:cNvPr id="36" name="TextBox 21">
              <a:extLst>
                <a:ext uri="{FF2B5EF4-FFF2-40B4-BE49-F238E27FC236}">
                  <a16:creationId xmlns:a16="http://schemas.microsoft.com/office/drawing/2014/main" id="{3FFEC7E5-9AAA-420D-9D59-9AD5230E6B3C}"/>
                </a:ext>
              </a:extLst>
            </p:cNvPr>
            <p:cNvSpPr txBox="1"/>
            <p:nvPr/>
          </p:nvSpPr>
          <p:spPr>
            <a:xfrm>
              <a:off x="6298873" y="1545234"/>
              <a:ext cx="4068977" cy="522980"/>
            </a:xfrm>
            <a:prstGeom prst="rect">
              <a:avLst/>
            </a:prstGeom>
            <a:noFill/>
          </p:spPr>
          <p:txBody>
            <a:bodyPr wrap="square" rtlCol="0">
              <a:spAutoFit/>
            </a:bodyPr>
            <a:lstStyle/>
            <a:p>
              <a:pPr algn="ctr"/>
              <a:r>
                <a:rPr lang="ar-SY" sz="2400" b="1" dirty="0">
                  <a:solidFill>
                    <a:schemeClr val="bg1"/>
                  </a:solidFill>
                  <a:latin typeface="Helvetica" panose="020B0604020202020204" pitchFamily="34" charset="0"/>
                </a:rPr>
                <a:t>الأمن والأمان</a:t>
              </a:r>
              <a:endParaRPr lang="en-US" sz="2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7958225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53000">
                                          <p:cBhvr additive="base">
                                            <p:cTn id="38" dur="1000" fill="hold"/>
                                            <p:tgtEl>
                                              <p:spTgt spid="26"/>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14:bounceEnd="53000">
                                          <p:cBhvr additive="base">
                                            <p:cTn id="44" dur="1000" fill="hold"/>
                                            <p:tgtEl>
                                              <p:spTgt spid="33"/>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ppt_x"/>
                                              </p:val>
                                            </p:tav>
                                            <p:tav tm="100000">
                                              <p:val>
                                                <p:strVal val="#ppt_x"/>
                                              </p:val>
                                            </p:tav>
                                          </p:tavLst>
                                        </p:anim>
                                        <p:anim calcmode="lin" valueType="num">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ppt_x"/>
                                              </p:val>
                                            </p:tav>
                                            <p:tav tm="100000">
                                              <p:val>
                                                <p:strVal val="#ppt_x"/>
                                              </p:val>
                                            </p:tav>
                                          </p:tavLst>
                                        </p:anim>
                                        <p:anim calcmode="lin" valueType="num">
                                          <p:cBhvr additive="base">
                                            <p:cTn id="45"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56D5EAD8-7D21-47DF-93A3-58585531ED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B3C59832-7A13-40BE-BAA2-B1306BA335A7}"/>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3B53DF8D-750D-4B81-80B9-987A2D90B3C5}"/>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E5762DA9-68F7-460A-BDF7-E7734743785B}"/>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9C5B7261-F03A-499B-A98E-6B36A5D68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الحادي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ctr"/>
                  <a:r>
                    <a:rPr lang="ar-SY" sz="2800" b="1" dirty="0">
                      <a:latin typeface="Century Gothic" panose="020B0502020202020204" pitchFamily="34" charset="0"/>
                    </a:rPr>
                    <a:t>مفهوم الأمن الوطني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20">
            <a:extLst>
              <a:ext uri="{FF2B5EF4-FFF2-40B4-BE49-F238E27FC236}">
                <a16:creationId xmlns:a16="http://schemas.microsoft.com/office/drawing/2014/main" id="{9495562D-A7AB-40B6-9D9B-68732AD1C8F9}"/>
              </a:ext>
            </a:extLst>
          </p:cNvPr>
          <p:cNvGrpSpPr/>
          <p:nvPr/>
        </p:nvGrpSpPr>
        <p:grpSpPr>
          <a:xfrm>
            <a:off x="3900668" y="2024918"/>
            <a:ext cx="3449069" cy="4614642"/>
            <a:chOff x="4412343" y="1022545"/>
            <a:chExt cx="3449069" cy="4614642"/>
          </a:xfrm>
          <a:solidFill>
            <a:schemeClr val="bg1">
              <a:lumMod val="85000"/>
            </a:schemeClr>
          </a:solidFill>
        </p:grpSpPr>
        <p:grpSp>
          <p:nvGrpSpPr>
            <p:cNvPr id="180" name="Graphic 4" descr="Lightbulb">
              <a:extLst>
                <a:ext uri="{FF2B5EF4-FFF2-40B4-BE49-F238E27FC236}">
                  <a16:creationId xmlns:a16="http://schemas.microsoft.com/office/drawing/2014/main" id="{E879924B-0B86-44D9-9266-75D57BC8785C}"/>
                </a:ext>
              </a:extLst>
            </p:cNvPr>
            <p:cNvGrpSpPr/>
            <p:nvPr/>
          </p:nvGrpSpPr>
          <p:grpSpPr>
            <a:xfrm>
              <a:off x="4412343" y="1022545"/>
              <a:ext cx="3449069" cy="4614642"/>
              <a:chOff x="4412343" y="1022545"/>
              <a:chExt cx="3449069" cy="4614642"/>
            </a:xfrm>
            <a:grpFill/>
          </p:grpSpPr>
          <p:sp>
            <p:nvSpPr>
              <p:cNvPr id="184" name="Freeform: Shape 6">
                <a:extLst>
                  <a:ext uri="{FF2B5EF4-FFF2-40B4-BE49-F238E27FC236}">
                    <a16:creationId xmlns:a16="http://schemas.microsoft.com/office/drawing/2014/main" id="{F2F66B4B-1EDD-4EA7-9995-FB7DCA0089C0}"/>
                  </a:ext>
                </a:extLst>
              </p:cNvPr>
              <p:cNvSpPr/>
              <p:nvPr/>
            </p:nvSpPr>
            <p:spPr>
              <a:xfrm>
                <a:off x="4412343" y="4345744"/>
                <a:ext cx="3449069" cy="343779"/>
              </a:xfrm>
              <a:custGeom>
                <a:avLst/>
                <a:gdLst>
                  <a:gd name="connsiteX0" fmla="*/ 397970 w 3449069"/>
                  <a:gd name="connsiteY0" fmla="*/ 0 h 343779"/>
                  <a:gd name="connsiteX1" fmla="*/ 875533 w 3449069"/>
                  <a:gd name="connsiteY1" fmla="*/ 0 h 343779"/>
                  <a:gd name="connsiteX2" fmla="*/ 1432691 w 3449069"/>
                  <a:gd name="connsiteY2" fmla="*/ 0 h 343779"/>
                  <a:gd name="connsiteX3" fmla="*/ 2016379 w 3449069"/>
                  <a:gd name="connsiteY3" fmla="*/ 0 h 343779"/>
                  <a:gd name="connsiteX4" fmla="*/ 2520474 w 3449069"/>
                  <a:gd name="connsiteY4" fmla="*/ 0 h 343779"/>
                  <a:gd name="connsiteX5" fmla="*/ 3051100 w 3449069"/>
                  <a:gd name="connsiteY5" fmla="*/ 0 h 343779"/>
                  <a:gd name="connsiteX6" fmla="*/ 3449069 w 3449069"/>
                  <a:gd name="connsiteY6" fmla="*/ 171890 h 343779"/>
                  <a:gd name="connsiteX7" fmla="*/ 3051100 w 3449069"/>
                  <a:gd name="connsiteY7" fmla="*/ 343779 h 343779"/>
                  <a:gd name="connsiteX8" fmla="*/ 2493943 w 3449069"/>
                  <a:gd name="connsiteY8" fmla="*/ 343779 h 343779"/>
                  <a:gd name="connsiteX9" fmla="*/ 1936785 w 3449069"/>
                  <a:gd name="connsiteY9" fmla="*/ 343779 h 343779"/>
                  <a:gd name="connsiteX10" fmla="*/ 1432691 w 3449069"/>
                  <a:gd name="connsiteY10" fmla="*/ 343779 h 343779"/>
                  <a:gd name="connsiteX11" fmla="*/ 981659 w 3449069"/>
                  <a:gd name="connsiteY11" fmla="*/ 343779 h 343779"/>
                  <a:gd name="connsiteX12" fmla="*/ 397970 w 3449069"/>
                  <a:gd name="connsiteY12" fmla="*/ 343779 h 343779"/>
                  <a:gd name="connsiteX13" fmla="*/ 0 w 3449069"/>
                  <a:gd name="connsiteY13" fmla="*/ 171890 h 343779"/>
                  <a:gd name="connsiteX14" fmla="*/ 397970 w 3449069"/>
                  <a:gd name="connsiteY14"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9069" h="343779" fill="none" extrusionOk="0">
                    <a:moveTo>
                      <a:pt x="397970" y="0"/>
                    </a:moveTo>
                    <a:cubicBezTo>
                      <a:pt x="607889" y="-34197"/>
                      <a:pt x="657491" y="42302"/>
                      <a:pt x="875533" y="0"/>
                    </a:cubicBezTo>
                    <a:cubicBezTo>
                      <a:pt x="1093575" y="-42302"/>
                      <a:pt x="1226663" y="12568"/>
                      <a:pt x="1432691" y="0"/>
                    </a:cubicBezTo>
                    <a:cubicBezTo>
                      <a:pt x="1638719" y="-12568"/>
                      <a:pt x="1822272" y="21456"/>
                      <a:pt x="2016379" y="0"/>
                    </a:cubicBezTo>
                    <a:cubicBezTo>
                      <a:pt x="2210486" y="-21456"/>
                      <a:pt x="2351929" y="41474"/>
                      <a:pt x="2520474" y="0"/>
                    </a:cubicBezTo>
                    <a:cubicBezTo>
                      <a:pt x="2689020" y="-41474"/>
                      <a:pt x="2821527" y="14163"/>
                      <a:pt x="3051100" y="0"/>
                    </a:cubicBezTo>
                    <a:cubicBezTo>
                      <a:pt x="3282818" y="-15584"/>
                      <a:pt x="3456501" y="64416"/>
                      <a:pt x="3449069" y="171890"/>
                    </a:cubicBezTo>
                    <a:cubicBezTo>
                      <a:pt x="3493412" y="291579"/>
                      <a:pt x="3268622" y="350501"/>
                      <a:pt x="3051100" y="343779"/>
                    </a:cubicBezTo>
                    <a:cubicBezTo>
                      <a:pt x="2839152" y="395081"/>
                      <a:pt x="2722010" y="312788"/>
                      <a:pt x="2493943" y="343779"/>
                    </a:cubicBezTo>
                    <a:cubicBezTo>
                      <a:pt x="2265876" y="374770"/>
                      <a:pt x="2094074" y="314280"/>
                      <a:pt x="1936785" y="343779"/>
                    </a:cubicBezTo>
                    <a:cubicBezTo>
                      <a:pt x="1779496" y="373278"/>
                      <a:pt x="1642807" y="323183"/>
                      <a:pt x="1432691" y="343779"/>
                    </a:cubicBezTo>
                    <a:cubicBezTo>
                      <a:pt x="1222575" y="364375"/>
                      <a:pt x="1173680" y="299844"/>
                      <a:pt x="981659" y="343779"/>
                    </a:cubicBezTo>
                    <a:cubicBezTo>
                      <a:pt x="789638" y="387714"/>
                      <a:pt x="557742" y="287530"/>
                      <a:pt x="397970" y="343779"/>
                    </a:cubicBezTo>
                    <a:cubicBezTo>
                      <a:pt x="178521" y="331348"/>
                      <a:pt x="-18833" y="265106"/>
                      <a:pt x="0" y="171890"/>
                    </a:cubicBezTo>
                    <a:cubicBezTo>
                      <a:pt x="40456" y="87115"/>
                      <a:pt x="173505" y="-7029"/>
                      <a:pt x="397970" y="0"/>
                    </a:cubicBezTo>
                    <a:close/>
                  </a:path>
                  <a:path w="3449069" h="343779" stroke="0" extrusionOk="0">
                    <a:moveTo>
                      <a:pt x="397970" y="0"/>
                    </a:moveTo>
                    <a:cubicBezTo>
                      <a:pt x="638952" y="-12730"/>
                      <a:pt x="676429" y="25289"/>
                      <a:pt x="928596" y="0"/>
                    </a:cubicBezTo>
                    <a:cubicBezTo>
                      <a:pt x="1180763" y="-25289"/>
                      <a:pt x="1381188" y="26090"/>
                      <a:pt x="1512285" y="0"/>
                    </a:cubicBezTo>
                    <a:cubicBezTo>
                      <a:pt x="1643382" y="-26090"/>
                      <a:pt x="1925279" y="630"/>
                      <a:pt x="2069442" y="0"/>
                    </a:cubicBezTo>
                    <a:cubicBezTo>
                      <a:pt x="2213605" y="-630"/>
                      <a:pt x="2347196" y="5937"/>
                      <a:pt x="2520474" y="0"/>
                    </a:cubicBezTo>
                    <a:cubicBezTo>
                      <a:pt x="2693752" y="-5937"/>
                      <a:pt x="2836083" y="24748"/>
                      <a:pt x="3051100" y="0"/>
                    </a:cubicBezTo>
                    <a:cubicBezTo>
                      <a:pt x="3259517" y="-23546"/>
                      <a:pt x="3452303" y="82857"/>
                      <a:pt x="3449069" y="171890"/>
                    </a:cubicBezTo>
                    <a:cubicBezTo>
                      <a:pt x="3476970" y="256953"/>
                      <a:pt x="3257122" y="348056"/>
                      <a:pt x="3051100" y="343779"/>
                    </a:cubicBezTo>
                    <a:cubicBezTo>
                      <a:pt x="2835094" y="345751"/>
                      <a:pt x="2654325" y="281029"/>
                      <a:pt x="2467411" y="343779"/>
                    </a:cubicBezTo>
                    <a:cubicBezTo>
                      <a:pt x="2280497" y="406529"/>
                      <a:pt x="2209178" y="287168"/>
                      <a:pt x="1963317" y="343779"/>
                    </a:cubicBezTo>
                    <a:cubicBezTo>
                      <a:pt x="1717456" y="400390"/>
                      <a:pt x="1501575" y="280873"/>
                      <a:pt x="1379628" y="343779"/>
                    </a:cubicBezTo>
                    <a:cubicBezTo>
                      <a:pt x="1257681" y="406685"/>
                      <a:pt x="1090878" y="317287"/>
                      <a:pt x="902065" y="343779"/>
                    </a:cubicBezTo>
                    <a:cubicBezTo>
                      <a:pt x="713252" y="370271"/>
                      <a:pt x="504280" y="327395"/>
                      <a:pt x="397970" y="343779"/>
                    </a:cubicBezTo>
                    <a:cubicBezTo>
                      <a:pt x="165153" y="336441"/>
                      <a:pt x="-848" y="273269"/>
                      <a:pt x="0" y="171890"/>
                    </a:cubicBezTo>
                    <a:cubicBezTo>
                      <a:pt x="7735" y="105561"/>
                      <a:pt x="181118" y="-6197"/>
                      <a:pt x="39797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580891161">
                      <a:custGeom>
                        <a:avLst/>
                        <a:gdLst>
                          <a:gd name="connsiteX0" fmla="*/ 171890 w 1489710"/>
                          <a:gd name="connsiteY0" fmla="*/ 0 h 343779"/>
                          <a:gd name="connsiteX1" fmla="*/ 1317821 w 1489710"/>
                          <a:gd name="connsiteY1" fmla="*/ 0 h 343779"/>
                          <a:gd name="connsiteX2" fmla="*/ 1489710 w 1489710"/>
                          <a:gd name="connsiteY2" fmla="*/ 171890 h 343779"/>
                          <a:gd name="connsiteX3" fmla="*/ 1317821 w 1489710"/>
                          <a:gd name="connsiteY3" fmla="*/ 343779 h 343779"/>
                          <a:gd name="connsiteX4" fmla="*/ 171890 w 1489710"/>
                          <a:gd name="connsiteY4" fmla="*/ 343779 h 343779"/>
                          <a:gd name="connsiteX5" fmla="*/ 0 w 1489710"/>
                          <a:gd name="connsiteY5" fmla="*/ 171890 h 343779"/>
                          <a:gd name="connsiteX6" fmla="*/ 171890 w 1489710"/>
                          <a:gd name="connsiteY6"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10" h="343779">
                            <a:moveTo>
                              <a:pt x="171890" y="0"/>
                            </a:moveTo>
                            <a:lnTo>
                              <a:pt x="1317821" y="0"/>
                            </a:lnTo>
                            <a:cubicBezTo>
                              <a:pt x="1415225" y="0"/>
                              <a:pt x="1489710" y="74486"/>
                              <a:pt x="1489710" y="171890"/>
                            </a:cubicBezTo>
                            <a:cubicBezTo>
                              <a:pt x="1489710" y="269294"/>
                              <a:pt x="1415225" y="343779"/>
                              <a:pt x="1317821" y="343779"/>
                            </a:cubicBezTo>
                            <a:lnTo>
                              <a:pt x="171890" y="343779"/>
                            </a:lnTo>
                            <a:cubicBezTo>
                              <a:pt x="74485" y="343779"/>
                              <a:pt x="0" y="269294"/>
                              <a:pt x="0" y="171890"/>
                            </a:cubicBezTo>
                            <a:cubicBezTo>
                              <a:pt x="0" y="74486"/>
                              <a:pt x="74485" y="0"/>
                              <a:pt x="171890" y="0"/>
                            </a:cubicBezTo>
                            <a:close/>
                          </a:path>
                        </a:pathLst>
                      </a:custGeom>
                      <ask:type>
                        <ask:lineSketchScribble/>
                      </ask:type>
                    </ask:lineSketchStyleProps>
                  </a:ext>
                </a:extLst>
              </a:ln>
            </p:spPr>
            <p:txBody>
              <a:bodyPr rtlCol="0" anchor="ctr"/>
              <a:lstStyle/>
              <a:p>
                <a:endParaRPr lang="en-US" dirty="0"/>
              </a:p>
            </p:txBody>
          </p:sp>
          <p:sp>
            <p:nvSpPr>
              <p:cNvPr id="185" name="Freeform: Shape 7">
                <a:extLst>
                  <a:ext uri="{FF2B5EF4-FFF2-40B4-BE49-F238E27FC236}">
                    <a16:creationId xmlns:a16="http://schemas.microsoft.com/office/drawing/2014/main" id="{335CCA9B-7FFD-4F30-BDE9-0DF1D156E4A3}"/>
                  </a:ext>
                </a:extLst>
              </p:cNvPr>
              <p:cNvSpPr/>
              <p:nvPr/>
            </p:nvSpPr>
            <p:spPr>
              <a:xfrm>
                <a:off x="4557487" y="4794106"/>
                <a:ext cx="3137246" cy="343779"/>
              </a:xfrm>
              <a:custGeom>
                <a:avLst/>
                <a:gdLst>
                  <a:gd name="connsiteX0" fmla="*/ 361990 w 3137246"/>
                  <a:gd name="connsiteY0" fmla="*/ 0 h 343779"/>
                  <a:gd name="connsiteX1" fmla="*/ 868776 w 3137246"/>
                  <a:gd name="connsiteY1" fmla="*/ 0 h 343779"/>
                  <a:gd name="connsiteX2" fmla="*/ 1351429 w 3137246"/>
                  <a:gd name="connsiteY2" fmla="*/ 0 h 343779"/>
                  <a:gd name="connsiteX3" fmla="*/ 1809950 w 3137246"/>
                  <a:gd name="connsiteY3" fmla="*/ 0 h 343779"/>
                  <a:gd name="connsiteX4" fmla="*/ 2244338 w 3137246"/>
                  <a:gd name="connsiteY4" fmla="*/ 0 h 343779"/>
                  <a:gd name="connsiteX5" fmla="*/ 2775257 w 3137246"/>
                  <a:gd name="connsiteY5" fmla="*/ 0 h 343779"/>
                  <a:gd name="connsiteX6" fmla="*/ 3137246 w 3137246"/>
                  <a:gd name="connsiteY6" fmla="*/ 171890 h 343779"/>
                  <a:gd name="connsiteX7" fmla="*/ 2775257 w 3137246"/>
                  <a:gd name="connsiteY7" fmla="*/ 343779 h 343779"/>
                  <a:gd name="connsiteX8" fmla="*/ 2340869 w 3137246"/>
                  <a:gd name="connsiteY8" fmla="*/ 343779 h 343779"/>
                  <a:gd name="connsiteX9" fmla="*/ 1930614 w 3137246"/>
                  <a:gd name="connsiteY9" fmla="*/ 343779 h 343779"/>
                  <a:gd name="connsiteX10" fmla="*/ 1447960 w 3137246"/>
                  <a:gd name="connsiteY10" fmla="*/ 343779 h 343779"/>
                  <a:gd name="connsiteX11" fmla="*/ 1037705 w 3137246"/>
                  <a:gd name="connsiteY11" fmla="*/ 343779 h 343779"/>
                  <a:gd name="connsiteX12" fmla="*/ 361990 w 3137246"/>
                  <a:gd name="connsiteY12" fmla="*/ 343779 h 343779"/>
                  <a:gd name="connsiteX13" fmla="*/ 0 w 3137246"/>
                  <a:gd name="connsiteY13" fmla="*/ 171890 h 343779"/>
                  <a:gd name="connsiteX14" fmla="*/ 361990 w 3137246"/>
                  <a:gd name="connsiteY14"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7246" h="343779" fill="none" extrusionOk="0">
                    <a:moveTo>
                      <a:pt x="361990" y="0"/>
                    </a:moveTo>
                    <a:cubicBezTo>
                      <a:pt x="583584" y="-43148"/>
                      <a:pt x="691661" y="47649"/>
                      <a:pt x="868776" y="0"/>
                    </a:cubicBezTo>
                    <a:cubicBezTo>
                      <a:pt x="1045891" y="-47649"/>
                      <a:pt x="1217318" y="25341"/>
                      <a:pt x="1351429" y="0"/>
                    </a:cubicBezTo>
                    <a:cubicBezTo>
                      <a:pt x="1485540" y="-25341"/>
                      <a:pt x="1644857" y="52297"/>
                      <a:pt x="1809950" y="0"/>
                    </a:cubicBezTo>
                    <a:cubicBezTo>
                      <a:pt x="1975043" y="-52297"/>
                      <a:pt x="2099056" y="48367"/>
                      <a:pt x="2244338" y="0"/>
                    </a:cubicBezTo>
                    <a:cubicBezTo>
                      <a:pt x="2389620" y="-48367"/>
                      <a:pt x="2562202" y="15603"/>
                      <a:pt x="2775257" y="0"/>
                    </a:cubicBezTo>
                    <a:cubicBezTo>
                      <a:pt x="3007207" y="6029"/>
                      <a:pt x="3140450" y="72989"/>
                      <a:pt x="3137246" y="171890"/>
                    </a:cubicBezTo>
                    <a:cubicBezTo>
                      <a:pt x="3145075" y="286953"/>
                      <a:pt x="2945940" y="310767"/>
                      <a:pt x="2775257" y="343779"/>
                    </a:cubicBezTo>
                    <a:cubicBezTo>
                      <a:pt x="2565977" y="379136"/>
                      <a:pt x="2478313" y="341938"/>
                      <a:pt x="2340869" y="343779"/>
                    </a:cubicBezTo>
                    <a:cubicBezTo>
                      <a:pt x="2203425" y="345620"/>
                      <a:pt x="2023118" y="298828"/>
                      <a:pt x="1930614" y="343779"/>
                    </a:cubicBezTo>
                    <a:cubicBezTo>
                      <a:pt x="1838110" y="388730"/>
                      <a:pt x="1653978" y="326271"/>
                      <a:pt x="1447960" y="343779"/>
                    </a:cubicBezTo>
                    <a:cubicBezTo>
                      <a:pt x="1241942" y="361287"/>
                      <a:pt x="1213779" y="341004"/>
                      <a:pt x="1037705" y="343779"/>
                    </a:cubicBezTo>
                    <a:cubicBezTo>
                      <a:pt x="861632" y="346554"/>
                      <a:pt x="543787" y="285814"/>
                      <a:pt x="361990" y="343779"/>
                    </a:cubicBezTo>
                    <a:cubicBezTo>
                      <a:pt x="153876" y="344603"/>
                      <a:pt x="12489" y="274785"/>
                      <a:pt x="0" y="171890"/>
                    </a:cubicBezTo>
                    <a:cubicBezTo>
                      <a:pt x="38240" y="64217"/>
                      <a:pt x="172770" y="-34747"/>
                      <a:pt x="361990" y="0"/>
                    </a:cubicBezTo>
                    <a:close/>
                  </a:path>
                  <a:path w="3137246" h="343779" stroke="0" extrusionOk="0">
                    <a:moveTo>
                      <a:pt x="361990" y="0"/>
                    </a:moveTo>
                    <a:cubicBezTo>
                      <a:pt x="616430" y="-11466"/>
                      <a:pt x="710252" y="22622"/>
                      <a:pt x="892909" y="0"/>
                    </a:cubicBezTo>
                    <a:cubicBezTo>
                      <a:pt x="1075566" y="-22622"/>
                      <a:pt x="1174608" y="16331"/>
                      <a:pt x="1327297" y="0"/>
                    </a:cubicBezTo>
                    <a:cubicBezTo>
                      <a:pt x="1479986" y="-16331"/>
                      <a:pt x="1654400" y="43199"/>
                      <a:pt x="1809950" y="0"/>
                    </a:cubicBezTo>
                    <a:cubicBezTo>
                      <a:pt x="1965500" y="-43199"/>
                      <a:pt x="2059114" y="19283"/>
                      <a:pt x="2268471" y="0"/>
                    </a:cubicBezTo>
                    <a:cubicBezTo>
                      <a:pt x="2477828" y="-19283"/>
                      <a:pt x="2673023" y="24113"/>
                      <a:pt x="2775257" y="0"/>
                    </a:cubicBezTo>
                    <a:cubicBezTo>
                      <a:pt x="2955225" y="-6018"/>
                      <a:pt x="3120799" y="75028"/>
                      <a:pt x="3137246" y="171890"/>
                    </a:cubicBezTo>
                    <a:cubicBezTo>
                      <a:pt x="3112555" y="268770"/>
                      <a:pt x="2955672" y="388921"/>
                      <a:pt x="2775257" y="343779"/>
                    </a:cubicBezTo>
                    <a:cubicBezTo>
                      <a:pt x="2648140" y="360422"/>
                      <a:pt x="2510270" y="298318"/>
                      <a:pt x="2340869" y="343779"/>
                    </a:cubicBezTo>
                    <a:cubicBezTo>
                      <a:pt x="2171468" y="389240"/>
                      <a:pt x="1946315" y="324160"/>
                      <a:pt x="1809950" y="343779"/>
                    </a:cubicBezTo>
                    <a:cubicBezTo>
                      <a:pt x="1673585" y="363398"/>
                      <a:pt x="1482020" y="334858"/>
                      <a:pt x="1375562" y="343779"/>
                    </a:cubicBezTo>
                    <a:cubicBezTo>
                      <a:pt x="1269104" y="352700"/>
                      <a:pt x="1065648" y="294564"/>
                      <a:pt x="844643" y="343779"/>
                    </a:cubicBezTo>
                    <a:cubicBezTo>
                      <a:pt x="623638" y="392994"/>
                      <a:pt x="532590" y="315470"/>
                      <a:pt x="361990" y="343779"/>
                    </a:cubicBezTo>
                    <a:cubicBezTo>
                      <a:pt x="150640" y="327986"/>
                      <a:pt x="-73" y="287425"/>
                      <a:pt x="0" y="171890"/>
                    </a:cubicBezTo>
                    <a:cubicBezTo>
                      <a:pt x="2280" y="69430"/>
                      <a:pt x="197715" y="30205"/>
                      <a:pt x="36199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4234372271">
                      <a:custGeom>
                        <a:avLst/>
                        <a:gdLst>
                          <a:gd name="connsiteX0" fmla="*/ 171890 w 1489710"/>
                          <a:gd name="connsiteY0" fmla="*/ 0 h 343779"/>
                          <a:gd name="connsiteX1" fmla="*/ 1317821 w 1489710"/>
                          <a:gd name="connsiteY1" fmla="*/ 0 h 343779"/>
                          <a:gd name="connsiteX2" fmla="*/ 1489710 w 1489710"/>
                          <a:gd name="connsiteY2" fmla="*/ 171890 h 343779"/>
                          <a:gd name="connsiteX3" fmla="*/ 1317821 w 1489710"/>
                          <a:gd name="connsiteY3" fmla="*/ 343779 h 343779"/>
                          <a:gd name="connsiteX4" fmla="*/ 171890 w 1489710"/>
                          <a:gd name="connsiteY4" fmla="*/ 343779 h 343779"/>
                          <a:gd name="connsiteX5" fmla="*/ 0 w 1489710"/>
                          <a:gd name="connsiteY5" fmla="*/ 171890 h 343779"/>
                          <a:gd name="connsiteX6" fmla="*/ 171890 w 1489710"/>
                          <a:gd name="connsiteY6"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10" h="343779">
                            <a:moveTo>
                              <a:pt x="171890" y="0"/>
                            </a:moveTo>
                            <a:lnTo>
                              <a:pt x="1317821" y="0"/>
                            </a:lnTo>
                            <a:cubicBezTo>
                              <a:pt x="1415225" y="0"/>
                              <a:pt x="1489710" y="74486"/>
                              <a:pt x="1489710" y="171890"/>
                            </a:cubicBezTo>
                            <a:cubicBezTo>
                              <a:pt x="1489710" y="269294"/>
                              <a:pt x="1415225" y="343779"/>
                              <a:pt x="1317821" y="343779"/>
                            </a:cubicBezTo>
                            <a:lnTo>
                              <a:pt x="171890" y="343779"/>
                            </a:lnTo>
                            <a:cubicBezTo>
                              <a:pt x="74485" y="343779"/>
                              <a:pt x="0" y="269294"/>
                              <a:pt x="0" y="171890"/>
                            </a:cubicBezTo>
                            <a:cubicBezTo>
                              <a:pt x="0" y="74486"/>
                              <a:pt x="74485" y="0"/>
                              <a:pt x="171890" y="0"/>
                            </a:cubicBezTo>
                            <a:close/>
                          </a:path>
                        </a:pathLst>
                      </a:custGeom>
                      <ask:type>
                        <ask:lineSketchScribble/>
                      </ask:type>
                    </ask:lineSketchStyleProps>
                  </a:ext>
                </a:extLst>
              </a:ln>
            </p:spPr>
            <p:txBody>
              <a:bodyPr rtlCol="0" anchor="ctr"/>
              <a:lstStyle/>
              <a:p>
                <a:pPr algn="ctr"/>
                <a:r>
                  <a:rPr lang="ar-SY" sz="2400" b="1" dirty="0"/>
                  <a:t>المعاني المتحققة بالأمن </a:t>
                </a:r>
                <a:endParaRPr lang="en-US" sz="2400" b="1" dirty="0"/>
              </a:p>
            </p:txBody>
          </p:sp>
          <p:sp>
            <p:nvSpPr>
              <p:cNvPr id="186" name="Freeform: Shape 8">
                <a:extLst>
                  <a:ext uri="{FF2B5EF4-FFF2-40B4-BE49-F238E27FC236}">
                    <a16:creationId xmlns:a16="http://schemas.microsoft.com/office/drawing/2014/main" id="{6672918D-A4E9-4952-B5C9-B25DE8C77716}"/>
                  </a:ext>
                </a:extLst>
              </p:cNvPr>
              <p:cNvSpPr/>
              <p:nvPr/>
            </p:nvSpPr>
            <p:spPr>
              <a:xfrm>
                <a:off x="5832594" y="5293408"/>
                <a:ext cx="744855" cy="343779"/>
              </a:xfrm>
              <a:custGeom>
                <a:avLst/>
                <a:gdLst>
                  <a:gd name="connsiteX0" fmla="*/ 0 w 744855"/>
                  <a:gd name="connsiteY0" fmla="*/ 0 h 343779"/>
                  <a:gd name="connsiteX1" fmla="*/ 372428 w 744855"/>
                  <a:gd name="connsiteY1" fmla="*/ 343779 h 343779"/>
                  <a:gd name="connsiteX2" fmla="*/ 744855 w 744855"/>
                  <a:gd name="connsiteY2" fmla="*/ 0 h 343779"/>
                  <a:gd name="connsiteX3" fmla="*/ 357530 w 744855"/>
                  <a:gd name="connsiteY3" fmla="*/ 0 h 343779"/>
                  <a:gd name="connsiteX4" fmla="*/ 0 w 744855"/>
                  <a:gd name="connsiteY4" fmla="*/ 0 h 34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5" h="343779" fill="none" extrusionOk="0">
                    <a:moveTo>
                      <a:pt x="0" y="0"/>
                    </a:moveTo>
                    <a:cubicBezTo>
                      <a:pt x="2084" y="205288"/>
                      <a:pt x="185320" y="318380"/>
                      <a:pt x="372428" y="343779"/>
                    </a:cubicBezTo>
                    <a:cubicBezTo>
                      <a:pt x="590212" y="316962"/>
                      <a:pt x="695838" y="225835"/>
                      <a:pt x="744855" y="0"/>
                    </a:cubicBezTo>
                    <a:cubicBezTo>
                      <a:pt x="606368" y="29256"/>
                      <a:pt x="507638" y="-16117"/>
                      <a:pt x="357530" y="0"/>
                    </a:cubicBezTo>
                    <a:cubicBezTo>
                      <a:pt x="207422" y="16117"/>
                      <a:pt x="119858" y="-4262"/>
                      <a:pt x="0" y="0"/>
                    </a:cubicBezTo>
                    <a:close/>
                  </a:path>
                  <a:path w="744855" h="343779" stroke="0" extrusionOk="0">
                    <a:moveTo>
                      <a:pt x="0" y="0"/>
                    </a:moveTo>
                    <a:cubicBezTo>
                      <a:pt x="40944" y="194277"/>
                      <a:pt x="212540" y="338563"/>
                      <a:pt x="372428" y="343779"/>
                    </a:cubicBezTo>
                    <a:cubicBezTo>
                      <a:pt x="552782" y="344745"/>
                      <a:pt x="735051" y="177376"/>
                      <a:pt x="744855" y="0"/>
                    </a:cubicBezTo>
                    <a:cubicBezTo>
                      <a:pt x="617036" y="40698"/>
                      <a:pt x="541850" y="-24725"/>
                      <a:pt x="387325" y="0"/>
                    </a:cubicBezTo>
                    <a:cubicBezTo>
                      <a:pt x="232800" y="24725"/>
                      <a:pt x="172259" y="-5374"/>
                      <a:pt x="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436269956">
                      <a:custGeom>
                        <a:avLst/>
                        <a:gdLst>
                          <a:gd name="connsiteX0" fmla="*/ 0 w 744855"/>
                          <a:gd name="connsiteY0" fmla="*/ 0 h 343779"/>
                          <a:gd name="connsiteX1" fmla="*/ 372428 w 744855"/>
                          <a:gd name="connsiteY1" fmla="*/ 343779 h 343779"/>
                          <a:gd name="connsiteX2" fmla="*/ 744855 w 744855"/>
                          <a:gd name="connsiteY2" fmla="*/ 0 h 343779"/>
                          <a:gd name="connsiteX3" fmla="*/ 0 w 744855"/>
                          <a:gd name="connsiteY3" fmla="*/ 0 h 343779"/>
                        </a:gdLst>
                        <a:ahLst/>
                        <a:cxnLst>
                          <a:cxn ang="0">
                            <a:pos x="connsiteX0" y="connsiteY0"/>
                          </a:cxn>
                          <a:cxn ang="0">
                            <a:pos x="connsiteX1" y="connsiteY1"/>
                          </a:cxn>
                          <a:cxn ang="0">
                            <a:pos x="connsiteX2" y="connsiteY2"/>
                          </a:cxn>
                          <a:cxn ang="0">
                            <a:pos x="connsiteX3" y="connsiteY3"/>
                          </a:cxn>
                        </a:cxnLst>
                        <a:rect l="l" t="t" r="r" b="b"/>
                        <a:pathLst>
                          <a:path w="744855" h="343779">
                            <a:moveTo>
                              <a:pt x="0" y="0"/>
                            </a:moveTo>
                            <a:cubicBezTo>
                              <a:pt x="17189" y="194808"/>
                              <a:pt x="177619" y="343779"/>
                              <a:pt x="372428" y="343779"/>
                            </a:cubicBezTo>
                            <a:cubicBezTo>
                              <a:pt x="567236" y="343779"/>
                              <a:pt x="727666" y="194808"/>
                              <a:pt x="744855" y="0"/>
                            </a:cubicBezTo>
                            <a:lnTo>
                              <a:pt x="0" y="0"/>
                            </a:lnTo>
                            <a:close/>
                          </a:path>
                        </a:pathLst>
                      </a:custGeom>
                      <ask:type>
                        <ask:lineSketchScribble/>
                      </ask:type>
                    </ask:lineSketchStyleProps>
                  </a:ext>
                </a:extLst>
              </a:ln>
            </p:spPr>
            <p:txBody>
              <a:bodyPr rtlCol="0" anchor="ctr"/>
              <a:lstStyle/>
              <a:p>
                <a:endParaRPr lang="en-US"/>
              </a:p>
            </p:txBody>
          </p:sp>
          <p:sp>
            <p:nvSpPr>
              <p:cNvPr id="187" name="Freeform: Shape 9">
                <a:extLst>
                  <a:ext uri="{FF2B5EF4-FFF2-40B4-BE49-F238E27FC236}">
                    <a16:creationId xmlns:a16="http://schemas.microsoft.com/office/drawing/2014/main" id="{61B7926A-BED1-47DE-8799-E33E6BCC0585}"/>
                  </a:ext>
                </a:extLst>
              </p:cNvPr>
              <p:cNvSpPr/>
              <p:nvPr/>
            </p:nvSpPr>
            <p:spPr>
              <a:xfrm>
                <a:off x="4715313" y="1022545"/>
                <a:ext cx="2979420" cy="3094013"/>
              </a:xfrm>
              <a:custGeom>
                <a:avLst/>
                <a:gdLst>
                  <a:gd name="connsiteX0" fmla="*/ 1489710 w 2979420"/>
                  <a:gd name="connsiteY0" fmla="*/ 0 h 3094013"/>
                  <a:gd name="connsiteX1" fmla="*/ 1489710 w 2979420"/>
                  <a:gd name="connsiteY1" fmla="*/ 0 h 3094013"/>
                  <a:gd name="connsiteX2" fmla="*/ 1489710 w 2979420"/>
                  <a:gd name="connsiteY2" fmla="*/ 0 h 3094013"/>
                  <a:gd name="connsiteX3" fmla="*/ 0 w 2979420"/>
                  <a:gd name="connsiteY3" fmla="*/ 1472521 h 3094013"/>
                  <a:gd name="connsiteX4" fmla="*/ 0 w 2979420"/>
                  <a:gd name="connsiteY4" fmla="*/ 1524088 h 3094013"/>
                  <a:gd name="connsiteX5" fmla="*/ 103134 w 2979420"/>
                  <a:gd name="connsiteY5" fmla="*/ 2039757 h 3094013"/>
                  <a:gd name="connsiteX6" fmla="*/ 360968 w 2979420"/>
                  <a:gd name="connsiteY6" fmla="*/ 2463751 h 3094013"/>
                  <a:gd name="connsiteX7" fmla="*/ 710477 w 2979420"/>
                  <a:gd name="connsiteY7" fmla="*/ 3030987 h 3094013"/>
                  <a:gd name="connsiteX8" fmla="*/ 813611 w 2979420"/>
                  <a:gd name="connsiteY8" fmla="*/ 3094013 h 3094013"/>
                  <a:gd name="connsiteX9" fmla="*/ 1277866 w 2979420"/>
                  <a:gd name="connsiteY9" fmla="*/ 3094013 h 3094013"/>
                  <a:gd name="connsiteX10" fmla="*/ 1728598 w 2979420"/>
                  <a:gd name="connsiteY10" fmla="*/ 3094013 h 3094013"/>
                  <a:gd name="connsiteX11" fmla="*/ 2165809 w 2979420"/>
                  <a:gd name="connsiteY11" fmla="*/ 3094013 h 3094013"/>
                  <a:gd name="connsiteX12" fmla="*/ 2268943 w 2979420"/>
                  <a:gd name="connsiteY12" fmla="*/ 3030987 h 3094013"/>
                  <a:gd name="connsiteX13" fmla="*/ 2618452 w 2979420"/>
                  <a:gd name="connsiteY13" fmla="*/ 2463751 h 3094013"/>
                  <a:gd name="connsiteX14" fmla="*/ 2876286 w 2979420"/>
                  <a:gd name="connsiteY14" fmla="*/ 2039757 h 3094013"/>
                  <a:gd name="connsiteX15" fmla="*/ 2979420 w 2979420"/>
                  <a:gd name="connsiteY15" fmla="*/ 1524088 h 3094013"/>
                  <a:gd name="connsiteX16" fmla="*/ 2979420 w 2979420"/>
                  <a:gd name="connsiteY16" fmla="*/ 1472521 h 3094013"/>
                  <a:gd name="connsiteX17" fmla="*/ 1489710 w 2979420"/>
                  <a:gd name="connsiteY17" fmla="*/ 0 h 3094013"/>
                  <a:gd name="connsiteX18" fmla="*/ 2635641 w 2979420"/>
                  <a:gd name="connsiteY18" fmla="*/ 1518358 h 3094013"/>
                  <a:gd name="connsiteX19" fmla="*/ 2555426 w 2979420"/>
                  <a:gd name="connsiteY19" fmla="*/ 1919434 h 3094013"/>
                  <a:gd name="connsiteX20" fmla="*/ 2360618 w 2979420"/>
                  <a:gd name="connsiteY20" fmla="*/ 2234565 h 3094013"/>
                  <a:gd name="connsiteX21" fmla="*/ 2028298 w 2979420"/>
                  <a:gd name="connsiteY21" fmla="*/ 2750234 h 3094013"/>
                  <a:gd name="connsiteX22" fmla="*/ 1489710 w 2979420"/>
                  <a:gd name="connsiteY22" fmla="*/ 2750234 h 3094013"/>
                  <a:gd name="connsiteX23" fmla="*/ 956852 w 2979420"/>
                  <a:gd name="connsiteY23" fmla="*/ 2750234 h 3094013"/>
                  <a:gd name="connsiteX24" fmla="*/ 624532 w 2979420"/>
                  <a:gd name="connsiteY24" fmla="*/ 2234565 h 3094013"/>
                  <a:gd name="connsiteX25" fmla="*/ 429724 w 2979420"/>
                  <a:gd name="connsiteY25" fmla="*/ 1919434 h 3094013"/>
                  <a:gd name="connsiteX26" fmla="*/ 349509 w 2979420"/>
                  <a:gd name="connsiteY26" fmla="*/ 1518358 h 3094013"/>
                  <a:gd name="connsiteX27" fmla="*/ 349509 w 2979420"/>
                  <a:gd name="connsiteY27" fmla="*/ 1472521 h 3094013"/>
                  <a:gd name="connsiteX28" fmla="*/ 1495440 w 2979420"/>
                  <a:gd name="connsiteY28" fmla="*/ 338050 h 3094013"/>
                  <a:gd name="connsiteX29" fmla="*/ 1495440 w 2979420"/>
                  <a:gd name="connsiteY29" fmla="*/ 338050 h 3094013"/>
                  <a:gd name="connsiteX30" fmla="*/ 1495440 w 2979420"/>
                  <a:gd name="connsiteY30" fmla="*/ 338050 h 3094013"/>
                  <a:gd name="connsiteX31" fmla="*/ 1495440 w 2979420"/>
                  <a:gd name="connsiteY31" fmla="*/ 338050 h 3094013"/>
                  <a:gd name="connsiteX32" fmla="*/ 1495440 w 2979420"/>
                  <a:gd name="connsiteY32" fmla="*/ 338050 h 3094013"/>
                  <a:gd name="connsiteX33" fmla="*/ 1495440 w 2979420"/>
                  <a:gd name="connsiteY33" fmla="*/ 338050 h 3094013"/>
                  <a:gd name="connsiteX34" fmla="*/ 1495440 w 2979420"/>
                  <a:gd name="connsiteY34" fmla="*/ 338050 h 3094013"/>
                  <a:gd name="connsiteX35" fmla="*/ 2641371 w 2979420"/>
                  <a:gd name="connsiteY35" fmla="*/ 1472521 h 3094013"/>
                  <a:gd name="connsiteX36" fmla="*/ 2641371 w 2979420"/>
                  <a:gd name="connsiteY36" fmla="*/ 1518358 h 3094013"/>
                  <a:gd name="connsiteX37" fmla="*/ 2635641 w 2979420"/>
                  <a:gd name="connsiteY37" fmla="*/ 1518358 h 309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79420" h="3094013" fill="none" extrusionOk="0">
                    <a:moveTo>
                      <a:pt x="1489710" y="0"/>
                    </a:moveTo>
                    <a:lnTo>
                      <a:pt x="1489710" y="0"/>
                    </a:lnTo>
                    <a:lnTo>
                      <a:pt x="1489710" y="0"/>
                    </a:lnTo>
                    <a:cubicBezTo>
                      <a:pt x="607651" y="9953"/>
                      <a:pt x="-115649" y="673391"/>
                      <a:pt x="0" y="1472521"/>
                    </a:cubicBezTo>
                    <a:cubicBezTo>
                      <a:pt x="3957" y="1489478"/>
                      <a:pt x="-1465" y="1505382"/>
                      <a:pt x="0" y="1524088"/>
                    </a:cubicBezTo>
                    <a:cubicBezTo>
                      <a:pt x="10256" y="1714824"/>
                      <a:pt x="29645" y="1851868"/>
                      <a:pt x="103134" y="2039757"/>
                    </a:cubicBezTo>
                    <a:cubicBezTo>
                      <a:pt x="191719" y="2209030"/>
                      <a:pt x="216698" y="2335876"/>
                      <a:pt x="360968" y="2463751"/>
                    </a:cubicBezTo>
                    <a:cubicBezTo>
                      <a:pt x="477414" y="2595134"/>
                      <a:pt x="677999" y="2885556"/>
                      <a:pt x="710477" y="3030987"/>
                    </a:cubicBezTo>
                    <a:cubicBezTo>
                      <a:pt x="735993" y="3074785"/>
                      <a:pt x="772135" y="3092348"/>
                      <a:pt x="813611" y="3094013"/>
                    </a:cubicBezTo>
                    <a:cubicBezTo>
                      <a:pt x="999907" y="3043891"/>
                      <a:pt x="1173016" y="3148825"/>
                      <a:pt x="1277866" y="3094013"/>
                    </a:cubicBezTo>
                    <a:cubicBezTo>
                      <a:pt x="1382716" y="3039201"/>
                      <a:pt x="1629641" y="3118835"/>
                      <a:pt x="1728598" y="3094013"/>
                    </a:cubicBezTo>
                    <a:cubicBezTo>
                      <a:pt x="1827555" y="3069191"/>
                      <a:pt x="1972185" y="3112669"/>
                      <a:pt x="2165809" y="3094013"/>
                    </a:cubicBezTo>
                    <a:cubicBezTo>
                      <a:pt x="2219317" y="3085724"/>
                      <a:pt x="2242656" y="3074162"/>
                      <a:pt x="2268943" y="3030987"/>
                    </a:cubicBezTo>
                    <a:cubicBezTo>
                      <a:pt x="2344238" y="2919476"/>
                      <a:pt x="2506248" y="2592934"/>
                      <a:pt x="2618452" y="2463751"/>
                    </a:cubicBezTo>
                    <a:cubicBezTo>
                      <a:pt x="2738852" y="2312326"/>
                      <a:pt x="2807260" y="2206759"/>
                      <a:pt x="2876286" y="2039757"/>
                    </a:cubicBezTo>
                    <a:cubicBezTo>
                      <a:pt x="2922694" y="1879959"/>
                      <a:pt x="2991630" y="1732896"/>
                      <a:pt x="2979420" y="1524088"/>
                    </a:cubicBezTo>
                    <a:cubicBezTo>
                      <a:pt x="2973568" y="1500864"/>
                      <a:pt x="2979624" y="1497427"/>
                      <a:pt x="2979420" y="1472521"/>
                    </a:cubicBezTo>
                    <a:cubicBezTo>
                      <a:pt x="3034786" y="836592"/>
                      <a:pt x="2332944" y="-28590"/>
                      <a:pt x="1489710" y="0"/>
                    </a:cubicBezTo>
                    <a:close/>
                    <a:moveTo>
                      <a:pt x="2635641" y="1518358"/>
                    </a:moveTo>
                    <a:cubicBezTo>
                      <a:pt x="2650952" y="1662800"/>
                      <a:pt x="2581397" y="1787278"/>
                      <a:pt x="2555426" y="1919434"/>
                    </a:cubicBezTo>
                    <a:cubicBezTo>
                      <a:pt x="2518056" y="2047152"/>
                      <a:pt x="2454726" y="2172021"/>
                      <a:pt x="2360618" y="2234565"/>
                    </a:cubicBezTo>
                    <a:cubicBezTo>
                      <a:pt x="2210922" y="2380925"/>
                      <a:pt x="2124036" y="2558092"/>
                      <a:pt x="2028298" y="2750234"/>
                    </a:cubicBezTo>
                    <a:cubicBezTo>
                      <a:pt x="1868942" y="2763332"/>
                      <a:pt x="1602005" y="2713914"/>
                      <a:pt x="1489710" y="2750234"/>
                    </a:cubicBezTo>
                    <a:cubicBezTo>
                      <a:pt x="1235944" y="2789226"/>
                      <a:pt x="1073064" y="2695501"/>
                      <a:pt x="956852" y="2750234"/>
                    </a:cubicBezTo>
                    <a:cubicBezTo>
                      <a:pt x="888960" y="2552193"/>
                      <a:pt x="738654" y="2362123"/>
                      <a:pt x="624532" y="2234565"/>
                    </a:cubicBezTo>
                    <a:cubicBezTo>
                      <a:pt x="562862" y="2129004"/>
                      <a:pt x="470893" y="2020037"/>
                      <a:pt x="429724" y="1919434"/>
                    </a:cubicBezTo>
                    <a:cubicBezTo>
                      <a:pt x="367578" y="1757274"/>
                      <a:pt x="358458" y="1620856"/>
                      <a:pt x="349509" y="1518358"/>
                    </a:cubicBezTo>
                    <a:cubicBezTo>
                      <a:pt x="349094" y="1500428"/>
                      <a:pt x="351644" y="1494659"/>
                      <a:pt x="349509" y="1472521"/>
                    </a:cubicBezTo>
                    <a:cubicBezTo>
                      <a:pt x="273381" y="1008015"/>
                      <a:pt x="979067" y="317046"/>
                      <a:pt x="1495440" y="338050"/>
                    </a:cubicBezTo>
                    <a:lnTo>
                      <a:pt x="1495440" y="338050"/>
                    </a:lnTo>
                    <a:lnTo>
                      <a:pt x="1495440" y="338050"/>
                    </a:lnTo>
                    <a:lnTo>
                      <a:pt x="1495440" y="338050"/>
                    </a:lnTo>
                    <a:lnTo>
                      <a:pt x="1495440" y="338050"/>
                    </a:lnTo>
                    <a:lnTo>
                      <a:pt x="1495440" y="338050"/>
                    </a:lnTo>
                    <a:lnTo>
                      <a:pt x="1495440" y="338050"/>
                    </a:lnTo>
                    <a:cubicBezTo>
                      <a:pt x="2093670" y="355316"/>
                      <a:pt x="2537220" y="795627"/>
                      <a:pt x="2641371" y="1472521"/>
                    </a:cubicBezTo>
                    <a:cubicBezTo>
                      <a:pt x="2642750" y="1483000"/>
                      <a:pt x="2640936" y="1507236"/>
                      <a:pt x="2641371" y="1518358"/>
                    </a:cubicBezTo>
                    <a:cubicBezTo>
                      <a:pt x="2638732" y="1518944"/>
                      <a:pt x="2637527" y="1518195"/>
                      <a:pt x="2635641" y="1518358"/>
                    </a:cubicBezTo>
                    <a:close/>
                  </a:path>
                  <a:path w="2979420" h="3094013" stroke="0" extrusionOk="0">
                    <a:moveTo>
                      <a:pt x="1489710" y="0"/>
                    </a:moveTo>
                    <a:lnTo>
                      <a:pt x="1489710" y="0"/>
                    </a:lnTo>
                    <a:lnTo>
                      <a:pt x="1489710" y="0"/>
                    </a:lnTo>
                    <a:cubicBezTo>
                      <a:pt x="713424" y="-742"/>
                      <a:pt x="59605" y="885487"/>
                      <a:pt x="0" y="1472521"/>
                    </a:cubicBezTo>
                    <a:cubicBezTo>
                      <a:pt x="1201" y="1492270"/>
                      <a:pt x="-1805" y="1503684"/>
                      <a:pt x="0" y="1524088"/>
                    </a:cubicBezTo>
                    <a:cubicBezTo>
                      <a:pt x="4408" y="1745478"/>
                      <a:pt x="20644" y="1868518"/>
                      <a:pt x="103134" y="2039757"/>
                    </a:cubicBezTo>
                    <a:cubicBezTo>
                      <a:pt x="137374" y="2186357"/>
                      <a:pt x="245752" y="2327999"/>
                      <a:pt x="360968" y="2463751"/>
                    </a:cubicBezTo>
                    <a:cubicBezTo>
                      <a:pt x="458416" y="2614321"/>
                      <a:pt x="660484" y="2865822"/>
                      <a:pt x="710477" y="3030987"/>
                    </a:cubicBezTo>
                    <a:cubicBezTo>
                      <a:pt x="721480" y="3075812"/>
                      <a:pt x="766127" y="3091310"/>
                      <a:pt x="813611" y="3094013"/>
                    </a:cubicBezTo>
                    <a:cubicBezTo>
                      <a:pt x="1016868" y="3047718"/>
                      <a:pt x="1089545" y="3105221"/>
                      <a:pt x="1264344" y="3094013"/>
                    </a:cubicBezTo>
                    <a:cubicBezTo>
                      <a:pt x="1439143" y="3082805"/>
                      <a:pt x="1527092" y="3123123"/>
                      <a:pt x="1715076" y="3094013"/>
                    </a:cubicBezTo>
                    <a:cubicBezTo>
                      <a:pt x="1903060" y="3064903"/>
                      <a:pt x="2020585" y="3126330"/>
                      <a:pt x="2165809" y="3094013"/>
                    </a:cubicBezTo>
                    <a:cubicBezTo>
                      <a:pt x="2212466" y="3089825"/>
                      <a:pt x="2249093" y="3069754"/>
                      <a:pt x="2268943" y="3030987"/>
                    </a:cubicBezTo>
                    <a:cubicBezTo>
                      <a:pt x="2360421" y="2886234"/>
                      <a:pt x="2465826" y="2612103"/>
                      <a:pt x="2618452" y="2463751"/>
                    </a:cubicBezTo>
                    <a:cubicBezTo>
                      <a:pt x="2740944" y="2322967"/>
                      <a:pt x="2823805" y="2174723"/>
                      <a:pt x="2876286" y="2039757"/>
                    </a:cubicBezTo>
                    <a:cubicBezTo>
                      <a:pt x="2939986" y="1880508"/>
                      <a:pt x="2986468" y="1681536"/>
                      <a:pt x="2979420" y="1524088"/>
                    </a:cubicBezTo>
                    <a:cubicBezTo>
                      <a:pt x="2973491" y="1505940"/>
                      <a:pt x="2981649" y="1496446"/>
                      <a:pt x="2979420" y="1472521"/>
                    </a:cubicBezTo>
                    <a:cubicBezTo>
                      <a:pt x="2783983" y="769195"/>
                      <a:pt x="2248601" y="9356"/>
                      <a:pt x="1489710" y="0"/>
                    </a:cubicBezTo>
                    <a:close/>
                    <a:moveTo>
                      <a:pt x="2635641" y="1518358"/>
                    </a:moveTo>
                    <a:cubicBezTo>
                      <a:pt x="2649446" y="1647649"/>
                      <a:pt x="2598899" y="1766071"/>
                      <a:pt x="2555426" y="1919434"/>
                    </a:cubicBezTo>
                    <a:cubicBezTo>
                      <a:pt x="2504105" y="2023086"/>
                      <a:pt x="2460887" y="2173233"/>
                      <a:pt x="2360618" y="2234565"/>
                    </a:cubicBezTo>
                    <a:cubicBezTo>
                      <a:pt x="2189493" y="2380781"/>
                      <a:pt x="2112924" y="2555432"/>
                      <a:pt x="2028298" y="2750234"/>
                    </a:cubicBezTo>
                    <a:cubicBezTo>
                      <a:pt x="1760504" y="2805811"/>
                      <a:pt x="1749844" y="2733572"/>
                      <a:pt x="1489710" y="2750234"/>
                    </a:cubicBezTo>
                    <a:cubicBezTo>
                      <a:pt x="1352401" y="2755440"/>
                      <a:pt x="1199159" y="2709959"/>
                      <a:pt x="956852" y="2750234"/>
                    </a:cubicBezTo>
                    <a:cubicBezTo>
                      <a:pt x="850413" y="2561381"/>
                      <a:pt x="705856" y="2371286"/>
                      <a:pt x="624532" y="2234565"/>
                    </a:cubicBezTo>
                    <a:cubicBezTo>
                      <a:pt x="511320" y="2157841"/>
                      <a:pt x="483336" y="2044935"/>
                      <a:pt x="429724" y="1919434"/>
                    </a:cubicBezTo>
                    <a:cubicBezTo>
                      <a:pt x="380684" y="1815876"/>
                      <a:pt x="372615" y="1673006"/>
                      <a:pt x="349509" y="1518358"/>
                    </a:cubicBezTo>
                    <a:cubicBezTo>
                      <a:pt x="347125" y="1507977"/>
                      <a:pt x="350577" y="1495050"/>
                      <a:pt x="349509" y="1472521"/>
                    </a:cubicBezTo>
                    <a:cubicBezTo>
                      <a:pt x="435540" y="831734"/>
                      <a:pt x="867194" y="330947"/>
                      <a:pt x="1495440" y="338050"/>
                    </a:cubicBezTo>
                    <a:lnTo>
                      <a:pt x="1495440" y="338050"/>
                    </a:lnTo>
                    <a:lnTo>
                      <a:pt x="1495440" y="338050"/>
                    </a:lnTo>
                    <a:lnTo>
                      <a:pt x="1495440" y="338050"/>
                    </a:lnTo>
                    <a:lnTo>
                      <a:pt x="1495440" y="338050"/>
                    </a:lnTo>
                    <a:lnTo>
                      <a:pt x="1495440" y="338050"/>
                    </a:lnTo>
                    <a:lnTo>
                      <a:pt x="1495440" y="338050"/>
                    </a:lnTo>
                    <a:cubicBezTo>
                      <a:pt x="2108107" y="305185"/>
                      <a:pt x="2642208" y="723210"/>
                      <a:pt x="2641371" y="1472521"/>
                    </a:cubicBezTo>
                    <a:cubicBezTo>
                      <a:pt x="2642839" y="1490576"/>
                      <a:pt x="2641281" y="1508447"/>
                      <a:pt x="2641371" y="1518358"/>
                    </a:cubicBezTo>
                    <a:cubicBezTo>
                      <a:pt x="2639519" y="1518844"/>
                      <a:pt x="2638170" y="1518045"/>
                      <a:pt x="2635641" y="1518358"/>
                    </a:cubicBezTo>
                    <a:close/>
                  </a:path>
                </a:pathLst>
              </a:custGeom>
              <a:grpFill/>
              <a:ln w="28575" cap="flat">
                <a:solidFill>
                  <a:schemeClr val="tx1"/>
                </a:solidFill>
                <a:prstDash val="solid"/>
                <a:miter/>
                <a:extLst>
                  <a:ext uri="{C807C97D-BFC1-408E-A445-0C87EB9F89A2}">
                    <ask:lineSketchStyleProps xmlns:ask="http://schemas.microsoft.com/office/drawing/2018/sketchyshapes" sd="121160290">
                      <a:custGeom>
                        <a:avLst/>
                        <a:gdLst>
                          <a:gd name="connsiteX0" fmla="*/ 1489710 w 2979420"/>
                          <a:gd name="connsiteY0" fmla="*/ 0 h 3094013"/>
                          <a:gd name="connsiteX1" fmla="*/ 1489710 w 2979420"/>
                          <a:gd name="connsiteY1" fmla="*/ 0 h 3094013"/>
                          <a:gd name="connsiteX2" fmla="*/ 1489710 w 2979420"/>
                          <a:gd name="connsiteY2" fmla="*/ 0 h 3094013"/>
                          <a:gd name="connsiteX3" fmla="*/ 0 w 2979420"/>
                          <a:gd name="connsiteY3" fmla="*/ 1472521 h 3094013"/>
                          <a:gd name="connsiteX4" fmla="*/ 0 w 2979420"/>
                          <a:gd name="connsiteY4" fmla="*/ 1524088 h 3094013"/>
                          <a:gd name="connsiteX5" fmla="*/ 103134 w 2979420"/>
                          <a:gd name="connsiteY5" fmla="*/ 2039757 h 3094013"/>
                          <a:gd name="connsiteX6" fmla="*/ 360968 w 2979420"/>
                          <a:gd name="connsiteY6" fmla="*/ 2463751 h 3094013"/>
                          <a:gd name="connsiteX7" fmla="*/ 710477 w 2979420"/>
                          <a:gd name="connsiteY7" fmla="*/ 3030987 h 3094013"/>
                          <a:gd name="connsiteX8" fmla="*/ 813611 w 2979420"/>
                          <a:gd name="connsiteY8" fmla="*/ 3094013 h 3094013"/>
                          <a:gd name="connsiteX9" fmla="*/ 2165809 w 2979420"/>
                          <a:gd name="connsiteY9" fmla="*/ 3094013 h 3094013"/>
                          <a:gd name="connsiteX10" fmla="*/ 2268943 w 2979420"/>
                          <a:gd name="connsiteY10" fmla="*/ 3030987 h 3094013"/>
                          <a:gd name="connsiteX11" fmla="*/ 2618452 w 2979420"/>
                          <a:gd name="connsiteY11" fmla="*/ 2463751 h 3094013"/>
                          <a:gd name="connsiteX12" fmla="*/ 2876286 w 2979420"/>
                          <a:gd name="connsiteY12" fmla="*/ 2039757 h 3094013"/>
                          <a:gd name="connsiteX13" fmla="*/ 2979420 w 2979420"/>
                          <a:gd name="connsiteY13" fmla="*/ 1524088 h 3094013"/>
                          <a:gd name="connsiteX14" fmla="*/ 2979420 w 2979420"/>
                          <a:gd name="connsiteY14" fmla="*/ 1472521 h 3094013"/>
                          <a:gd name="connsiteX15" fmla="*/ 1489710 w 2979420"/>
                          <a:gd name="connsiteY15" fmla="*/ 0 h 3094013"/>
                          <a:gd name="connsiteX16" fmla="*/ 2635641 w 2979420"/>
                          <a:gd name="connsiteY16" fmla="*/ 1518358 h 3094013"/>
                          <a:gd name="connsiteX17" fmla="*/ 2555426 w 2979420"/>
                          <a:gd name="connsiteY17" fmla="*/ 1919434 h 3094013"/>
                          <a:gd name="connsiteX18" fmla="*/ 2360618 w 2979420"/>
                          <a:gd name="connsiteY18" fmla="*/ 2234565 h 3094013"/>
                          <a:gd name="connsiteX19" fmla="*/ 2028298 w 2979420"/>
                          <a:gd name="connsiteY19" fmla="*/ 2750234 h 3094013"/>
                          <a:gd name="connsiteX20" fmla="*/ 1489710 w 2979420"/>
                          <a:gd name="connsiteY20" fmla="*/ 2750234 h 3094013"/>
                          <a:gd name="connsiteX21" fmla="*/ 956852 w 2979420"/>
                          <a:gd name="connsiteY21" fmla="*/ 2750234 h 3094013"/>
                          <a:gd name="connsiteX22" fmla="*/ 624532 w 2979420"/>
                          <a:gd name="connsiteY22" fmla="*/ 2234565 h 3094013"/>
                          <a:gd name="connsiteX23" fmla="*/ 429724 w 2979420"/>
                          <a:gd name="connsiteY23" fmla="*/ 1919434 h 3094013"/>
                          <a:gd name="connsiteX24" fmla="*/ 349509 w 2979420"/>
                          <a:gd name="connsiteY24" fmla="*/ 1518358 h 3094013"/>
                          <a:gd name="connsiteX25" fmla="*/ 349509 w 2979420"/>
                          <a:gd name="connsiteY25" fmla="*/ 1472521 h 3094013"/>
                          <a:gd name="connsiteX26" fmla="*/ 1495440 w 2979420"/>
                          <a:gd name="connsiteY26" fmla="*/ 338050 h 3094013"/>
                          <a:gd name="connsiteX27" fmla="*/ 1495440 w 2979420"/>
                          <a:gd name="connsiteY27" fmla="*/ 338050 h 3094013"/>
                          <a:gd name="connsiteX28" fmla="*/ 1495440 w 2979420"/>
                          <a:gd name="connsiteY28" fmla="*/ 338050 h 3094013"/>
                          <a:gd name="connsiteX29" fmla="*/ 1495440 w 2979420"/>
                          <a:gd name="connsiteY29" fmla="*/ 338050 h 3094013"/>
                          <a:gd name="connsiteX30" fmla="*/ 1495440 w 2979420"/>
                          <a:gd name="connsiteY30" fmla="*/ 338050 h 3094013"/>
                          <a:gd name="connsiteX31" fmla="*/ 1495440 w 2979420"/>
                          <a:gd name="connsiteY31" fmla="*/ 338050 h 3094013"/>
                          <a:gd name="connsiteX32" fmla="*/ 1495440 w 2979420"/>
                          <a:gd name="connsiteY32" fmla="*/ 338050 h 3094013"/>
                          <a:gd name="connsiteX33" fmla="*/ 2641371 w 2979420"/>
                          <a:gd name="connsiteY33" fmla="*/ 1472521 h 3094013"/>
                          <a:gd name="connsiteX34" fmla="*/ 2641371 w 2979420"/>
                          <a:gd name="connsiteY34" fmla="*/ 1518358 h 309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79420" h="3094013">
                            <a:moveTo>
                              <a:pt x="1489710" y="0"/>
                            </a:moveTo>
                            <a:cubicBezTo>
                              <a:pt x="1489710" y="0"/>
                              <a:pt x="1489710" y="0"/>
                              <a:pt x="1489710" y="0"/>
                            </a:cubicBezTo>
                            <a:cubicBezTo>
                              <a:pt x="1489710" y="0"/>
                              <a:pt x="1489710" y="0"/>
                              <a:pt x="1489710" y="0"/>
                            </a:cubicBezTo>
                            <a:cubicBezTo>
                              <a:pt x="676099" y="5730"/>
                              <a:pt x="17189" y="658910"/>
                              <a:pt x="0" y="1472521"/>
                            </a:cubicBezTo>
                            <a:lnTo>
                              <a:pt x="0" y="1524088"/>
                            </a:lnTo>
                            <a:cubicBezTo>
                              <a:pt x="5730" y="1701707"/>
                              <a:pt x="40108" y="1873597"/>
                              <a:pt x="103134" y="2039757"/>
                            </a:cubicBezTo>
                            <a:cubicBezTo>
                              <a:pt x="166160" y="2194458"/>
                              <a:pt x="252105" y="2337699"/>
                              <a:pt x="360968" y="2463751"/>
                            </a:cubicBezTo>
                            <a:cubicBezTo>
                              <a:pt x="498480" y="2612722"/>
                              <a:pt x="647451" y="2904935"/>
                              <a:pt x="710477" y="3030987"/>
                            </a:cubicBezTo>
                            <a:cubicBezTo>
                              <a:pt x="727666" y="3071095"/>
                              <a:pt x="767774" y="3094013"/>
                              <a:pt x="813611" y="3094013"/>
                            </a:cubicBezTo>
                            <a:lnTo>
                              <a:pt x="2165809" y="3094013"/>
                            </a:lnTo>
                            <a:cubicBezTo>
                              <a:pt x="2211647" y="3094013"/>
                              <a:pt x="2251754" y="3071095"/>
                              <a:pt x="2268943" y="3030987"/>
                            </a:cubicBezTo>
                            <a:cubicBezTo>
                              <a:pt x="2331969" y="2904935"/>
                              <a:pt x="2480941" y="2612722"/>
                              <a:pt x="2618452" y="2463751"/>
                            </a:cubicBezTo>
                            <a:cubicBezTo>
                              <a:pt x="2727315" y="2337699"/>
                              <a:pt x="2818990" y="2194458"/>
                              <a:pt x="2876286" y="2039757"/>
                            </a:cubicBezTo>
                            <a:cubicBezTo>
                              <a:pt x="2939313" y="1873597"/>
                              <a:pt x="2973691" y="1701707"/>
                              <a:pt x="2979420" y="1524088"/>
                            </a:cubicBezTo>
                            <a:lnTo>
                              <a:pt x="2979420" y="1472521"/>
                            </a:lnTo>
                            <a:cubicBezTo>
                              <a:pt x="2962231" y="658910"/>
                              <a:pt x="2303321" y="5730"/>
                              <a:pt x="1489710" y="0"/>
                            </a:cubicBezTo>
                            <a:close/>
                            <a:moveTo>
                              <a:pt x="2635641" y="1518358"/>
                            </a:moveTo>
                            <a:cubicBezTo>
                              <a:pt x="2629911" y="1655870"/>
                              <a:pt x="2601263" y="1793382"/>
                              <a:pt x="2555426" y="1919434"/>
                            </a:cubicBezTo>
                            <a:cubicBezTo>
                              <a:pt x="2509589" y="2034027"/>
                              <a:pt x="2446562" y="2142891"/>
                              <a:pt x="2360618" y="2234565"/>
                            </a:cubicBezTo>
                            <a:cubicBezTo>
                              <a:pt x="2228836" y="2394996"/>
                              <a:pt x="2114243" y="2566885"/>
                              <a:pt x="2028298" y="2750234"/>
                            </a:cubicBezTo>
                            <a:lnTo>
                              <a:pt x="1489710" y="2750234"/>
                            </a:lnTo>
                            <a:lnTo>
                              <a:pt x="956852" y="2750234"/>
                            </a:lnTo>
                            <a:cubicBezTo>
                              <a:pt x="865178" y="2566885"/>
                              <a:pt x="750585" y="2394996"/>
                              <a:pt x="624532" y="2234565"/>
                            </a:cubicBezTo>
                            <a:cubicBezTo>
                              <a:pt x="544317" y="2142891"/>
                              <a:pt x="475561" y="2034027"/>
                              <a:pt x="429724" y="1919434"/>
                            </a:cubicBezTo>
                            <a:cubicBezTo>
                              <a:pt x="378157" y="1793382"/>
                              <a:pt x="355239" y="1655870"/>
                              <a:pt x="349509" y="1518358"/>
                            </a:cubicBezTo>
                            <a:lnTo>
                              <a:pt x="349509" y="1472521"/>
                            </a:lnTo>
                            <a:cubicBezTo>
                              <a:pt x="360968" y="847989"/>
                              <a:pt x="870908" y="343779"/>
                              <a:pt x="1495440" y="338050"/>
                            </a:cubicBezTo>
                            <a:lnTo>
                              <a:pt x="1495440" y="338050"/>
                            </a:lnTo>
                            <a:lnTo>
                              <a:pt x="1495440" y="338050"/>
                            </a:lnTo>
                            <a:cubicBezTo>
                              <a:pt x="1495440" y="338050"/>
                              <a:pt x="1495440" y="338050"/>
                              <a:pt x="1495440" y="338050"/>
                            </a:cubicBezTo>
                            <a:cubicBezTo>
                              <a:pt x="1495440" y="338050"/>
                              <a:pt x="1495440" y="338050"/>
                              <a:pt x="1495440" y="338050"/>
                            </a:cubicBezTo>
                            <a:lnTo>
                              <a:pt x="1495440" y="338050"/>
                            </a:lnTo>
                            <a:lnTo>
                              <a:pt x="1495440" y="338050"/>
                            </a:lnTo>
                            <a:cubicBezTo>
                              <a:pt x="2119972" y="343779"/>
                              <a:pt x="2629911" y="842259"/>
                              <a:pt x="2641371" y="1472521"/>
                            </a:cubicBezTo>
                            <a:lnTo>
                              <a:pt x="2641371" y="1518358"/>
                            </a:lnTo>
                            <a:close/>
                          </a:path>
                        </a:pathLst>
                      </a:custGeom>
                      <ask:type>
                        <ask:lineSketchScribble/>
                      </ask:type>
                    </ask:lineSketchStyleProps>
                  </a:ext>
                </a:extLst>
              </a:ln>
            </p:spPr>
            <p:txBody>
              <a:bodyPr rtlCol="0" anchor="ctr"/>
              <a:lstStyle/>
              <a:p>
                <a:endParaRPr lang="en-US"/>
              </a:p>
            </p:txBody>
          </p:sp>
        </p:grpSp>
        <p:sp>
          <p:nvSpPr>
            <p:cNvPr id="181" name="Freeform: Shape 19">
              <a:extLst>
                <a:ext uri="{FF2B5EF4-FFF2-40B4-BE49-F238E27FC236}">
                  <a16:creationId xmlns:a16="http://schemas.microsoft.com/office/drawing/2014/main" id="{568347CE-010E-4A29-99FA-40B3188C6E17}"/>
                </a:ext>
              </a:extLst>
            </p:cNvPr>
            <p:cNvSpPr/>
            <p:nvPr/>
          </p:nvSpPr>
          <p:spPr>
            <a:xfrm>
              <a:off x="5268349" y="2787173"/>
              <a:ext cx="1842868" cy="308084"/>
            </a:xfrm>
            <a:custGeom>
              <a:avLst/>
              <a:gdLst>
                <a:gd name="connsiteX0" fmla="*/ 0 w 1842868"/>
                <a:gd name="connsiteY0" fmla="*/ 0 h 308084"/>
                <a:gd name="connsiteX1" fmla="*/ 460717 w 1842868"/>
                <a:gd name="connsiteY1" fmla="*/ 77021 h 308084"/>
                <a:gd name="connsiteX2" fmla="*/ 921434 w 1842868"/>
                <a:gd name="connsiteY2" fmla="*/ 154042 h 308084"/>
                <a:gd name="connsiteX3" fmla="*/ 1363722 w 1842868"/>
                <a:gd name="connsiteY3" fmla="*/ 227982 h 308084"/>
                <a:gd name="connsiteX4" fmla="*/ 1842868 w 1842868"/>
                <a:gd name="connsiteY4" fmla="*/ 308084 h 30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868" h="308084" fill="none" extrusionOk="0">
                  <a:moveTo>
                    <a:pt x="0" y="0"/>
                  </a:moveTo>
                  <a:cubicBezTo>
                    <a:pt x="108125" y="-9259"/>
                    <a:pt x="304140" y="62169"/>
                    <a:pt x="460717" y="77021"/>
                  </a:cubicBezTo>
                  <a:cubicBezTo>
                    <a:pt x="617294" y="91873"/>
                    <a:pt x="781269" y="137606"/>
                    <a:pt x="921434" y="154042"/>
                  </a:cubicBezTo>
                  <a:cubicBezTo>
                    <a:pt x="1061599" y="170478"/>
                    <a:pt x="1249180" y="211687"/>
                    <a:pt x="1363722" y="227982"/>
                  </a:cubicBezTo>
                  <a:cubicBezTo>
                    <a:pt x="1478264" y="244277"/>
                    <a:pt x="1672782" y="300196"/>
                    <a:pt x="1842868" y="308084"/>
                  </a:cubicBezTo>
                </a:path>
                <a:path w="1842868" h="308084" stroke="0" extrusionOk="0">
                  <a:moveTo>
                    <a:pt x="0" y="0"/>
                  </a:moveTo>
                  <a:cubicBezTo>
                    <a:pt x="197321" y="-25809"/>
                    <a:pt x="341259" y="87350"/>
                    <a:pt x="497574" y="83183"/>
                  </a:cubicBezTo>
                  <a:cubicBezTo>
                    <a:pt x="653889" y="79016"/>
                    <a:pt x="890607" y="174171"/>
                    <a:pt x="995149" y="166365"/>
                  </a:cubicBezTo>
                  <a:cubicBezTo>
                    <a:pt x="1099691" y="158560"/>
                    <a:pt x="1650029" y="334945"/>
                    <a:pt x="1842868" y="308084"/>
                  </a:cubicBezTo>
                </a:path>
              </a:pathLst>
            </a:custGeom>
            <a:grpFill/>
            <a:ln w="28575">
              <a:solidFill>
                <a:schemeClr val="tx1"/>
              </a:solidFill>
              <a:extLst>
                <a:ext uri="{C807C97D-BFC1-408E-A445-0C87EB9F89A2}">
                  <ask:lineSketchStyleProps xmlns:ask="http://schemas.microsoft.com/office/drawing/2018/sketchyshapes" sd="3091316129">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dirty="0" err="1"/>
                <a:t>ممممالففضيال</a:t>
              </a:r>
              <a:endParaRPr lang="en-US" dirty="0"/>
            </a:p>
          </p:txBody>
        </p:sp>
        <p:sp>
          <p:nvSpPr>
            <p:cNvPr id="182" name="Freeform: Shape 24">
              <a:extLst>
                <a:ext uri="{FF2B5EF4-FFF2-40B4-BE49-F238E27FC236}">
                  <a16:creationId xmlns:a16="http://schemas.microsoft.com/office/drawing/2014/main" id="{84373042-61D7-4735-947A-33B2908AF224}"/>
                </a:ext>
              </a:extLst>
            </p:cNvPr>
            <p:cNvSpPr/>
            <p:nvPr/>
          </p:nvSpPr>
          <p:spPr>
            <a:xfrm>
              <a:off x="5044509" y="2594168"/>
              <a:ext cx="2326961" cy="45719"/>
            </a:xfrm>
            <a:custGeom>
              <a:avLst/>
              <a:gdLst>
                <a:gd name="connsiteX0" fmla="*/ 0 w 2326961"/>
                <a:gd name="connsiteY0" fmla="*/ 0 h 45719"/>
                <a:gd name="connsiteX1" fmla="*/ 581740 w 2326961"/>
                <a:gd name="connsiteY1" fmla="*/ 11430 h 45719"/>
                <a:gd name="connsiteX2" fmla="*/ 1116941 w 2326961"/>
                <a:gd name="connsiteY2" fmla="*/ 21945 h 45719"/>
                <a:gd name="connsiteX3" fmla="*/ 1652142 w 2326961"/>
                <a:gd name="connsiteY3" fmla="*/ 32460 h 45719"/>
                <a:gd name="connsiteX4" fmla="*/ 2326961 w 2326961"/>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961" h="45719" fill="none" extrusionOk="0">
                  <a:moveTo>
                    <a:pt x="0" y="0"/>
                  </a:moveTo>
                  <a:cubicBezTo>
                    <a:pt x="280925" y="-16213"/>
                    <a:pt x="421721" y="41297"/>
                    <a:pt x="581740" y="11430"/>
                  </a:cubicBezTo>
                  <a:cubicBezTo>
                    <a:pt x="741759" y="-18438"/>
                    <a:pt x="974866" y="29290"/>
                    <a:pt x="1116941" y="21945"/>
                  </a:cubicBezTo>
                  <a:cubicBezTo>
                    <a:pt x="1259016" y="14600"/>
                    <a:pt x="1456884" y="33442"/>
                    <a:pt x="1652142" y="32460"/>
                  </a:cubicBezTo>
                  <a:cubicBezTo>
                    <a:pt x="1847400" y="31478"/>
                    <a:pt x="2139536" y="71766"/>
                    <a:pt x="2326961" y="45719"/>
                  </a:cubicBezTo>
                </a:path>
                <a:path w="2326961" h="45719" stroke="0" extrusionOk="0">
                  <a:moveTo>
                    <a:pt x="0" y="0"/>
                  </a:moveTo>
                  <a:cubicBezTo>
                    <a:pt x="128217" y="-20857"/>
                    <a:pt x="412103" y="23289"/>
                    <a:pt x="605010" y="11887"/>
                  </a:cubicBezTo>
                  <a:cubicBezTo>
                    <a:pt x="797917" y="484"/>
                    <a:pt x="862667" y="24780"/>
                    <a:pt x="1116941" y="21945"/>
                  </a:cubicBezTo>
                  <a:cubicBezTo>
                    <a:pt x="1371215" y="19110"/>
                    <a:pt x="1572519" y="50428"/>
                    <a:pt x="1721951" y="33832"/>
                  </a:cubicBezTo>
                  <a:cubicBezTo>
                    <a:pt x="1871383" y="17236"/>
                    <a:pt x="2030060" y="53725"/>
                    <a:pt x="2326961" y="45719"/>
                  </a:cubicBezTo>
                </a:path>
              </a:pathLst>
            </a:custGeom>
            <a:grpFill/>
            <a:ln w="28575">
              <a:solidFill>
                <a:schemeClr val="tx1"/>
              </a:solidFill>
              <a:extLst>
                <a:ext uri="{C807C97D-BFC1-408E-A445-0C87EB9F89A2}">
                  <ask:lineSketchStyleProps xmlns:ask="http://schemas.microsoft.com/office/drawing/2018/sketchyshapes" sd="2251120023">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25">
              <a:extLst>
                <a:ext uri="{FF2B5EF4-FFF2-40B4-BE49-F238E27FC236}">
                  <a16:creationId xmlns:a16="http://schemas.microsoft.com/office/drawing/2014/main" id="{7DB4AABD-87EA-403F-9186-F579B372145B}"/>
                </a:ext>
              </a:extLst>
            </p:cNvPr>
            <p:cNvSpPr/>
            <p:nvPr/>
          </p:nvSpPr>
          <p:spPr>
            <a:xfrm>
              <a:off x="5061473" y="1999360"/>
              <a:ext cx="2326961" cy="45719"/>
            </a:xfrm>
            <a:custGeom>
              <a:avLst/>
              <a:gdLst>
                <a:gd name="connsiteX0" fmla="*/ 0 w 2326961"/>
                <a:gd name="connsiteY0" fmla="*/ 0 h 45719"/>
                <a:gd name="connsiteX1" fmla="*/ 511931 w 2326961"/>
                <a:gd name="connsiteY1" fmla="*/ 10058 h 45719"/>
                <a:gd name="connsiteX2" fmla="*/ 1047132 w 2326961"/>
                <a:gd name="connsiteY2" fmla="*/ 20574 h 45719"/>
                <a:gd name="connsiteX3" fmla="*/ 1582333 w 2326961"/>
                <a:gd name="connsiteY3" fmla="*/ 31089 h 45719"/>
                <a:gd name="connsiteX4" fmla="*/ 2326961 w 2326961"/>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961" h="45719" fill="none" extrusionOk="0">
                  <a:moveTo>
                    <a:pt x="0" y="0"/>
                  </a:moveTo>
                  <a:cubicBezTo>
                    <a:pt x="231267" y="-25847"/>
                    <a:pt x="287627" y="27543"/>
                    <a:pt x="511931" y="10058"/>
                  </a:cubicBezTo>
                  <a:cubicBezTo>
                    <a:pt x="736235" y="-7426"/>
                    <a:pt x="844714" y="35340"/>
                    <a:pt x="1047132" y="20574"/>
                  </a:cubicBezTo>
                  <a:cubicBezTo>
                    <a:pt x="1249550" y="5808"/>
                    <a:pt x="1368051" y="73523"/>
                    <a:pt x="1582333" y="31089"/>
                  </a:cubicBezTo>
                  <a:cubicBezTo>
                    <a:pt x="1796615" y="-11345"/>
                    <a:pt x="2089644" y="93479"/>
                    <a:pt x="2326961" y="45719"/>
                  </a:cubicBezTo>
                </a:path>
                <a:path w="2326961" h="45719" stroke="0" extrusionOk="0">
                  <a:moveTo>
                    <a:pt x="0" y="0"/>
                  </a:moveTo>
                  <a:cubicBezTo>
                    <a:pt x="175748" y="-8887"/>
                    <a:pt x="377767" y="67221"/>
                    <a:pt x="628279" y="12344"/>
                  </a:cubicBezTo>
                  <a:cubicBezTo>
                    <a:pt x="878791" y="-42533"/>
                    <a:pt x="924937" y="81626"/>
                    <a:pt x="1210020" y="23774"/>
                  </a:cubicBezTo>
                  <a:cubicBezTo>
                    <a:pt x="1495103" y="-34078"/>
                    <a:pt x="1550304" y="43908"/>
                    <a:pt x="1721951" y="33832"/>
                  </a:cubicBezTo>
                  <a:cubicBezTo>
                    <a:pt x="1893598" y="23756"/>
                    <a:pt x="2178323" y="110820"/>
                    <a:pt x="2326961" y="45719"/>
                  </a:cubicBezTo>
                </a:path>
              </a:pathLst>
            </a:custGeom>
            <a:grpFill/>
            <a:ln w="28575">
              <a:solidFill>
                <a:schemeClr val="tx1"/>
              </a:solidFill>
              <a:extLst>
                <a:ext uri="{C807C97D-BFC1-408E-A445-0C87EB9F89A2}">
                  <ask:lineSketchStyleProps xmlns:ask="http://schemas.microsoft.com/office/drawing/2018/sketchyshapes" sd="4197535473">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2">
            <a:extLst>
              <a:ext uri="{FF2B5EF4-FFF2-40B4-BE49-F238E27FC236}">
                <a16:creationId xmlns:a16="http://schemas.microsoft.com/office/drawing/2014/main" id="{A5368D82-D03E-41F0-89EF-6361EBDDA3F0}"/>
              </a:ext>
            </a:extLst>
          </p:cNvPr>
          <p:cNvGrpSpPr/>
          <p:nvPr/>
        </p:nvGrpSpPr>
        <p:grpSpPr>
          <a:xfrm>
            <a:off x="4700404" y="4287606"/>
            <a:ext cx="2025747" cy="447213"/>
            <a:chOff x="5212079" y="3285233"/>
            <a:chExt cx="2025747" cy="447213"/>
          </a:xfrm>
        </p:grpSpPr>
        <p:sp>
          <p:nvSpPr>
            <p:cNvPr id="196" name="Freeform: Shape 35">
              <a:extLst>
                <a:ext uri="{FF2B5EF4-FFF2-40B4-BE49-F238E27FC236}">
                  <a16:creationId xmlns:a16="http://schemas.microsoft.com/office/drawing/2014/main" id="{05E71BD4-3A97-4B7E-A033-C4AA8794F72A}"/>
                </a:ext>
              </a:extLst>
            </p:cNvPr>
            <p:cNvSpPr/>
            <p:nvPr/>
          </p:nvSpPr>
          <p:spPr>
            <a:xfrm>
              <a:off x="5383014" y="3285233"/>
              <a:ext cx="1644017" cy="432434"/>
            </a:xfrm>
            <a:custGeom>
              <a:avLst/>
              <a:gdLst>
                <a:gd name="connsiteX0" fmla="*/ 369585 w 1644017"/>
                <a:gd name="connsiteY0" fmla="*/ 420746 h 432434"/>
                <a:gd name="connsiteX1" fmla="*/ 0 w 1644017"/>
                <a:gd name="connsiteY1" fmla="*/ 0 h 432434"/>
                <a:gd name="connsiteX2" fmla="*/ 564446 w 1644017"/>
                <a:gd name="connsiteY2" fmla="*/ 4012 h 432434"/>
                <a:gd name="connsiteX3" fmla="*/ 1145332 w 1644017"/>
                <a:gd name="connsiteY3" fmla="*/ 8141 h 432434"/>
                <a:gd name="connsiteX4" fmla="*/ 1644017 w 1644017"/>
                <a:gd name="connsiteY4" fmla="*/ 11686 h 432434"/>
                <a:gd name="connsiteX5" fmla="*/ 1325408 w 1644017"/>
                <a:gd name="connsiteY5" fmla="*/ 432434 h 432434"/>
                <a:gd name="connsiteX6" fmla="*/ 857055 w 1644017"/>
                <a:gd name="connsiteY6" fmla="*/ 426707 h 432434"/>
                <a:gd name="connsiteX7" fmla="*/ 369585 w 1644017"/>
                <a:gd name="connsiteY7" fmla="*/ 420746 h 4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17" h="432434" fill="none" extrusionOk="0">
                  <a:moveTo>
                    <a:pt x="369585" y="420746"/>
                  </a:moveTo>
                  <a:cubicBezTo>
                    <a:pt x="226083" y="287590"/>
                    <a:pt x="136603" y="73381"/>
                    <a:pt x="0" y="0"/>
                  </a:cubicBezTo>
                  <a:cubicBezTo>
                    <a:pt x="224868" y="-46438"/>
                    <a:pt x="301046" y="53783"/>
                    <a:pt x="564446" y="4012"/>
                  </a:cubicBezTo>
                  <a:cubicBezTo>
                    <a:pt x="827846" y="-45759"/>
                    <a:pt x="871766" y="75324"/>
                    <a:pt x="1145332" y="8141"/>
                  </a:cubicBezTo>
                  <a:cubicBezTo>
                    <a:pt x="1418898" y="-59042"/>
                    <a:pt x="1435984" y="41604"/>
                    <a:pt x="1644017" y="11686"/>
                  </a:cubicBezTo>
                  <a:cubicBezTo>
                    <a:pt x="1521656" y="182456"/>
                    <a:pt x="1390859" y="275429"/>
                    <a:pt x="1325408" y="432434"/>
                  </a:cubicBezTo>
                  <a:cubicBezTo>
                    <a:pt x="1140248" y="446961"/>
                    <a:pt x="1036991" y="375473"/>
                    <a:pt x="857055" y="426707"/>
                  </a:cubicBezTo>
                  <a:cubicBezTo>
                    <a:pt x="677119" y="477941"/>
                    <a:pt x="597763" y="396445"/>
                    <a:pt x="369585" y="420746"/>
                  </a:cubicBezTo>
                  <a:close/>
                </a:path>
                <a:path w="1644017" h="432434" stroke="0" extrusionOk="0">
                  <a:moveTo>
                    <a:pt x="369585" y="420746"/>
                  </a:moveTo>
                  <a:cubicBezTo>
                    <a:pt x="243109" y="363914"/>
                    <a:pt x="220968" y="167725"/>
                    <a:pt x="0" y="0"/>
                  </a:cubicBezTo>
                  <a:cubicBezTo>
                    <a:pt x="165230" y="-15295"/>
                    <a:pt x="378291" y="43690"/>
                    <a:pt x="498685" y="3545"/>
                  </a:cubicBezTo>
                  <a:cubicBezTo>
                    <a:pt x="619079" y="-36600"/>
                    <a:pt x="838760" y="14488"/>
                    <a:pt x="1046691" y="7440"/>
                  </a:cubicBezTo>
                  <a:cubicBezTo>
                    <a:pt x="1254622" y="393"/>
                    <a:pt x="1503835" y="51718"/>
                    <a:pt x="1644017" y="11686"/>
                  </a:cubicBezTo>
                  <a:cubicBezTo>
                    <a:pt x="1514043" y="196882"/>
                    <a:pt x="1376258" y="320439"/>
                    <a:pt x="1325408" y="432434"/>
                  </a:cubicBezTo>
                  <a:cubicBezTo>
                    <a:pt x="1205025" y="459447"/>
                    <a:pt x="1012775" y="403326"/>
                    <a:pt x="866613" y="426824"/>
                  </a:cubicBezTo>
                  <a:cubicBezTo>
                    <a:pt x="720451" y="450322"/>
                    <a:pt x="511537" y="396120"/>
                    <a:pt x="369585" y="420746"/>
                  </a:cubicBezTo>
                  <a:close/>
                </a:path>
              </a:pathLst>
            </a:custGeom>
            <a:solidFill>
              <a:schemeClr val="accent4">
                <a:lumMod val="60000"/>
                <a:lumOff val="40000"/>
              </a:schemeClr>
            </a:solidFill>
            <a:ln>
              <a:solidFill>
                <a:schemeClr val="accent4">
                  <a:lumMod val="60000"/>
                  <a:lumOff val="40000"/>
                </a:schemeClr>
              </a:solidFill>
              <a:extLst>
                <a:ext uri="{C807C97D-BFC1-408E-A445-0C87EB9F89A2}">
                  <ask:lineSketchStyleProps xmlns:ask="http://schemas.microsoft.com/office/drawing/2018/sketchyshapes" sd="1126374995">
                    <a:custGeom>
                      <a:avLst/>
                      <a:gdLst>
                        <a:gd name="connsiteX0" fmla="*/ 407963 w 1814733"/>
                        <a:gd name="connsiteY0" fmla="*/ 506436 h 520504"/>
                        <a:gd name="connsiteX1" fmla="*/ 0 w 1814733"/>
                        <a:gd name="connsiteY1" fmla="*/ 0 h 520504"/>
                        <a:gd name="connsiteX2" fmla="*/ 1814733 w 1814733"/>
                        <a:gd name="connsiteY2" fmla="*/ 14067 h 520504"/>
                        <a:gd name="connsiteX3" fmla="*/ 1463040 w 1814733"/>
                        <a:gd name="connsiteY3" fmla="*/ 520504 h 520504"/>
                        <a:gd name="connsiteX4" fmla="*/ 407963 w 1814733"/>
                        <a:gd name="connsiteY4" fmla="*/ 506436 h 52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733" h="520504">
                          <a:moveTo>
                            <a:pt x="407963" y="506436"/>
                          </a:moveTo>
                          <a:lnTo>
                            <a:pt x="0" y="0"/>
                          </a:lnTo>
                          <a:lnTo>
                            <a:pt x="1814733" y="14067"/>
                          </a:lnTo>
                          <a:lnTo>
                            <a:pt x="1463040" y="520504"/>
                          </a:lnTo>
                          <a:lnTo>
                            <a:pt x="407963" y="50643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0">
              <a:extLst>
                <a:ext uri="{FF2B5EF4-FFF2-40B4-BE49-F238E27FC236}">
                  <a16:creationId xmlns:a16="http://schemas.microsoft.com/office/drawing/2014/main" id="{1DF66F4B-59EB-4F11-BF96-9C8814290AEC}"/>
                </a:ext>
              </a:extLst>
            </p:cNvPr>
            <p:cNvSpPr txBox="1"/>
            <p:nvPr/>
          </p:nvSpPr>
          <p:spPr>
            <a:xfrm>
              <a:off x="5212079" y="3363114"/>
              <a:ext cx="2025747" cy="369332"/>
            </a:xfrm>
            <a:prstGeom prst="rect">
              <a:avLst/>
            </a:prstGeom>
            <a:noFill/>
          </p:spPr>
          <p:txBody>
            <a:bodyPr wrap="square" rtlCol="0">
              <a:spAutoFit/>
            </a:bodyPr>
            <a:lstStyle/>
            <a:p>
              <a:pPr algn="ctr"/>
              <a:endParaRPr lang="en-US" dirty="0">
                <a:latin typeface="Hand Of Sean" panose="02000500000000000000" pitchFamily="2" charset="-128"/>
                <a:ea typeface="Hand Of Sean" panose="02000500000000000000" pitchFamily="2" charset="-128"/>
              </a:endParaRPr>
            </a:p>
          </p:txBody>
        </p:sp>
      </p:grpSp>
      <p:grpSp>
        <p:nvGrpSpPr>
          <p:cNvPr id="198" name="Group 3">
            <a:extLst>
              <a:ext uri="{FF2B5EF4-FFF2-40B4-BE49-F238E27FC236}">
                <a16:creationId xmlns:a16="http://schemas.microsoft.com/office/drawing/2014/main" id="{F6AA9580-E747-412D-8E6D-BC47767F3D00}"/>
              </a:ext>
            </a:extLst>
          </p:cNvPr>
          <p:cNvGrpSpPr/>
          <p:nvPr/>
        </p:nvGrpSpPr>
        <p:grpSpPr>
          <a:xfrm>
            <a:off x="4532834" y="3642260"/>
            <a:ext cx="2274706" cy="765561"/>
            <a:chOff x="5044509" y="2639887"/>
            <a:chExt cx="2274706" cy="765561"/>
          </a:xfrm>
        </p:grpSpPr>
        <p:sp>
          <p:nvSpPr>
            <p:cNvPr id="199" name="Freeform: Shape 36">
              <a:extLst>
                <a:ext uri="{FF2B5EF4-FFF2-40B4-BE49-F238E27FC236}">
                  <a16:creationId xmlns:a16="http://schemas.microsoft.com/office/drawing/2014/main" id="{029BEE29-4A86-41A0-980C-48006EADDB8E}"/>
                </a:ext>
              </a:extLst>
            </p:cNvPr>
            <p:cNvSpPr/>
            <p:nvPr/>
          </p:nvSpPr>
          <p:spPr>
            <a:xfrm>
              <a:off x="5044509" y="2639887"/>
              <a:ext cx="2274706" cy="765561"/>
            </a:xfrm>
            <a:custGeom>
              <a:avLst/>
              <a:gdLst>
                <a:gd name="connsiteX0" fmla="*/ 511364 w 2274706"/>
                <a:gd name="connsiteY0" fmla="*/ 685356 h 765561"/>
                <a:gd name="connsiteX1" fmla="*/ 265909 w 2274706"/>
                <a:gd name="connsiteY1" fmla="*/ 378191 h 765561"/>
                <a:gd name="connsiteX2" fmla="*/ 0 w 2274706"/>
                <a:gd name="connsiteY2" fmla="*/ 45431 h 765561"/>
                <a:gd name="connsiteX3" fmla="*/ 500432 w 2274706"/>
                <a:gd name="connsiteY3" fmla="*/ 49341 h 765561"/>
                <a:gd name="connsiteX4" fmla="*/ 1069108 w 2274706"/>
                <a:gd name="connsiteY4" fmla="*/ 53785 h 765561"/>
                <a:gd name="connsiteX5" fmla="*/ 1683275 w 2274706"/>
                <a:gd name="connsiteY5" fmla="*/ 58585 h 765561"/>
                <a:gd name="connsiteX6" fmla="*/ 2274697 w 2274706"/>
                <a:gd name="connsiteY6" fmla="*/ 63206 h 765561"/>
                <a:gd name="connsiteX7" fmla="*/ 2063096 w 2274706"/>
                <a:gd name="connsiteY7" fmla="*/ 370371 h 765561"/>
                <a:gd name="connsiteX8" fmla="*/ 1833862 w 2274706"/>
                <a:gd name="connsiteY8" fmla="*/ 703133 h 765561"/>
                <a:gd name="connsiteX9" fmla="*/ 1366580 w 2274706"/>
                <a:gd name="connsiteY9" fmla="*/ 696851 h 765561"/>
                <a:gd name="connsiteX10" fmla="*/ 952197 w 2274706"/>
                <a:gd name="connsiteY10" fmla="*/ 691281 h 765561"/>
                <a:gd name="connsiteX11" fmla="*/ 511364 w 2274706"/>
                <a:gd name="connsiteY11" fmla="*/ 685356 h 765561"/>
                <a:gd name="connsiteX0" fmla="*/ 401350 w 2274706"/>
                <a:gd name="connsiteY0" fmla="*/ 685356 h 765561"/>
                <a:gd name="connsiteX1" fmla="*/ 250568 w 2274706"/>
                <a:gd name="connsiteY1" fmla="*/ 358995 h 765561"/>
                <a:gd name="connsiteX2" fmla="*/ 0 w 2274706"/>
                <a:gd name="connsiteY2" fmla="*/ 45431 h 765561"/>
                <a:gd name="connsiteX3" fmla="*/ 614167 w 2274706"/>
                <a:gd name="connsiteY3" fmla="*/ 50230 h 765561"/>
                <a:gd name="connsiteX4" fmla="*/ 1228336 w 2274706"/>
                <a:gd name="connsiteY4" fmla="*/ 55029 h 765561"/>
                <a:gd name="connsiteX5" fmla="*/ 1774264 w 2274706"/>
                <a:gd name="connsiteY5" fmla="*/ 59296 h 765561"/>
                <a:gd name="connsiteX6" fmla="*/ 2274697 w 2274706"/>
                <a:gd name="connsiteY6" fmla="*/ 63206 h 765561"/>
                <a:gd name="connsiteX7" fmla="*/ 2054280 w 2274706"/>
                <a:gd name="connsiteY7" fmla="*/ 383170 h 765561"/>
                <a:gd name="connsiteX8" fmla="*/ 1833862 w 2274706"/>
                <a:gd name="connsiteY8" fmla="*/ 703133 h 765561"/>
                <a:gd name="connsiteX9" fmla="*/ 1419479 w 2274706"/>
                <a:gd name="connsiteY9" fmla="*/ 697563 h 765561"/>
                <a:gd name="connsiteX10" fmla="*/ 978647 w 2274706"/>
                <a:gd name="connsiteY10" fmla="*/ 691638 h 765561"/>
                <a:gd name="connsiteX11" fmla="*/ 401350 w 2274706"/>
                <a:gd name="connsiteY11" fmla="*/ 685356 h 765561"/>
                <a:gd name="connsiteX0" fmla="*/ 511364 w 2274706"/>
                <a:gd name="connsiteY0" fmla="*/ 685356 h 765561"/>
                <a:gd name="connsiteX1" fmla="*/ 210902 w 2274706"/>
                <a:gd name="connsiteY1" fmla="*/ 396150 h 765561"/>
                <a:gd name="connsiteX2" fmla="*/ 0 w 2274706"/>
                <a:gd name="connsiteY2" fmla="*/ 45431 h 765561"/>
                <a:gd name="connsiteX3" fmla="*/ 500432 w 2274706"/>
                <a:gd name="connsiteY3" fmla="*/ 49341 h 765561"/>
                <a:gd name="connsiteX4" fmla="*/ 1069108 w 2274706"/>
                <a:gd name="connsiteY4" fmla="*/ 53785 h 765561"/>
                <a:gd name="connsiteX5" fmla="*/ 1683275 w 2274706"/>
                <a:gd name="connsiteY5" fmla="*/ 58585 h 765561"/>
                <a:gd name="connsiteX6" fmla="*/ 2274697 w 2274706"/>
                <a:gd name="connsiteY6" fmla="*/ 63206 h 765561"/>
                <a:gd name="connsiteX7" fmla="*/ 2063096 w 2274706"/>
                <a:gd name="connsiteY7" fmla="*/ 370371 h 765561"/>
                <a:gd name="connsiteX8" fmla="*/ 1833862 w 2274706"/>
                <a:gd name="connsiteY8" fmla="*/ 703133 h 765561"/>
                <a:gd name="connsiteX9" fmla="*/ 1366580 w 2274706"/>
                <a:gd name="connsiteY9" fmla="*/ 696851 h 765561"/>
                <a:gd name="connsiteX10" fmla="*/ 952197 w 2274706"/>
                <a:gd name="connsiteY10" fmla="*/ 691281 h 765561"/>
                <a:gd name="connsiteX11" fmla="*/ 511364 w 2274706"/>
                <a:gd name="connsiteY11" fmla="*/ 685356 h 765561"/>
                <a:gd name="connsiteX0" fmla="*/ 511364 w 2274706"/>
                <a:gd name="connsiteY0" fmla="*/ 685356 h 765561"/>
                <a:gd name="connsiteX1" fmla="*/ 265909 w 2274706"/>
                <a:gd name="connsiteY1" fmla="*/ 378191 h 765561"/>
                <a:gd name="connsiteX2" fmla="*/ 0 w 2274706"/>
                <a:gd name="connsiteY2" fmla="*/ 45431 h 765561"/>
                <a:gd name="connsiteX3" fmla="*/ 500432 w 2274706"/>
                <a:gd name="connsiteY3" fmla="*/ 49341 h 765561"/>
                <a:gd name="connsiteX4" fmla="*/ 1069108 w 2274706"/>
                <a:gd name="connsiteY4" fmla="*/ 53785 h 765561"/>
                <a:gd name="connsiteX5" fmla="*/ 1683275 w 2274706"/>
                <a:gd name="connsiteY5" fmla="*/ 58585 h 765561"/>
                <a:gd name="connsiteX6" fmla="*/ 2274697 w 2274706"/>
                <a:gd name="connsiteY6" fmla="*/ 63206 h 765561"/>
                <a:gd name="connsiteX7" fmla="*/ 2063096 w 2274706"/>
                <a:gd name="connsiteY7" fmla="*/ 370371 h 765561"/>
                <a:gd name="connsiteX8" fmla="*/ 1971380 w 2274706"/>
                <a:gd name="connsiteY8" fmla="*/ 685176 h 765561"/>
                <a:gd name="connsiteX9" fmla="*/ 1366580 w 2274706"/>
                <a:gd name="connsiteY9" fmla="*/ 696851 h 765561"/>
                <a:gd name="connsiteX10" fmla="*/ 952197 w 2274706"/>
                <a:gd name="connsiteY10" fmla="*/ 691281 h 765561"/>
                <a:gd name="connsiteX11" fmla="*/ 511364 w 2274706"/>
                <a:gd name="connsiteY11" fmla="*/ 685356 h 765561"/>
                <a:gd name="connsiteX0" fmla="*/ 511364 w 2274706"/>
                <a:gd name="connsiteY0" fmla="*/ 685356 h 765561"/>
                <a:gd name="connsiteX1" fmla="*/ 265909 w 2274706"/>
                <a:gd name="connsiteY1" fmla="*/ 378191 h 765561"/>
                <a:gd name="connsiteX2" fmla="*/ 0 w 2274706"/>
                <a:gd name="connsiteY2" fmla="*/ 45431 h 765561"/>
                <a:gd name="connsiteX3" fmla="*/ 500432 w 2274706"/>
                <a:gd name="connsiteY3" fmla="*/ 49341 h 765561"/>
                <a:gd name="connsiteX4" fmla="*/ 1069108 w 2274706"/>
                <a:gd name="connsiteY4" fmla="*/ 53785 h 765561"/>
                <a:gd name="connsiteX5" fmla="*/ 1683275 w 2274706"/>
                <a:gd name="connsiteY5" fmla="*/ 58585 h 765561"/>
                <a:gd name="connsiteX6" fmla="*/ 2274697 w 2274706"/>
                <a:gd name="connsiteY6" fmla="*/ 63206 h 765561"/>
                <a:gd name="connsiteX7" fmla="*/ 2063096 w 2274706"/>
                <a:gd name="connsiteY7" fmla="*/ 370371 h 765561"/>
                <a:gd name="connsiteX8" fmla="*/ 1833862 w 2274706"/>
                <a:gd name="connsiteY8" fmla="*/ 703133 h 765561"/>
                <a:gd name="connsiteX9" fmla="*/ 1366580 w 2274706"/>
                <a:gd name="connsiteY9" fmla="*/ 696851 h 765561"/>
                <a:gd name="connsiteX10" fmla="*/ 952197 w 2274706"/>
                <a:gd name="connsiteY10" fmla="*/ 691281 h 765561"/>
                <a:gd name="connsiteX11" fmla="*/ 511364 w 2274706"/>
                <a:gd name="connsiteY11" fmla="*/ 685356 h 7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4706" h="765561" fill="none" extrusionOk="0">
                  <a:moveTo>
                    <a:pt x="511364" y="685356"/>
                  </a:moveTo>
                  <a:cubicBezTo>
                    <a:pt x="389832" y="639297"/>
                    <a:pt x="310728" y="435741"/>
                    <a:pt x="265909" y="378191"/>
                  </a:cubicBezTo>
                  <a:cubicBezTo>
                    <a:pt x="136303" y="254490"/>
                    <a:pt x="176384" y="67216"/>
                    <a:pt x="0" y="45431"/>
                  </a:cubicBezTo>
                  <a:cubicBezTo>
                    <a:pt x="145125" y="53158"/>
                    <a:pt x="242162" y="101545"/>
                    <a:pt x="500432" y="49341"/>
                  </a:cubicBezTo>
                  <a:cubicBezTo>
                    <a:pt x="699157" y="-73689"/>
                    <a:pt x="853982" y="195924"/>
                    <a:pt x="1069108" y="53785"/>
                  </a:cubicBezTo>
                  <a:cubicBezTo>
                    <a:pt x="1207685" y="71580"/>
                    <a:pt x="1393047" y="218181"/>
                    <a:pt x="1683275" y="58585"/>
                  </a:cubicBezTo>
                  <a:cubicBezTo>
                    <a:pt x="1900192" y="-117157"/>
                    <a:pt x="1979813" y="49433"/>
                    <a:pt x="2274697" y="63206"/>
                  </a:cubicBezTo>
                  <a:cubicBezTo>
                    <a:pt x="2163203" y="221862"/>
                    <a:pt x="2128688" y="240131"/>
                    <a:pt x="2063096" y="370371"/>
                  </a:cubicBezTo>
                  <a:cubicBezTo>
                    <a:pt x="2016045" y="430416"/>
                    <a:pt x="1984882" y="559592"/>
                    <a:pt x="1833862" y="703133"/>
                  </a:cubicBezTo>
                  <a:cubicBezTo>
                    <a:pt x="1623392" y="739041"/>
                    <a:pt x="1467775" y="651548"/>
                    <a:pt x="1366580" y="696851"/>
                  </a:cubicBezTo>
                  <a:cubicBezTo>
                    <a:pt x="1219070" y="790698"/>
                    <a:pt x="1058903" y="587714"/>
                    <a:pt x="952197" y="691281"/>
                  </a:cubicBezTo>
                  <a:cubicBezTo>
                    <a:pt x="940688" y="745067"/>
                    <a:pt x="631614" y="691321"/>
                    <a:pt x="511364" y="685356"/>
                  </a:cubicBezTo>
                  <a:close/>
                </a:path>
                <a:path w="2274706" h="765561" stroke="0" extrusionOk="0">
                  <a:moveTo>
                    <a:pt x="401350" y="685356"/>
                  </a:moveTo>
                  <a:cubicBezTo>
                    <a:pt x="320382" y="604128"/>
                    <a:pt x="351624" y="504073"/>
                    <a:pt x="250568" y="358995"/>
                  </a:cubicBezTo>
                  <a:cubicBezTo>
                    <a:pt x="194344" y="331554"/>
                    <a:pt x="93845" y="139987"/>
                    <a:pt x="0" y="45431"/>
                  </a:cubicBezTo>
                  <a:cubicBezTo>
                    <a:pt x="47976" y="-154537"/>
                    <a:pt x="146546" y="286299"/>
                    <a:pt x="614167" y="50230"/>
                  </a:cubicBezTo>
                  <a:cubicBezTo>
                    <a:pt x="875641" y="-51731"/>
                    <a:pt x="968554" y="1746"/>
                    <a:pt x="1228336" y="55029"/>
                  </a:cubicBezTo>
                  <a:cubicBezTo>
                    <a:pt x="1440949" y="80519"/>
                    <a:pt x="1591455" y="255455"/>
                    <a:pt x="1774264" y="59296"/>
                  </a:cubicBezTo>
                  <a:cubicBezTo>
                    <a:pt x="1976083" y="56396"/>
                    <a:pt x="2211358" y="158733"/>
                    <a:pt x="2274697" y="63206"/>
                  </a:cubicBezTo>
                  <a:cubicBezTo>
                    <a:pt x="2293941" y="94065"/>
                    <a:pt x="2100367" y="264003"/>
                    <a:pt x="2054280" y="383170"/>
                  </a:cubicBezTo>
                  <a:cubicBezTo>
                    <a:pt x="2011988" y="501705"/>
                    <a:pt x="1949617" y="602787"/>
                    <a:pt x="1833862" y="703133"/>
                  </a:cubicBezTo>
                  <a:cubicBezTo>
                    <a:pt x="1696153" y="827303"/>
                    <a:pt x="1542691" y="751866"/>
                    <a:pt x="1419479" y="697563"/>
                  </a:cubicBezTo>
                  <a:cubicBezTo>
                    <a:pt x="1275192" y="850648"/>
                    <a:pt x="1147784" y="745398"/>
                    <a:pt x="978647" y="691638"/>
                  </a:cubicBezTo>
                  <a:cubicBezTo>
                    <a:pt x="761968" y="704357"/>
                    <a:pt x="577642" y="607677"/>
                    <a:pt x="401350" y="685356"/>
                  </a:cubicBezTo>
                  <a:close/>
                </a:path>
                <a:path w="2274706" h="765561" fill="none" stroke="0" extrusionOk="0">
                  <a:moveTo>
                    <a:pt x="511364" y="685356"/>
                  </a:moveTo>
                  <a:cubicBezTo>
                    <a:pt x="411020" y="625137"/>
                    <a:pt x="267520" y="444289"/>
                    <a:pt x="210902" y="396150"/>
                  </a:cubicBezTo>
                  <a:cubicBezTo>
                    <a:pt x="141502" y="451813"/>
                    <a:pt x="123502" y="228636"/>
                    <a:pt x="0" y="45431"/>
                  </a:cubicBezTo>
                  <a:cubicBezTo>
                    <a:pt x="186422" y="69684"/>
                    <a:pt x="274876" y="68607"/>
                    <a:pt x="500432" y="49341"/>
                  </a:cubicBezTo>
                  <a:cubicBezTo>
                    <a:pt x="710048" y="19214"/>
                    <a:pt x="839530" y="167095"/>
                    <a:pt x="1069108" y="53785"/>
                  </a:cubicBezTo>
                  <a:cubicBezTo>
                    <a:pt x="1214590" y="114340"/>
                    <a:pt x="1339620" y="162896"/>
                    <a:pt x="1683275" y="58585"/>
                  </a:cubicBezTo>
                  <a:cubicBezTo>
                    <a:pt x="1915349" y="-56296"/>
                    <a:pt x="1999011" y="120222"/>
                    <a:pt x="2274697" y="63206"/>
                  </a:cubicBezTo>
                  <a:cubicBezTo>
                    <a:pt x="2249031" y="260567"/>
                    <a:pt x="2136681" y="280984"/>
                    <a:pt x="2063096" y="370371"/>
                  </a:cubicBezTo>
                  <a:cubicBezTo>
                    <a:pt x="2029440" y="467471"/>
                    <a:pt x="1974731" y="539653"/>
                    <a:pt x="1833862" y="703133"/>
                  </a:cubicBezTo>
                  <a:cubicBezTo>
                    <a:pt x="1676463" y="717982"/>
                    <a:pt x="1495295" y="551577"/>
                    <a:pt x="1366580" y="696851"/>
                  </a:cubicBezTo>
                  <a:cubicBezTo>
                    <a:pt x="1210829" y="716868"/>
                    <a:pt x="1053045" y="610830"/>
                    <a:pt x="952197" y="691281"/>
                  </a:cubicBezTo>
                  <a:cubicBezTo>
                    <a:pt x="855045" y="784427"/>
                    <a:pt x="797949" y="616709"/>
                    <a:pt x="511364" y="685356"/>
                  </a:cubicBezTo>
                  <a:close/>
                </a:path>
                <a:path w="2274706" h="765561" fill="none" stroke="0" extrusionOk="0">
                  <a:moveTo>
                    <a:pt x="511364" y="685356"/>
                  </a:moveTo>
                  <a:cubicBezTo>
                    <a:pt x="425503" y="622589"/>
                    <a:pt x="318038" y="419922"/>
                    <a:pt x="265909" y="378191"/>
                  </a:cubicBezTo>
                  <a:cubicBezTo>
                    <a:pt x="219649" y="290733"/>
                    <a:pt x="153306" y="161885"/>
                    <a:pt x="0" y="45431"/>
                  </a:cubicBezTo>
                  <a:cubicBezTo>
                    <a:pt x="163987" y="29988"/>
                    <a:pt x="278932" y="91551"/>
                    <a:pt x="500432" y="49341"/>
                  </a:cubicBezTo>
                  <a:cubicBezTo>
                    <a:pt x="739156" y="47773"/>
                    <a:pt x="850566" y="114260"/>
                    <a:pt x="1069108" y="53785"/>
                  </a:cubicBezTo>
                  <a:cubicBezTo>
                    <a:pt x="1249421" y="37902"/>
                    <a:pt x="1409018" y="122516"/>
                    <a:pt x="1683275" y="58585"/>
                  </a:cubicBezTo>
                  <a:cubicBezTo>
                    <a:pt x="1955616" y="-23993"/>
                    <a:pt x="2022461" y="139230"/>
                    <a:pt x="2274697" y="63206"/>
                  </a:cubicBezTo>
                  <a:cubicBezTo>
                    <a:pt x="2174844" y="186611"/>
                    <a:pt x="2089724" y="253785"/>
                    <a:pt x="2063096" y="370371"/>
                  </a:cubicBezTo>
                  <a:cubicBezTo>
                    <a:pt x="1995601" y="467362"/>
                    <a:pt x="2077071" y="491627"/>
                    <a:pt x="1971380" y="685176"/>
                  </a:cubicBezTo>
                  <a:cubicBezTo>
                    <a:pt x="1779400" y="656962"/>
                    <a:pt x="1461741" y="611269"/>
                    <a:pt x="1366580" y="696851"/>
                  </a:cubicBezTo>
                  <a:cubicBezTo>
                    <a:pt x="1154773" y="792668"/>
                    <a:pt x="1059990" y="636412"/>
                    <a:pt x="952197" y="691281"/>
                  </a:cubicBezTo>
                  <a:cubicBezTo>
                    <a:pt x="861278" y="820743"/>
                    <a:pt x="649899" y="663327"/>
                    <a:pt x="511364" y="685356"/>
                  </a:cubicBezTo>
                  <a:close/>
                </a:path>
                <a:path w="2274706" h="765561" fill="none" stroke="0" extrusionOk="0">
                  <a:moveTo>
                    <a:pt x="511364" y="685356"/>
                  </a:moveTo>
                  <a:cubicBezTo>
                    <a:pt x="378363" y="637493"/>
                    <a:pt x="311841" y="456311"/>
                    <a:pt x="265909" y="378191"/>
                  </a:cubicBezTo>
                  <a:cubicBezTo>
                    <a:pt x="209461" y="277552"/>
                    <a:pt x="196719" y="86307"/>
                    <a:pt x="0" y="45431"/>
                  </a:cubicBezTo>
                  <a:cubicBezTo>
                    <a:pt x="135368" y="77305"/>
                    <a:pt x="252228" y="29171"/>
                    <a:pt x="500432" y="49341"/>
                  </a:cubicBezTo>
                  <a:cubicBezTo>
                    <a:pt x="711604" y="-67206"/>
                    <a:pt x="903932" y="174590"/>
                    <a:pt x="1069108" y="53785"/>
                  </a:cubicBezTo>
                  <a:cubicBezTo>
                    <a:pt x="1221537" y="83435"/>
                    <a:pt x="1363597" y="301798"/>
                    <a:pt x="1683275" y="58585"/>
                  </a:cubicBezTo>
                  <a:cubicBezTo>
                    <a:pt x="1925734" y="-45371"/>
                    <a:pt x="2017803" y="100679"/>
                    <a:pt x="2274697" y="63206"/>
                  </a:cubicBezTo>
                  <a:cubicBezTo>
                    <a:pt x="2197918" y="204663"/>
                    <a:pt x="2123023" y="228659"/>
                    <a:pt x="2063096" y="370371"/>
                  </a:cubicBezTo>
                  <a:cubicBezTo>
                    <a:pt x="1997481" y="469435"/>
                    <a:pt x="1960839" y="534845"/>
                    <a:pt x="1833862" y="703133"/>
                  </a:cubicBezTo>
                  <a:cubicBezTo>
                    <a:pt x="1704255" y="756050"/>
                    <a:pt x="1516779" y="673256"/>
                    <a:pt x="1366580" y="696851"/>
                  </a:cubicBezTo>
                  <a:cubicBezTo>
                    <a:pt x="1218259" y="772088"/>
                    <a:pt x="1050298" y="587741"/>
                    <a:pt x="952197" y="691281"/>
                  </a:cubicBezTo>
                  <a:cubicBezTo>
                    <a:pt x="925849" y="742304"/>
                    <a:pt x="674316" y="738149"/>
                    <a:pt x="511364" y="685356"/>
                  </a:cubicBezTo>
                  <a:close/>
                </a:path>
                <a:path w="2274706" h="765561" fill="none" stroke="0" extrusionOk="0">
                  <a:moveTo>
                    <a:pt x="511364" y="685356"/>
                  </a:moveTo>
                  <a:cubicBezTo>
                    <a:pt x="396223" y="632364"/>
                    <a:pt x="308645" y="453089"/>
                    <a:pt x="265909" y="378191"/>
                  </a:cubicBezTo>
                  <a:cubicBezTo>
                    <a:pt x="218694" y="267680"/>
                    <a:pt x="190169" y="113479"/>
                    <a:pt x="0" y="45431"/>
                  </a:cubicBezTo>
                  <a:cubicBezTo>
                    <a:pt x="120002" y="49575"/>
                    <a:pt x="274998" y="75965"/>
                    <a:pt x="500432" y="49341"/>
                  </a:cubicBezTo>
                  <a:cubicBezTo>
                    <a:pt x="730018" y="-56478"/>
                    <a:pt x="846973" y="150945"/>
                    <a:pt x="1069108" y="53785"/>
                  </a:cubicBezTo>
                  <a:cubicBezTo>
                    <a:pt x="1216168" y="99532"/>
                    <a:pt x="1379707" y="234039"/>
                    <a:pt x="1683275" y="58585"/>
                  </a:cubicBezTo>
                  <a:cubicBezTo>
                    <a:pt x="1885599" y="-74963"/>
                    <a:pt x="1997038" y="86321"/>
                    <a:pt x="2274697" y="63206"/>
                  </a:cubicBezTo>
                  <a:cubicBezTo>
                    <a:pt x="2186049" y="218602"/>
                    <a:pt x="2112711" y="249235"/>
                    <a:pt x="2063096" y="370371"/>
                  </a:cubicBezTo>
                  <a:cubicBezTo>
                    <a:pt x="2005005" y="440764"/>
                    <a:pt x="1959355" y="536530"/>
                    <a:pt x="1833862" y="703133"/>
                  </a:cubicBezTo>
                  <a:cubicBezTo>
                    <a:pt x="1629714" y="735205"/>
                    <a:pt x="1458910" y="635031"/>
                    <a:pt x="1366580" y="696851"/>
                  </a:cubicBezTo>
                  <a:cubicBezTo>
                    <a:pt x="1188655" y="765651"/>
                    <a:pt x="1109010" y="605661"/>
                    <a:pt x="952197" y="691281"/>
                  </a:cubicBezTo>
                  <a:cubicBezTo>
                    <a:pt x="896920" y="765832"/>
                    <a:pt x="685554" y="667821"/>
                    <a:pt x="511364" y="685356"/>
                  </a:cubicBezTo>
                  <a:close/>
                </a:path>
              </a:pathLst>
            </a:custGeom>
            <a:solidFill>
              <a:srgbClr val="FFC000"/>
            </a:solidFill>
            <a:ln>
              <a:solidFill>
                <a:srgbClr val="FFC000"/>
              </a:solidFill>
              <a:extLst>
                <a:ext uri="{C807C97D-BFC1-408E-A445-0C87EB9F89A2}">
                  <ask:lineSketchStyleProps xmlns:ask="http://schemas.microsoft.com/office/drawing/2018/sketchyshapes" sd="1126374995">
                    <a:custGeom>
                      <a:avLst/>
                      <a:gdLst>
                        <a:gd name="connsiteX0" fmla="*/ 523114 w 2327260"/>
                        <a:gd name="connsiteY0" fmla="*/ 536774 h 589723"/>
                        <a:gd name="connsiteX1" fmla="*/ 272019 w 2327260"/>
                        <a:gd name="connsiteY1" fmla="*/ 296155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1875998 w 2327260"/>
                        <a:gd name="connsiteY8" fmla="*/ 550700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410572 w 2327260"/>
                        <a:gd name="connsiteY0" fmla="*/ 536774 h 589723"/>
                        <a:gd name="connsiteX1" fmla="*/ 256326 w 2327260"/>
                        <a:gd name="connsiteY1" fmla="*/ 281117 h 589723"/>
                        <a:gd name="connsiteX2" fmla="*/ 0 w 2327260"/>
                        <a:gd name="connsiteY2" fmla="*/ 35485 h 589723"/>
                        <a:gd name="connsiteX3" fmla="*/ 628279 w 2327260"/>
                        <a:gd name="connsiteY3" fmla="*/ 39244 h 589723"/>
                        <a:gd name="connsiteX4" fmla="*/ 1256559 w 2327260"/>
                        <a:gd name="connsiteY4" fmla="*/ 43004 h 589723"/>
                        <a:gd name="connsiteX5" fmla="*/ 1815030 w 2327260"/>
                        <a:gd name="connsiteY5" fmla="*/ 46346 h 589723"/>
                        <a:gd name="connsiteX6" fmla="*/ 2326961 w 2327260"/>
                        <a:gd name="connsiteY6" fmla="*/ 49409 h 589723"/>
                        <a:gd name="connsiteX7" fmla="*/ 2101480 w 2327260"/>
                        <a:gd name="connsiteY7" fmla="*/ 300055 h 589723"/>
                        <a:gd name="connsiteX8" fmla="*/ 1875998 w 2327260"/>
                        <a:gd name="connsiteY8" fmla="*/ 550700 h 589723"/>
                        <a:gd name="connsiteX9" fmla="*/ 1452094 w 2327260"/>
                        <a:gd name="connsiteY9" fmla="*/ 546337 h 589723"/>
                        <a:gd name="connsiteX10" fmla="*/ 1001133 w 2327260"/>
                        <a:gd name="connsiteY10" fmla="*/ 541695 h 589723"/>
                        <a:gd name="connsiteX11" fmla="*/ 410572 w 2327260"/>
                        <a:gd name="connsiteY11" fmla="*/ 536774 h 589723"/>
                        <a:gd name="connsiteX0" fmla="*/ 523114 w 2327260"/>
                        <a:gd name="connsiteY0" fmla="*/ 536774 h 589723"/>
                        <a:gd name="connsiteX1" fmla="*/ 215748 w 2327260"/>
                        <a:gd name="connsiteY1" fmla="*/ 310223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1875998 w 2327260"/>
                        <a:gd name="connsiteY8" fmla="*/ 550700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523114 w 2327260"/>
                        <a:gd name="connsiteY0" fmla="*/ 536774 h 589723"/>
                        <a:gd name="connsiteX1" fmla="*/ 272019 w 2327260"/>
                        <a:gd name="connsiteY1" fmla="*/ 296155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2016675 w 2327260"/>
                        <a:gd name="connsiteY8" fmla="*/ 536633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410572 w 2326970"/>
                        <a:gd name="connsiteY0" fmla="*/ 536878 h 599707"/>
                        <a:gd name="connsiteX1" fmla="*/ 256326 w 2326970"/>
                        <a:gd name="connsiteY1" fmla="*/ 281221 h 599707"/>
                        <a:gd name="connsiteX2" fmla="*/ 0 w 2326970"/>
                        <a:gd name="connsiteY2" fmla="*/ 35589 h 599707"/>
                        <a:gd name="connsiteX3" fmla="*/ 628279 w 2326970"/>
                        <a:gd name="connsiteY3" fmla="*/ 39348 h 599707"/>
                        <a:gd name="connsiteX4" fmla="*/ 1256559 w 2326970"/>
                        <a:gd name="connsiteY4" fmla="*/ 43108 h 599707"/>
                        <a:gd name="connsiteX5" fmla="*/ 1815030 w 2326970"/>
                        <a:gd name="connsiteY5" fmla="*/ 46450 h 599707"/>
                        <a:gd name="connsiteX6" fmla="*/ 2326961 w 2326970"/>
                        <a:gd name="connsiteY6" fmla="*/ 49513 h 599707"/>
                        <a:gd name="connsiteX7" fmla="*/ 2101480 w 2326970"/>
                        <a:gd name="connsiteY7" fmla="*/ 300159 h 599707"/>
                        <a:gd name="connsiteX8" fmla="*/ 1875998 w 2326970"/>
                        <a:gd name="connsiteY8" fmla="*/ 550804 h 599707"/>
                        <a:gd name="connsiteX9" fmla="*/ 1452094 w 2326970"/>
                        <a:gd name="connsiteY9" fmla="*/ 546441 h 599707"/>
                        <a:gd name="connsiteX10" fmla="*/ 1001133 w 2326970"/>
                        <a:gd name="connsiteY10" fmla="*/ 541799 h 599707"/>
                        <a:gd name="connsiteX11" fmla="*/ 410572 w 2326970"/>
                        <a:gd name="connsiteY11" fmla="*/ 536878 h 599707"/>
                        <a:gd name="connsiteX0" fmla="*/ 523114 w 2326970"/>
                        <a:gd name="connsiteY0" fmla="*/ 536878 h 599707"/>
                        <a:gd name="connsiteX1" fmla="*/ 215748 w 2326970"/>
                        <a:gd name="connsiteY1" fmla="*/ 310327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2016675 w 2326970"/>
                        <a:gd name="connsiteY8" fmla="*/ 536737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970" h="599707" fill="none" extrusionOk="0">
                          <a:moveTo>
                            <a:pt x="523114" y="536878"/>
                          </a:moveTo>
                          <a:cubicBezTo>
                            <a:pt x="411954" y="494386"/>
                            <a:pt x="322510" y="341937"/>
                            <a:pt x="272019" y="296259"/>
                          </a:cubicBezTo>
                          <a:cubicBezTo>
                            <a:pt x="173759" y="221760"/>
                            <a:pt x="175900" y="58165"/>
                            <a:pt x="0" y="35589"/>
                          </a:cubicBezTo>
                          <a:cubicBezTo>
                            <a:pt x="154728" y="37420"/>
                            <a:pt x="262582" y="80396"/>
                            <a:pt x="511931" y="38652"/>
                          </a:cubicBezTo>
                          <a:cubicBezTo>
                            <a:pt x="717764" y="-47342"/>
                            <a:pt x="873120" y="116164"/>
                            <a:pt x="1093672" y="42133"/>
                          </a:cubicBezTo>
                          <a:cubicBezTo>
                            <a:pt x="1246821" y="48537"/>
                            <a:pt x="1424240" y="161019"/>
                            <a:pt x="1721951" y="45893"/>
                          </a:cubicBezTo>
                          <a:cubicBezTo>
                            <a:pt x="1968863" y="-62934"/>
                            <a:pt x="2049156" y="75269"/>
                            <a:pt x="2326961" y="49513"/>
                          </a:cubicBezTo>
                          <a:cubicBezTo>
                            <a:pt x="2229113" y="167112"/>
                            <a:pt x="2171764" y="198360"/>
                            <a:pt x="2110499" y="290133"/>
                          </a:cubicBezTo>
                          <a:cubicBezTo>
                            <a:pt x="2063021" y="346065"/>
                            <a:pt x="2008195" y="426781"/>
                            <a:pt x="1875998" y="550804"/>
                          </a:cubicBezTo>
                          <a:cubicBezTo>
                            <a:pt x="1666592" y="582226"/>
                            <a:pt x="1500038" y="507360"/>
                            <a:pt x="1397979" y="545883"/>
                          </a:cubicBezTo>
                          <a:cubicBezTo>
                            <a:pt x="1245928" y="611472"/>
                            <a:pt x="1094928" y="477080"/>
                            <a:pt x="974075" y="541520"/>
                          </a:cubicBezTo>
                          <a:cubicBezTo>
                            <a:pt x="920841" y="588453"/>
                            <a:pt x="677027" y="523240"/>
                            <a:pt x="523114" y="536878"/>
                          </a:cubicBezTo>
                          <a:close/>
                        </a:path>
                        <a:path w="2326970" h="599707" stroke="0" extrusionOk="0">
                          <a:moveTo>
                            <a:pt x="410572" y="536878"/>
                          </a:moveTo>
                          <a:cubicBezTo>
                            <a:pt x="321292" y="485695"/>
                            <a:pt x="336871" y="382218"/>
                            <a:pt x="256326" y="281221"/>
                          </a:cubicBezTo>
                          <a:cubicBezTo>
                            <a:pt x="198615" y="255896"/>
                            <a:pt x="82419" y="95926"/>
                            <a:pt x="0" y="35589"/>
                          </a:cubicBezTo>
                          <a:cubicBezTo>
                            <a:pt x="87570" y="-67833"/>
                            <a:pt x="191300" y="183420"/>
                            <a:pt x="628279" y="39348"/>
                          </a:cubicBezTo>
                          <a:cubicBezTo>
                            <a:pt x="914743" y="-41699"/>
                            <a:pt x="980014" y="24596"/>
                            <a:pt x="1256559" y="43108"/>
                          </a:cubicBezTo>
                          <a:cubicBezTo>
                            <a:pt x="1497773" y="67382"/>
                            <a:pt x="1619325" y="174235"/>
                            <a:pt x="1815030" y="46450"/>
                          </a:cubicBezTo>
                          <a:cubicBezTo>
                            <a:pt x="2024710" y="21236"/>
                            <a:pt x="2253282" y="116366"/>
                            <a:pt x="2326961" y="49513"/>
                          </a:cubicBezTo>
                          <a:cubicBezTo>
                            <a:pt x="2328459" y="86066"/>
                            <a:pt x="2155711" y="203313"/>
                            <a:pt x="2101480" y="300159"/>
                          </a:cubicBezTo>
                          <a:cubicBezTo>
                            <a:pt x="2054833" y="399011"/>
                            <a:pt x="1987022" y="459938"/>
                            <a:pt x="1875998" y="550804"/>
                          </a:cubicBezTo>
                          <a:cubicBezTo>
                            <a:pt x="1717839" y="634600"/>
                            <a:pt x="1587610" y="575210"/>
                            <a:pt x="1452094" y="546441"/>
                          </a:cubicBezTo>
                          <a:cubicBezTo>
                            <a:pt x="1305884" y="650514"/>
                            <a:pt x="1163776" y="575910"/>
                            <a:pt x="1001133" y="541799"/>
                          </a:cubicBezTo>
                          <a:cubicBezTo>
                            <a:pt x="795334" y="547606"/>
                            <a:pt x="585251" y="485203"/>
                            <a:pt x="410572" y="536878"/>
                          </a:cubicBezTo>
                          <a:close/>
                        </a:path>
                        <a:path w="2326970" h="599707" fill="none" stroke="0" extrusionOk="0">
                          <a:moveTo>
                            <a:pt x="523114" y="536878"/>
                          </a:moveTo>
                          <a:cubicBezTo>
                            <a:pt x="398457" y="478489"/>
                            <a:pt x="277778" y="360361"/>
                            <a:pt x="215748" y="310327"/>
                          </a:cubicBezTo>
                          <a:cubicBezTo>
                            <a:pt x="139919" y="315890"/>
                            <a:pt x="140764" y="165177"/>
                            <a:pt x="0" y="35589"/>
                          </a:cubicBezTo>
                          <a:cubicBezTo>
                            <a:pt x="171890" y="36818"/>
                            <a:pt x="287148" y="49465"/>
                            <a:pt x="511931" y="38652"/>
                          </a:cubicBezTo>
                          <a:cubicBezTo>
                            <a:pt x="741806" y="45820"/>
                            <a:pt x="868947" y="106388"/>
                            <a:pt x="1093672" y="42133"/>
                          </a:cubicBezTo>
                          <a:cubicBezTo>
                            <a:pt x="1247139" y="74389"/>
                            <a:pt x="1403274" y="133587"/>
                            <a:pt x="1721951" y="45893"/>
                          </a:cubicBezTo>
                          <a:cubicBezTo>
                            <a:pt x="1978088" y="-15644"/>
                            <a:pt x="2049229" y="92719"/>
                            <a:pt x="2326961" y="49513"/>
                          </a:cubicBezTo>
                          <a:cubicBezTo>
                            <a:pt x="2296048" y="189155"/>
                            <a:pt x="2169591" y="209017"/>
                            <a:pt x="2110499" y="290133"/>
                          </a:cubicBezTo>
                          <a:cubicBezTo>
                            <a:pt x="2062172" y="371275"/>
                            <a:pt x="2002307" y="414830"/>
                            <a:pt x="1875998" y="550804"/>
                          </a:cubicBezTo>
                          <a:cubicBezTo>
                            <a:pt x="1698447" y="559853"/>
                            <a:pt x="1547912" y="462474"/>
                            <a:pt x="1397979" y="545883"/>
                          </a:cubicBezTo>
                          <a:cubicBezTo>
                            <a:pt x="1223771" y="554286"/>
                            <a:pt x="1080109" y="486889"/>
                            <a:pt x="974075" y="541520"/>
                          </a:cubicBezTo>
                          <a:cubicBezTo>
                            <a:pt x="890539" y="607081"/>
                            <a:pt x="804497" y="485070"/>
                            <a:pt x="523114" y="536878"/>
                          </a:cubicBezTo>
                          <a:close/>
                        </a:path>
                        <a:path w="2326970" h="599707" fill="none" stroke="0" extrusionOk="0">
                          <a:moveTo>
                            <a:pt x="523114" y="536878"/>
                          </a:moveTo>
                          <a:cubicBezTo>
                            <a:pt x="410497" y="489370"/>
                            <a:pt x="327309" y="344255"/>
                            <a:pt x="272019" y="296259"/>
                          </a:cubicBezTo>
                          <a:cubicBezTo>
                            <a:pt x="210990" y="240147"/>
                            <a:pt x="165548" y="104828"/>
                            <a:pt x="0" y="35589"/>
                          </a:cubicBezTo>
                          <a:cubicBezTo>
                            <a:pt x="171121" y="25939"/>
                            <a:pt x="275030" y="72108"/>
                            <a:pt x="511931" y="38652"/>
                          </a:cubicBezTo>
                          <a:cubicBezTo>
                            <a:pt x="768714" y="16973"/>
                            <a:pt x="858632" y="81301"/>
                            <a:pt x="1093672" y="42133"/>
                          </a:cubicBezTo>
                          <a:cubicBezTo>
                            <a:pt x="1274750" y="43097"/>
                            <a:pt x="1446308" y="118389"/>
                            <a:pt x="1721951" y="45893"/>
                          </a:cubicBezTo>
                          <a:cubicBezTo>
                            <a:pt x="1997811" y="-11935"/>
                            <a:pt x="2051767" y="82497"/>
                            <a:pt x="2326961" y="49513"/>
                          </a:cubicBezTo>
                          <a:cubicBezTo>
                            <a:pt x="2237404" y="141305"/>
                            <a:pt x="2151002" y="218734"/>
                            <a:pt x="2110499" y="290133"/>
                          </a:cubicBezTo>
                          <a:cubicBezTo>
                            <a:pt x="2051151" y="351296"/>
                            <a:pt x="2118632" y="385253"/>
                            <a:pt x="2016675" y="536737"/>
                          </a:cubicBezTo>
                          <a:cubicBezTo>
                            <a:pt x="1828143" y="522569"/>
                            <a:pt x="1496582" y="497194"/>
                            <a:pt x="1397979" y="545883"/>
                          </a:cubicBezTo>
                          <a:cubicBezTo>
                            <a:pt x="1197837" y="616839"/>
                            <a:pt x="1089504" y="497685"/>
                            <a:pt x="974075" y="541520"/>
                          </a:cubicBezTo>
                          <a:cubicBezTo>
                            <a:pt x="878962" y="599352"/>
                            <a:pt x="720981" y="503472"/>
                            <a:pt x="523114" y="536878"/>
                          </a:cubicBezTo>
                          <a:close/>
                        </a:path>
                        <a:path w="2326970" h="599707" fill="none" stroke="0" extrusionOk="0">
                          <a:moveTo>
                            <a:pt x="523114" y="536878"/>
                          </a:moveTo>
                          <a:cubicBezTo>
                            <a:pt x="398937" y="501658"/>
                            <a:pt x="309155" y="349000"/>
                            <a:pt x="272019" y="296259"/>
                          </a:cubicBezTo>
                          <a:cubicBezTo>
                            <a:pt x="203173" y="212429"/>
                            <a:pt x="190341" y="99200"/>
                            <a:pt x="0" y="35589"/>
                          </a:cubicBezTo>
                          <a:cubicBezTo>
                            <a:pt x="148101" y="44300"/>
                            <a:pt x="281925" y="34161"/>
                            <a:pt x="511931" y="38652"/>
                          </a:cubicBezTo>
                          <a:cubicBezTo>
                            <a:pt x="722851" y="-46551"/>
                            <a:pt x="877800" y="131508"/>
                            <a:pt x="1093672" y="42133"/>
                          </a:cubicBezTo>
                          <a:cubicBezTo>
                            <a:pt x="1246658" y="102726"/>
                            <a:pt x="1424765" y="193509"/>
                            <a:pt x="1721951" y="45893"/>
                          </a:cubicBezTo>
                          <a:cubicBezTo>
                            <a:pt x="1970632" y="-45435"/>
                            <a:pt x="2058785" y="70429"/>
                            <a:pt x="2326961" y="49513"/>
                          </a:cubicBezTo>
                          <a:cubicBezTo>
                            <a:pt x="2237160" y="165547"/>
                            <a:pt x="2160063" y="186919"/>
                            <a:pt x="2110499" y="290133"/>
                          </a:cubicBezTo>
                          <a:cubicBezTo>
                            <a:pt x="2040618" y="350140"/>
                            <a:pt x="2002357" y="417907"/>
                            <a:pt x="1875998" y="550804"/>
                          </a:cubicBezTo>
                          <a:cubicBezTo>
                            <a:pt x="1755455" y="588070"/>
                            <a:pt x="1519001" y="532338"/>
                            <a:pt x="1397979" y="545883"/>
                          </a:cubicBezTo>
                          <a:cubicBezTo>
                            <a:pt x="1275599" y="609704"/>
                            <a:pt x="1067518" y="456243"/>
                            <a:pt x="974075" y="541520"/>
                          </a:cubicBezTo>
                          <a:cubicBezTo>
                            <a:pt x="929755" y="584916"/>
                            <a:pt x="683731" y="558398"/>
                            <a:pt x="523114" y="536878"/>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41">
              <a:extLst>
                <a:ext uri="{FF2B5EF4-FFF2-40B4-BE49-F238E27FC236}">
                  <a16:creationId xmlns:a16="http://schemas.microsoft.com/office/drawing/2014/main" id="{5A67E19F-467E-44F7-9645-B1591BF26058}"/>
                </a:ext>
              </a:extLst>
            </p:cNvPr>
            <p:cNvSpPr txBox="1"/>
            <p:nvPr/>
          </p:nvSpPr>
          <p:spPr>
            <a:xfrm>
              <a:off x="5212079" y="2756549"/>
              <a:ext cx="1990578" cy="400110"/>
            </a:xfrm>
            <a:prstGeom prst="rect">
              <a:avLst/>
            </a:prstGeom>
            <a:noFill/>
          </p:spPr>
          <p:txBody>
            <a:bodyPr wrap="square" rtlCol="0">
              <a:spAutoFit/>
            </a:bodyPr>
            <a:lstStyle/>
            <a:p>
              <a:pPr algn="ctr"/>
              <a:r>
                <a:rPr lang="ar-SY" sz="2000" b="1" dirty="0">
                  <a:latin typeface="Hand Of Sean" panose="02000500000000000000" pitchFamily="2" charset="-128"/>
                  <a:ea typeface="Hand Of Sean" panose="02000500000000000000" pitchFamily="2" charset="-128"/>
                </a:rPr>
                <a:t>الفضيلة والأخلاق</a:t>
              </a:r>
              <a:endParaRPr lang="en-US" sz="2000" b="1" dirty="0">
                <a:latin typeface="Hand Of Sean" panose="02000500000000000000" pitchFamily="2" charset="-128"/>
                <a:ea typeface="Hand Of Sean" panose="02000500000000000000" pitchFamily="2" charset="-128"/>
              </a:endParaRPr>
            </a:p>
          </p:txBody>
        </p:sp>
      </p:grpSp>
      <p:grpSp>
        <p:nvGrpSpPr>
          <p:cNvPr id="201" name="Group 4">
            <a:extLst>
              <a:ext uri="{FF2B5EF4-FFF2-40B4-BE49-F238E27FC236}">
                <a16:creationId xmlns:a16="http://schemas.microsoft.com/office/drawing/2014/main" id="{BF60036F-0F9B-4B94-B7AF-BF0DC420440C}"/>
              </a:ext>
            </a:extLst>
          </p:cNvPr>
          <p:cNvGrpSpPr/>
          <p:nvPr/>
        </p:nvGrpSpPr>
        <p:grpSpPr>
          <a:xfrm>
            <a:off x="4546892" y="3036085"/>
            <a:ext cx="2312904" cy="2687020"/>
            <a:chOff x="5058567" y="2033712"/>
            <a:chExt cx="2312904" cy="2687020"/>
          </a:xfrm>
        </p:grpSpPr>
        <p:sp>
          <p:nvSpPr>
            <p:cNvPr id="202" name="Freeform: Shape 38">
              <a:extLst>
                <a:ext uri="{FF2B5EF4-FFF2-40B4-BE49-F238E27FC236}">
                  <a16:creationId xmlns:a16="http://schemas.microsoft.com/office/drawing/2014/main" id="{6E9FE888-05B2-4C0C-AB05-091C7CA5540E}"/>
                </a:ext>
              </a:extLst>
            </p:cNvPr>
            <p:cNvSpPr/>
            <p:nvPr/>
          </p:nvSpPr>
          <p:spPr>
            <a:xfrm>
              <a:off x="5058567" y="2033712"/>
              <a:ext cx="2312904" cy="599707"/>
            </a:xfrm>
            <a:custGeom>
              <a:avLst/>
              <a:gdLst>
                <a:gd name="connsiteX0" fmla="*/ 0 w 2312904"/>
                <a:gd name="connsiteY0" fmla="*/ 523148 h 599707"/>
                <a:gd name="connsiteX1" fmla="*/ 114926 w 2312904"/>
                <a:gd name="connsiteY1" fmla="*/ 0 h 599707"/>
                <a:gd name="connsiteX2" fmla="*/ 665713 w 2312904"/>
                <a:gd name="connsiteY2" fmla="*/ 17225 h 599707"/>
                <a:gd name="connsiteX3" fmla="*/ 1175702 w 2312904"/>
                <a:gd name="connsiteY3" fmla="*/ 33175 h 599707"/>
                <a:gd name="connsiteX4" fmla="*/ 1685690 w 2312904"/>
                <a:gd name="connsiteY4" fmla="*/ 49124 h 599707"/>
                <a:gd name="connsiteX5" fmla="*/ 2154879 w 2312904"/>
                <a:gd name="connsiteY5" fmla="*/ 63798 h 599707"/>
                <a:gd name="connsiteX6" fmla="*/ 2312904 w 2312904"/>
                <a:gd name="connsiteY6" fmla="*/ 599707 h 599707"/>
                <a:gd name="connsiteX7" fmla="*/ 1688420 w 2312904"/>
                <a:gd name="connsiteY7" fmla="*/ 579036 h 599707"/>
                <a:gd name="connsiteX8" fmla="*/ 1156452 w 2312904"/>
                <a:gd name="connsiteY8" fmla="*/ 561428 h 599707"/>
                <a:gd name="connsiteX9" fmla="*/ 624484 w 2312904"/>
                <a:gd name="connsiteY9" fmla="*/ 543819 h 599707"/>
                <a:gd name="connsiteX10" fmla="*/ 0 w 2312904"/>
                <a:gd name="connsiteY10" fmla="*/ 52314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2904" h="599707" fill="none" extrusionOk="0">
                  <a:moveTo>
                    <a:pt x="0" y="523148"/>
                  </a:moveTo>
                  <a:cubicBezTo>
                    <a:pt x="-3470" y="271623"/>
                    <a:pt x="70945" y="206804"/>
                    <a:pt x="114926" y="0"/>
                  </a:cubicBezTo>
                  <a:cubicBezTo>
                    <a:pt x="359528" y="-39215"/>
                    <a:pt x="521548" y="26795"/>
                    <a:pt x="665713" y="17225"/>
                  </a:cubicBezTo>
                  <a:cubicBezTo>
                    <a:pt x="809878" y="7655"/>
                    <a:pt x="970235" y="68152"/>
                    <a:pt x="1175702" y="33175"/>
                  </a:cubicBezTo>
                  <a:cubicBezTo>
                    <a:pt x="1381169" y="-1803"/>
                    <a:pt x="1544538" y="87549"/>
                    <a:pt x="1685690" y="49124"/>
                  </a:cubicBezTo>
                  <a:cubicBezTo>
                    <a:pt x="1826842" y="10700"/>
                    <a:pt x="2010623" y="92355"/>
                    <a:pt x="2154879" y="63798"/>
                  </a:cubicBezTo>
                  <a:cubicBezTo>
                    <a:pt x="2243045" y="310227"/>
                    <a:pt x="2176061" y="352545"/>
                    <a:pt x="2312904" y="599707"/>
                  </a:cubicBezTo>
                  <a:cubicBezTo>
                    <a:pt x="2026508" y="641530"/>
                    <a:pt x="1836061" y="514926"/>
                    <a:pt x="1688420" y="579036"/>
                  </a:cubicBezTo>
                  <a:cubicBezTo>
                    <a:pt x="1540779" y="643146"/>
                    <a:pt x="1420606" y="519417"/>
                    <a:pt x="1156452" y="561428"/>
                  </a:cubicBezTo>
                  <a:cubicBezTo>
                    <a:pt x="892298" y="603439"/>
                    <a:pt x="731682" y="529657"/>
                    <a:pt x="624484" y="543819"/>
                  </a:cubicBezTo>
                  <a:cubicBezTo>
                    <a:pt x="517286" y="557981"/>
                    <a:pt x="158375" y="475881"/>
                    <a:pt x="0" y="523148"/>
                  </a:cubicBezTo>
                  <a:close/>
                </a:path>
                <a:path w="2312904" h="599707" stroke="0" extrusionOk="0">
                  <a:moveTo>
                    <a:pt x="0" y="523148"/>
                  </a:moveTo>
                  <a:cubicBezTo>
                    <a:pt x="10576" y="286303"/>
                    <a:pt x="75192" y="202819"/>
                    <a:pt x="114926" y="0"/>
                  </a:cubicBezTo>
                  <a:cubicBezTo>
                    <a:pt x="288209" y="136"/>
                    <a:pt x="507656" y="44025"/>
                    <a:pt x="665713" y="17225"/>
                  </a:cubicBezTo>
                  <a:cubicBezTo>
                    <a:pt x="823770" y="-9575"/>
                    <a:pt x="1094353" y="45916"/>
                    <a:pt x="1216501" y="34451"/>
                  </a:cubicBezTo>
                  <a:cubicBezTo>
                    <a:pt x="1338649" y="22986"/>
                    <a:pt x="1795643" y="143604"/>
                    <a:pt x="2154879" y="63798"/>
                  </a:cubicBezTo>
                  <a:cubicBezTo>
                    <a:pt x="2249950" y="203494"/>
                    <a:pt x="2227353" y="483264"/>
                    <a:pt x="2312904" y="599707"/>
                  </a:cubicBezTo>
                  <a:cubicBezTo>
                    <a:pt x="2067612" y="606217"/>
                    <a:pt x="1973119" y="585867"/>
                    <a:pt x="1711549" y="579802"/>
                  </a:cubicBezTo>
                  <a:cubicBezTo>
                    <a:pt x="1449979" y="573737"/>
                    <a:pt x="1344418" y="539983"/>
                    <a:pt x="1156452" y="561428"/>
                  </a:cubicBezTo>
                  <a:cubicBezTo>
                    <a:pt x="968486" y="582873"/>
                    <a:pt x="883954" y="525375"/>
                    <a:pt x="647613" y="544585"/>
                  </a:cubicBezTo>
                  <a:cubicBezTo>
                    <a:pt x="411272" y="563795"/>
                    <a:pt x="258545" y="462914"/>
                    <a:pt x="0" y="523148"/>
                  </a:cubicBezTo>
                  <a:close/>
                </a:path>
              </a:pathLst>
            </a:custGeom>
            <a:solidFill>
              <a:schemeClr val="accent1">
                <a:lumMod val="60000"/>
                <a:lumOff val="40000"/>
              </a:schemeClr>
            </a:solidFill>
            <a:ln>
              <a:solidFill>
                <a:srgbClr val="00B050"/>
              </a:solidFill>
              <a:extLst>
                <a:ext uri="{C807C97D-BFC1-408E-A445-0C87EB9F89A2}">
                  <ask:lineSketchStyleProps xmlns:ask="http://schemas.microsoft.com/office/drawing/2018/sketchyshapes" sd="2134510484">
                    <a:custGeom>
                      <a:avLst/>
                      <a:gdLst>
                        <a:gd name="connsiteX0" fmla="*/ 0 w 2264898"/>
                        <a:gd name="connsiteY0" fmla="*/ 576775 h 661181"/>
                        <a:gd name="connsiteX1" fmla="*/ 112541 w 2264898"/>
                        <a:gd name="connsiteY1" fmla="*/ 0 h 661181"/>
                        <a:gd name="connsiteX2" fmla="*/ 2110153 w 2264898"/>
                        <a:gd name="connsiteY2" fmla="*/ 70338 h 661181"/>
                        <a:gd name="connsiteX3" fmla="*/ 2264898 w 2264898"/>
                        <a:gd name="connsiteY3" fmla="*/ 661181 h 661181"/>
                        <a:gd name="connsiteX4" fmla="*/ 0 w 2264898"/>
                        <a:gd name="connsiteY4" fmla="*/ 576775 h 66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898" h="661181">
                          <a:moveTo>
                            <a:pt x="0" y="576775"/>
                          </a:moveTo>
                          <a:lnTo>
                            <a:pt x="112541" y="0"/>
                          </a:lnTo>
                          <a:lnTo>
                            <a:pt x="2110153" y="70338"/>
                          </a:lnTo>
                          <a:lnTo>
                            <a:pt x="2264898" y="661181"/>
                          </a:lnTo>
                          <a:lnTo>
                            <a:pt x="0" y="576775"/>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42">
              <a:extLst>
                <a:ext uri="{FF2B5EF4-FFF2-40B4-BE49-F238E27FC236}">
                  <a16:creationId xmlns:a16="http://schemas.microsoft.com/office/drawing/2014/main" id="{7785A520-A1CF-49A3-B964-B06C142B0722}"/>
                </a:ext>
              </a:extLst>
            </p:cNvPr>
            <p:cNvSpPr txBox="1"/>
            <p:nvPr/>
          </p:nvSpPr>
          <p:spPr>
            <a:xfrm>
              <a:off x="5106573" y="4320622"/>
              <a:ext cx="2025747" cy="400110"/>
            </a:xfrm>
            <a:prstGeom prst="rect">
              <a:avLst/>
            </a:prstGeom>
            <a:noFill/>
          </p:spPr>
          <p:txBody>
            <a:bodyPr wrap="square" rtlCol="0">
              <a:spAutoFit/>
            </a:bodyPr>
            <a:lstStyle/>
            <a:p>
              <a:pPr algn="ctr"/>
              <a:r>
                <a:rPr lang="ar-SY" sz="2000" b="1" dirty="0">
                  <a:latin typeface="Hand Of Sean" panose="02000500000000000000" pitchFamily="2" charset="-128"/>
                  <a:ea typeface="Hand Of Sean" panose="02000500000000000000" pitchFamily="2" charset="-128"/>
                </a:rPr>
                <a:t>المعاني المناقضة لها</a:t>
              </a:r>
              <a:endParaRPr lang="en-US" sz="2000" b="1" dirty="0">
                <a:latin typeface="Hand Of Sean" panose="02000500000000000000" pitchFamily="2" charset="-128"/>
                <a:ea typeface="Hand Of Sean" panose="02000500000000000000" pitchFamily="2" charset="-128"/>
              </a:endParaRPr>
            </a:p>
          </p:txBody>
        </p:sp>
      </p:grpSp>
      <p:grpSp>
        <p:nvGrpSpPr>
          <p:cNvPr id="204" name="Group 10">
            <a:extLst>
              <a:ext uri="{FF2B5EF4-FFF2-40B4-BE49-F238E27FC236}">
                <a16:creationId xmlns:a16="http://schemas.microsoft.com/office/drawing/2014/main" id="{7C264C36-21E9-4ABC-BB54-9EAD4078A6BF}"/>
              </a:ext>
            </a:extLst>
          </p:cNvPr>
          <p:cNvGrpSpPr/>
          <p:nvPr/>
        </p:nvGrpSpPr>
        <p:grpSpPr>
          <a:xfrm>
            <a:off x="4700404" y="2395075"/>
            <a:ext cx="2025747" cy="604910"/>
            <a:chOff x="5212079" y="1392702"/>
            <a:chExt cx="2025747" cy="604910"/>
          </a:xfrm>
        </p:grpSpPr>
        <p:sp>
          <p:nvSpPr>
            <p:cNvPr id="205" name="Freeform: Shape 39">
              <a:extLst>
                <a:ext uri="{FF2B5EF4-FFF2-40B4-BE49-F238E27FC236}">
                  <a16:creationId xmlns:a16="http://schemas.microsoft.com/office/drawing/2014/main" id="{148F4266-CB00-4474-9739-6F6A2F0C2C31}"/>
                </a:ext>
              </a:extLst>
            </p:cNvPr>
            <p:cNvSpPr/>
            <p:nvPr/>
          </p:nvSpPr>
          <p:spPr>
            <a:xfrm>
              <a:off x="5247249" y="1392702"/>
              <a:ext cx="1885071" cy="604910"/>
            </a:xfrm>
            <a:custGeom>
              <a:avLst/>
              <a:gdLst>
                <a:gd name="connsiteX0" fmla="*/ 1885071 w 1885071"/>
                <a:gd name="connsiteY0" fmla="*/ 604910 h 604910"/>
                <a:gd name="connsiteX1" fmla="*/ 998806 w 1885071"/>
                <a:gd name="connsiteY1" fmla="*/ 562707 h 604910"/>
                <a:gd name="connsiteX2" fmla="*/ 0 w 1885071"/>
                <a:gd name="connsiteY2" fmla="*/ 590843 h 604910"/>
                <a:gd name="connsiteX3" fmla="*/ 351693 w 1885071"/>
                <a:gd name="connsiteY3" fmla="*/ 267286 h 604910"/>
                <a:gd name="connsiteX4" fmla="*/ 872197 w 1885071"/>
                <a:gd name="connsiteY4" fmla="*/ 0 h 604910"/>
                <a:gd name="connsiteX5" fmla="*/ 1336431 w 1885071"/>
                <a:gd name="connsiteY5" fmla="*/ 112541 h 604910"/>
                <a:gd name="connsiteX6" fmla="*/ 1575582 w 1885071"/>
                <a:gd name="connsiteY6" fmla="*/ 295421 h 604910"/>
                <a:gd name="connsiteX7" fmla="*/ 1842868 w 1885071"/>
                <a:gd name="connsiteY7" fmla="*/ 478301 h 604910"/>
                <a:gd name="connsiteX8" fmla="*/ 1885071 w 1885071"/>
                <a:gd name="connsiteY8" fmla="*/ 604910 h 60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071" h="604910">
                  <a:moveTo>
                    <a:pt x="1885071" y="604910"/>
                  </a:moveTo>
                  <a:lnTo>
                    <a:pt x="998806" y="562707"/>
                  </a:lnTo>
                  <a:lnTo>
                    <a:pt x="0" y="590843"/>
                  </a:lnTo>
                  <a:lnTo>
                    <a:pt x="351693" y="267286"/>
                  </a:lnTo>
                  <a:lnTo>
                    <a:pt x="872197" y="0"/>
                  </a:lnTo>
                  <a:lnTo>
                    <a:pt x="1336431" y="112541"/>
                  </a:lnTo>
                  <a:lnTo>
                    <a:pt x="1575582" y="295421"/>
                  </a:lnTo>
                  <a:lnTo>
                    <a:pt x="1842868" y="478301"/>
                  </a:lnTo>
                  <a:lnTo>
                    <a:pt x="1885071" y="60491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43">
              <a:extLst>
                <a:ext uri="{FF2B5EF4-FFF2-40B4-BE49-F238E27FC236}">
                  <a16:creationId xmlns:a16="http://schemas.microsoft.com/office/drawing/2014/main" id="{9A6DA411-3285-4D73-A659-8A2D281C2196}"/>
                </a:ext>
              </a:extLst>
            </p:cNvPr>
            <p:cNvSpPr txBox="1"/>
            <p:nvPr/>
          </p:nvSpPr>
          <p:spPr>
            <a:xfrm>
              <a:off x="5212079" y="1628280"/>
              <a:ext cx="2025747" cy="369332"/>
            </a:xfrm>
            <a:prstGeom prst="rect">
              <a:avLst/>
            </a:prstGeom>
            <a:noFill/>
          </p:spPr>
          <p:txBody>
            <a:bodyPr wrap="square" rtlCol="0">
              <a:spAutoFit/>
            </a:bodyPr>
            <a:lstStyle/>
            <a:p>
              <a:pPr algn="ctr"/>
              <a:r>
                <a:rPr lang="ar-SY" b="1" dirty="0">
                  <a:latin typeface="Hand Of Sean" panose="02000500000000000000" pitchFamily="2" charset="-128"/>
                  <a:ea typeface="Hand Of Sean" panose="02000500000000000000" pitchFamily="2" charset="-128"/>
                </a:rPr>
                <a:t>الجريمة والمخدرات</a:t>
              </a:r>
              <a:endParaRPr lang="en-US" b="1" dirty="0">
                <a:latin typeface="Hand Of Sean" panose="02000500000000000000" pitchFamily="2" charset="-128"/>
                <a:ea typeface="Hand Of Sean" panose="02000500000000000000" pitchFamily="2" charset="-128"/>
              </a:endParaRPr>
            </a:p>
          </p:txBody>
        </p:sp>
      </p:grpSp>
      <p:grpSp>
        <p:nvGrpSpPr>
          <p:cNvPr id="207" name="Group 49">
            <a:extLst>
              <a:ext uri="{FF2B5EF4-FFF2-40B4-BE49-F238E27FC236}">
                <a16:creationId xmlns:a16="http://schemas.microsoft.com/office/drawing/2014/main" id="{401B1230-FD83-40AB-A003-E5A7A34B4AF7}"/>
              </a:ext>
            </a:extLst>
          </p:cNvPr>
          <p:cNvGrpSpPr/>
          <p:nvPr/>
        </p:nvGrpSpPr>
        <p:grpSpPr>
          <a:xfrm>
            <a:off x="800100" y="1053529"/>
            <a:ext cx="2835829" cy="4742951"/>
            <a:chOff x="556389" y="-362161"/>
            <a:chExt cx="3171737" cy="5304762"/>
          </a:xfrm>
        </p:grpSpPr>
        <p:sp>
          <p:nvSpPr>
            <p:cNvPr id="208" name="Rectangle: Rounded Corners 44">
              <a:extLst>
                <a:ext uri="{FF2B5EF4-FFF2-40B4-BE49-F238E27FC236}">
                  <a16:creationId xmlns:a16="http://schemas.microsoft.com/office/drawing/2014/main" id="{F7E08271-8890-4973-8A44-A219466C1BA9}"/>
                </a:ext>
              </a:extLst>
            </p:cNvPr>
            <p:cNvSpPr/>
            <p:nvPr/>
          </p:nvSpPr>
          <p:spPr>
            <a:xfrm>
              <a:off x="709797" y="456329"/>
              <a:ext cx="2858648" cy="4177049"/>
            </a:xfrm>
            <a:custGeom>
              <a:avLst/>
              <a:gdLst>
                <a:gd name="connsiteX0" fmla="*/ 0 w 2858648"/>
                <a:gd name="connsiteY0" fmla="*/ 476451 h 4177049"/>
                <a:gd name="connsiteX1" fmla="*/ 476451 w 2858648"/>
                <a:gd name="connsiteY1" fmla="*/ 0 h 4177049"/>
                <a:gd name="connsiteX2" fmla="*/ 895715 w 2858648"/>
                <a:gd name="connsiteY2" fmla="*/ 0 h 4177049"/>
                <a:gd name="connsiteX3" fmla="*/ 1353094 w 2858648"/>
                <a:gd name="connsiteY3" fmla="*/ 0 h 4177049"/>
                <a:gd name="connsiteX4" fmla="*/ 1867646 w 2858648"/>
                <a:gd name="connsiteY4" fmla="*/ 0 h 4177049"/>
                <a:gd name="connsiteX5" fmla="*/ 2382197 w 2858648"/>
                <a:gd name="connsiteY5" fmla="*/ 0 h 4177049"/>
                <a:gd name="connsiteX6" fmla="*/ 2858648 w 2858648"/>
                <a:gd name="connsiteY6" fmla="*/ 476451 h 4177049"/>
                <a:gd name="connsiteX7" fmla="*/ 2858648 w 2858648"/>
                <a:gd name="connsiteY7" fmla="*/ 981567 h 4177049"/>
                <a:gd name="connsiteX8" fmla="*/ 2858648 w 2858648"/>
                <a:gd name="connsiteY8" fmla="*/ 1454442 h 4177049"/>
                <a:gd name="connsiteX9" fmla="*/ 2858648 w 2858648"/>
                <a:gd name="connsiteY9" fmla="*/ 2056283 h 4177049"/>
                <a:gd name="connsiteX10" fmla="*/ 2858648 w 2858648"/>
                <a:gd name="connsiteY10" fmla="*/ 2496916 h 4177049"/>
                <a:gd name="connsiteX11" fmla="*/ 2858648 w 2858648"/>
                <a:gd name="connsiteY11" fmla="*/ 3066516 h 4177049"/>
                <a:gd name="connsiteX12" fmla="*/ 2858648 w 2858648"/>
                <a:gd name="connsiteY12" fmla="*/ 3700598 h 4177049"/>
                <a:gd name="connsiteX13" fmla="*/ 2382197 w 2858648"/>
                <a:gd name="connsiteY13" fmla="*/ 4177049 h 4177049"/>
                <a:gd name="connsiteX14" fmla="*/ 1905761 w 2858648"/>
                <a:gd name="connsiteY14" fmla="*/ 4177049 h 4177049"/>
                <a:gd name="connsiteX15" fmla="*/ 1410267 w 2858648"/>
                <a:gd name="connsiteY15" fmla="*/ 4177049 h 4177049"/>
                <a:gd name="connsiteX16" fmla="*/ 933830 w 2858648"/>
                <a:gd name="connsiteY16" fmla="*/ 4177049 h 4177049"/>
                <a:gd name="connsiteX17" fmla="*/ 476451 w 2858648"/>
                <a:gd name="connsiteY17" fmla="*/ 4177049 h 4177049"/>
                <a:gd name="connsiteX18" fmla="*/ 0 w 2858648"/>
                <a:gd name="connsiteY18" fmla="*/ 3700598 h 4177049"/>
                <a:gd name="connsiteX19" fmla="*/ 0 w 2858648"/>
                <a:gd name="connsiteY19" fmla="*/ 3163240 h 4177049"/>
                <a:gd name="connsiteX20" fmla="*/ 0 w 2858648"/>
                <a:gd name="connsiteY20" fmla="*/ 2561399 h 4177049"/>
                <a:gd name="connsiteX21" fmla="*/ 0 w 2858648"/>
                <a:gd name="connsiteY21" fmla="*/ 2024042 h 4177049"/>
                <a:gd name="connsiteX22" fmla="*/ 0 w 2858648"/>
                <a:gd name="connsiteY22" fmla="*/ 1486684 h 4177049"/>
                <a:gd name="connsiteX23" fmla="*/ 0 w 2858648"/>
                <a:gd name="connsiteY23" fmla="*/ 476451 h 417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8648" h="4177049" fill="none" extrusionOk="0">
                  <a:moveTo>
                    <a:pt x="0" y="476451"/>
                  </a:moveTo>
                  <a:cubicBezTo>
                    <a:pt x="-4762" y="199076"/>
                    <a:pt x="167473" y="31411"/>
                    <a:pt x="476451" y="0"/>
                  </a:cubicBezTo>
                  <a:cubicBezTo>
                    <a:pt x="612883" y="-21185"/>
                    <a:pt x="759162" y="2071"/>
                    <a:pt x="895715" y="0"/>
                  </a:cubicBezTo>
                  <a:cubicBezTo>
                    <a:pt x="1032268" y="-2071"/>
                    <a:pt x="1131277" y="21744"/>
                    <a:pt x="1353094" y="0"/>
                  </a:cubicBezTo>
                  <a:cubicBezTo>
                    <a:pt x="1574911" y="-21744"/>
                    <a:pt x="1623694" y="48559"/>
                    <a:pt x="1867646" y="0"/>
                  </a:cubicBezTo>
                  <a:cubicBezTo>
                    <a:pt x="2111598" y="-48559"/>
                    <a:pt x="2189290" y="39045"/>
                    <a:pt x="2382197" y="0"/>
                  </a:cubicBezTo>
                  <a:cubicBezTo>
                    <a:pt x="2684286" y="-31990"/>
                    <a:pt x="2807528" y="248713"/>
                    <a:pt x="2858648" y="476451"/>
                  </a:cubicBezTo>
                  <a:cubicBezTo>
                    <a:pt x="2871089" y="583199"/>
                    <a:pt x="2856790" y="871356"/>
                    <a:pt x="2858648" y="981567"/>
                  </a:cubicBezTo>
                  <a:cubicBezTo>
                    <a:pt x="2860506" y="1091778"/>
                    <a:pt x="2843133" y="1246858"/>
                    <a:pt x="2858648" y="1454442"/>
                  </a:cubicBezTo>
                  <a:cubicBezTo>
                    <a:pt x="2874163" y="1662027"/>
                    <a:pt x="2839878" y="1774175"/>
                    <a:pt x="2858648" y="2056283"/>
                  </a:cubicBezTo>
                  <a:cubicBezTo>
                    <a:pt x="2877418" y="2338391"/>
                    <a:pt x="2833474" y="2277371"/>
                    <a:pt x="2858648" y="2496916"/>
                  </a:cubicBezTo>
                  <a:cubicBezTo>
                    <a:pt x="2883822" y="2716461"/>
                    <a:pt x="2858426" y="2875003"/>
                    <a:pt x="2858648" y="3066516"/>
                  </a:cubicBezTo>
                  <a:cubicBezTo>
                    <a:pt x="2858870" y="3258029"/>
                    <a:pt x="2824877" y="3522308"/>
                    <a:pt x="2858648" y="3700598"/>
                  </a:cubicBezTo>
                  <a:cubicBezTo>
                    <a:pt x="2849650" y="3962066"/>
                    <a:pt x="2713473" y="4162561"/>
                    <a:pt x="2382197" y="4177049"/>
                  </a:cubicBezTo>
                  <a:cubicBezTo>
                    <a:pt x="2232216" y="4222815"/>
                    <a:pt x="2001273" y="4160475"/>
                    <a:pt x="1905761" y="4177049"/>
                  </a:cubicBezTo>
                  <a:cubicBezTo>
                    <a:pt x="1810249" y="4193623"/>
                    <a:pt x="1607726" y="4147364"/>
                    <a:pt x="1410267" y="4177049"/>
                  </a:cubicBezTo>
                  <a:cubicBezTo>
                    <a:pt x="1212808" y="4206734"/>
                    <a:pt x="1063599" y="4138107"/>
                    <a:pt x="933830" y="4177049"/>
                  </a:cubicBezTo>
                  <a:cubicBezTo>
                    <a:pt x="804061" y="4215991"/>
                    <a:pt x="574851" y="4141701"/>
                    <a:pt x="476451" y="4177049"/>
                  </a:cubicBezTo>
                  <a:cubicBezTo>
                    <a:pt x="215638" y="4136336"/>
                    <a:pt x="5719" y="3962132"/>
                    <a:pt x="0" y="3700598"/>
                  </a:cubicBezTo>
                  <a:cubicBezTo>
                    <a:pt x="-43411" y="3512841"/>
                    <a:pt x="34332" y="3306888"/>
                    <a:pt x="0" y="3163240"/>
                  </a:cubicBezTo>
                  <a:cubicBezTo>
                    <a:pt x="-34332" y="3019592"/>
                    <a:pt x="66650" y="2805632"/>
                    <a:pt x="0" y="2561399"/>
                  </a:cubicBezTo>
                  <a:cubicBezTo>
                    <a:pt x="-66650" y="2317166"/>
                    <a:pt x="30464" y="2162746"/>
                    <a:pt x="0" y="2024042"/>
                  </a:cubicBezTo>
                  <a:cubicBezTo>
                    <a:pt x="-30464" y="1885338"/>
                    <a:pt x="29133" y="1729967"/>
                    <a:pt x="0" y="1486684"/>
                  </a:cubicBezTo>
                  <a:cubicBezTo>
                    <a:pt x="-29133" y="1243401"/>
                    <a:pt x="27661" y="869151"/>
                    <a:pt x="0" y="476451"/>
                  </a:cubicBezTo>
                  <a:close/>
                </a:path>
                <a:path w="2858648" h="4177049" stroke="0" extrusionOk="0">
                  <a:moveTo>
                    <a:pt x="0" y="476451"/>
                  </a:moveTo>
                  <a:cubicBezTo>
                    <a:pt x="29159" y="191010"/>
                    <a:pt x="266100" y="-52222"/>
                    <a:pt x="476451" y="0"/>
                  </a:cubicBezTo>
                  <a:cubicBezTo>
                    <a:pt x="723112" y="-22255"/>
                    <a:pt x="797381" y="21630"/>
                    <a:pt x="991002" y="0"/>
                  </a:cubicBezTo>
                  <a:cubicBezTo>
                    <a:pt x="1184623" y="-21630"/>
                    <a:pt x="1210214" y="25551"/>
                    <a:pt x="1429324" y="0"/>
                  </a:cubicBezTo>
                  <a:cubicBezTo>
                    <a:pt x="1648434" y="-25551"/>
                    <a:pt x="1719776" y="40099"/>
                    <a:pt x="1886703" y="0"/>
                  </a:cubicBezTo>
                  <a:cubicBezTo>
                    <a:pt x="2053630" y="-40099"/>
                    <a:pt x="2139465" y="18893"/>
                    <a:pt x="2382197" y="0"/>
                  </a:cubicBezTo>
                  <a:cubicBezTo>
                    <a:pt x="2653260" y="54461"/>
                    <a:pt x="2853798" y="226600"/>
                    <a:pt x="2858648" y="476451"/>
                  </a:cubicBezTo>
                  <a:cubicBezTo>
                    <a:pt x="2882018" y="743449"/>
                    <a:pt x="2790093" y="951685"/>
                    <a:pt x="2858648" y="1078292"/>
                  </a:cubicBezTo>
                  <a:cubicBezTo>
                    <a:pt x="2927203" y="1204899"/>
                    <a:pt x="2841833" y="1463114"/>
                    <a:pt x="2858648" y="1615650"/>
                  </a:cubicBezTo>
                  <a:cubicBezTo>
                    <a:pt x="2875463" y="1768186"/>
                    <a:pt x="2813874" y="1972314"/>
                    <a:pt x="2858648" y="2153007"/>
                  </a:cubicBezTo>
                  <a:cubicBezTo>
                    <a:pt x="2903422" y="2333700"/>
                    <a:pt x="2822354" y="2429961"/>
                    <a:pt x="2858648" y="2593641"/>
                  </a:cubicBezTo>
                  <a:cubicBezTo>
                    <a:pt x="2894942" y="2757321"/>
                    <a:pt x="2839582" y="2978444"/>
                    <a:pt x="2858648" y="3130999"/>
                  </a:cubicBezTo>
                  <a:cubicBezTo>
                    <a:pt x="2877714" y="3283554"/>
                    <a:pt x="2838071" y="3558224"/>
                    <a:pt x="2858648" y="3700598"/>
                  </a:cubicBezTo>
                  <a:cubicBezTo>
                    <a:pt x="2841845" y="3939733"/>
                    <a:pt x="2642366" y="4181877"/>
                    <a:pt x="2382197" y="4177049"/>
                  </a:cubicBezTo>
                  <a:cubicBezTo>
                    <a:pt x="2231330" y="4224250"/>
                    <a:pt x="2083507" y="4136640"/>
                    <a:pt x="1943875" y="4177049"/>
                  </a:cubicBezTo>
                  <a:cubicBezTo>
                    <a:pt x="1804243" y="4217458"/>
                    <a:pt x="1594167" y="4163010"/>
                    <a:pt x="1448381" y="4177049"/>
                  </a:cubicBezTo>
                  <a:cubicBezTo>
                    <a:pt x="1302595" y="4191088"/>
                    <a:pt x="1224418" y="4170532"/>
                    <a:pt x="1029117" y="4177049"/>
                  </a:cubicBezTo>
                  <a:cubicBezTo>
                    <a:pt x="833816" y="4183566"/>
                    <a:pt x="685344" y="4124443"/>
                    <a:pt x="476451" y="4177049"/>
                  </a:cubicBezTo>
                  <a:cubicBezTo>
                    <a:pt x="226994" y="4175488"/>
                    <a:pt x="52283" y="3960321"/>
                    <a:pt x="0" y="3700598"/>
                  </a:cubicBezTo>
                  <a:cubicBezTo>
                    <a:pt x="-60610" y="3433881"/>
                    <a:pt x="69099" y="3350247"/>
                    <a:pt x="0" y="3098757"/>
                  </a:cubicBezTo>
                  <a:cubicBezTo>
                    <a:pt x="-69099" y="2847267"/>
                    <a:pt x="32328" y="2625328"/>
                    <a:pt x="0" y="2496916"/>
                  </a:cubicBezTo>
                  <a:cubicBezTo>
                    <a:pt x="-32328" y="2368504"/>
                    <a:pt x="44106" y="2215925"/>
                    <a:pt x="0" y="2056283"/>
                  </a:cubicBezTo>
                  <a:cubicBezTo>
                    <a:pt x="-44106" y="1896641"/>
                    <a:pt x="5546" y="1670511"/>
                    <a:pt x="0" y="1486684"/>
                  </a:cubicBezTo>
                  <a:cubicBezTo>
                    <a:pt x="-5546" y="1302857"/>
                    <a:pt x="45480" y="924697"/>
                    <a:pt x="0" y="476451"/>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45">
              <a:extLst>
                <a:ext uri="{FF2B5EF4-FFF2-40B4-BE49-F238E27FC236}">
                  <a16:creationId xmlns:a16="http://schemas.microsoft.com/office/drawing/2014/main" id="{57ABFB61-073A-4FC6-A9DD-200DEC2F2E28}"/>
                </a:ext>
              </a:extLst>
            </p:cNvPr>
            <p:cNvSpPr/>
            <p:nvPr/>
          </p:nvSpPr>
          <p:spPr>
            <a:xfrm>
              <a:off x="556389" y="225020"/>
              <a:ext cx="3171737" cy="4717581"/>
            </a:xfrm>
            <a:custGeom>
              <a:avLst/>
              <a:gdLst>
                <a:gd name="connsiteX0" fmla="*/ 0 w 3171737"/>
                <a:gd name="connsiteY0" fmla="*/ 528633 h 4717581"/>
                <a:gd name="connsiteX1" fmla="*/ 528633 w 3171737"/>
                <a:gd name="connsiteY1" fmla="*/ 0 h 4717581"/>
                <a:gd name="connsiteX2" fmla="*/ 1099540 w 3171737"/>
                <a:gd name="connsiteY2" fmla="*/ 0 h 4717581"/>
                <a:gd name="connsiteX3" fmla="*/ 1585869 w 3171737"/>
                <a:gd name="connsiteY3" fmla="*/ 0 h 4717581"/>
                <a:gd name="connsiteX4" fmla="*/ 2093342 w 3171737"/>
                <a:gd name="connsiteY4" fmla="*/ 0 h 4717581"/>
                <a:gd name="connsiteX5" fmla="*/ 2643104 w 3171737"/>
                <a:gd name="connsiteY5" fmla="*/ 0 h 4717581"/>
                <a:gd name="connsiteX6" fmla="*/ 3171737 w 3171737"/>
                <a:gd name="connsiteY6" fmla="*/ 528633 h 4717581"/>
                <a:gd name="connsiteX7" fmla="*/ 3171737 w 3171737"/>
                <a:gd name="connsiteY7" fmla="*/ 1124741 h 4717581"/>
                <a:gd name="connsiteX8" fmla="*/ 3171737 w 3171737"/>
                <a:gd name="connsiteY8" fmla="*/ 1647644 h 4717581"/>
                <a:gd name="connsiteX9" fmla="*/ 3171737 w 3171737"/>
                <a:gd name="connsiteY9" fmla="*/ 2170546 h 4717581"/>
                <a:gd name="connsiteX10" fmla="*/ 3171737 w 3171737"/>
                <a:gd name="connsiteY10" fmla="*/ 2583638 h 4717581"/>
                <a:gd name="connsiteX11" fmla="*/ 3171737 w 3171737"/>
                <a:gd name="connsiteY11" fmla="*/ 3106541 h 4717581"/>
                <a:gd name="connsiteX12" fmla="*/ 3171737 w 3171737"/>
                <a:gd name="connsiteY12" fmla="*/ 3666046 h 4717581"/>
                <a:gd name="connsiteX13" fmla="*/ 3171737 w 3171737"/>
                <a:gd name="connsiteY13" fmla="*/ 4188948 h 4717581"/>
                <a:gd name="connsiteX14" fmla="*/ 2643104 w 3171737"/>
                <a:gd name="connsiteY14" fmla="*/ 4717581 h 4717581"/>
                <a:gd name="connsiteX15" fmla="*/ 2072197 w 3171737"/>
                <a:gd name="connsiteY15" fmla="*/ 4717581 h 4717581"/>
                <a:gd name="connsiteX16" fmla="*/ 1607013 w 3171737"/>
                <a:gd name="connsiteY16" fmla="*/ 4717581 h 4717581"/>
                <a:gd name="connsiteX17" fmla="*/ 1099540 w 3171737"/>
                <a:gd name="connsiteY17" fmla="*/ 4717581 h 4717581"/>
                <a:gd name="connsiteX18" fmla="*/ 528633 w 3171737"/>
                <a:gd name="connsiteY18" fmla="*/ 4717581 h 4717581"/>
                <a:gd name="connsiteX19" fmla="*/ 0 w 3171737"/>
                <a:gd name="connsiteY19" fmla="*/ 4188948 h 4717581"/>
                <a:gd name="connsiteX20" fmla="*/ 0 w 3171737"/>
                <a:gd name="connsiteY20" fmla="*/ 3775855 h 4717581"/>
                <a:gd name="connsiteX21" fmla="*/ 0 w 3171737"/>
                <a:gd name="connsiteY21" fmla="*/ 3362763 h 4717581"/>
                <a:gd name="connsiteX22" fmla="*/ 0 w 3171737"/>
                <a:gd name="connsiteY22" fmla="*/ 2803257 h 4717581"/>
                <a:gd name="connsiteX23" fmla="*/ 0 w 3171737"/>
                <a:gd name="connsiteY23" fmla="*/ 2207149 h 4717581"/>
                <a:gd name="connsiteX24" fmla="*/ 0 w 3171737"/>
                <a:gd name="connsiteY24" fmla="*/ 1794056 h 4717581"/>
                <a:gd name="connsiteX25" fmla="*/ 0 w 3171737"/>
                <a:gd name="connsiteY25" fmla="*/ 1197948 h 4717581"/>
                <a:gd name="connsiteX26" fmla="*/ 0 w 3171737"/>
                <a:gd name="connsiteY26" fmla="*/ 528633 h 471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71737" h="4717581" extrusionOk="0">
                  <a:moveTo>
                    <a:pt x="0" y="528633"/>
                  </a:moveTo>
                  <a:cubicBezTo>
                    <a:pt x="55842" y="193964"/>
                    <a:pt x="249910" y="-13092"/>
                    <a:pt x="528633" y="0"/>
                  </a:cubicBezTo>
                  <a:cubicBezTo>
                    <a:pt x="790080" y="-43388"/>
                    <a:pt x="899544" y="48853"/>
                    <a:pt x="1099540" y="0"/>
                  </a:cubicBezTo>
                  <a:cubicBezTo>
                    <a:pt x="1299536" y="-48853"/>
                    <a:pt x="1451146" y="17117"/>
                    <a:pt x="1585869" y="0"/>
                  </a:cubicBezTo>
                  <a:cubicBezTo>
                    <a:pt x="1720592" y="-17117"/>
                    <a:pt x="1971239" y="27493"/>
                    <a:pt x="2093342" y="0"/>
                  </a:cubicBezTo>
                  <a:cubicBezTo>
                    <a:pt x="2215445" y="-27493"/>
                    <a:pt x="2379118" y="10059"/>
                    <a:pt x="2643104" y="0"/>
                  </a:cubicBezTo>
                  <a:cubicBezTo>
                    <a:pt x="2941520" y="44385"/>
                    <a:pt x="3145320" y="309045"/>
                    <a:pt x="3171737" y="528633"/>
                  </a:cubicBezTo>
                  <a:cubicBezTo>
                    <a:pt x="3229735" y="794104"/>
                    <a:pt x="3123686" y="954110"/>
                    <a:pt x="3171737" y="1124741"/>
                  </a:cubicBezTo>
                  <a:cubicBezTo>
                    <a:pt x="3219788" y="1295372"/>
                    <a:pt x="3121747" y="1431086"/>
                    <a:pt x="3171737" y="1647644"/>
                  </a:cubicBezTo>
                  <a:cubicBezTo>
                    <a:pt x="3221727" y="1864202"/>
                    <a:pt x="3156432" y="2032442"/>
                    <a:pt x="3171737" y="2170546"/>
                  </a:cubicBezTo>
                  <a:cubicBezTo>
                    <a:pt x="3187042" y="2308650"/>
                    <a:pt x="3151350" y="2471247"/>
                    <a:pt x="3171737" y="2583638"/>
                  </a:cubicBezTo>
                  <a:cubicBezTo>
                    <a:pt x="3192124" y="2696029"/>
                    <a:pt x="3159029" y="2915034"/>
                    <a:pt x="3171737" y="3106541"/>
                  </a:cubicBezTo>
                  <a:cubicBezTo>
                    <a:pt x="3184445" y="3298048"/>
                    <a:pt x="3122096" y="3466014"/>
                    <a:pt x="3171737" y="3666046"/>
                  </a:cubicBezTo>
                  <a:cubicBezTo>
                    <a:pt x="3221378" y="3866078"/>
                    <a:pt x="3144821" y="4002037"/>
                    <a:pt x="3171737" y="4188948"/>
                  </a:cubicBezTo>
                  <a:cubicBezTo>
                    <a:pt x="3100045" y="4504350"/>
                    <a:pt x="3005674" y="4768543"/>
                    <a:pt x="2643104" y="4717581"/>
                  </a:cubicBezTo>
                  <a:cubicBezTo>
                    <a:pt x="2365364" y="4725688"/>
                    <a:pt x="2339430" y="4679855"/>
                    <a:pt x="2072197" y="4717581"/>
                  </a:cubicBezTo>
                  <a:cubicBezTo>
                    <a:pt x="1804964" y="4755307"/>
                    <a:pt x="1810332" y="4684076"/>
                    <a:pt x="1607013" y="4717581"/>
                  </a:cubicBezTo>
                  <a:cubicBezTo>
                    <a:pt x="1403694" y="4751086"/>
                    <a:pt x="1348604" y="4662781"/>
                    <a:pt x="1099540" y="4717581"/>
                  </a:cubicBezTo>
                  <a:cubicBezTo>
                    <a:pt x="850476" y="4772381"/>
                    <a:pt x="733373" y="4680186"/>
                    <a:pt x="528633" y="4717581"/>
                  </a:cubicBezTo>
                  <a:cubicBezTo>
                    <a:pt x="216961" y="4743424"/>
                    <a:pt x="-61873" y="4501385"/>
                    <a:pt x="0" y="4188948"/>
                  </a:cubicBezTo>
                  <a:cubicBezTo>
                    <a:pt x="-31757" y="4015885"/>
                    <a:pt x="3036" y="3926609"/>
                    <a:pt x="0" y="3775855"/>
                  </a:cubicBezTo>
                  <a:cubicBezTo>
                    <a:pt x="-3036" y="3625101"/>
                    <a:pt x="17195" y="3541350"/>
                    <a:pt x="0" y="3362763"/>
                  </a:cubicBezTo>
                  <a:cubicBezTo>
                    <a:pt x="-17195" y="3184176"/>
                    <a:pt x="992" y="2946187"/>
                    <a:pt x="0" y="2803257"/>
                  </a:cubicBezTo>
                  <a:cubicBezTo>
                    <a:pt x="-992" y="2660327"/>
                    <a:pt x="5231" y="2502971"/>
                    <a:pt x="0" y="2207149"/>
                  </a:cubicBezTo>
                  <a:cubicBezTo>
                    <a:pt x="-5231" y="1911327"/>
                    <a:pt x="42989" y="1892822"/>
                    <a:pt x="0" y="1794056"/>
                  </a:cubicBezTo>
                  <a:cubicBezTo>
                    <a:pt x="-42989" y="1695290"/>
                    <a:pt x="19025" y="1491246"/>
                    <a:pt x="0" y="1197948"/>
                  </a:cubicBezTo>
                  <a:cubicBezTo>
                    <a:pt x="-19025" y="904650"/>
                    <a:pt x="45857" y="838488"/>
                    <a:pt x="0" y="528633"/>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46">
              <a:extLst>
                <a:ext uri="{FF2B5EF4-FFF2-40B4-BE49-F238E27FC236}">
                  <a16:creationId xmlns:a16="http://schemas.microsoft.com/office/drawing/2014/main" id="{29F12F99-CE43-47D0-863D-37CB49900828}"/>
                </a:ext>
              </a:extLst>
            </p:cNvPr>
            <p:cNvSpPr/>
            <p:nvPr/>
          </p:nvSpPr>
          <p:spPr>
            <a:xfrm>
              <a:off x="1782533" y="-362161"/>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47">
              <a:extLst>
                <a:ext uri="{FF2B5EF4-FFF2-40B4-BE49-F238E27FC236}">
                  <a16:creationId xmlns:a16="http://schemas.microsoft.com/office/drawing/2014/main" id="{1908CF50-D4F9-4EAD-BDE9-F4A61A0BF03D}"/>
                </a:ext>
              </a:extLst>
            </p:cNvPr>
            <p:cNvSpPr txBox="1"/>
            <p:nvPr/>
          </p:nvSpPr>
          <p:spPr>
            <a:xfrm>
              <a:off x="1734079" y="-66891"/>
              <a:ext cx="998806" cy="585196"/>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1</a:t>
              </a:r>
            </a:p>
          </p:txBody>
        </p:sp>
        <p:sp>
          <p:nvSpPr>
            <p:cNvPr id="212" name="TextBox 48">
              <a:extLst>
                <a:ext uri="{FF2B5EF4-FFF2-40B4-BE49-F238E27FC236}">
                  <a16:creationId xmlns:a16="http://schemas.microsoft.com/office/drawing/2014/main" id="{D52F1A5B-BD7C-49B2-9CE0-71C2AFDA6A9A}"/>
                </a:ext>
              </a:extLst>
            </p:cNvPr>
            <p:cNvSpPr txBox="1"/>
            <p:nvPr/>
          </p:nvSpPr>
          <p:spPr>
            <a:xfrm>
              <a:off x="633645" y="683722"/>
              <a:ext cx="2915142" cy="4234069"/>
            </a:xfrm>
            <a:prstGeom prst="rect">
              <a:avLst/>
            </a:prstGeom>
            <a:noFill/>
          </p:spPr>
          <p:txBody>
            <a:bodyPr wrap="square" rtlCol="0">
              <a:spAutoFit/>
            </a:bodyPr>
            <a:lstStyle/>
            <a:p>
              <a:pPr algn="ctr"/>
              <a:r>
                <a:rPr lang="ar-SY" sz="2800" b="1" dirty="0">
                  <a:latin typeface="Hand Of Sean" panose="02000500000000000000" pitchFamily="2" charset="-128"/>
                  <a:ea typeface="Hand Of Sean" panose="02000500000000000000" pitchFamily="2" charset="-128"/>
                </a:rPr>
                <a:t>الأمن</a:t>
              </a:r>
            </a:p>
            <a:p>
              <a:pPr algn="ctr"/>
              <a:endParaRPr lang="ar-SY" sz="2000" b="1" dirty="0">
                <a:latin typeface="Hand Of Sean" panose="02000500000000000000" pitchFamily="2" charset="-128"/>
                <a:ea typeface="Hand Of Sean" panose="02000500000000000000" pitchFamily="2" charset="-128"/>
              </a:endParaRPr>
            </a:p>
            <a:p>
              <a:pPr algn="ctr"/>
              <a:r>
                <a:rPr lang="ar-SY" sz="2000" b="1" dirty="0">
                  <a:latin typeface="Hand Of Sean" panose="02000500000000000000" pitchFamily="2" charset="-128"/>
                  <a:ea typeface="Hand Of Sean" panose="02000500000000000000" pitchFamily="2" charset="-128"/>
                </a:rPr>
                <a:t>الطمأنينة –  السلام</a:t>
              </a:r>
            </a:p>
            <a:p>
              <a:pPr algn="ctr"/>
              <a:endParaRPr lang="ar-SY" sz="2000" b="1" dirty="0">
                <a:latin typeface="Hand Of Sean" panose="02000500000000000000" pitchFamily="2" charset="-128"/>
                <a:ea typeface="Hand Of Sean" panose="02000500000000000000" pitchFamily="2" charset="-128"/>
              </a:endParaRPr>
            </a:p>
            <a:p>
              <a:pPr algn="ctr"/>
              <a:r>
                <a:rPr lang="ar-SY" sz="2000" b="1" dirty="0">
                  <a:latin typeface="Hand Of Sean" panose="02000500000000000000" pitchFamily="2" charset="-128"/>
                  <a:ea typeface="Hand Of Sean" panose="02000500000000000000" pitchFamily="2" charset="-128"/>
                </a:rPr>
                <a:t>النزاهة  -   الأمانة </a:t>
              </a:r>
            </a:p>
            <a:p>
              <a:pPr algn="ctr"/>
              <a:endParaRPr lang="ar-SY" sz="2000" b="1" dirty="0">
                <a:latin typeface="Hand Of Sean" panose="02000500000000000000" pitchFamily="2" charset="-128"/>
                <a:ea typeface="Hand Of Sean" panose="02000500000000000000" pitchFamily="2" charset="-128"/>
              </a:endParaRPr>
            </a:p>
            <a:p>
              <a:pPr algn="ctr"/>
              <a:r>
                <a:rPr lang="ar-SY" sz="2000" b="1" dirty="0">
                  <a:latin typeface="Hand Of Sean" panose="02000500000000000000" pitchFamily="2" charset="-128"/>
                  <a:ea typeface="Hand Of Sean" panose="02000500000000000000" pitchFamily="2" charset="-128"/>
                </a:rPr>
                <a:t>الوحدة   -  التآلف </a:t>
              </a:r>
            </a:p>
            <a:p>
              <a:pPr algn="ctr"/>
              <a:endParaRPr lang="ar-SY" sz="2000" b="1" dirty="0">
                <a:latin typeface="Hand Of Sean" panose="02000500000000000000" pitchFamily="2" charset="-128"/>
                <a:ea typeface="Hand Of Sean" panose="02000500000000000000" pitchFamily="2" charset="-128"/>
              </a:endParaRPr>
            </a:p>
            <a:p>
              <a:pPr algn="ctr"/>
              <a:r>
                <a:rPr lang="ar-SY" sz="2000" b="1" dirty="0">
                  <a:latin typeface="Hand Of Sean" panose="02000500000000000000" pitchFamily="2" charset="-128"/>
                  <a:ea typeface="Hand Of Sean" panose="02000500000000000000" pitchFamily="2" charset="-128"/>
                </a:rPr>
                <a:t>التنمية - أداء العبادات </a:t>
              </a:r>
            </a:p>
            <a:p>
              <a:pPr algn="ctr"/>
              <a:r>
                <a:rPr lang="ar-SY" sz="2000" b="1" dirty="0">
                  <a:latin typeface="Hand Of Sean" panose="02000500000000000000" pitchFamily="2" charset="-128"/>
                  <a:ea typeface="Hand Of Sean" panose="02000500000000000000" pitchFamily="2" charset="-128"/>
                </a:rPr>
                <a:t> </a:t>
              </a:r>
            </a:p>
            <a:p>
              <a:pPr algn="ctr"/>
              <a:endParaRPr lang="en-US" sz="3200" b="1" dirty="0">
                <a:latin typeface="Hand Of Sean" panose="02000500000000000000" pitchFamily="2" charset="-128"/>
                <a:ea typeface="Hand Of Sean" panose="02000500000000000000" pitchFamily="2" charset="-128"/>
              </a:endParaRPr>
            </a:p>
          </p:txBody>
        </p:sp>
      </p:grpSp>
      <p:grpSp>
        <p:nvGrpSpPr>
          <p:cNvPr id="220" name="Group 59">
            <a:extLst>
              <a:ext uri="{FF2B5EF4-FFF2-40B4-BE49-F238E27FC236}">
                <a16:creationId xmlns:a16="http://schemas.microsoft.com/office/drawing/2014/main" id="{64399850-2F9E-4A61-B07F-4E274490E065}"/>
              </a:ext>
            </a:extLst>
          </p:cNvPr>
          <p:cNvGrpSpPr/>
          <p:nvPr/>
        </p:nvGrpSpPr>
        <p:grpSpPr>
          <a:xfrm>
            <a:off x="9194800" y="1270386"/>
            <a:ext cx="2707639" cy="4870328"/>
            <a:chOff x="1734079" y="-362161"/>
            <a:chExt cx="2683463" cy="5447226"/>
          </a:xfrm>
        </p:grpSpPr>
        <p:sp>
          <p:nvSpPr>
            <p:cNvPr id="221" name="Rectangle: Rounded Corners 60">
              <a:extLst>
                <a:ext uri="{FF2B5EF4-FFF2-40B4-BE49-F238E27FC236}">
                  <a16:creationId xmlns:a16="http://schemas.microsoft.com/office/drawing/2014/main" id="{A0EEC150-7BD1-4780-9D93-5427BD618DC1}"/>
                </a:ext>
              </a:extLst>
            </p:cNvPr>
            <p:cNvSpPr/>
            <p:nvPr/>
          </p:nvSpPr>
          <p:spPr>
            <a:xfrm>
              <a:off x="1904261" y="456329"/>
              <a:ext cx="2339990" cy="4435976"/>
            </a:xfrm>
            <a:custGeom>
              <a:avLst/>
              <a:gdLst>
                <a:gd name="connsiteX0" fmla="*/ 0 w 2339990"/>
                <a:gd name="connsiteY0" fmla="*/ 390006 h 4435976"/>
                <a:gd name="connsiteX1" fmla="*/ 390006 w 2339990"/>
                <a:gd name="connsiteY1" fmla="*/ 0 h 4435976"/>
                <a:gd name="connsiteX2" fmla="*/ 863199 w 2339990"/>
                <a:gd name="connsiteY2" fmla="*/ 0 h 4435976"/>
                <a:gd name="connsiteX3" fmla="*/ 1414392 w 2339990"/>
                <a:gd name="connsiteY3" fmla="*/ 0 h 4435976"/>
                <a:gd name="connsiteX4" fmla="*/ 1949984 w 2339990"/>
                <a:gd name="connsiteY4" fmla="*/ 0 h 4435976"/>
                <a:gd name="connsiteX5" fmla="*/ 2339990 w 2339990"/>
                <a:gd name="connsiteY5" fmla="*/ 390006 h 4435976"/>
                <a:gd name="connsiteX6" fmla="*/ 2339990 w 2339990"/>
                <a:gd name="connsiteY6" fmla="*/ 875727 h 4435976"/>
                <a:gd name="connsiteX7" fmla="*/ 2339990 w 2339990"/>
                <a:gd name="connsiteY7" fmla="*/ 1324888 h 4435976"/>
                <a:gd name="connsiteX8" fmla="*/ 2339990 w 2339990"/>
                <a:gd name="connsiteY8" fmla="*/ 1920288 h 4435976"/>
                <a:gd name="connsiteX9" fmla="*/ 2339990 w 2339990"/>
                <a:gd name="connsiteY9" fmla="*/ 2332890 h 4435976"/>
                <a:gd name="connsiteX10" fmla="*/ 2339990 w 2339990"/>
                <a:gd name="connsiteY10" fmla="*/ 2891730 h 4435976"/>
                <a:gd name="connsiteX11" fmla="*/ 2339990 w 2339990"/>
                <a:gd name="connsiteY11" fmla="*/ 3377451 h 4435976"/>
                <a:gd name="connsiteX12" fmla="*/ 2339990 w 2339990"/>
                <a:gd name="connsiteY12" fmla="*/ 4045970 h 4435976"/>
                <a:gd name="connsiteX13" fmla="*/ 1949984 w 2339990"/>
                <a:gd name="connsiteY13" fmla="*/ 4435976 h 4435976"/>
                <a:gd name="connsiteX14" fmla="*/ 1476791 w 2339990"/>
                <a:gd name="connsiteY14" fmla="*/ 4435976 h 4435976"/>
                <a:gd name="connsiteX15" fmla="*/ 956798 w 2339990"/>
                <a:gd name="connsiteY15" fmla="*/ 4435976 h 4435976"/>
                <a:gd name="connsiteX16" fmla="*/ 390006 w 2339990"/>
                <a:gd name="connsiteY16" fmla="*/ 4435976 h 4435976"/>
                <a:gd name="connsiteX17" fmla="*/ 0 w 2339990"/>
                <a:gd name="connsiteY17" fmla="*/ 4045970 h 4435976"/>
                <a:gd name="connsiteX18" fmla="*/ 0 w 2339990"/>
                <a:gd name="connsiteY18" fmla="*/ 3523689 h 4435976"/>
                <a:gd name="connsiteX19" fmla="*/ 0 w 2339990"/>
                <a:gd name="connsiteY19" fmla="*/ 2928290 h 4435976"/>
                <a:gd name="connsiteX20" fmla="*/ 0 w 2339990"/>
                <a:gd name="connsiteY20" fmla="*/ 2406009 h 4435976"/>
                <a:gd name="connsiteX21" fmla="*/ 0 w 2339990"/>
                <a:gd name="connsiteY21" fmla="*/ 1883728 h 4435976"/>
                <a:gd name="connsiteX22" fmla="*/ 0 w 2339990"/>
                <a:gd name="connsiteY22" fmla="*/ 1324888 h 4435976"/>
                <a:gd name="connsiteX23" fmla="*/ 0 w 2339990"/>
                <a:gd name="connsiteY23" fmla="*/ 839167 h 4435976"/>
                <a:gd name="connsiteX24" fmla="*/ 0 w 2339990"/>
                <a:gd name="connsiteY24" fmla="*/ 390006 h 443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9990" h="4435976" fill="none" extrusionOk="0">
                  <a:moveTo>
                    <a:pt x="0" y="390006"/>
                  </a:moveTo>
                  <a:cubicBezTo>
                    <a:pt x="1424" y="167606"/>
                    <a:pt x="171704" y="-4637"/>
                    <a:pt x="390006" y="0"/>
                  </a:cubicBezTo>
                  <a:cubicBezTo>
                    <a:pt x="596695" y="-11632"/>
                    <a:pt x="707579" y="44374"/>
                    <a:pt x="863199" y="0"/>
                  </a:cubicBezTo>
                  <a:cubicBezTo>
                    <a:pt x="1018819" y="-44374"/>
                    <a:pt x="1183008" y="50084"/>
                    <a:pt x="1414392" y="0"/>
                  </a:cubicBezTo>
                  <a:cubicBezTo>
                    <a:pt x="1645776" y="-50084"/>
                    <a:pt x="1800860" y="42455"/>
                    <a:pt x="1949984" y="0"/>
                  </a:cubicBezTo>
                  <a:cubicBezTo>
                    <a:pt x="2175904" y="-8645"/>
                    <a:pt x="2322299" y="186862"/>
                    <a:pt x="2339990" y="390006"/>
                  </a:cubicBezTo>
                  <a:cubicBezTo>
                    <a:pt x="2391448" y="489448"/>
                    <a:pt x="2298429" y="690201"/>
                    <a:pt x="2339990" y="875727"/>
                  </a:cubicBezTo>
                  <a:cubicBezTo>
                    <a:pt x="2381551" y="1061253"/>
                    <a:pt x="2310923" y="1234148"/>
                    <a:pt x="2339990" y="1324888"/>
                  </a:cubicBezTo>
                  <a:cubicBezTo>
                    <a:pt x="2369057" y="1415628"/>
                    <a:pt x="2279944" y="1794367"/>
                    <a:pt x="2339990" y="1920288"/>
                  </a:cubicBezTo>
                  <a:cubicBezTo>
                    <a:pt x="2400036" y="2046209"/>
                    <a:pt x="2330766" y="2158571"/>
                    <a:pt x="2339990" y="2332890"/>
                  </a:cubicBezTo>
                  <a:cubicBezTo>
                    <a:pt x="2349214" y="2507209"/>
                    <a:pt x="2337118" y="2728653"/>
                    <a:pt x="2339990" y="2891730"/>
                  </a:cubicBezTo>
                  <a:cubicBezTo>
                    <a:pt x="2342862" y="3054807"/>
                    <a:pt x="2325560" y="3271621"/>
                    <a:pt x="2339990" y="3377451"/>
                  </a:cubicBezTo>
                  <a:cubicBezTo>
                    <a:pt x="2354420" y="3483281"/>
                    <a:pt x="2338401" y="3763820"/>
                    <a:pt x="2339990" y="4045970"/>
                  </a:cubicBezTo>
                  <a:cubicBezTo>
                    <a:pt x="2369039" y="4209332"/>
                    <a:pt x="2179819" y="4487850"/>
                    <a:pt x="1949984" y="4435976"/>
                  </a:cubicBezTo>
                  <a:cubicBezTo>
                    <a:pt x="1846135" y="4459450"/>
                    <a:pt x="1695958" y="4392625"/>
                    <a:pt x="1476791" y="4435976"/>
                  </a:cubicBezTo>
                  <a:cubicBezTo>
                    <a:pt x="1257624" y="4479327"/>
                    <a:pt x="1129640" y="4412889"/>
                    <a:pt x="956798" y="4435976"/>
                  </a:cubicBezTo>
                  <a:cubicBezTo>
                    <a:pt x="783956" y="4459063"/>
                    <a:pt x="640500" y="4381462"/>
                    <a:pt x="390006" y="4435976"/>
                  </a:cubicBezTo>
                  <a:cubicBezTo>
                    <a:pt x="175938" y="4412746"/>
                    <a:pt x="32349" y="4252295"/>
                    <a:pt x="0" y="4045970"/>
                  </a:cubicBezTo>
                  <a:cubicBezTo>
                    <a:pt x="-31159" y="3916403"/>
                    <a:pt x="11887" y="3690421"/>
                    <a:pt x="0" y="3523689"/>
                  </a:cubicBezTo>
                  <a:cubicBezTo>
                    <a:pt x="-11887" y="3356957"/>
                    <a:pt x="21173" y="3185791"/>
                    <a:pt x="0" y="2928290"/>
                  </a:cubicBezTo>
                  <a:cubicBezTo>
                    <a:pt x="-21173" y="2670789"/>
                    <a:pt x="28789" y="2513936"/>
                    <a:pt x="0" y="2406009"/>
                  </a:cubicBezTo>
                  <a:cubicBezTo>
                    <a:pt x="-28789" y="2298082"/>
                    <a:pt x="59921" y="2132244"/>
                    <a:pt x="0" y="1883728"/>
                  </a:cubicBezTo>
                  <a:cubicBezTo>
                    <a:pt x="-59921" y="1635212"/>
                    <a:pt x="43927" y="1595917"/>
                    <a:pt x="0" y="1324888"/>
                  </a:cubicBezTo>
                  <a:cubicBezTo>
                    <a:pt x="-43927" y="1053859"/>
                    <a:pt x="1975" y="1079480"/>
                    <a:pt x="0" y="839167"/>
                  </a:cubicBezTo>
                  <a:cubicBezTo>
                    <a:pt x="-1975" y="598854"/>
                    <a:pt x="6261" y="526528"/>
                    <a:pt x="0" y="390006"/>
                  </a:cubicBezTo>
                  <a:close/>
                </a:path>
                <a:path w="2339990" h="4435976" stroke="0" extrusionOk="0">
                  <a:moveTo>
                    <a:pt x="0" y="390006"/>
                  </a:moveTo>
                  <a:cubicBezTo>
                    <a:pt x="5544" y="170372"/>
                    <a:pt x="197728" y="-22869"/>
                    <a:pt x="390006" y="0"/>
                  </a:cubicBezTo>
                  <a:cubicBezTo>
                    <a:pt x="584057" y="-975"/>
                    <a:pt x="770370" y="45212"/>
                    <a:pt x="941198" y="0"/>
                  </a:cubicBezTo>
                  <a:cubicBezTo>
                    <a:pt x="1112026" y="-45212"/>
                    <a:pt x="1281749" y="52281"/>
                    <a:pt x="1429991" y="0"/>
                  </a:cubicBezTo>
                  <a:cubicBezTo>
                    <a:pt x="1578233" y="-52281"/>
                    <a:pt x="1835524" y="35700"/>
                    <a:pt x="1949984" y="0"/>
                  </a:cubicBezTo>
                  <a:cubicBezTo>
                    <a:pt x="2153764" y="-51532"/>
                    <a:pt x="2318409" y="190466"/>
                    <a:pt x="2339990" y="390006"/>
                  </a:cubicBezTo>
                  <a:cubicBezTo>
                    <a:pt x="2369851" y="585159"/>
                    <a:pt x="2287642" y="779495"/>
                    <a:pt x="2339990" y="948846"/>
                  </a:cubicBezTo>
                  <a:cubicBezTo>
                    <a:pt x="2392338" y="1118197"/>
                    <a:pt x="2294462" y="1158948"/>
                    <a:pt x="2339990" y="1361448"/>
                  </a:cubicBezTo>
                  <a:cubicBezTo>
                    <a:pt x="2385518" y="1563948"/>
                    <a:pt x="2300039" y="1622995"/>
                    <a:pt x="2339990" y="1883728"/>
                  </a:cubicBezTo>
                  <a:cubicBezTo>
                    <a:pt x="2379941" y="2144461"/>
                    <a:pt x="2278454" y="2267309"/>
                    <a:pt x="2339990" y="2406009"/>
                  </a:cubicBezTo>
                  <a:cubicBezTo>
                    <a:pt x="2401526" y="2544709"/>
                    <a:pt x="2321393" y="2614995"/>
                    <a:pt x="2339990" y="2818611"/>
                  </a:cubicBezTo>
                  <a:cubicBezTo>
                    <a:pt x="2358587" y="3022227"/>
                    <a:pt x="2331867" y="3229490"/>
                    <a:pt x="2339990" y="3340891"/>
                  </a:cubicBezTo>
                  <a:cubicBezTo>
                    <a:pt x="2348113" y="3452292"/>
                    <a:pt x="2266494" y="3782945"/>
                    <a:pt x="2339990" y="4045970"/>
                  </a:cubicBezTo>
                  <a:cubicBezTo>
                    <a:pt x="2319842" y="4232584"/>
                    <a:pt x="2135509" y="4484572"/>
                    <a:pt x="1949984" y="4435976"/>
                  </a:cubicBezTo>
                  <a:cubicBezTo>
                    <a:pt x="1742272" y="4446282"/>
                    <a:pt x="1643691" y="4426803"/>
                    <a:pt x="1461191" y="4435976"/>
                  </a:cubicBezTo>
                  <a:cubicBezTo>
                    <a:pt x="1278691" y="4445149"/>
                    <a:pt x="1067743" y="4373827"/>
                    <a:pt x="925598" y="4435976"/>
                  </a:cubicBezTo>
                  <a:cubicBezTo>
                    <a:pt x="783453" y="4498125"/>
                    <a:pt x="590000" y="4415077"/>
                    <a:pt x="390006" y="4435976"/>
                  </a:cubicBezTo>
                  <a:cubicBezTo>
                    <a:pt x="157176" y="4437881"/>
                    <a:pt x="29239" y="4273911"/>
                    <a:pt x="0" y="4045970"/>
                  </a:cubicBezTo>
                  <a:cubicBezTo>
                    <a:pt x="-53540" y="3869476"/>
                    <a:pt x="20354" y="3773408"/>
                    <a:pt x="0" y="3560249"/>
                  </a:cubicBezTo>
                  <a:cubicBezTo>
                    <a:pt x="-20354" y="3347090"/>
                    <a:pt x="23029" y="3205123"/>
                    <a:pt x="0" y="3001409"/>
                  </a:cubicBezTo>
                  <a:cubicBezTo>
                    <a:pt x="-23029" y="2797695"/>
                    <a:pt x="37964" y="2609173"/>
                    <a:pt x="0" y="2406009"/>
                  </a:cubicBezTo>
                  <a:cubicBezTo>
                    <a:pt x="-37964" y="2202845"/>
                    <a:pt x="4968" y="2087723"/>
                    <a:pt x="0" y="1993407"/>
                  </a:cubicBezTo>
                  <a:cubicBezTo>
                    <a:pt x="-4968" y="1899091"/>
                    <a:pt x="36184" y="1619600"/>
                    <a:pt x="0" y="1434567"/>
                  </a:cubicBezTo>
                  <a:cubicBezTo>
                    <a:pt x="-36184" y="1249534"/>
                    <a:pt x="41228" y="1094548"/>
                    <a:pt x="0" y="839167"/>
                  </a:cubicBezTo>
                  <a:cubicBezTo>
                    <a:pt x="-41228" y="583786"/>
                    <a:pt x="8388" y="483863"/>
                    <a:pt x="0" y="390006"/>
                  </a:cubicBezTo>
                  <a:close/>
                </a:path>
              </a:pathLst>
            </a:custGeom>
            <a:solidFill>
              <a:srgbClr val="0070C0"/>
            </a:solidFill>
            <a:ln>
              <a:solidFill>
                <a:srgbClr val="0070C0"/>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61">
              <a:extLst>
                <a:ext uri="{FF2B5EF4-FFF2-40B4-BE49-F238E27FC236}">
                  <a16:creationId xmlns:a16="http://schemas.microsoft.com/office/drawing/2014/main" id="{B4F485AC-B4DF-4A06-9BDF-5B8F24E91126}"/>
                </a:ext>
              </a:extLst>
            </p:cNvPr>
            <p:cNvSpPr/>
            <p:nvPr/>
          </p:nvSpPr>
          <p:spPr>
            <a:xfrm>
              <a:off x="1744580" y="225018"/>
              <a:ext cx="2672962" cy="4859537"/>
            </a:xfrm>
            <a:custGeom>
              <a:avLst/>
              <a:gdLst>
                <a:gd name="connsiteX0" fmla="*/ 0 w 2672962"/>
                <a:gd name="connsiteY0" fmla="*/ 445503 h 4859537"/>
                <a:gd name="connsiteX1" fmla="*/ 445503 w 2672962"/>
                <a:gd name="connsiteY1" fmla="*/ 0 h 4859537"/>
                <a:gd name="connsiteX2" fmla="*/ 1075127 w 2672962"/>
                <a:gd name="connsiteY2" fmla="*/ 0 h 4859537"/>
                <a:gd name="connsiteX3" fmla="*/ 1633474 w 2672962"/>
                <a:gd name="connsiteY3" fmla="*/ 0 h 4859537"/>
                <a:gd name="connsiteX4" fmla="*/ 2227459 w 2672962"/>
                <a:gd name="connsiteY4" fmla="*/ 0 h 4859537"/>
                <a:gd name="connsiteX5" fmla="*/ 2672962 w 2672962"/>
                <a:gd name="connsiteY5" fmla="*/ 445503 h 4859537"/>
                <a:gd name="connsiteX6" fmla="*/ 2672962 w 2672962"/>
                <a:gd name="connsiteY6" fmla="*/ 1052121 h 4859537"/>
                <a:gd name="connsiteX7" fmla="*/ 2672962 w 2672962"/>
                <a:gd name="connsiteY7" fmla="*/ 1499998 h 4859537"/>
                <a:gd name="connsiteX8" fmla="*/ 2672962 w 2672962"/>
                <a:gd name="connsiteY8" fmla="*/ 2066931 h 4859537"/>
                <a:gd name="connsiteX9" fmla="*/ 2672962 w 2672962"/>
                <a:gd name="connsiteY9" fmla="*/ 2633864 h 4859537"/>
                <a:gd name="connsiteX10" fmla="*/ 2672962 w 2672962"/>
                <a:gd name="connsiteY10" fmla="*/ 3081741 h 4859537"/>
                <a:gd name="connsiteX11" fmla="*/ 2672962 w 2672962"/>
                <a:gd name="connsiteY11" fmla="*/ 3648674 h 4859537"/>
                <a:gd name="connsiteX12" fmla="*/ 2672962 w 2672962"/>
                <a:gd name="connsiteY12" fmla="*/ 4414034 h 4859537"/>
                <a:gd name="connsiteX13" fmla="*/ 2227459 w 2672962"/>
                <a:gd name="connsiteY13" fmla="*/ 4859537 h 4859537"/>
                <a:gd name="connsiteX14" fmla="*/ 1669113 w 2672962"/>
                <a:gd name="connsiteY14" fmla="*/ 4859537 h 4859537"/>
                <a:gd name="connsiteX15" fmla="*/ 1057308 w 2672962"/>
                <a:gd name="connsiteY15" fmla="*/ 4859537 h 4859537"/>
                <a:gd name="connsiteX16" fmla="*/ 445503 w 2672962"/>
                <a:gd name="connsiteY16" fmla="*/ 4859537 h 4859537"/>
                <a:gd name="connsiteX17" fmla="*/ 0 w 2672962"/>
                <a:gd name="connsiteY17" fmla="*/ 4414034 h 4859537"/>
                <a:gd name="connsiteX18" fmla="*/ 0 w 2672962"/>
                <a:gd name="connsiteY18" fmla="*/ 3886786 h 4859537"/>
                <a:gd name="connsiteX19" fmla="*/ 0 w 2672962"/>
                <a:gd name="connsiteY19" fmla="*/ 3280168 h 4859537"/>
                <a:gd name="connsiteX20" fmla="*/ 0 w 2672962"/>
                <a:gd name="connsiteY20" fmla="*/ 2633864 h 4859537"/>
                <a:gd name="connsiteX21" fmla="*/ 0 w 2672962"/>
                <a:gd name="connsiteY21" fmla="*/ 2185987 h 4859537"/>
                <a:gd name="connsiteX22" fmla="*/ 0 w 2672962"/>
                <a:gd name="connsiteY22" fmla="*/ 1579369 h 4859537"/>
                <a:gd name="connsiteX23" fmla="*/ 0 w 2672962"/>
                <a:gd name="connsiteY23" fmla="*/ 933065 h 4859537"/>
                <a:gd name="connsiteX24" fmla="*/ 0 w 2672962"/>
                <a:gd name="connsiteY24" fmla="*/ 445503 h 4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2962" h="4859537" extrusionOk="0">
                  <a:moveTo>
                    <a:pt x="0" y="445503"/>
                  </a:moveTo>
                  <a:cubicBezTo>
                    <a:pt x="34899" y="172764"/>
                    <a:pt x="248198" y="-48219"/>
                    <a:pt x="445503" y="0"/>
                  </a:cubicBezTo>
                  <a:cubicBezTo>
                    <a:pt x="674378" y="-28535"/>
                    <a:pt x="825648" y="35271"/>
                    <a:pt x="1075127" y="0"/>
                  </a:cubicBezTo>
                  <a:cubicBezTo>
                    <a:pt x="1324606" y="-35271"/>
                    <a:pt x="1441770" y="63882"/>
                    <a:pt x="1633474" y="0"/>
                  </a:cubicBezTo>
                  <a:cubicBezTo>
                    <a:pt x="1825178" y="-63882"/>
                    <a:pt x="2066801" y="13212"/>
                    <a:pt x="2227459" y="0"/>
                  </a:cubicBezTo>
                  <a:cubicBezTo>
                    <a:pt x="2460534" y="-57545"/>
                    <a:pt x="2625192" y="234551"/>
                    <a:pt x="2672962" y="445503"/>
                  </a:cubicBezTo>
                  <a:cubicBezTo>
                    <a:pt x="2732356" y="593546"/>
                    <a:pt x="2612456" y="822901"/>
                    <a:pt x="2672962" y="1052121"/>
                  </a:cubicBezTo>
                  <a:cubicBezTo>
                    <a:pt x="2733468" y="1281341"/>
                    <a:pt x="2633955" y="1405551"/>
                    <a:pt x="2672962" y="1499998"/>
                  </a:cubicBezTo>
                  <a:cubicBezTo>
                    <a:pt x="2711969" y="1594445"/>
                    <a:pt x="2618958" y="1916146"/>
                    <a:pt x="2672962" y="2066931"/>
                  </a:cubicBezTo>
                  <a:cubicBezTo>
                    <a:pt x="2726966" y="2217716"/>
                    <a:pt x="2606181" y="2480603"/>
                    <a:pt x="2672962" y="2633864"/>
                  </a:cubicBezTo>
                  <a:cubicBezTo>
                    <a:pt x="2739743" y="2787125"/>
                    <a:pt x="2657816" y="2919615"/>
                    <a:pt x="2672962" y="3081741"/>
                  </a:cubicBezTo>
                  <a:cubicBezTo>
                    <a:pt x="2688108" y="3243867"/>
                    <a:pt x="2615661" y="3478946"/>
                    <a:pt x="2672962" y="3648674"/>
                  </a:cubicBezTo>
                  <a:cubicBezTo>
                    <a:pt x="2730263" y="3818402"/>
                    <a:pt x="2615167" y="4078756"/>
                    <a:pt x="2672962" y="4414034"/>
                  </a:cubicBezTo>
                  <a:cubicBezTo>
                    <a:pt x="2655868" y="4635662"/>
                    <a:pt x="2442570" y="4909866"/>
                    <a:pt x="2227459" y="4859537"/>
                  </a:cubicBezTo>
                  <a:cubicBezTo>
                    <a:pt x="1995735" y="4911908"/>
                    <a:pt x="1939028" y="4797442"/>
                    <a:pt x="1669113" y="4859537"/>
                  </a:cubicBezTo>
                  <a:cubicBezTo>
                    <a:pt x="1399198" y="4921632"/>
                    <a:pt x="1321488" y="4802355"/>
                    <a:pt x="1057308" y="4859537"/>
                  </a:cubicBezTo>
                  <a:cubicBezTo>
                    <a:pt x="793128" y="4916719"/>
                    <a:pt x="626557" y="4839264"/>
                    <a:pt x="445503" y="4859537"/>
                  </a:cubicBezTo>
                  <a:cubicBezTo>
                    <a:pt x="145891" y="4865391"/>
                    <a:pt x="14718" y="4666395"/>
                    <a:pt x="0" y="4414034"/>
                  </a:cubicBezTo>
                  <a:cubicBezTo>
                    <a:pt x="-7040" y="4168048"/>
                    <a:pt x="17170" y="4112950"/>
                    <a:pt x="0" y="3886786"/>
                  </a:cubicBezTo>
                  <a:cubicBezTo>
                    <a:pt x="-17170" y="3660622"/>
                    <a:pt x="22172" y="3460809"/>
                    <a:pt x="0" y="3280168"/>
                  </a:cubicBezTo>
                  <a:cubicBezTo>
                    <a:pt x="-22172" y="3099527"/>
                    <a:pt x="18824" y="2794781"/>
                    <a:pt x="0" y="2633864"/>
                  </a:cubicBezTo>
                  <a:cubicBezTo>
                    <a:pt x="-18824" y="2472947"/>
                    <a:pt x="21141" y="2403144"/>
                    <a:pt x="0" y="2185987"/>
                  </a:cubicBezTo>
                  <a:cubicBezTo>
                    <a:pt x="-21141" y="1968830"/>
                    <a:pt x="45642" y="1810033"/>
                    <a:pt x="0" y="1579369"/>
                  </a:cubicBezTo>
                  <a:cubicBezTo>
                    <a:pt x="-45642" y="1348705"/>
                    <a:pt x="61516" y="1110024"/>
                    <a:pt x="0" y="933065"/>
                  </a:cubicBezTo>
                  <a:cubicBezTo>
                    <a:pt x="-61516" y="756106"/>
                    <a:pt x="51566" y="589670"/>
                    <a:pt x="0" y="445503"/>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62">
              <a:extLst>
                <a:ext uri="{FF2B5EF4-FFF2-40B4-BE49-F238E27FC236}">
                  <a16:creationId xmlns:a16="http://schemas.microsoft.com/office/drawing/2014/main" id="{BF8BC1D1-2EEE-488C-ADA2-761F4F7EFC47}"/>
                </a:ext>
              </a:extLst>
            </p:cNvPr>
            <p:cNvSpPr/>
            <p:nvPr/>
          </p:nvSpPr>
          <p:spPr>
            <a:xfrm>
              <a:off x="1782533" y="-362161"/>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63">
              <a:extLst>
                <a:ext uri="{FF2B5EF4-FFF2-40B4-BE49-F238E27FC236}">
                  <a16:creationId xmlns:a16="http://schemas.microsoft.com/office/drawing/2014/main" id="{0B3B1DE3-5806-4889-BA88-724D6B8922E4}"/>
                </a:ext>
              </a:extLst>
            </p:cNvPr>
            <p:cNvSpPr txBox="1"/>
            <p:nvPr/>
          </p:nvSpPr>
          <p:spPr>
            <a:xfrm>
              <a:off x="1734079" y="-66891"/>
              <a:ext cx="998806" cy="585196"/>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2</a:t>
              </a:r>
            </a:p>
          </p:txBody>
        </p:sp>
        <p:sp>
          <p:nvSpPr>
            <p:cNvPr id="225" name="TextBox 64">
              <a:extLst>
                <a:ext uri="{FF2B5EF4-FFF2-40B4-BE49-F238E27FC236}">
                  <a16:creationId xmlns:a16="http://schemas.microsoft.com/office/drawing/2014/main" id="{92AC5195-109E-4399-B96D-ED879F2F197A}"/>
                </a:ext>
              </a:extLst>
            </p:cNvPr>
            <p:cNvSpPr txBox="1"/>
            <p:nvPr/>
          </p:nvSpPr>
          <p:spPr>
            <a:xfrm>
              <a:off x="2041352" y="506764"/>
              <a:ext cx="2202899" cy="4578301"/>
            </a:xfrm>
            <a:prstGeom prst="rect">
              <a:avLst/>
            </a:prstGeom>
            <a:noFill/>
          </p:spPr>
          <p:txBody>
            <a:bodyPr wrap="square" rtlCol="0">
              <a:spAutoFit/>
            </a:bodyPr>
            <a:lstStyle/>
            <a:p>
              <a:pPr algn="ctr"/>
              <a:r>
                <a:rPr lang="ar-SY" sz="2800" b="1" dirty="0">
                  <a:solidFill>
                    <a:schemeClr val="bg1"/>
                  </a:solidFill>
                  <a:latin typeface="Hand Of Sean" panose="02000500000000000000" pitchFamily="2" charset="-128"/>
                  <a:ea typeface="Hand Of Sean" panose="02000500000000000000" pitchFamily="2" charset="-128"/>
                </a:rPr>
                <a:t>فقدان الأمن </a:t>
              </a:r>
            </a:p>
            <a:p>
              <a:pPr algn="r"/>
              <a:endParaRPr lang="ar-SY" sz="2000" b="1" dirty="0">
                <a:solidFill>
                  <a:schemeClr val="bg1"/>
                </a:solidFill>
                <a:latin typeface="Hand Of Sean" panose="02000500000000000000" pitchFamily="2" charset="-128"/>
                <a:ea typeface="Hand Of Sean" panose="02000500000000000000" pitchFamily="2" charset="-128"/>
              </a:endParaRPr>
            </a:p>
            <a:p>
              <a:pPr algn="r"/>
              <a:r>
                <a:rPr lang="ar-SY" sz="2000" b="1" dirty="0">
                  <a:solidFill>
                    <a:schemeClr val="bg1"/>
                  </a:solidFill>
                  <a:latin typeface="Hand Of Sean" panose="02000500000000000000" pitchFamily="2" charset="-128"/>
                  <a:ea typeface="Hand Of Sean" panose="02000500000000000000" pitchFamily="2" charset="-128"/>
                </a:rPr>
                <a:t>الخوف –  التطرف</a:t>
              </a:r>
            </a:p>
            <a:p>
              <a:pPr algn="r"/>
              <a:endParaRPr lang="ar-SY" sz="2000" b="1" dirty="0">
                <a:solidFill>
                  <a:schemeClr val="bg1"/>
                </a:solidFill>
                <a:latin typeface="Hand Of Sean" panose="02000500000000000000" pitchFamily="2" charset="-128"/>
                <a:ea typeface="Hand Of Sean" panose="02000500000000000000" pitchFamily="2" charset="-128"/>
              </a:endParaRPr>
            </a:p>
            <a:p>
              <a:pPr algn="r"/>
              <a:r>
                <a:rPr lang="ar-SY" sz="2000" b="1" dirty="0">
                  <a:solidFill>
                    <a:schemeClr val="bg1"/>
                  </a:solidFill>
                  <a:latin typeface="Hand Of Sean" panose="02000500000000000000" pitchFamily="2" charset="-128"/>
                  <a:ea typeface="Hand Of Sean" panose="02000500000000000000" pitchFamily="2" charset="-128"/>
                </a:rPr>
                <a:t>الفساد -   الخيانة</a:t>
              </a:r>
            </a:p>
            <a:p>
              <a:pPr algn="r"/>
              <a:endParaRPr lang="ar-SY" sz="2000" b="1" dirty="0">
                <a:solidFill>
                  <a:schemeClr val="bg1"/>
                </a:solidFill>
                <a:latin typeface="Hand Of Sean" panose="02000500000000000000" pitchFamily="2" charset="-128"/>
                <a:ea typeface="Hand Of Sean" panose="02000500000000000000" pitchFamily="2" charset="-128"/>
              </a:endParaRPr>
            </a:p>
            <a:p>
              <a:pPr algn="r"/>
              <a:r>
                <a:rPr lang="ar-SY" sz="2000" b="1" dirty="0">
                  <a:solidFill>
                    <a:schemeClr val="bg1"/>
                  </a:solidFill>
                  <a:latin typeface="Hand Of Sean" panose="02000500000000000000" pitchFamily="2" charset="-128"/>
                  <a:ea typeface="Hand Of Sean" panose="02000500000000000000" pitchFamily="2" charset="-128"/>
                </a:rPr>
                <a:t>التخلف -  النزاع</a:t>
              </a:r>
            </a:p>
            <a:p>
              <a:pPr algn="r"/>
              <a:endParaRPr lang="ar-SY" sz="2000" b="1" dirty="0">
                <a:solidFill>
                  <a:schemeClr val="bg1"/>
                </a:solidFill>
                <a:latin typeface="Hand Of Sean" panose="02000500000000000000" pitchFamily="2" charset="-128"/>
                <a:ea typeface="Hand Of Sean" panose="02000500000000000000" pitchFamily="2" charset="-128"/>
              </a:endParaRPr>
            </a:p>
            <a:p>
              <a:pPr algn="r"/>
              <a:r>
                <a:rPr lang="ar-SY" sz="2000" b="1" dirty="0">
                  <a:solidFill>
                    <a:schemeClr val="bg1"/>
                  </a:solidFill>
                  <a:latin typeface="Hand Of Sean" panose="02000500000000000000" pitchFamily="2" charset="-128"/>
                  <a:ea typeface="Hand Of Sean" panose="02000500000000000000" pitchFamily="2" charset="-128"/>
                </a:rPr>
                <a:t>الفرقة – ترك العبادات </a:t>
              </a:r>
            </a:p>
            <a:p>
              <a:pPr algn="r"/>
              <a:r>
                <a:rPr lang="ar-SY" sz="2000" b="1" dirty="0">
                  <a:solidFill>
                    <a:schemeClr val="bg1"/>
                  </a:solidFill>
                  <a:latin typeface="Hand Of Sean" panose="02000500000000000000" pitchFamily="2" charset="-128"/>
                  <a:ea typeface="Hand Of Sean" panose="02000500000000000000" pitchFamily="2" charset="-128"/>
                </a:rPr>
                <a:t> </a:t>
              </a:r>
            </a:p>
            <a:p>
              <a:pPr algn="ctr"/>
              <a:endParaRPr lang="en-US" sz="3200" b="1" dirty="0">
                <a:solidFill>
                  <a:schemeClr val="bg1"/>
                </a:solidFill>
                <a:latin typeface="Hand Of Sean" panose="02000500000000000000" pitchFamily="2" charset="-128"/>
                <a:ea typeface="Hand Of Sean" panose="02000500000000000000" pitchFamily="2" charset="-128"/>
              </a:endParaRPr>
            </a:p>
          </p:txBody>
        </p:sp>
      </p:grpSp>
      <p:sp>
        <p:nvSpPr>
          <p:cNvPr id="226" name="Freeform: Shape 65">
            <a:extLst>
              <a:ext uri="{FF2B5EF4-FFF2-40B4-BE49-F238E27FC236}">
                <a16:creationId xmlns:a16="http://schemas.microsoft.com/office/drawing/2014/main" id="{731F2793-9671-400C-8D5A-AE008F2B49FC}"/>
              </a:ext>
            </a:extLst>
          </p:cNvPr>
          <p:cNvSpPr/>
          <p:nvPr/>
        </p:nvSpPr>
        <p:spPr>
          <a:xfrm>
            <a:off x="6367427" y="2127788"/>
            <a:ext cx="3052689" cy="717453"/>
          </a:xfrm>
          <a:custGeom>
            <a:avLst/>
            <a:gdLst>
              <a:gd name="connsiteX0" fmla="*/ 0 w 3052689"/>
              <a:gd name="connsiteY0" fmla="*/ 717453 h 717453"/>
              <a:gd name="connsiteX1" fmla="*/ 759655 w 3052689"/>
              <a:gd name="connsiteY1" fmla="*/ 225083 h 717453"/>
              <a:gd name="connsiteX2" fmla="*/ 1350498 w 3052689"/>
              <a:gd name="connsiteY2" fmla="*/ 647114 h 717453"/>
              <a:gd name="connsiteX3" fmla="*/ 2124221 w 3052689"/>
              <a:gd name="connsiteY3" fmla="*/ 182880 h 717453"/>
              <a:gd name="connsiteX4" fmla="*/ 2658793 w 3052689"/>
              <a:gd name="connsiteY4" fmla="*/ 393896 h 717453"/>
              <a:gd name="connsiteX5" fmla="*/ 3052689 w 3052689"/>
              <a:gd name="connsiteY5" fmla="*/ 0 h 71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2689" h="717453">
                <a:moveTo>
                  <a:pt x="0" y="717453"/>
                </a:moveTo>
                <a:cubicBezTo>
                  <a:pt x="267286" y="477129"/>
                  <a:pt x="534572" y="236806"/>
                  <a:pt x="759655" y="225083"/>
                </a:cubicBezTo>
                <a:cubicBezTo>
                  <a:pt x="984738" y="213360"/>
                  <a:pt x="1123070" y="654148"/>
                  <a:pt x="1350498" y="647114"/>
                </a:cubicBezTo>
                <a:cubicBezTo>
                  <a:pt x="1577926" y="640080"/>
                  <a:pt x="1906172" y="225083"/>
                  <a:pt x="2124221" y="182880"/>
                </a:cubicBezTo>
                <a:cubicBezTo>
                  <a:pt x="2342270" y="140677"/>
                  <a:pt x="2504048" y="424376"/>
                  <a:pt x="2658793" y="393896"/>
                </a:cubicBezTo>
                <a:cubicBezTo>
                  <a:pt x="2813538" y="363416"/>
                  <a:pt x="2933113" y="181708"/>
                  <a:pt x="3052689" y="0"/>
                </a:cubicBezTo>
              </a:path>
            </a:pathLst>
          </a:custGeom>
          <a:noFill/>
          <a:ln w="38100">
            <a:solidFill>
              <a:schemeClr val="tx1"/>
            </a:solidFill>
            <a:tailEnd type="arrow"/>
            <a:extLst>
              <a:ext uri="{C807C97D-BFC1-408E-A445-0C87EB9F89A2}">
                <ask:lineSketchStyleProps xmlns:ask="http://schemas.microsoft.com/office/drawing/2018/sketchyshapes" sd="1307957695">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7" name="Freeform: Shape 66">
            <a:extLst>
              <a:ext uri="{FF2B5EF4-FFF2-40B4-BE49-F238E27FC236}">
                <a16:creationId xmlns:a16="http://schemas.microsoft.com/office/drawing/2014/main" id="{36F26B8B-AFAE-465B-AB3E-27A1239CF058}"/>
              </a:ext>
            </a:extLst>
          </p:cNvPr>
          <p:cNvSpPr/>
          <p:nvPr/>
        </p:nvSpPr>
        <p:spPr>
          <a:xfrm>
            <a:off x="3349125" y="3413695"/>
            <a:ext cx="1509486" cy="545309"/>
          </a:xfrm>
          <a:custGeom>
            <a:avLst/>
            <a:gdLst>
              <a:gd name="connsiteX0" fmla="*/ 1509486 w 1509486"/>
              <a:gd name="connsiteY0" fmla="*/ 433478 h 545309"/>
              <a:gd name="connsiteX1" fmla="*/ 827314 w 1509486"/>
              <a:gd name="connsiteY1" fmla="*/ 520564 h 545309"/>
              <a:gd name="connsiteX2" fmla="*/ 464457 w 1509486"/>
              <a:gd name="connsiteY2" fmla="*/ 41592 h 545309"/>
              <a:gd name="connsiteX3" fmla="*/ 0 w 1509486"/>
              <a:gd name="connsiteY3" fmla="*/ 56107 h 545309"/>
            </a:gdLst>
            <a:ahLst/>
            <a:cxnLst>
              <a:cxn ang="0">
                <a:pos x="connsiteX0" y="connsiteY0"/>
              </a:cxn>
              <a:cxn ang="0">
                <a:pos x="connsiteX1" y="connsiteY1"/>
              </a:cxn>
              <a:cxn ang="0">
                <a:pos x="connsiteX2" y="connsiteY2"/>
              </a:cxn>
              <a:cxn ang="0">
                <a:pos x="connsiteX3" y="connsiteY3"/>
              </a:cxn>
            </a:cxnLst>
            <a:rect l="l" t="t" r="r" b="b"/>
            <a:pathLst>
              <a:path w="1509486" h="545309">
                <a:moveTo>
                  <a:pt x="1509486" y="433478"/>
                </a:moveTo>
                <a:cubicBezTo>
                  <a:pt x="1255485" y="509678"/>
                  <a:pt x="1001485" y="585878"/>
                  <a:pt x="827314" y="520564"/>
                </a:cubicBezTo>
                <a:cubicBezTo>
                  <a:pt x="653143" y="455250"/>
                  <a:pt x="602343" y="119001"/>
                  <a:pt x="464457" y="41592"/>
                </a:cubicBezTo>
                <a:cubicBezTo>
                  <a:pt x="326571" y="-35817"/>
                  <a:pt x="163285" y="10145"/>
                  <a:pt x="0" y="56107"/>
                </a:cubicBezTo>
              </a:path>
            </a:pathLst>
          </a:custGeom>
          <a:noFill/>
          <a:ln w="38100">
            <a:solidFill>
              <a:schemeClr val="tx1"/>
            </a:solidFill>
            <a:tailEnd type="arrow"/>
            <a:extLst>
              <a:ext uri="{C807C97D-BFC1-408E-A445-0C87EB9F89A2}">
                <ask:lineSketchStyleProps xmlns:ask="http://schemas.microsoft.com/office/drawing/2018/sketchyshapes" sd="3948674015">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9" name="Group 1">
            <a:extLst>
              <a:ext uri="{FF2B5EF4-FFF2-40B4-BE49-F238E27FC236}">
                <a16:creationId xmlns:a16="http://schemas.microsoft.com/office/drawing/2014/main" id="{0F83C00B-5201-408E-A9B1-050D511DA312}"/>
              </a:ext>
            </a:extLst>
          </p:cNvPr>
          <p:cNvGrpSpPr/>
          <p:nvPr/>
        </p:nvGrpSpPr>
        <p:grpSpPr>
          <a:xfrm>
            <a:off x="3900668" y="1618096"/>
            <a:ext cx="3375616" cy="1213077"/>
            <a:chOff x="4412343" y="615723"/>
            <a:chExt cx="3375616" cy="1213077"/>
          </a:xfrm>
        </p:grpSpPr>
        <p:sp>
          <p:nvSpPr>
            <p:cNvPr id="230" name="Freeform: Shape 70">
              <a:extLst>
                <a:ext uri="{FF2B5EF4-FFF2-40B4-BE49-F238E27FC236}">
                  <a16:creationId xmlns:a16="http://schemas.microsoft.com/office/drawing/2014/main" id="{D2C15C80-3FB9-4C65-BE1B-72024C482AD9}"/>
                </a:ext>
              </a:extLst>
            </p:cNvPr>
            <p:cNvSpPr/>
            <p:nvPr/>
          </p:nvSpPr>
          <p:spPr>
            <a:xfrm>
              <a:off x="4412343" y="1712686"/>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71">
              <a:extLst>
                <a:ext uri="{FF2B5EF4-FFF2-40B4-BE49-F238E27FC236}">
                  <a16:creationId xmlns:a16="http://schemas.microsoft.com/office/drawing/2014/main" id="{6C668E18-5745-481B-82C4-59BBC2EDA18C}"/>
                </a:ext>
              </a:extLst>
            </p:cNvPr>
            <p:cNvSpPr/>
            <p:nvPr/>
          </p:nvSpPr>
          <p:spPr>
            <a:xfrm rot="788280">
              <a:off x="4625066" y="1298680"/>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72">
              <a:extLst>
                <a:ext uri="{FF2B5EF4-FFF2-40B4-BE49-F238E27FC236}">
                  <a16:creationId xmlns:a16="http://schemas.microsoft.com/office/drawing/2014/main" id="{CAF63E96-F76C-48E0-BE52-F6EB71ACA986}"/>
                </a:ext>
              </a:extLst>
            </p:cNvPr>
            <p:cNvSpPr/>
            <p:nvPr/>
          </p:nvSpPr>
          <p:spPr>
            <a:xfrm rot="1744404">
              <a:off x="5099047" y="928216"/>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73">
              <a:extLst>
                <a:ext uri="{FF2B5EF4-FFF2-40B4-BE49-F238E27FC236}">
                  <a16:creationId xmlns:a16="http://schemas.microsoft.com/office/drawing/2014/main" id="{69830268-F37C-4BC8-88BC-C394C51827A6}"/>
                </a:ext>
              </a:extLst>
            </p:cNvPr>
            <p:cNvSpPr/>
            <p:nvPr/>
          </p:nvSpPr>
          <p:spPr>
            <a:xfrm rot="3333878">
              <a:off x="5784178" y="70280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74">
              <a:extLst>
                <a:ext uri="{FF2B5EF4-FFF2-40B4-BE49-F238E27FC236}">
                  <a16:creationId xmlns:a16="http://schemas.microsoft.com/office/drawing/2014/main" id="{5E30E4AC-37BE-4CF3-B7BD-545A223509F5}"/>
                </a:ext>
              </a:extLst>
            </p:cNvPr>
            <p:cNvSpPr/>
            <p:nvPr/>
          </p:nvSpPr>
          <p:spPr>
            <a:xfrm rot="5400000">
              <a:off x="6620322" y="81082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75">
              <a:extLst>
                <a:ext uri="{FF2B5EF4-FFF2-40B4-BE49-F238E27FC236}">
                  <a16:creationId xmlns:a16="http://schemas.microsoft.com/office/drawing/2014/main" id="{C2B11130-4716-4E7C-99A6-FCB3CA1B2615}"/>
                </a:ext>
              </a:extLst>
            </p:cNvPr>
            <p:cNvSpPr/>
            <p:nvPr/>
          </p:nvSpPr>
          <p:spPr>
            <a:xfrm rot="6984667">
              <a:off x="7174072" y="109419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76">
              <a:extLst>
                <a:ext uri="{FF2B5EF4-FFF2-40B4-BE49-F238E27FC236}">
                  <a16:creationId xmlns:a16="http://schemas.microsoft.com/office/drawing/2014/main" id="{B20B7274-28AD-4F16-854F-1B745747752C}"/>
                </a:ext>
              </a:extLst>
            </p:cNvPr>
            <p:cNvSpPr/>
            <p:nvPr/>
          </p:nvSpPr>
          <p:spPr>
            <a:xfrm rot="7528401">
              <a:off x="7584759" y="161884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903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
                                        </p:tgtEl>
                                        <p:attrNameLst>
                                          <p:attrName>style.visibility</p:attrName>
                                        </p:attrNameLst>
                                      </p:cBhvr>
                                      <p:to>
                                        <p:strVal val="visible"/>
                                      </p:to>
                                    </p:set>
                                    <p:anim calcmode="lin" valueType="num">
                                      <p:cBhvr additive="base">
                                        <p:cTn id="13" dur="500" fill="hold"/>
                                        <p:tgtEl>
                                          <p:spTgt spid="179"/>
                                        </p:tgtEl>
                                        <p:attrNameLst>
                                          <p:attrName>ppt_x</p:attrName>
                                        </p:attrNameLst>
                                      </p:cBhvr>
                                      <p:tavLst>
                                        <p:tav tm="0">
                                          <p:val>
                                            <p:strVal val="#ppt_x"/>
                                          </p:val>
                                        </p:tav>
                                        <p:tav tm="100000">
                                          <p:val>
                                            <p:strVal val="#ppt_x"/>
                                          </p:val>
                                        </p:tav>
                                      </p:tavLst>
                                    </p:anim>
                                    <p:anim calcmode="lin" valueType="num">
                                      <p:cBhvr additive="base">
                                        <p:cTn id="14" dur="500" fill="hold"/>
                                        <p:tgtEl>
                                          <p:spTgt spid="17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ipe(down)">
                                      <p:cBhvr>
                                        <p:cTn id="18" dur="500"/>
                                        <p:tgtEl>
                                          <p:spTgt spid="2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227"/>
                                        </p:tgtEl>
                                        <p:attrNameLst>
                                          <p:attrName>style.visibility</p:attrName>
                                        </p:attrNameLst>
                                      </p:cBhvr>
                                      <p:to>
                                        <p:strVal val="visible"/>
                                      </p:to>
                                    </p:set>
                                    <p:animEffect transition="in" filter="wipe(right)">
                                      <p:cBhvr>
                                        <p:cTn id="30" dur="500"/>
                                        <p:tgtEl>
                                          <p:spTgt spid="227"/>
                                        </p:tgtEl>
                                      </p:cBhvr>
                                    </p:animEffect>
                                  </p:childTnLst>
                                </p:cTn>
                              </p:par>
                            </p:childTnLst>
                          </p:cTn>
                        </p:par>
                        <p:par>
                          <p:cTn id="31" fill="hold">
                            <p:stCondLst>
                              <p:cond delay="500"/>
                            </p:stCondLst>
                            <p:childTnLst>
                              <p:par>
                                <p:cTn id="32" presetID="17" presetClass="entr" presetSubtype="2" fill="hold" nodeType="afterEffect">
                                  <p:stCondLst>
                                    <p:cond delay="0"/>
                                  </p:stCondLst>
                                  <p:childTnLst>
                                    <p:set>
                                      <p:cBhvr>
                                        <p:cTn id="33" dur="1" fill="hold">
                                          <p:stCondLst>
                                            <p:cond delay="0"/>
                                          </p:stCondLst>
                                        </p:cTn>
                                        <p:tgtEl>
                                          <p:spTgt spid="207"/>
                                        </p:tgtEl>
                                        <p:attrNameLst>
                                          <p:attrName>style.visibility</p:attrName>
                                        </p:attrNameLst>
                                      </p:cBhvr>
                                      <p:to>
                                        <p:strVal val="visible"/>
                                      </p:to>
                                    </p:set>
                                    <p:anim calcmode="lin" valueType="num">
                                      <p:cBhvr>
                                        <p:cTn id="34" dur="500" fill="hold"/>
                                        <p:tgtEl>
                                          <p:spTgt spid="207"/>
                                        </p:tgtEl>
                                        <p:attrNameLst>
                                          <p:attrName>ppt_x</p:attrName>
                                        </p:attrNameLst>
                                      </p:cBhvr>
                                      <p:tavLst>
                                        <p:tav tm="0">
                                          <p:val>
                                            <p:strVal val="#ppt_x+#ppt_w/2"/>
                                          </p:val>
                                        </p:tav>
                                        <p:tav tm="100000">
                                          <p:val>
                                            <p:strVal val="#ppt_x"/>
                                          </p:val>
                                        </p:tav>
                                      </p:tavLst>
                                    </p:anim>
                                    <p:anim calcmode="lin" valueType="num">
                                      <p:cBhvr>
                                        <p:cTn id="35" dur="500" fill="hold"/>
                                        <p:tgtEl>
                                          <p:spTgt spid="207"/>
                                        </p:tgtEl>
                                        <p:attrNameLst>
                                          <p:attrName>ppt_y</p:attrName>
                                        </p:attrNameLst>
                                      </p:cBhvr>
                                      <p:tavLst>
                                        <p:tav tm="0">
                                          <p:val>
                                            <p:strVal val="#ppt_y"/>
                                          </p:val>
                                        </p:tav>
                                        <p:tav tm="100000">
                                          <p:val>
                                            <p:strVal val="#ppt_y"/>
                                          </p:val>
                                        </p:tav>
                                      </p:tavLst>
                                    </p:anim>
                                    <p:anim calcmode="lin" valueType="num">
                                      <p:cBhvr>
                                        <p:cTn id="36" dur="500" fill="hold"/>
                                        <p:tgtEl>
                                          <p:spTgt spid="207"/>
                                        </p:tgtEl>
                                        <p:attrNameLst>
                                          <p:attrName>ppt_w</p:attrName>
                                        </p:attrNameLst>
                                      </p:cBhvr>
                                      <p:tavLst>
                                        <p:tav tm="0">
                                          <p:val>
                                            <p:fltVal val="0"/>
                                          </p:val>
                                        </p:tav>
                                        <p:tav tm="100000">
                                          <p:val>
                                            <p:strVal val="#ppt_w"/>
                                          </p:val>
                                        </p:tav>
                                      </p:tavLst>
                                    </p:anim>
                                    <p:anim calcmode="lin" valueType="num">
                                      <p:cBhvr>
                                        <p:cTn id="37" dur="500" fill="hold"/>
                                        <p:tgtEl>
                                          <p:spTgt spid="20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4"/>
                                        </p:tgtEl>
                                        <p:attrNameLst>
                                          <p:attrName>style.visibility</p:attrName>
                                        </p:attrNameLst>
                                      </p:cBhvr>
                                      <p:to>
                                        <p:strVal val="visible"/>
                                      </p:to>
                                    </p:set>
                                  </p:childTnLst>
                                </p:cTn>
                              </p:par>
                            </p:childTnLst>
                          </p:cTn>
                        </p:par>
                        <p:par>
                          <p:cTn id="46" fill="hold">
                            <p:stCondLst>
                              <p:cond delay="0"/>
                            </p:stCondLst>
                            <p:childTnLst>
                              <p:par>
                                <p:cTn id="47" presetID="22" presetClass="entr" presetSubtype="8" fill="hold" grpId="0" nodeType="afterEffect">
                                  <p:stCondLst>
                                    <p:cond delay="0"/>
                                  </p:stCondLst>
                                  <p:childTnLst>
                                    <p:set>
                                      <p:cBhvr>
                                        <p:cTn id="48" dur="1" fill="hold">
                                          <p:stCondLst>
                                            <p:cond delay="0"/>
                                          </p:stCondLst>
                                        </p:cTn>
                                        <p:tgtEl>
                                          <p:spTgt spid="226"/>
                                        </p:tgtEl>
                                        <p:attrNameLst>
                                          <p:attrName>style.visibility</p:attrName>
                                        </p:attrNameLst>
                                      </p:cBhvr>
                                      <p:to>
                                        <p:strVal val="visible"/>
                                      </p:to>
                                    </p:set>
                                    <p:animEffect transition="in" filter="wipe(left)">
                                      <p:cBhvr>
                                        <p:cTn id="49" dur="500"/>
                                        <p:tgtEl>
                                          <p:spTgt spid="226"/>
                                        </p:tgtEl>
                                      </p:cBhvr>
                                    </p:animEffect>
                                  </p:childTnLst>
                                </p:cTn>
                              </p:par>
                            </p:childTnLst>
                          </p:cTn>
                        </p:par>
                        <p:par>
                          <p:cTn id="50" fill="hold">
                            <p:stCondLst>
                              <p:cond delay="500"/>
                            </p:stCondLst>
                            <p:childTnLst>
                              <p:par>
                                <p:cTn id="51" presetID="17" presetClass="entr" presetSubtype="8" fill="hold" nodeType="afterEffect">
                                  <p:stCondLst>
                                    <p:cond delay="0"/>
                                  </p:stCondLst>
                                  <p:childTnLst>
                                    <p:set>
                                      <p:cBhvr>
                                        <p:cTn id="52" dur="1" fill="hold">
                                          <p:stCondLst>
                                            <p:cond delay="0"/>
                                          </p:stCondLst>
                                        </p:cTn>
                                        <p:tgtEl>
                                          <p:spTgt spid="220"/>
                                        </p:tgtEl>
                                        <p:attrNameLst>
                                          <p:attrName>style.visibility</p:attrName>
                                        </p:attrNameLst>
                                      </p:cBhvr>
                                      <p:to>
                                        <p:strVal val="visible"/>
                                      </p:to>
                                    </p:set>
                                    <p:anim calcmode="lin" valueType="num">
                                      <p:cBhvr>
                                        <p:cTn id="53" dur="500" fill="hold"/>
                                        <p:tgtEl>
                                          <p:spTgt spid="220"/>
                                        </p:tgtEl>
                                        <p:attrNameLst>
                                          <p:attrName>ppt_x</p:attrName>
                                        </p:attrNameLst>
                                      </p:cBhvr>
                                      <p:tavLst>
                                        <p:tav tm="0">
                                          <p:val>
                                            <p:strVal val="#ppt_x-#ppt_w/2"/>
                                          </p:val>
                                        </p:tav>
                                        <p:tav tm="100000">
                                          <p:val>
                                            <p:strVal val="#ppt_x"/>
                                          </p:val>
                                        </p:tav>
                                      </p:tavLst>
                                    </p:anim>
                                    <p:anim calcmode="lin" valueType="num">
                                      <p:cBhvr>
                                        <p:cTn id="54" dur="500" fill="hold"/>
                                        <p:tgtEl>
                                          <p:spTgt spid="220"/>
                                        </p:tgtEl>
                                        <p:attrNameLst>
                                          <p:attrName>ppt_y</p:attrName>
                                        </p:attrNameLst>
                                      </p:cBhvr>
                                      <p:tavLst>
                                        <p:tav tm="0">
                                          <p:val>
                                            <p:strVal val="#ppt_y"/>
                                          </p:val>
                                        </p:tav>
                                        <p:tav tm="100000">
                                          <p:val>
                                            <p:strVal val="#ppt_y"/>
                                          </p:val>
                                        </p:tav>
                                      </p:tavLst>
                                    </p:anim>
                                    <p:anim calcmode="lin" valueType="num">
                                      <p:cBhvr>
                                        <p:cTn id="55" dur="500" fill="hold"/>
                                        <p:tgtEl>
                                          <p:spTgt spid="220"/>
                                        </p:tgtEl>
                                        <p:attrNameLst>
                                          <p:attrName>ppt_w</p:attrName>
                                        </p:attrNameLst>
                                      </p:cBhvr>
                                      <p:tavLst>
                                        <p:tav tm="0">
                                          <p:val>
                                            <p:fltVal val="0"/>
                                          </p:val>
                                        </p:tav>
                                        <p:tav tm="100000">
                                          <p:val>
                                            <p:strVal val="#ppt_w"/>
                                          </p:val>
                                        </p:tav>
                                      </p:tavLst>
                                    </p:anim>
                                    <p:anim calcmode="lin" valueType="num">
                                      <p:cBhvr>
                                        <p:cTn id="56" dur="500" fill="hold"/>
                                        <p:tgtEl>
                                          <p:spTgt spid="2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الاضطراب ، الفوضى، الإرهاب، الحرب، الخوف</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776659"/>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3759565" y="5870714"/>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بالمساهمة في حفظ اللأمن من خلال مساعدة رجال الأمن و الإبلاغ عن كل ما يهدد الوطن</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564417"/>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2977694" y="1379603"/>
            <a:ext cx="8927190" cy="1193405"/>
            <a:chOff x="3091040" y="3294128"/>
            <a:chExt cx="8927190"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091040" y="3571307"/>
              <a:ext cx="5866122" cy="461665"/>
            </a:xfrm>
            <a:prstGeom prst="rect">
              <a:avLst/>
            </a:prstGeom>
            <a:noFill/>
          </p:spPr>
          <p:txBody>
            <a:bodyPr wrap="square" rtlCol="0">
              <a:spAutoFit/>
            </a:bodyPr>
            <a:lstStyle/>
            <a:p>
              <a:pPr algn="r"/>
              <a:r>
                <a:rPr lang="ar-SY" sz="2400" dirty="0">
                  <a:latin typeface="Century Gothic" panose="020B0502020202020204" pitchFamily="34" charset="0"/>
                </a:rPr>
                <a:t>أ - يحدد الطلبة هنا الأشياء التي تخالف حالة الأمن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47937" cy="1128959"/>
            <a:chOff x="338813" y="22303"/>
            <a:chExt cx="8247937"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236259" cy="1128959"/>
              <a:chOff x="2350491" y="22303"/>
              <a:chExt cx="6236259"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759565" y="165530"/>
                <a:ext cx="4827185" cy="751527"/>
                <a:chOff x="5541916" y="1484950"/>
                <a:chExt cx="4827185" cy="75152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الحادي عشر</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541916" y="1774812"/>
                  <a:ext cx="4827185" cy="461665"/>
                </a:xfrm>
                <a:prstGeom prst="rect">
                  <a:avLst/>
                </a:prstGeom>
                <a:noFill/>
              </p:spPr>
              <p:txBody>
                <a:bodyPr wrap="square" rtlCol="0">
                  <a:spAutoFit/>
                </a:bodyPr>
                <a:lstStyle/>
                <a:p>
                  <a:pPr algn="ctr"/>
                  <a:r>
                    <a:rPr lang="ar-SY" sz="2400" b="1" dirty="0">
                      <a:latin typeface="Century Gothic" panose="020B0502020202020204" pitchFamily="34" charset="0"/>
                    </a:rPr>
                    <a:t>مفهوم الأمن الوطني</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1166462" y="3961036"/>
            <a:ext cx="10738421" cy="1574591"/>
            <a:chOff x="1279809" y="3294128"/>
            <a:chExt cx="10738421" cy="1574591"/>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4868196" y="-269636"/>
              <a:ext cx="1574587" cy="8702123"/>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1279809" y="3387449"/>
              <a:ext cx="7829866" cy="1323439"/>
            </a:xfrm>
            <a:prstGeom prst="rect">
              <a:avLst/>
            </a:prstGeom>
            <a:noFill/>
          </p:spPr>
          <p:txBody>
            <a:bodyPr wrap="square" rtlCol="0">
              <a:spAutoFit/>
            </a:bodyPr>
            <a:lstStyle/>
            <a:p>
              <a:pPr algn="r"/>
              <a:r>
                <a:rPr lang="ar-SY" sz="2000" dirty="0">
                  <a:latin typeface="Century Gothic" panose="020B0502020202020204" pitchFamily="34" charset="0"/>
                </a:rPr>
                <a:t>ب – ورد في النظام الأساسي للحكم في المادة 36:&lt; وفر الدولة الأمن لجميع مواطنيها والمقيمين على إقليمها &gt;</a:t>
              </a:r>
            </a:p>
            <a:p>
              <a:pPr algn="r"/>
              <a:r>
                <a:rPr lang="ar-SY" sz="2000" dirty="0">
                  <a:latin typeface="Century Gothic" panose="020B0502020202020204" pitchFamily="34" charset="0"/>
                </a:rPr>
                <a:t> </a:t>
              </a:r>
            </a:p>
            <a:p>
              <a:pPr algn="r"/>
              <a:r>
                <a:rPr lang="ar-SY" sz="2000" dirty="0">
                  <a:latin typeface="Century Gothic" panose="020B0502020202020204" pitchFamily="34" charset="0"/>
                </a:rPr>
                <a:t>كيف نحقق ذلك مع حكومة وطننا المملكة العربية السورية ؟  </a:t>
              </a: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83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603264" y="1625256"/>
            <a:ext cx="4184562" cy="461665"/>
          </a:xfrm>
          <a:prstGeom prst="rect">
            <a:avLst/>
          </a:prstGeom>
          <a:noFill/>
        </p:spPr>
        <p:txBody>
          <a:bodyPr wrap="square" rtlCol="0">
            <a:spAutoFit/>
          </a:bodyPr>
          <a:lstStyle/>
          <a:p>
            <a:pPr algn="r"/>
            <a:r>
              <a:rPr lang="ar-SY" sz="2400" b="1" dirty="0">
                <a:solidFill>
                  <a:schemeClr val="accent2"/>
                </a:solidFill>
                <a:latin typeface="Century Gothic" panose="020B0502020202020204" pitchFamily="34" charset="0"/>
              </a:rPr>
              <a:t>هل الأمن الوطني داخلي فقط ؟</a:t>
            </a:r>
            <a:endParaRPr lang="en-US" sz="2400"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665860" y="2357288"/>
            <a:ext cx="5277957" cy="1015663"/>
          </a:xfrm>
          <a:prstGeom prst="rect">
            <a:avLst/>
          </a:prstGeom>
          <a:noFill/>
        </p:spPr>
        <p:txBody>
          <a:bodyPr wrap="square" rtlCol="0">
            <a:spAutoFit/>
          </a:bodyPr>
          <a:lstStyle/>
          <a:p>
            <a:pPr algn="r"/>
            <a:r>
              <a:rPr lang="ar-SY" sz="2000" b="1" dirty="0">
                <a:latin typeface="Century Gothic" panose="020B0502020202020204" pitchFamily="34" charset="0"/>
              </a:rPr>
              <a:t>الأمن في المملكة السعودية يشمل الجانب الداخلي , وأي مهددات من الجانب الخارجي , فوطننا مستهدف من الأعداء , ولهذا : </a:t>
            </a:r>
            <a:r>
              <a:rPr lang="ar-SY" sz="2000" b="1" dirty="0">
                <a:solidFill>
                  <a:schemeClr val="accent2"/>
                </a:solidFill>
                <a:latin typeface="Century Gothic" panose="020B0502020202020204" pitchFamily="34" charset="0"/>
              </a:rPr>
              <a:t>يجب</a:t>
            </a:r>
            <a:r>
              <a:rPr lang="ar-SY" sz="2000" b="1" dirty="0">
                <a:latin typeface="Century Gothic" panose="020B0502020202020204" pitchFamily="34" charset="0"/>
              </a:rPr>
              <a:t> </a:t>
            </a:r>
            <a:r>
              <a:rPr lang="ar-SY" sz="2000" b="1" dirty="0">
                <a:solidFill>
                  <a:schemeClr val="accent2"/>
                </a:solidFill>
                <a:latin typeface="Century Gothic" panose="020B0502020202020204" pitchFamily="34" charset="0"/>
              </a:rPr>
              <a:t>علينا حمايته من الداخل والخارج </a:t>
            </a:r>
            <a:r>
              <a:rPr lang="ar-SY" sz="2000" b="1" dirty="0">
                <a:latin typeface="Century Gothic" panose="020B0502020202020204" pitchFamily="34" charset="0"/>
              </a:rPr>
              <a:t>.</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477000" y="2184208"/>
            <a:ext cx="2063279"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428287" cy="1128959"/>
            <a:chOff x="338813" y="22303"/>
            <a:chExt cx="8428287"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416609" cy="1128959"/>
              <a:chOff x="2350491" y="22303"/>
              <a:chExt cx="641660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621290" y="165530"/>
                <a:ext cx="6145810" cy="861178"/>
                <a:chOff x="4403641" y="1484950"/>
                <a:chExt cx="6145810" cy="861178"/>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الحادي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403641" y="1822908"/>
                  <a:ext cx="6145810" cy="523220"/>
                </a:xfrm>
                <a:prstGeom prst="rect">
                  <a:avLst/>
                </a:prstGeom>
                <a:noFill/>
              </p:spPr>
              <p:txBody>
                <a:bodyPr wrap="square" rtlCol="0">
                  <a:spAutoFit/>
                </a:bodyPr>
                <a:lstStyle/>
                <a:p>
                  <a:pPr algn="ctr"/>
                  <a:r>
                    <a:rPr lang="ar-SY" sz="2800" b="1" dirty="0">
                      <a:latin typeface="Century Gothic" panose="020B0502020202020204" pitchFamily="34" charset="0"/>
                    </a:rPr>
                    <a:t>مفهوم الأمن الوطني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6">
            <a:extLst>
              <a:ext uri="{FF2B5EF4-FFF2-40B4-BE49-F238E27FC236}">
                <a16:creationId xmlns:a16="http://schemas.microsoft.com/office/drawing/2014/main" id="{2AC1D5D3-5F91-471B-8D64-41C3AFEB8EA0}"/>
              </a:ext>
            </a:extLst>
          </p:cNvPr>
          <p:cNvGrpSpPr/>
          <p:nvPr/>
        </p:nvGrpSpPr>
        <p:grpSpPr>
          <a:xfrm>
            <a:off x="8627268" y="3422011"/>
            <a:ext cx="2897362" cy="1958036"/>
            <a:chOff x="6298873" y="1424779"/>
            <a:chExt cx="4068977" cy="3392526"/>
          </a:xfrm>
        </p:grpSpPr>
        <p:grpSp>
          <p:nvGrpSpPr>
            <p:cNvPr id="31" name="Group 17">
              <a:extLst>
                <a:ext uri="{FF2B5EF4-FFF2-40B4-BE49-F238E27FC236}">
                  <a16:creationId xmlns:a16="http://schemas.microsoft.com/office/drawing/2014/main" id="{53137BCD-AB69-43BC-ACDF-D10660BCA645}"/>
                </a:ext>
              </a:extLst>
            </p:cNvPr>
            <p:cNvGrpSpPr/>
            <p:nvPr/>
          </p:nvGrpSpPr>
          <p:grpSpPr>
            <a:xfrm>
              <a:off x="6298873" y="1424779"/>
              <a:ext cx="3809665" cy="3392526"/>
              <a:chOff x="2718079" y="917773"/>
              <a:chExt cx="4862422" cy="4330011"/>
            </a:xfrm>
            <a:effectLst>
              <a:reflection blurRad="6350" stA="51000" endPos="14000" dir="5400000" sy="-100000" algn="bl" rotWithShape="0"/>
            </a:effectLst>
          </p:grpSpPr>
          <p:sp>
            <p:nvSpPr>
              <p:cNvPr id="34" name="Rectangle 18">
                <a:extLst>
                  <a:ext uri="{FF2B5EF4-FFF2-40B4-BE49-F238E27FC236}">
                    <a16:creationId xmlns:a16="http://schemas.microsoft.com/office/drawing/2014/main" id="{FCBD6FA9-07F9-4D1E-8F2A-B5AA8C77D81F}"/>
                  </a:ext>
                </a:extLst>
              </p:cNvPr>
              <p:cNvSpPr/>
              <p:nvPr/>
            </p:nvSpPr>
            <p:spPr>
              <a:xfrm>
                <a:off x="2718079" y="1246153"/>
                <a:ext cx="4862422" cy="400163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9">
                <a:extLst>
                  <a:ext uri="{FF2B5EF4-FFF2-40B4-BE49-F238E27FC236}">
                    <a16:creationId xmlns:a16="http://schemas.microsoft.com/office/drawing/2014/main" id="{41D7193C-94B5-4C66-A4CF-3DB8A9019A8E}"/>
                  </a:ext>
                </a:extLst>
              </p:cNvPr>
              <p:cNvSpPr/>
              <p:nvPr/>
            </p:nvSpPr>
            <p:spPr>
              <a:xfrm flipV="1">
                <a:off x="2718079" y="917773"/>
                <a:ext cx="4862422" cy="119817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8517" y="2198053"/>
              <a:ext cx="3289837" cy="2599245"/>
            </a:xfrm>
            <a:prstGeom prst="rect">
              <a:avLst/>
            </a:prstGeom>
          </p:spPr>
        </p:pic>
        <p:sp>
          <p:nvSpPr>
            <p:cNvPr id="33" name="TextBox 21">
              <a:extLst>
                <a:ext uri="{FF2B5EF4-FFF2-40B4-BE49-F238E27FC236}">
                  <a16:creationId xmlns:a16="http://schemas.microsoft.com/office/drawing/2014/main" id="{3FFEC7E5-9AAA-420D-9D59-9AD5230E6B3C}"/>
                </a:ext>
              </a:extLst>
            </p:cNvPr>
            <p:cNvSpPr txBox="1"/>
            <p:nvPr/>
          </p:nvSpPr>
          <p:spPr>
            <a:xfrm>
              <a:off x="6298873" y="1424779"/>
              <a:ext cx="4068977" cy="650222"/>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جنودنا البواسل حماة الوطن</a:t>
              </a:r>
              <a:endParaRPr lang="en-US" sz="1600" b="1" dirty="0">
                <a:solidFill>
                  <a:schemeClr val="bg1"/>
                </a:solidFill>
                <a:latin typeface="Helvetica" panose="020B0604020202020204" pitchFamily="34" charset="0"/>
              </a:endParaRPr>
            </a:p>
          </p:txBody>
        </p:sp>
      </p:grpSp>
      <p:grpSp>
        <p:nvGrpSpPr>
          <p:cNvPr id="36" name="Group 26">
            <a:extLst>
              <a:ext uri="{FF2B5EF4-FFF2-40B4-BE49-F238E27FC236}">
                <a16:creationId xmlns:a16="http://schemas.microsoft.com/office/drawing/2014/main" id="{2AC1D5D3-5F91-471B-8D64-41C3AFEB8EA0}"/>
              </a:ext>
            </a:extLst>
          </p:cNvPr>
          <p:cNvGrpSpPr/>
          <p:nvPr/>
        </p:nvGrpSpPr>
        <p:grpSpPr>
          <a:xfrm>
            <a:off x="3411080" y="3414267"/>
            <a:ext cx="2039853" cy="1944187"/>
            <a:chOff x="6298873" y="1424779"/>
            <a:chExt cx="4068977" cy="3392526"/>
          </a:xfrm>
        </p:grpSpPr>
        <p:grpSp>
          <p:nvGrpSpPr>
            <p:cNvPr id="37" name="Group 17">
              <a:extLst>
                <a:ext uri="{FF2B5EF4-FFF2-40B4-BE49-F238E27FC236}">
                  <a16:creationId xmlns:a16="http://schemas.microsoft.com/office/drawing/2014/main" id="{53137BCD-AB69-43BC-ACDF-D10660BCA645}"/>
                </a:ext>
              </a:extLst>
            </p:cNvPr>
            <p:cNvGrpSpPr/>
            <p:nvPr/>
          </p:nvGrpSpPr>
          <p:grpSpPr>
            <a:xfrm>
              <a:off x="6298873" y="1424779"/>
              <a:ext cx="3809665" cy="3392526"/>
              <a:chOff x="2718079" y="917773"/>
              <a:chExt cx="4862422" cy="4330011"/>
            </a:xfrm>
            <a:effectLst>
              <a:reflection blurRad="6350" stA="51000" endPos="14000" dir="5400000" sy="-100000" algn="bl" rotWithShape="0"/>
            </a:effectLst>
          </p:grpSpPr>
          <p:sp>
            <p:nvSpPr>
              <p:cNvPr id="40" name="Rectangle 18">
                <a:extLst>
                  <a:ext uri="{FF2B5EF4-FFF2-40B4-BE49-F238E27FC236}">
                    <a16:creationId xmlns:a16="http://schemas.microsoft.com/office/drawing/2014/main" id="{FCBD6FA9-07F9-4D1E-8F2A-B5AA8C77D81F}"/>
                  </a:ext>
                </a:extLst>
              </p:cNvPr>
              <p:cNvSpPr/>
              <p:nvPr/>
            </p:nvSpPr>
            <p:spPr>
              <a:xfrm>
                <a:off x="2718079" y="1246153"/>
                <a:ext cx="4862422" cy="400163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19">
                <a:extLst>
                  <a:ext uri="{FF2B5EF4-FFF2-40B4-BE49-F238E27FC236}">
                    <a16:creationId xmlns:a16="http://schemas.microsoft.com/office/drawing/2014/main" id="{41D7193C-94B5-4C66-A4CF-3DB8A9019A8E}"/>
                  </a:ext>
                </a:extLst>
              </p:cNvPr>
              <p:cNvSpPr/>
              <p:nvPr/>
            </p:nvSpPr>
            <p:spPr>
              <a:xfrm flipV="1">
                <a:off x="2718079" y="917773"/>
                <a:ext cx="4862422" cy="119817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12">
              <a:extLst>
                <a:ext uri="{FF2B5EF4-FFF2-40B4-BE49-F238E27FC236}">
                  <a16:creationId xmlns:a16="http://schemas.microsoft.com/office/drawing/2014/main" id="{039FBA9A-A698-4B3C-979A-FA7C649AA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9070" y="2191457"/>
              <a:ext cx="3349267" cy="2581536"/>
            </a:xfrm>
            <a:prstGeom prst="rect">
              <a:avLst/>
            </a:prstGeom>
          </p:spPr>
        </p:pic>
        <p:sp>
          <p:nvSpPr>
            <p:cNvPr id="39" name="TextBox 21">
              <a:extLst>
                <a:ext uri="{FF2B5EF4-FFF2-40B4-BE49-F238E27FC236}">
                  <a16:creationId xmlns:a16="http://schemas.microsoft.com/office/drawing/2014/main" id="{3FFEC7E5-9AAA-420D-9D59-9AD5230E6B3C}"/>
                </a:ext>
              </a:extLst>
            </p:cNvPr>
            <p:cNvSpPr txBox="1"/>
            <p:nvPr/>
          </p:nvSpPr>
          <p:spPr>
            <a:xfrm>
              <a:off x="6298873" y="1545234"/>
              <a:ext cx="4068977" cy="551825"/>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المسجد الحرام بمكة المكرمة</a:t>
              </a:r>
              <a:endParaRPr lang="en-US" sz="1400" b="1" dirty="0">
                <a:solidFill>
                  <a:schemeClr val="bg1"/>
                </a:solidFill>
                <a:latin typeface="Helvetica" panose="020B0604020202020204" pitchFamily="34" charset="0"/>
              </a:endParaRPr>
            </a:p>
          </p:txBody>
        </p:sp>
      </p:grpSp>
      <p:grpSp>
        <p:nvGrpSpPr>
          <p:cNvPr id="42" name="Group 26">
            <a:extLst>
              <a:ext uri="{FF2B5EF4-FFF2-40B4-BE49-F238E27FC236}">
                <a16:creationId xmlns:a16="http://schemas.microsoft.com/office/drawing/2014/main" id="{2AC1D5D3-5F91-471B-8D64-41C3AFEB8EA0}"/>
              </a:ext>
            </a:extLst>
          </p:cNvPr>
          <p:cNvGrpSpPr/>
          <p:nvPr/>
        </p:nvGrpSpPr>
        <p:grpSpPr>
          <a:xfrm>
            <a:off x="5598089" y="3407642"/>
            <a:ext cx="2962607" cy="1950812"/>
            <a:chOff x="6298873" y="1348401"/>
            <a:chExt cx="4097935" cy="3468904"/>
          </a:xfrm>
        </p:grpSpPr>
        <p:grpSp>
          <p:nvGrpSpPr>
            <p:cNvPr id="59" name="Group 17">
              <a:extLst>
                <a:ext uri="{FF2B5EF4-FFF2-40B4-BE49-F238E27FC236}">
                  <a16:creationId xmlns:a16="http://schemas.microsoft.com/office/drawing/2014/main" id="{53137BCD-AB69-43BC-ACDF-D10660BCA645}"/>
                </a:ext>
              </a:extLst>
            </p:cNvPr>
            <p:cNvGrpSpPr/>
            <p:nvPr/>
          </p:nvGrpSpPr>
          <p:grpSpPr>
            <a:xfrm>
              <a:off x="6298873" y="1424779"/>
              <a:ext cx="3809665" cy="3392526"/>
              <a:chOff x="2718079" y="917773"/>
              <a:chExt cx="4862422" cy="4330011"/>
            </a:xfrm>
            <a:effectLst>
              <a:reflection blurRad="6350" stA="51000" endPos="14000" dir="5400000" sy="-100000" algn="bl" rotWithShape="0"/>
            </a:effectLst>
          </p:grpSpPr>
          <p:sp>
            <p:nvSpPr>
              <p:cNvPr id="63" name="Rectangle 18">
                <a:extLst>
                  <a:ext uri="{FF2B5EF4-FFF2-40B4-BE49-F238E27FC236}">
                    <a16:creationId xmlns:a16="http://schemas.microsoft.com/office/drawing/2014/main" id="{FCBD6FA9-07F9-4D1E-8F2A-B5AA8C77D81F}"/>
                  </a:ext>
                </a:extLst>
              </p:cNvPr>
              <p:cNvSpPr/>
              <p:nvPr/>
            </p:nvSpPr>
            <p:spPr>
              <a:xfrm>
                <a:off x="2718079" y="1246153"/>
                <a:ext cx="4862422" cy="400163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19">
                <a:extLst>
                  <a:ext uri="{FF2B5EF4-FFF2-40B4-BE49-F238E27FC236}">
                    <a16:creationId xmlns:a16="http://schemas.microsoft.com/office/drawing/2014/main" id="{41D7193C-94B5-4C66-A4CF-3DB8A9019A8E}"/>
                  </a:ext>
                </a:extLst>
              </p:cNvPr>
              <p:cNvSpPr/>
              <p:nvPr/>
            </p:nvSpPr>
            <p:spPr>
              <a:xfrm flipV="1">
                <a:off x="2718079" y="917773"/>
                <a:ext cx="4862422" cy="119817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12">
              <a:extLst>
                <a:ext uri="{FF2B5EF4-FFF2-40B4-BE49-F238E27FC236}">
                  <a16:creationId xmlns:a16="http://schemas.microsoft.com/office/drawing/2014/main" id="{039FBA9A-A698-4B3C-979A-FA7C649AAE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9068" y="2095524"/>
              <a:ext cx="3524973" cy="2602100"/>
            </a:xfrm>
            <a:prstGeom prst="rect">
              <a:avLst/>
            </a:prstGeom>
          </p:spPr>
        </p:pic>
        <p:sp>
          <p:nvSpPr>
            <p:cNvPr id="62" name="TextBox 21">
              <a:extLst>
                <a:ext uri="{FF2B5EF4-FFF2-40B4-BE49-F238E27FC236}">
                  <a16:creationId xmlns:a16="http://schemas.microsoft.com/office/drawing/2014/main" id="{3FFEC7E5-9AAA-420D-9D59-9AD5230E6B3C}"/>
                </a:ext>
              </a:extLst>
            </p:cNvPr>
            <p:cNvSpPr txBox="1"/>
            <p:nvPr/>
          </p:nvSpPr>
          <p:spPr>
            <a:xfrm>
              <a:off x="6327831" y="1348401"/>
              <a:ext cx="4068977" cy="667323"/>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جنودنا في خدمة ضيوف الرحمن</a:t>
              </a:r>
              <a:endParaRPr lang="en-US" sz="1600" b="1" dirty="0">
                <a:solidFill>
                  <a:schemeClr val="bg1"/>
                </a:solidFill>
                <a:latin typeface="Helvetica" panose="020B0604020202020204" pitchFamily="34" charset="0"/>
              </a:endParaRPr>
            </a:p>
          </p:txBody>
        </p:sp>
      </p:grpSp>
      <p:grpSp>
        <p:nvGrpSpPr>
          <p:cNvPr id="65" name="Group 26">
            <a:extLst>
              <a:ext uri="{FF2B5EF4-FFF2-40B4-BE49-F238E27FC236}">
                <a16:creationId xmlns:a16="http://schemas.microsoft.com/office/drawing/2014/main" id="{2AC1D5D3-5F91-471B-8D64-41C3AFEB8EA0}"/>
              </a:ext>
            </a:extLst>
          </p:cNvPr>
          <p:cNvGrpSpPr/>
          <p:nvPr/>
        </p:nvGrpSpPr>
        <p:grpSpPr>
          <a:xfrm>
            <a:off x="1030615" y="3466294"/>
            <a:ext cx="2060426" cy="1892161"/>
            <a:chOff x="6298873" y="1424779"/>
            <a:chExt cx="4068977" cy="3392526"/>
          </a:xfrm>
        </p:grpSpPr>
        <p:grpSp>
          <p:nvGrpSpPr>
            <p:cNvPr id="66" name="Group 17">
              <a:extLst>
                <a:ext uri="{FF2B5EF4-FFF2-40B4-BE49-F238E27FC236}">
                  <a16:creationId xmlns:a16="http://schemas.microsoft.com/office/drawing/2014/main" id="{53137BCD-AB69-43BC-ACDF-D10660BCA645}"/>
                </a:ext>
              </a:extLst>
            </p:cNvPr>
            <p:cNvGrpSpPr/>
            <p:nvPr/>
          </p:nvGrpSpPr>
          <p:grpSpPr>
            <a:xfrm>
              <a:off x="6298873" y="1424779"/>
              <a:ext cx="3809665" cy="3392526"/>
              <a:chOff x="2718079" y="917773"/>
              <a:chExt cx="4862422" cy="4330011"/>
            </a:xfrm>
            <a:effectLst>
              <a:reflection blurRad="6350" stA="51000" endPos="14000" dir="5400000" sy="-100000" algn="bl" rotWithShape="0"/>
            </a:effectLst>
          </p:grpSpPr>
          <p:sp>
            <p:nvSpPr>
              <p:cNvPr id="69" name="Rectangle 18">
                <a:extLst>
                  <a:ext uri="{FF2B5EF4-FFF2-40B4-BE49-F238E27FC236}">
                    <a16:creationId xmlns:a16="http://schemas.microsoft.com/office/drawing/2014/main" id="{FCBD6FA9-07F9-4D1E-8F2A-B5AA8C77D81F}"/>
                  </a:ext>
                </a:extLst>
              </p:cNvPr>
              <p:cNvSpPr/>
              <p:nvPr/>
            </p:nvSpPr>
            <p:spPr>
              <a:xfrm>
                <a:off x="2718079" y="1246153"/>
                <a:ext cx="4862422" cy="400163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19">
                <a:extLst>
                  <a:ext uri="{FF2B5EF4-FFF2-40B4-BE49-F238E27FC236}">
                    <a16:creationId xmlns:a16="http://schemas.microsoft.com/office/drawing/2014/main" id="{41D7193C-94B5-4C66-A4CF-3DB8A9019A8E}"/>
                  </a:ext>
                </a:extLst>
              </p:cNvPr>
              <p:cNvSpPr/>
              <p:nvPr/>
            </p:nvSpPr>
            <p:spPr>
              <a:xfrm flipV="1">
                <a:off x="2718079" y="917773"/>
                <a:ext cx="4862422" cy="119817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12">
              <a:extLst>
                <a:ext uri="{FF2B5EF4-FFF2-40B4-BE49-F238E27FC236}">
                  <a16:creationId xmlns:a16="http://schemas.microsoft.com/office/drawing/2014/main" id="{039FBA9A-A698-4B3C-979A-FA7C649AAE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9492" y="2191457"/>
              <a:ext cx="3644613" cy="2502605"/>
            </a:xfrm>
            <a:prstGeom prst="rect">
              <a:avLst/>
            </a:prstGeom>
          </p:spPr>
        </p:pic>
        <p:sp>
          <p:nvSpPr>
            <p:cNvPr id="68" name="TextBox 21">
              <a:extLst>
                <a:ext uri="{FF2B5EF4-FFF2-40B4-BE49-F238E27FC236}">
                  <a16:creationId xmlns:a16="http://schemas.microsoft.com/office/drawing/2014/main" id="{3FFEC7E5-9AAA-420D-9D59-9AD5230E6B3C}"/>
                </a:ext>
              </a:extLst>
            </p:cNvPr>
            <p:cNvSpPr txBox="1"/>
            <p:nvPr/>
          </p:nvSpPr>
          <p:spPr>
            <a:xfrm>
              <a:off x="6298873" y="1545234"/>
              <a:ext cx="4068977" cy="551825"/>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المسجد النبوي بالمدينة المنورة</a:t>
              </a:r>
              <a:endParaRPr lang="en-US" sz="1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6698111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14:bounceEnd="53000">
                                          <p:cBhvr additive="base">
                                            <p:cTn id="38" dur="1000" fill="hold"/>
                                            <p:tgtEl>
                                              <p:spTgt spid="65"/>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14:bounceEnd="53000">
                                          <p:cBhvr additive="base">
                                            <p:cTn id="44" dur="1000" fill="hold"/>
                                            <p:tgtEl>
                                              <p:spTgt spid="36"/>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14:presetBounceEnd="53000">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14:bounceEnd="53000">
                                          <p:cBhvr additive="base">
                                            <p:cTn id="50" dur="1000" fill="hold"/>
                                            <p:tgtEl>
                                              <p:spTgt spid="42"/>
                                            </p:tgtEl>
                                            <p:attrNameLst>
                                              <p:attrName>ppt_x</p:attrName>
                                            </p:attrNameLst>
                                          </p:cBhvr>
                                          <p:tavLst>
                                            <p:tav tm="0">
                                              <p:val>
                                                <p:strVal val="#ppt_x"/>
                                              </p:val>
                                            </p:tav>
                                            <p:tav tm="100000">
                                              <p:val>
                                                <p:strVal val="#ppt_x"/>
                                              </p:val>
                                            </p:tav>
                                          </p:tavLst>
                                        </p:anim>
                                        <p:anim calcmode="lin" valueType="num" p14:bounceEnd="53000">
                                          <p:cBhvr additive="base">
                                            <p:cTn id="51"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accel="38000" fill="hold" nodeType="clickEffect" p14:presetBounceEnd="53000">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14:bounceEnd="53000">
                                          <p:cBhvr additive="base">
                                            <p:cTn id="56" dur="1000" fill="hold"/>
                                            <p:tgtEl>
                                              <p:spTgt spid="30"/>
                                            </p:tgtEl>
                                            <p:attrNameLst>
                                              <p:attrName>ppt_x</p:attrName>
                                            </p:attrNameLst>
                                          </p:cBhvr>
                                          <p:tavLst>
                                            <p:tav tm="0">
                                              <p:val>
                                                <p:strVal val="#ppt_x"/>
                                              </p:val>
                                            </p:tav>
                                            <p:tav tm="100000">
                                              <p:val>
                                                <p:strVal val="#ppt_x"/>
                                              </p:val>
                                            </p:tav>
                                          </p:tavLst>
                                        </p:anim>
                                        <p:anim calcmode="lin" valueType="num" p14:bounceEnd="53000">
                                          <p:cBhvr additive="base">
                                            <p:cTn id="57"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1000" fill="hold"/>
                                            <p:tgtEl>
                                              <p:spTgt spid="65"/>
                                            </p:tgtEl>
                                            <p:attrNameLst>
                                              <p:attrName>ppt_x</p:attrName>
                                            </p:attrNameLst>
                                          </p:cBhvr>
                                          <p:tavLst>
                                            <p:tav tm="0">
                                              <p:val>
                                                <p:strVal val="#ppt_x"/>
                                              </p:val>
                                            </p:tav>
                                            <p:tav tm="100000">
                                              <p:val>
                                                <p:strVal val="#ppt_x"/>
                                              </p:val>
                                            </p:tav>
                                          </p:tavLst>
                                        </p:anim>
                                        <p:anim calcmode="lin" valueType="num">
                                          <p:cBhvr additive="base">
                                            <p:cTn id="39"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1000" fill="hold"/>
                                            <p:tgtEl>
                                              <p:spTgt spid="36"/>
                                            </p:tgtEl>
                                            <p:attrNameLst>
                                              <p:attrName>ppt_x</p:attrName>
                                            </p:attrNameLst>
                                          </p:cBhvr>
                                          <p:tavLst>
                                            <p:tav tm="0">
                                              <p:val>
                                                <p:strVal val="#ppt_x"/>
                                              </p:val>
                                            </p:tav>
                                            <p:tav tm="100000">
                                              <p:val>
                                                <p:strVal val="#ppt_x"/>
                                              </p:val>
                                            </p:tav>
                                          </p:tavLst>
                                        </p:anim>
                                        <p:anim calcmode="lin" valueType="num">
                                          <p:cBhvr additive="base">
                                            <p:cTn id="45"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1000" fill="hold"/>
                                            <p:tgtEl>
                                              <p:spTgt spid="42"/>
                                            </p:tgtEl>
                                            <p:attrNameLst>
                                              <p:attrName>ppt_x</p:attrName>
                                            </p:attrNameLst>
                                          </p:cBhvr>
                                          <p:tavLst>
                                            <p:tav tm="0">
                                              <p:val>
                                                <p:strVal val="#ppt_x"/>
                                              </p:val>
                                            </p:tav>
                                            <p:tav tm="100000">
                                              <p:val>
                                                <p:strVal val="#ppt_x"/>
                                              </p:val>
                                            </p:tav>
                                          </p:tavLst>
                                        </p:anim>
                                        <p:anim calcmode="lin" valueType="num">
                                          <p:cBhvr additive="base">
                                            <p:cTn id="51"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accel="3800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1000" fill="hold"/>
                                            <p:tgtEl>
                                              <p:spTgt spid="30"/>
                                            </p:tgtEl>
                                            <p:attrNameLst>
                                              <p:attrName>ppt_x</p:attrName>
                                            </p:attrNameLst>
                                          </p:cBhvr>
                                          <p:tavLst>
                                            <p:tav tm="0">
                                              <p:val>
                                                <p:strVal val="#ppt_x"/>
                                              </p:val>
                                            </p:tav>
                                            <p:tav tm="100000">
                                              <p:val>
                                                <p:strVal val="#ppt_x"/>
                                              </p:val>
                                            </p:tav>
                                          </p:tavLst>
                                        </p:anim>
                                        <p:anim calcmode="lin" valueType="num">
                                          <p:cBhvr additive="base">
                                            <p:cTn id="57"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3115</TotalTime>
  <Words>578</Words>
  <Application>Microsoft Office PowerPoint</Application>
  <PresentationFormat>شاشة عريضة</PresentationFormat>
  <Paragraphs>89</Paragraphs>
  <Slides>9</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9</vt:i4>
      </vt:variant>
    </vt:vector>
  </HeadingPairs>
  <TitlesOfParts>
    <vt:vector size="18" baseType="lpstr">
      <vt:lpstr>Arial</vt:lpstr>
      <vt:lpstr>Calibri</vt:lpstr>
      <vt:lpstr>Calibri Light</vt:lpstr>
      <vt:lpstr>Century Gothic</vt:lpstr>
      <vt:lpstr>Cooper Black</vt:lpstr>
      <vt:lpstr>Hand Of Sean</vt:lpstr>
      <vt:lpstr>Helvetica</vt:lpstr>
      <vt:lpstr>Open 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1742</cp:revision>
  <dcterms:created xsi:type="dcterms:W3CDTF">2020-11-11T11:02:52Z</dcterms:created>
  <dcterms:modified xsi:type="dcterms:W3CDTF">2021-01-23T13:44:38Z</dcterms:modified>
</cp:coreProperties>
</file>