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8" r:id="rId2"/>
    <p:sldId id="384" r:id="rId3"/>
    <p:sldId id="383" r:id="rId4"/>
    <p:sldId id="385" r:id="rId5"/>
    <p:sldId id="335" r:id="rId6"/>
    <p:sldId id="377" r:id="rId7"/>
    <p:sldId id="386" r:id="rId8"/>
    <p:sldId id="387" r:id="rId9"/>
    <p:sldId id="269" r:id="rId10"/>
  </p:sldIdLst>
  <p:sldSz cx="12192000" cy="6858000"/>
  <p:notesSz cx="6858000" cy="9144000"/>
  <p:defaultTextStyle>
    <a:defPPr>
      <a:defRPr lang="ar-S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53" autoAdjust="0"/>
    <p:restoredTop sz="94660"/>
  </p:normalViewPr>
  <p:slideViewPr>
    <p:cSldViewPr snapToGrid="0" showGuides="1">
      <p:cViewPr varScale="1">
        <p:scale>
          <a:sx n="57" d="100"/>
          <a:sy n="57" d="100"/>
        </p:scale>
        <p:origin x="84" y="148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83A0D-B48D-4F64-A17C-39919DBF776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ar-SY"/>
          </a:p>
        </p:txBody>
      </p:sp>
      <p:sp>
        <p:nvSpPr>
          <p:cNvPr id="3" name="Subtitle 2">
            <a:extLst>
              <a:ext uri="{FF2B5EF4-FFF2-40B4-BE49-F238E27FC236}">
                <a16:creationId xmlns:a16="http://schemas.microsoft.com/office/drawing/2014/main" id="{7D887A26-4B77-4461-89DF-F56A13C41BA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ar-SY"/>
          </a:p>
        </p:txBody>
      </p:sp>
      <p:sp>
        <p:nvSpPr>
          <p:cNvPr id="4" name="Date Placeholder 3">
            <a:extLst>
              <a:ext uri="{FF2B5EF4-FFF2-40B4-BE49-F238E27FC236}">
                <a16:creationId xmlns:a16="http://schemas.microsoft.com/office/drawing/2014/main" id="{DB510252-8039-4AC8-A6B8-43289F83EA84}"/>
              </a:ext>
            </a:extLst>
          </p:cNvPr>
          <p:cNvSpPr>
            <a:spLocks noGrp="1"/>
          </p:cNvSpPr>
          <p:nvPr>
            <p:ph type="dt" sz="half" idx="10"/>
          </p:nvPr>
        </p:nvSpPr>
        <p:spPr/>
        <p:txBody>
          <a:bodyPr/>
          <a:lstStyle/>
          <a:p>
            <a:fld id="{C37EDB44-B60D-4498-963B-2AF8D005F55C}" type="datetimeFigureOut">
              <a:rPr lang="ar-SY" smtClean="0"/>
              <a:t>12/06/1442</a:t>
            </a:fld>
            <a:endParaRPr lang="ar-SY"/>
          </a:p>
        </p:txBody>
      </p:sp>
      <p:sp>
        <p:nvSpPr>
          <p:cNvPr id="5" name="Footer Placeholder 4">
            <a:extLst>
              <a:ext uri="{FF2B5EF4-FFF2-40B4-BE49-F238E27FC236}">
                <a16:creationId xmlns:a16="http://schemas.microsoft.com/office/drawing/2014/main" id="{011930A1-E8AE-4DCA-9C46-4575C2F0691F}"/>
              </a:ext>
            </a:extLst>
          </p:cNvPr>
          <p:cNvSpPr>
            <a:spLocks noGrp="1"/>
          </p:cNvSpPr>
          <p:nvPr>
            <p:ph type="ftr" sz="quarter" idx="11"/>
          </p:nvPr>
        </p:nvSpPr>
        <p:spPr/>
        <p:txBody>
          <a:bodyPr/>
          <a:lstStyle/>
          <a:p>
            <a:endParaRPr lang="ar-SY"/>
          </a:p>
        </p:txBody>
      </p:sp>
      <p:sp>
        <p:nvSpPr>
          <p:cNvPr id="6" name="Slide Number Placeholder 5">
            <a:extLst>
              <a:ext uri="{FF2B5EF4-FFF2-40B4-BE49-F238E27FC236}">
                <a16:creationId xmlns:a16="http://schemas.microsoft.com/office/drawing/2014/main" id="{07B02FA2-A50B-40C3-A2E7-56D58F9674AB}"/>
              </a:ext>
            </a:extLst>
          </p:cNvPr>
          <p:cNvSpPr>
            <a:spLocks noGrp="1"/>
          </p:cNvSpPr>
          <p:nvPr>
            <p:ph type="sldNum" sz="quarter" idx="12"/>
          </p:nvPr>
        </p:nvSpPr>
        <p:spPr/>
        <p:txBody>
          <a:bodyPr/>
          <a:lstStyle/>
          <a:p>
            <a:fld id="{32B32FDB-2389-45D1-A7B7-E1019A81BE9F}" type="slidenum">
              <a:rPr lang="ar-SY" smtClean="0"/>
              <a:t>‹#›</a:t>
            </a:fld>
            <a:endParaRPr lang="ar-SY"/>
          </a:p>
        </p:txBody>
      </p:sp>
    </p:spTree>
    <p:extLst>
      <p:ext uri="{BB962C8B-B14F-4D97-AF65-F5344CB8AC3E}">
        <p14:creationId xmlns:p14="http://schemas.microsoft.com/office/powerpoint/2010/main" val="1744993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C65DE-D598-43F8-9293-94FFA9CDA00E}"/>
              </a:ext>
            </a:extLst>
          </p:cNvPr>
          <p:cNvSpPr>
            <a:spLocks noGrp="1"/>
          </p:cNvSpPr>
          <p:nvPr>
            <p:ph type="title"/>
          </p:nvPr>
        </p:nvSpPr>
        <p:spPr/>
        <p:txBody>
          <a:bodyPr/>
          <a:lstStyle/>
          <a:p>
            <a:r>
              <a:rPr lang="en-US"/>
              <a:t>Click to edit Master title style</a:t>
            </a:r>
            <a:endParaRPr lang="ar-SY"/>
          </a:p>
        </p:txBody>
      </p:sp>
      <p:sp>
        <p:nvSpPr>
          <p:cNvPr id="3" name="Vertical Text Placeholder 2">
            <a:extLst>
              <a:ext uri="{FF2B5EF4-FFF2-40B4-BE49-F238E27FC236}">
                <a16:creationId xmlns:a16="http://schemas.microsoft.com/office/drawing/2014/main" id="{94CEA87D-672A-4F7A-8A8C-6A7567DEEB0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Y"/>
          </a:p>
        </p:txBody>
      </p:sp>
      <p:sp>
        <p:nvSpPr>
          <p:cNvPr id="4" name="Date Placeholder 3">
            <a:extLst>
              <a:ext uri="{FF2B5EF4-FFF2-40B4-BE49-F238E27FC236}">
                <a16:creationId xmlns:a16="http://schemas.microsoft.com/office/drawing/2014/main" id="{2153E91D-6A0E-4BEC-8AA5-4DF6F853E51A}"/>
              </a:ext>
            </a:extLst>
          </p:cNvPr>
          <p:cNvSpPr>
            <a:spLocks noGrp="1"/>
          </p:cNvSpPr>
          <p:nvPr>
            <p:ph type="dt" sz="half" idx="10"/>
          </p:nvPr>
        </p:nvSpPr>
        <p:spPr/>
        <p:txBody>
          <a:bodyPr/>
          <a:lstStyle/>
          <a:p>
            <a:fld id="{C37EDB44-B60D-4498-963B-2AF8D005F55C}" type="datetimeFigureOut">
              <a:rPr lang="ar-SY" smtClean="0"/>
              <a:t>12/06/1442</a:t>
            </a:fld>
            <a:endParaRPr lang="ar-SY"/>
          </a:p>
        </p:txBody>
      </p:sp>
      <p:sp>
        <p:nvSpPr>
          <p:cNvPr id="5" name="Footer Placeholder 4">
            <a:extLst>
              <a:ext uri="{FF2B5EF4-FFF2-40B4-BE49-F238E27FC236}">
                <a16:creationId xmlns:a16="http://schemas.microsoft.com/office/drawing/2014/main" id="{79FE5220-721E-489B-85BB-33DBD18DA989}"/>
              </a:ext>
            </a:extLst>
          </p:cNvPr>
          <p:cNvSpPr>
            <a:spLocks noGrp="1"/>
          </p:cNvSpPr>
          <p:nvPr>
            <p:ph type="ftr" sz="quarter" idx="11"/>
          </p:nvPr>
        </p:nvSpPr>
        <p:spPr/>
        <p:txBody>
          <a:bodyPr/>
          <a:lstStyle/>
          <a:p>
            <a:endParaRPr lang="ar-SY"/>
          </a:p>
        </p:txBody>
      </p:sp>
      <p:sp>
        <p:nvSpPr>
          <p:cNvPr id="6" name="Slide Number Placeholder 5">
            <a:extLst>
              <a:ext uri="{FF2B5EF4-FFF2-40B4-BE49-F238E27FC236}">
                <a16:creationId xmlns:a16="http://schemas.microsoft.com/office/drawing/2014/main" id="{D2748850-2CEF-4B7C-81FD-471F40CFD520}"/>
              </a:ext>
            </a:extLst>
          </p:cNvPr>
          <p:cNvSpPr>
            <a:spLocks noGrp="1"/>
          </p:cNvSpPr>
          <p:nvPr>
            <p:ph type="sldNum" sz="quarter" idx="12"/>
          </p:nvPr>
        </p:nvSpPr>
        <p:spPr/>
        <p:txBody>
          <a:bodyPr/>
          <a:lstStyle/>
          <a:p>
            <a:fld id="{32B32FDB-2389-45D1-A7B7-E1019A81BE9F}" type="slidenum">
              <a:rPr lang="ar-SY" smtClean="0"/>
              <a:t>‹#›</a:t>
            </a:fld>
            <a:endParaRPr lang="ar-SY"/>
          </a:p>
        </p:txBody>
      </p:sp>
    </p:spTree>
    <p:extLst>
      <p:ext uri="{BB962C8B-B14F-4D97-AF65-F5344CB8AC3E}">
        <p14:creationId xmlns:p14="http://schemas.microsoft.com/office/powerpoint/2010/main" val="20981250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19B5CA8-7C82-4053-BE16-50F3108E372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ar-SY"/>
          </a:p>
        </p:txBody>
      </p:sp>
      <p:sp>
        <p:nvSpPr>
          <p:cNvPr id="3" name="Vertical Text Placeholder 2">
            <a:extLst>
              <a:ext uri="{FF2B5EF4-FFF2-40B4-BE49-F238E27FC236}">
                <a16:creationId xmlns:a16="http://schemas.microsoft.com/office/drawing/2014/main" id="{9B6E2322-4D67-4AD4-94A4-F7F20C109A5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Y"/>
          </a:p>
        </p:txBody>
      </p:sp>
      <p:sp>
        <p:nvSpPr>
          <p:cNvPr id="4" name="Date Placeholder 3">
            <a:extLst>
              <a:ext uri="{FF2B5EF4-FFF2-40B4-BE49-F238E27FC236}">
                <a16:creationId xmlns:a16="http://schemas.microsoft.com/office/drawing/2014/main" id="{62D00F9B-61D6-4EA5-A5E6-1870D5A182DA}"/>
              </a:ext>
            </a:extLst>
          </p:cNvPr>
          <p:cNvSpPr>
            <a:spLocks noGrp="1"/>
          </p:cNvSpPr>
          <p:nvPr>
            <p:ph type="dt" sz="half" idx="10"/>
          </p:nvPr>
        </p:nvSpPr>
        <p:spPr/>
        <p:txBody>
          <a:bodyPr/>
          <a:lstStyle/>
          <a:p>
            <a:fld id="{C37EDB44-B60D-4498-963B-2AF8D005F55C}" type="datetimeFigureOut">
              <a:rPr lang="ar-SY" smtClean="0"/>
              <a:t>12/06/1442</a:t>
            </a:fld>
            <a:endParaRPr lang="ar-SY"/>
          </a:p>
        </p:txBody>
      </p:sp>
      <p:sp>
        <p:nvSpPr>
          <p:cNvPr id="5" name="Footer Placeholder 4">
            <a:extLst>
              <a:ext uri="{FF2B5EF4-FFF2-40B4-BE49-F238E27FC236}">
                <a16:creationId xmlns:a16="http://schemas.microsoft.com/office/drawing/2014/main" id="{B05DC9AB-C04D-4C12-8CC1-F6372D76707F}"/>
              </a:ext>
            </a:extLst>
          </p:cNvPr>
          <p:cNvSpPr>
            <a:spLocks noGrp="1"/>
          </p:cNvSpPr>
          <p:nvPr>
            <p:ph type="ftr" sz="quarter" idx="11"/>
          </p:nvPr>
        </p:nvSpPr>
        <p:spPr/>
        <p:txBody>
          <a:bodyPr/>
          <a:lstStyle/>
          <a:p>
            <a:endParaRPr lang="ar-SY"/>
          </a:p>
        </p:txBody>
      </p:sp>
      <p:sp>
        <p:nvSpPr>
          <p:cNvPr id="6" name="Slide Number Placeholder 5">
            <a:extLst>
              <a:ext uri="{FF2B5EF4-FFF2-40B4-BE49-F238E27FC236}">
                <a16:creationId xmlns:a16="http://schemas.microsoft.com/office/drawing/2014/main" id="{32326653-BDC5-4AA2-ADA0-17835B65204F}"/>
              </a:ext>
            </a:extLst>
          </p:cNvPr>
          <p:cNvSpPr>
            <a:spLocks noGrp="1"/>
          </p:cNvSpPr>
          <p:nvPr>
            <p:ph type="sldNum" sz="quarter" idx="12"/>
          </p:nvPr>
        </p:nvSpPr>
        <p:spPr/>
        <p:txBody>
          <a:bodyPr/>
          <a:lstStyle/>
          <a:p>
            <a:fld id="{32B32FDB-2389-45D1-A7B7-E1019A81BE9F}" type="slidenum">
              <a:rPr lang="ar-SY" smtClean="0"/>
              <a:t>‹#›</a:t>
            </a:fld>
            <a:endParaRPr lang="ar-SY"/>
          </a:p>
        </p:txBody>
      </p:sp>
    </p:spTree>
    <p:extLst>
      <p:ext uri="{BB962C8B-B14F-4D97-AF65-F5344CB8AC3E}">
        <p14:creationId xmlns:p14="http://schemas.microsoft.com/office/powerpoint/2010/main" val="1012295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86AB24-4E8E-4A94-85C1-D5A9ED2D4787}"/>
              </a:ext>
            </a:extLst>
          </p:cNvPr>
          <p:cNvSpPr>
            <a:spLocks noGrp="1"/>
          </p:cNvSpPr>
          <p:nvPr>
            <p:ph type="title"/>
          </p:nvPr>
        </p:nvSpPr>
        <p:spPr/>
        <p:txBody>
          <a:bodyPr/>
          <a:lstStyle/>
          <a:p>
            <a:r>
              <a:rPr lang="en-US"/>
              <a:t>Click to edit Master title style</a:t>
            </a:r>
            <a:endParaRPr lang="ar-SY"/>
          </a:p>
        </p:txBody>
      </p:sp>
      <p:sp>
        <p:nvSpPr>
          <p:cNvPr id="3" name="Content Placeholder 2">
            <a:extLst>
              <a:ext uri="{FF2B5EF4-FFF2-40B4-BE49-F238E27FC236}">
                <a16:creationId xmlns:a16="http://schemas.microsoft.com/office/drawing/2014/main" id="{857AA61E-808A-476C-9EB2-B54D5FC5406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Y"/>
          </a:p>
        </p:txBody>
      </p:sp>
      <p:sp>
        <p:nvSpPr>
          <p:cNvPr id="4" name="Date Placeholder 3">
            <a:extLst>
              <a:ext uri="{FF2B5EF4-FFF2-40B4-BE49-F238E27FC236}">
                <a16:creationId xmlns:a16="http://schemas.microsoft.com/office/drawing/2014/main" id="{BD118884-A403-4D0F-8D5B-D485827CCAD6}"/>
              </a:ext>
            </a:extLst>
          </p:cNvPr>
          <p:cNvSpPr>
            <a:spLocks noGrp="1"/>
          </p:cNvSpPr>
          <p:nvPr>
            <p:ph type="dt" sz="half" idx="10"/>
          </p:nvPr>
        </p:nvSpPr>
        <p:spPr/>
        <p:txBody>
          <a:bodyPr/>
          <a:lstStyle/>
          <a:p>
            <a:fld id="{C37EDB44-B60D-4498-963B-2AF8D005F55C}" type="datetimeFigureOut">
              <a:rPr lang="ar-SY" smtClean="0"/>
              <a:t>12/06/1442</a:t>
            </a:fld>
            <a:endParaRPr lang="ar-SY"/>
          </a:p>
        </p:txBody>
      </p:sp>
      <p:sp>
        <p:nvSpPr>
          <p:cNvPr id="5" name="Footer Placeholder 4">
            <a:extLst>
              <a:ext uri="{FF2B5EF4-FFF2-40B4-BE49-F238E27FC236}">
                <a16:creationId xmlns:a16="http://schemas.microsoft.com/office/drawing/2014/main" id="{E1E4D4BF-D6AF-4841-99D1-237AA7BF2BF3}"/>
              </a:ext>
            </a:extLst>
          </p:cNvPr>
          <p:cNvSpPr>
            <a:spLocks noGrp="1"/>
          </p:cNvSpPr>
          <p:nvPr>
            <p:ph type="ftr" sz="quarter" idx="11"/>
          </p:nvPr>
        </p:nvSpPr>
        <p:spPr/>
        <p:txBody>
          <a:bodyPr/>
          <a:lstStyle/>
          <a:p>
            <a:endParaRPr lang="ar-SY"/>
          </a:p>
        </p:txBody>
      </p:sp>
      <p:sp>
        <p:nvSpPr>
          <p:cNvPr id="6" name="Slide Number Placeholder 5">
            <a:extLst>
              <a:ext uri="{FF2B5EF4-FFF2-40B4-BE49-F238E27FC236}">
                <a16:creationId xmlns:a16="http://schemas.microsoft.com/office/drawing/2014/main" id="{55DB0517-CE0B-4824-B698-2DDB73FE89E4}"/>
              </a:ext>
            </a:extLst>
          </p:cNvPr>
          <p:cNvSpPr>
            <a:spLocks noGrp="1"/>
          </p:cNvSpPr>
          <p:nvPr>
            <p:ph type="sldNum" sz="quarter" idx="12"/>
          </p:nvPr>
        </p:nvSpPr>
        <p:spPr/>
        <p:txBody>
          <a:bodyPr/>
          <a:lstStyle/>
          <a:p>
            <a:fld id="{32B32FDB-2389-45D1-A7B7-E1019A81BE9F}" type="slidenum">
              <a:rPr lang="ar-SY" smtClean="0"/>
              <a:t>‹#›</a:t>
            </a:fld>
            <a:endParaRPr lang="ar-SY"/>
          </a:p>
        </p:txBody>
      </p:sp>
    </p:spTree>
    <p:extLst>
      <p:ext uri="{BB962C8B-B14F-4D97-AF65-F5344CB8AC3E}">
        <p14:creationId xmlns:p14="http://schemas.microsoft.com/office/powerpoint/2010/main" val="2894980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AAD1D5-245D-4875-9F87-6B1B55542FF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ar-SY"/>
          </a:p>
        </p:txBody>
      </p:sp>
      <p:sp>
        <p:nvSpPr>
          <p:cNvPr id="3" name="Text Placeholder 2">
            <a:extLst>
              <a:ext uri="{FF2B5EF4-FFF2-40B4-BE49-F238E27FC236}">
                <a16:creationId xmlns:a16="http://schemas.microsoft.com/office/drawing/2014/main" id="{F7083B4E-5E4B-4B70-8C34-FCDDFE1DB26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88558AF-8634-41A3-B1C8-A3832A2A920D}"/>
              </a:ext>
            </a:extLst>
          </p:cNvPr>
          <p:cNvSpPr>
            <a:spLocks noGrp="1"/>
          </p:cNvSpPr>
          <p:nvPr>
            <p:ph type="dt" sz="half" idx="10"/>
          </p:nvPr>
        </p:nvSpPr>
        <p:spPr/>
        <p:txBody>
          <a:bodyPr/>
          <a:lstStyle/>
          <a:p>
            <a:fld id="{C37EDB44-B60D-4498-963B-2AF8D005F55C}" type="datetimeFigureOut">
              <a:rPr lang="ar-SY" smtClean="0"/>
              <a:t>12/06/1442</a:t>
            </a:fld>
            <a:endParaRPr lang="ar-SY"/>
          </a:p>
        </p:txBody>
      </p:sp>
      <p:sp>
        <p:nvSpPr>
          <p:cNvPr id="5" name="Footer Placeholder 4">
            <a:extLst>
              <a:ext uri="{FF2B5EF4-FFF2-40B4-BE49-F238E27FC236}">
                <a16:creationId xmlns:a16="http://schemas.microsoft.com/office/drawing/2014/main" id="{3D7204F2-EC1F-4E4F-ADBC-B2DB592D7306}"/>
              </a:ext>
            </a:extLst>
          </p:cNvPr>
          <p:cNvSpPr>
            <a:spLocks noGrp="1"/>
          </p:cNvSpPr>
          <p:nvPr>
            <p:ph type="ftr" sz="quarter" idx="11"/>
          </p:nvPr>
        </p:nvSpPr>
        <p:spPr/>
        <p:txBody>
          <a:bodyPr/>
          <a:lstStyle/>
          <a:p>
            <a:endParaRPr lang="ar-SY"/>
          </a:p>
        </p:txBody>
      </p:sp>
      <p:sp>
        <p:nvSpPr>
          <p:cNvPr id="6" name="Slide Number Placeholder 5">
            <a:extLst>
              <a:ext uri="{FF2B5EF4-FFF2-40B4-BE49-F238E27FC236}">
                <a16:creationId xmlns:a16="http://schemas.microsoft.com/office/drawing/2014/main" id="{BF35D509-2871-4AFE-A32D-F1542AB74555}"/>
              </a:ext>
            </a:extLst>
          </p:cNvPr>
          <p:cNvSpPr>
            <a:spLocks noGrp="1"/>
          </p:cNvSpPr>
          <p:nvPr>
            <p:ph type="sldNum" sz="quarter" idx="12"/>
          </p:nvPr>
        </p:nvSpPr>
        <p:spPr/>
        <p:txBody>
          <a:bodyPr/>
          <a:lstStyle/>
          <a:p>
            <a:fld id="{32B32FDB-2389-45D1-A7B7-E1019A81BE9F}" type="slidenum">
              <a:rPr lang="ar-SY" smtClean="0"/>
              <a:t>‹#›</a:t>
            </a:fld>
            <a:endParaRPr lang="ar-SY"/>
          </a:p>
        </p:txBody>
      </p:sp>
    </p:spTree>
    <p:extLst>
      <p:ext uri="{BB962C8B-B14F-4D97-AF65-F5344CB8AC3E}">
        <p14:creationId xmlns:p14="http://schemas.microsoft.com/office/powerpoint/2010/main" val="12105902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73057-0C91-4501-A0EC-44C381762966}"/>
              </a:ext>
            </a:extLst>
          </p:cNvPr>
          <p:cNvSpPr>
            <a:spLocks noGrp="1"/>
          </p:cNvSpPr>
          <p:nvPr>
            <p:ph type="title"/>
          </p:nvPr>
        </p:nvSpPr>
        <p:spPr/>
        <p:txBody>
          <a:bodyPr/>
          <a:lstStyle/>
          <a:p>
            <a:r>
              <a:rPr lang="en-US"/>
              <a:t>Click to edit Master title style</a:t>
            </a:r>
            <a:endParaRPr lang="ar-SY"/>
          </a:p>
        </p:txBody>
      </p:sp>
      <p:sp>
        <p:nvSpPr>
          <p:cNvPr id="3" name="Content Placeholder 2">
            <a:extLst>
              <a:ext uri="{FF2B5EF4-FFF2-40B4-BE49-F238E27FC236}">
                <a16:creationId xmlns:a16="http://schemas.microsoft.com/office/drawing/2014/main" id="{E2424076-B2CC-4BFF-8C8B-33986691413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Y"/>
          </a:p>
        </p:txBody>
      </p:sp>
      <p:sp>
        <p:nvSpPr>
          <p:cNvPr id="4" name="Content Placeholder 3">
            <a:extLst>
              <a:ext uri="{FF2B5EF4-FFF2-40B4-BE49-F238E27FC236}">
                <a16:creationId xmlns:a16="http://schemas.microsoft.com/office/drawing/2014/main" id="{FF7B2A10-9D9A-4F1B-AE84-D9B03EF432E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Y"/>
          </a:p>
        </p:txBody>
      </p:sp>
      <p:sp>
        <p:nvSpPr>
          <p:cNvPr id="5" name="Date Placeholder 4">
            <a:extLst>
              <a:ext uri="{FF2B5EF4-FFF2-40B4-BE49-F238E27FC236}">
                <a16:creationId xmlns:a16="http://schemas.microsoft.com/office/drawing/2014/main" id="{41D58DF2-8B75-41D7-BAA5-954C0DFB87AB}"/>
              </a:ext>
            </a:extLst>
          </p:cNvPr>
          <p:cNvSpPr>
            <a:spLocks noGrp="1"/>
          </p:cNvSpPr>
          <p:nvPr>
            <p:ph type="dt" sz="half" idx="10"/>
          </p:nvPr>
        </p:nvSpPr>
        <p:spPr/>
        <p:txBody>
          <a:bodyPr/>
          <a:lstStyle/>
          <a:p>
            <a:fld id="{C37EDB44-B60D-4498-963B-2AF8D005F55C}" type="datetimeFigureOut">
              <a:rPr lang="ar-SY" smtClean="0"/>
              <a:t>12/06/1442</a:t>
            </a:fld>
            <a:endParaRPr lang="ar-SY"/>
          </a:p>
        </p:txBody>
      </p:sp>
      <p:sp>
        <p:nvSpPr>
          <p:cNvPr id="6" name="Footer Placeholder 5">
            <a:extLst>
              <a:ext uri="{FF2B5EF4-FFF2-40B4-BE49-F238E27FC236}">
                <a16:creationId xmlns:a16="http://schemas.microsoft.com/office/drawing/2014/main" id="{F984891A-CDE6-4A3C-B4B9-19AB6233DACE}"/>
              </a:ext>
            </a:extLst>
          </p:cNvPr>
          <p:cNvSpPr>
            <a:spLocks noGrp="1"/>
          </p:cNvSpPr>
          <p:nvPr>
            <p:ph type="ftr" sz="quarter" idx="11"/>
          </p:nvPr>
        </p:nvSpPr>
        <p:spPr/>
        <p:txBody>
          <a:bodyPr/>
          <a:lstStyle/>
          <a:p>
            <a:endParaRPr lang="ar-SY"/>
          </a:p>
        </p:txBody>
      </p:sp>
      <p:sp>
        <p:nvSpPr>
          <p:cNvPr id="7" name="Slide Number Placeholder 6">
            <a:extLst>
              <a:ext uri="{FF2B5EF4-FFF2-40B4-BE49-F238E27FC236}">
                <a16:creationId xmlns:a16="http://schemas.microsoft.com/office/drawing/2014/main" id="{15F25D58-1C47-48A8-8A25-28E082705AEC}"/>
              </a:ext>
            </a:extLst>
          </p:cNvPr>
          <p:cNvSpPr>
            <a:spLocks noGrp="1"/>
          </p:cNvSpPr>
          <p:nvPr>
            <p:ph type="sldNum" sz="quarter" idx="12"/>
          </p:nvPr>
        </p:nvSpPr>
        <p:spPr/>
        <p:txBody>
          <a:bodyPr/>
          <a:lstStyle/>
          <a:p>
            <a:fld id="{32B32FDB-2389-45D1-A7B7-E1019A81BE9F}" type="slidenum">
              <a:rPr lang="ar-SY" smtClean="0"/>
              <a:t>‹#›</a:t>
            </a:fld>
            <a:endParaRPr lang="ar-SY"/>
          </a:p>
        </p:txBody>
      </p:sp>
    </p:spTree>
    <p:extLst>
      <p:ext uri="{BB962C8B-B14F-4D97-AF65-F5344CB8AC3E}">
        <p14:creationId xmlns:p14="http://schemas.microsoft.com/office/powerpoint/2010/main" val="38433622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8323D-7C67-4CA0-8696-A798B3637FF2}"/>
              </a:ext>
            </a:extLst>
          </p:cNvPr>
          <p:cNvSpPr>
            <a:spLocks noGrp="1"/>
          </p:cNvSpPr>
          <p:nvPr>
            <p:ph type="title"/>
          </p:nvPr>
        </p:nvSpPr>
        <p:spPr>
          <a:xfrm>
            <a:off x="839788" y="365125"/>
            <a:ext cx="10515600" cy="1325563"/>
          </a:xfrm>
        </p:spPr>
        <p:txBody>
          <a:bodyPr/>
          <a:lstStyle/>
          <a:p>
            <a:r>
              <a:rPr lang="en-US"/>
              <a:t>Click to edit Master title style</a:t>
            </a:r>
            <a:endParaRPr lang="ar-SY"/>
          </a:p>
        </p:txBody>
      </p:sp>
      <p:sp>
        <p:nvSpPr>
          <p:cNvPr id="3" name="Text Placeholder 2">
            <a:extLst>
              <a:ext uri="{FF2B5EF4-FFF2-40B4-BE49-F238E27FC236}">
                <a16:creationId xmlns:a16="http://schemas.microsoft.com/office/drawing/2014/main" id="{EC09C6D9-B0C4-4042-BA22-46EA066C24D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0EB8EF0-FD10-4D4B-8F2F-17D3F4C4E4C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Y"/>
          </a:p>
        </p:txBody>
      </p:sp>
      <p:sp>
        <p:nvSpPr>
          <p:cNvPr id="5" name="Text Placeholder 4">
            <a:extLst>
              <a:ext uri="{FF2B5EF4-FFF2-40B4-BE49-F238E27FC236}">
                <a16:creationId xmlns:a16="http://schemas.microsoft.com/office/drawing/2014/main" id="{603F840B-9503-421F-8D2A-1DD895FFFEB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CF2DA90-7F1F-4D2A-9C09-15CF736F140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Y"/>
          </a:p>
        </p:txBody>
      </p:sp>
      <p:sp>
        <p:nvSpPr>
          <p:cNvPr id="7" name="Date Placeholder 6">
            <a:extLst>
              <a:ext uri="{FF2B5EF4-FFF2-40B4-BE49-F238E27FC236}">
                <a16:creationId xmlns:a16="http://schemas.microsoft.com/office/drawing/2014/main" id="{AC4657FD-93CC-4A8D-9F5E-63BF6AD63A85}"/>
              </a:ext>
            </a:extLst>
          </p:cNvPr>
          <p:cNvSpPr>
            <a:spLocks noGrp="1"/>
          </p:cNvSpPr>
          <p:nvPr>
            <p:ph type="dt" sz="half" idx="10"/>
          </p:nvPr>
        </p:nvSpPr>
        <p:spPr/>
        <p:txBody>
          <a:bodyPr/>
          <a:lstStyle/>
          <a:p>
            <a:fld id="{C37EDB44-B60D-4498-963B-2AF8D005F55C}" type="datetimeFigureOut">
              <a:rPr lang="ar-SY" smtClean="0"/>
              <a:t>12/06/1442</a:t>
            </a:fld>
            <a:endParaRPr lang="ar-SY"/>
          </a:p>
        </p:txBody>
      </p:sp>
      <p:sp>
        <p:nvSpPr>
          <p:cNvPr id="8" name="Footer Placeholder 7">
            <a:extLst>
              <a:ext uri="{FF2B5EF4-FFF2-40B4-BE49-F238E27FC236}">
                <a16:creationId xmlns:a16="http://schemas.microsoft.com/office/drawing/2014/main" id="{64F5E378-A480-45BA-B7DA-2D5D0036FE0B}"/>
              </a:ext>
            </a:extLst>
          </p:cNvPr>
          <p:cNvSpPr>
            <a:spLocks noGrp="1"/>
          </p:cNvSpPr>
          <p:nvPr>
            <p:ph type="ftr" sz="quarter" idx="11"/>
          </p:nvPr>
        </p:nvSpPr>
        <p:spPr/>
        <p:txBody>
          <a:bodyPr/>
          <a:lstStyle/>
          <a:p>
            <a:endParaRPr lang="ar-SY"/>
          </a:p>
        </p:txBody>
      </p:sp>
      <p:sp>
        <p:nvSpPr>
          <p:cNvPr id="9" name="Slide Number Placeholder 8">
            <a:extLst>
              <a:ext uri="{FF2B5EF4-FFF2-40B4-BE49-F238E27FC236}">
                <a16:creationId xmlns:a16="http://schemas.microsoft.com/office/drawing/2014/main" id="{E62D3B63-74C7-418D-BD23-7E0524A5883B}"/>
              </a:ext>
            </a:extLst>
          </p:cNvPr>
          <p:cNvSpPr>
            <a:spLocks noGrp="1"/>
          </p:cNvSpPr>
          <p:nvPr>
            <p:ph type="sldNum" sz="quarter" idx="12"/>
          </p:nvPr>
        </p:nvSpPr>
        <p:spPr/>
        <p:txBody>
          <a:bodyPr/>
          <a:lstStyle/>
          <a:p>
            <a:fld id="{32B32FDB-2389-45D1-A7B7-E1019A81BE9F}" type="slidenum">
              <a:rPr lang="ar-SY" smtClean="0"/>
              <a:t>‹#›</a:t>
            </a:fld>
            <a:endParaRPr lang="ar-SY"/>
          </a:p>
        </p:txBody>
      </p:sp>
    </p:spTree>
    <p:extLst>
      <p:ext uri="{BB962C8B-B14F-4D97-AF65-F5344CB8AC3E}">
        <p14:creationId xmlns:p14="http://schemas.microsoft.com/office/powerpoint/2010/main" val="11103771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715FF9-947A-406E-8895-4A1632C0AEF4}"/>
              </a:ext>
            </a:extLst>
          </p:cNvPr>
          <p:cNvSpPr>
            <a:spLocks noGrp="1"/>
          </p:cNvSpPr>
          <p:nvPr>
            <p:ph type="title"/>
          </p:nvPr>
        </p:nvSpPr>
        <p:spPr/>
        <p:txBody>
          <a:bodyPr/>
          <a:lstStyle/>
          <a:p>
            <a:r>
              <a:rPr lang="en-US"/>
              <a:t>Click to edit Master title style</a:t>
            </a:r>
            <a:endParaRPr lang="ar-SY"/>
          </a:p>
        </p:txBody>
      </p:sp>
      <p:sp>
        <p:nvSpPr>
          <p:cNvPr id="3" name="Date Placeholder 2">
            <a:extLst>
              <a:ext uri="{FF2B5EF4-FFF2-40B4-BE49-F238E27FC236}">
                <a16:creationId xmlns:a16="http://schemas.microsoft.com/office/drawing/2014/main" id="{AE0401D4-32C6-4DCF-B19A-1915FA7DA0A2}"/>
              </a:ext>
            </a:extLst>
          </p:cNvPr>
          <p:cNvSpPr>
            <a:spLocks noGrp="1"/>
          </p:cNvSpPr>
          <p:nvPr>
            <p:ph type="dt" sz="half" idx="10"/>
          </p:nvPr>
        </p:nvSpPr>
        <p:spPr/>
        <p:txBody>
          <a:bodyPr/>
          <a:lstStyle/>
          <a:p>
            <a:fld id="{C37EDB44-B60D-4498-963B-2AF8D005F55C}" type="datetimeFigureOut">
              <a:rPr lang="ar-SY" smtClean="0"/>
              <a:t>12/06/1442</a:t>
            </a:fld>
            <a:endParaRPr lang="ar-SY"/>
          </a:p>
        </p:txBody>
      </p:sp>
      <p:sp>
        <p:nvSpPr>
          <p:cNvPr id="4" name="Footer Placeholder 3">
            <a:extLst>
              <a:ext uri="{FF2B5EF4-FFF2-40B4-BE49-F238E27FC236}">
                <a16:creationId xmlns:a16="http://schemas.microsoft.com/office/drawing/2014/main" id="{E6774DDF-8F91-4464-9770-0218658113B3}"/>
              </a:ext>
            </a:extLst>
          </p:cNvPr>
          <p:cNvSpPr>
            <a:spLocks noGrp="1"/>
          </p:cNvSpPr>
          <p:nvPr>
            <p:ph type="ftr" sz="quarter" idx="11"/>
          </p:nvPr>
        </p:nvSpPr>
        <p:spPr/>
        <p:txBody>
          <a:bodyPr/>
          <a:lstStyle/>
          <a:p>
            <a:endParaRPr lang="ar-SY"/>
          </a:p>
        </p:txBody>
      </p:sp>
      <p:sp>
        <p:nvSpPr>
          <p:cNvPr id="5" name="Slide Number Placeholder 4">
            <a:extLst>
              <a:ext uri="{FF2B5EF4-FFF2-40B4-BE49-F238E27FC236}">
                <a16:creationId xmlns:a16="http://schemas.microsoft.com/office/drawing/2014/main" id="{28D72D68-265D-4CDD-B282-74EC208B4C51}"/>
              </a:ext>
            </a:extLst>
          </p:cNvPr>
          <p:cNvSpPr>
            <a:spLocks noGrp="1"/>
          </p:cNvSpPr>
          <p:nvPr>
            <p:ph type="sldNum" sz="quarter" idx="12"/>
          </p:nvPr>
        </p:nvSpPr>
        <p:spPr/>
        <p:txBody>
          <a:bodyPr/>
          <a:lstStyle/>
          <a:p>
            <a:fld id="{32B32FDB-2389-45D1-A7B7-E1019A81BE9F}" type="slidenum">
              <a:rPr lang="ar-SY" smtClean="0"/>
              <a:t>‹#›</a:t>
            </a:fld>
            <a:endParaRPr lang="ar-SY"/>
          </a:p>
        </p:txBody>
      </p:sp>
    </p:spTree>
    <p:extLst>
      <p:ext uri="{BB962C8B-B14F-4D97-AF65-F5344CB8AC3E}">
        <p14:creationId xmlns:p14="http://schemas.microsoft.com/office/powerpoint/2010/main" val="26677726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2D07601-9B59-4C1C-92AA-7946533091B5}"/>
              </a:ext>
            </a:extLst>
          </p:cNvPr>
          <p:cNvSpPr>
            <a:spLocks noGrp="1"/>
          </p:cNvSpPr>
          <p:nvPr>
            <p:ph type="dt" sz="half" idx="10"/>
          </p:nvPr>
        </p:nvSpPr>
        <p:spPr/>
        <p:txBody>
          <a:bodyPr/>
          <a:lstStyle/>
          <a:p>
            <a:fld id="{C37EDB44-B60D-4498-963B-2AF8D005F55C}" type="datetimeFigureOut">
              <a:rPr lang="ar-SY" smtClean="0"/>
              <a:t>12/06/1442</a:t>
            </a:fld>
            <a:endParaRPr lang="ar-SY"/>
          </a:p>
        </p:txBody>
      </p:sp>
      <p:sp>
        <p:nvSpPr>
          <p:cNvPr id="3" name="Footer Placeholder 2">
            <a:extLst>
              <a:ext uri="{FF2B5EF4-FFF2-40B4-BE49-F238E27FC236}">
                <a16:creationId xmlns:a16="http://schemas.microsoft.com/office/drawing/2014/main" id="{868B81AE-5BFC-4AD1-8596-30127A7E75F7}"/>
              </a:ext>
            </a:extLst>
          </p:cNvPr>
          <p:cNvSpPr>
            <a:spLocks noGrp="1"/>
          </p:cNvSpPr>
          <p:nvPr>
            <p:ph type="ftr" sz="quarter" idx="11"/>
          </p:nvPr>
        </p:nvSpPr>
        <p:spPr/>
        <p:txBody>
          <a:bodyPr/>
          <a:lstStyle/>
          <a:p>
            <a:endParaRPr lang="ar-SY"/>
          </a:p>
        </p:txBody>
      </p:sp>
      <p:sp>
        <p:nvSpPr>
          <p:cNvPr id="4" name="Slide Number Placeholder 3">
            <a:extLst>
              <a:ext uri="{FF2B5EF4-FFF2-40B4-BE49-F238E27FC236}">
                <a16:creationId xmlns:a16="http://schemas.microsoft.com/office/drawing/2014/main" id="{22DCABFD-6770-4C50-B41F-AFAA0B32E64A}"/>
              </a:ext>
            </a:extLst>
          </p:cNvPr>
          <p:cNvSpPr>
            <a:spLocks noGrp="1"/>
          </p:cNvSpPr>
          <p:nvPr>
            <p:ph type="sldNum" sz="quarter" idx="12"/>
          </p:nvPr>
        </p:nvSpPr>
        <p:spPr/>
        <p:txBody>
          <a:bodyPr/>
          <a:lstStyle/>
          <a:p>
            <a:fld id="{32B32FDB-2389-45D1-A7B7-E1019A81BE9F}" type="slidenum">
              <a:rPr lang="ar-SY" smtClean="0"/>
              <a:t>‹#›</a:t>
            </a:fld>
            <a:endParaRPr lang="ar-SY"/>
          </a:p>
        </p:txBody>
      </p:sp>
    </p:spTree>
    <p:extLst>
      <p:ext uri="{BB962C8B-B14F-4D97-AF65-F5344CB8AC3E}">
        <p14:creationId xmlns:p14="http://schemas.microsoft.com/office/powerpoint/2010/main" val="39366098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2270E-7D24-4DD1-9131-9433BACB38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ar-SY"/>
          </a:p>
        </p:txBody>
      </p:sp>
      <p:sp>
        <p:nvSpPr>
          <p:cNvPr id="3" name="Content Placeholder 2">
            <a:extLst>
              <a:ext uri="{FF2B5EF4-FFF2-40B4-BE49-F238E27FC236}">
                <a16:creationId xmlns:a16="http://schemas.microsoft.com/office/drawing/2014/main" id="{30E8952B-CD89-4EA0-9887-F824DC50A6A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Y"/>
          </a:p>
        </p:txBody>
      </p:sp>
      <p:sp>
        <p:nvSpPr>
          <p:cNvPr id="4" name="Text Placeholder 3">
            <a:extLst>
              <a:ext uri="{FF2B5EF4-FFF2-40B4-BE49-F238E27FC236}">
                <a16:creationId xmlns:a16="http://schemas.microsoft.com/office/drawing/2014/main" id="{72D24E29-EDB2-4056-AD3A-D2EFC7DD1F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1FB215F-4109-41DB-A86F-1CF21D45D63C}"/>
              </a:ext>
            </a:extLst>
          </p:cNvPr>
          <p:cNvSpPr>
            <a:spLocks noGrp="1"/>
          </p:cNvSpPr>
          <p:nvPr>
            <p:ph type="dt" sz="half" idx="10"/>
          </p:nvPr>
        </p:nvSpPr>
        <p:spPr/>
        <p:txBody>
          <a:bodyPr/>
          <a:lstStyle/>
          <a:p>
            <a:fld id="{C37EDB44-B60D-4498-963B-2AF8D005F55C}" type="datetimeFigureOut">
              <a:rPr lang="ar-SY" smtClean="0"/>
              <a:t>12/06/1442</a:t>
            </a:fld>
            <a:endParaRPr lang="ar-SY"/>
          </a:p>
        </p:txBody>
      </p:sp>
      <p:sp>
        <p:nvSpPr>
          <p:cNvPr id="6" name="Footer Placeholder 5">
            <a:extLst>
              <a:ext uri="{FF2B5EF4-FFF2-40B4-BE49-F238E27FC236}">
                <a16:creationId xmlns:a16="http://schemas.microsoft.com/office/drawing/2014/main" id="{2A275B44-3288-4A1F-B5A0-688F3C74509C}"/>
              </a:ext>
            </a:extLst>
          </p:cNvPr>
          <p:cNvSpPr>
            <a:spLocks noGrp="1"/>
          </p:cNvSpPr>
          <p:nvPr>
            <p:ph type="ftr" sz="quarter" idx="11"/>
          </p:nvPr>
        </p:nvSpPr>
        <p:spPr/>
        <p:txBody>
          <a:bodyPr/>
          <a:lstStyle/>
          <a:p>
            <a:endParaRPr lang="ar-SY"/>
          </a:p>
        </p:txBody>
      </p:sp>
      <p:sp>
        <p:nvSpPr>
          <p:cNvPr id="7" name="Slide Number Placeholder 6">
            <a:extLst>
              <a:ext uri="{FF2B5EF4-FFF2-40B4-BE49-F238E27FC236}">
                <a16:creationId xmlns:a16="http://schemas.microsoft.com/office/drawing/2014/main" id="{51C33DBA-3A47-4C6D-9B27-5D5E97FA5C6A}"/>
              </a:ext>
            </a:extLst>
          </p:cNvPr>
          <p:cNvSpPr>
            <a:spLocks noGrp="1"/>
          </p:cNvSpPr>
          <p:nvPr>
            <p:ph type="sldNum" sz="quarter" idx="12"/>
          </p:nvPr>
        </p:nvSpPr>
        <p:spPr/>
        <p:txBody>
          <a:bodyPr/>
          <a:lstStyle/>
          <a:p>
            <a:fld id="{32B32FDB-2389-45D1-A7B7-E1019A81BE9F}" type="slidenum">
              <a:rPr lang="ar-SY" smtClean="0"/>
              <a:t>‹#›</a:t>
            </a:fld>
            <a:endParaRPr lang="ar-SY"/>
          </a:p>
        </p:txBody>
      </p:sp>
    </p:spTree>
    <p:extLst>
      <p:ext uri="{BB962C8B-B14F-4D97-AF65-F5344CB8AC3E}">
        <p14:creationId xmlns:p14="http://schemas.microsoft.com/office/powerpoint/2010/main" val="30863618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7D2BD-45BC-4B4E-844A-91DBE0B2BF4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ar-SY"/>
          </a:p>
        </p:txBody>
      </p:sp>
      <p:sp>
        <p:nvSpPr>
          <p:cNvPr id="3" name="Picture Placeholder 2">
            <a:extLst>
              <a:ext uri="{FF2B5EF4-FFF2-40B4-BE49-F238E27FC236}">
                <a16:creationId xmlns:a16="http://schemas.microsoft.com/office/drawing/2014/main" id="{0462BEB4-01FB-4C82-AC82-507BCCD22BF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Y"/>
          </a:p>
        </p:txBody>
      </p:sp>
      <p:sp>
        <p:nvSpPr>
          <p:cNvPr id="4" name="Text Placeholder 3">
            <a:extLst>
              <a:ext uri="{FF2B5EF4-FFF2-40B4-BE49-F238E27FC236}">
                <a16:creationId xmlns:a16="http://schemas.microsoft.com/office/drawing/2014/main" id="{CDB95F76-E121-4774-B6C7-253B248970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ABA99A4-50D8-4406-AC84-F4C4ED2F6441}"/>
              </a:ext>
            </a:extLst>
          </p:cNvPr>
          <p:cNvSpPr>
            <a:spLocks noGrp="1"/>
          </p:cNvSpPr>
          <p:nvPr>
            <p:ph type="dt" sz="half" idx="10"/>
          </p:nvPr>
        </p:nvSpPr>
        <p:spPr/>
        <p:txBody>
          <a:bodyPr/>
          <a:lstStyle/>
          <a:p>
            <a:fld id="{C37EDB44-B60D-4498-963B-2AF8D005F55C}" type="datetimeFigureOut">
              <a:rPr lang="ar-SY" smtClean="0"/>
              <a:t>12/06/1442</a:t>
            </a:fld>
            <a:endParaRPr lang="ar-SY"/>
          </a:p>
        </p:txBody>
      </p:sp>
      <p:sp>
        <p:nvSpPr>
          <p:cNvPr id="6" name="Footer Placeholder 5">
            <a:extLst>
              <a:ext uri="{FF2B5EF4-FFF2-40B4-BE49-F238E27FC236}">
                <a16:creationId xmlns:a16="http://schemas.microsoft.com/office/drawing/2014/main" id="{C55B3A3F-2B49-4C3E-A74C-8939F2EBF142}"/>
              </a:ext>
            </a:extLst>
          </p:cNvPr>
          <p:cNvSpPr>
            <a:spLocks noGrp="1"/>
          </p:cNvSpPr>
          <p:nvPr>
            <p:ph type="ftr" sz="quarter" idx="11"/>
          </p:nvPr>
        </p:nvSpPr>
        <p:spPr/>
        <p:txBody>
          <a:bodyPr/>
          <a:lstStyle/>
          <a:p>
            <a:endParaRPr lang="ar-SY"/>
          </a:p>
        </p:txBody>
      </p:sp>
      <p:sp>
        <p:nvSpPr>
          <p:cNvPr id="7" name="Slide Number Placeholder 6">
            <a:extLst>
              <a:ext uri="{FF2B5EF4-FFF2-40B4-BE49-F238E27FC236}">
                <a16:creationId xmlns:a16="http://schemas.microsoft.com/office/drawing/2014/main" id="{52EEFC22-CEE7-4638-A70A-86A04525EA2B}"/>
              </a:ext>
            </a:extLst>
          </p:cNvPr>
          <p:cNvSpPr>
            <a:spLocks noGrp="1"/>
          </p:cNvSpPr>
          <p:nvPr>
            <p:ph type="sldNum" sz="quarter" idx="12"/>
          </p:nvPr>
        </p:nvSpPr>
        <p:spPr/>
        <p:txBody>
          <a:bodyPr/>
          <a:lstStyle/>
          <a:p>
            <a:fld id="{32B32FDB-2389-45D1-A7B7-E1019A81BE9F}" type="slidenum">
              <a:rPr lang="ar-SY" smtClean="0"/>
              <a:t>‹#›</a:t>
            </a:fld>
            <a:endParaRPr lang="ar-SY"/>
          </a:p>
        </p:txBody>
      </p:sp>
    </p:spTree>
    <p:extLst>
      <p:ext uri="{BB962C8B-B14F-4D97-AF65-F5344CB8AC3E}">
        <p14:creationId xmlns:p14="http://schemas.microsoft.com/office/powerpoint/2010/main" val="18492810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4082126-0589-4B08-9177-8BB1E9A75BA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ar-SY"/>
          </a:p>
        </p:txBody>
      </p:sp>
      <p:sp>
        <p:nvSpPr>
          <p:cNvPr id="3" name="Text Placeholder 2">
            <a:extLst>
              <a:ext uri="{FF2B5EF4-FFF2-40B4-BE49-F238E27FC236}">
                <a16:creationId xmlns:a16="http://schemas.microsoft.com/office/drawing/2014/main" id="{BDA39409-730B-4CF9-A249-09D1D986136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Y"/>
          </a:p>
        </p:txBody>
      </p:sp>
      <p:sp>
        <p:nvSpPr>
          <p:cNvPr id="4" name="Date Placeholder 3">
            <a:extLst>
              <a:ext uri="{FF2B5EF4-FFF2-40B4-BE49-F238E27FC236}">
                <a16:creationId xmlns:a16="http://schemas.microsoft.com/office/drawing/2014/main" id="{655E56DD-CEDE-42BD-A4D1-602159115B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7EDB44-B60D-4498-963B-2AF8D005F55C}" type="datetimeFigureOut">
              <a:rPr lang="ar-SY" smtClean="0"/>
              <a:t>12/06/1442</a:t>
            </a:fld>
            <a:endParaRPr lang="ar-SY"/>
          </a:p>
        </p:txBody>
      </p:sp>
      <p:sp>
        <p:nvSpPr>
          <p:cNvPr id="5" name="Footer Placeholder 4">
            <a:extLst>
              <a:ext uri="{FF2B5EF4-FFF2-40B4-BE49-F238E27FC236}">
                <a16:creationId xmlns:a16="http://schemas.microsoft.com/office/drawing/2014/main" id="{34582D66-112D-4659-BC1F-A6AE074E58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ar-SY"/>
          </a:p>
        </p:txBody>
      </p:sp>
      <p:sp>
        <p:nvSpPr>
          <p:cNvPr id="6" name="Slide Number Placeholder 5">
            <a:extLst>
              <a:ext uri="{FF2B5EF4-FFF2-40B4-BE49-F238E27FC236}">
                <a16:creationId xmlns:a16="http://schemas.microsoft.com/office/drawing/2014/main" id="{555F410F-E040-40F6-B044-0FCF3F93008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B32FDB-2389-45D1-A7B7-E1019A81BE9F}" type="slidenum">
              <a:rPr lang="ar-SY" smtClean="0"/>
              <a:t>‹#›</a:t>
            </a:fld>
            <a:endParaRPr lang="ar-SY"/>
          </a:p>
        </p:txBody>
      </p:sp>
    </p:spTree>
    <p:extLst>
      <p:ext uri="{BB962C8B-B14F-4D97-AF65-F5344CB8AC3E}">
        <p14:creationId xmlns:p14="http://schemas.microsoft.com/office/powerpoint/2010/main" val="12763888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S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 Id="rId9" Type="http://schemas.openxmlformats.org/officeDocument/2006/relationships/image" Target="../media/image9.svg"/></Relationships>
</file>

<file path=ppt/slides/_rels/slide3.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9.sv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 Id="rId9" Type="http://schemas.openxmlformats.org/officeDocument/2006/relationships/image" Target="../media/image9.sv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15.png"/><Relationship Id="rId7" Type="http://schemas.openxmlformats.org/officeDocument/2006/relationships/image" Target="../media/image8.png"/><Relationship Id="rId2"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9.svg"/><Relationship Id="rId3" Type="http://schemas.openxmlformats.org/officeDocument/2006/relationships/image" Target="../media/image20.svg"/><Relationship Id="rId7" Type="http://schemas.openxmlformats.org/officeDocument/2006/relationships/image" Target="../media/image24.svg"/><Relationship Id="rId12" Type="http://schemas.openxmlformats.org/officeDocument/2006/relationships/image" Target="../media/image8.pn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27.svg"/><Relationship Id="rId5" Type="http://schemas.openxmlformats.org/officeDocument/2006/relationships/image" Target="../media/image22.svg"/><Relationship Id="rId10" Type="http://schemas.openxmlformats.org/officeDocument/2006/relationships/image" Target="../media/image26.png"/><Relationship Id="rId4" Type="http://schemas.openxmlformats.org/officeDocument/2006/relationships/image" Target="../media/image21.png"/><Relationship Id="rId9" Type="http://schemas.openxmlformats.org/officeDocument/2006/relationships/image" Target="../media/image11.svg"/></Relationships>
</file>

<file path=ppt/slides/_rels/slide8.xml.rels><?xml version="1.0" encoding="UTF-8" standalone="yes"?>
<Relationships xmlns="http://schemas.openxmlformats.org/package/2006/relationships"><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1CF34079-EEF9-4657-8F5A-13DEFFCB1F59}"/>
              </a:ext>
            </a:extLst>
          </p:cNvPr>
          <p:cNvSpPr/>
          <p:nvPr/>
        </p:nvSpPr>
        <p:spPr>
          <a:xfrm>
            <a:off x="-72682" y="4161692"/>
            <a:ext cx="12191999" cy="2848708"/>
          </a:xfrm>
          <a:custGeom>
            <a:avLst/>
            <a:gdLst>
              <a:gd name="connsiteX0" fmla="*/ 3183987 w 12191999"/>
              <a:gd name="connsiteY0" fmla="*/ 495881 h 2848708"/>
              <a:gd name="connsiteX1" fmla="*/ 2213316 w 12191999"/>
              <a:gd name="connsiteY1" fmla="*/ 1466552 h 2848708"/>
              <a:gd name="connsiteX2" fmla="*/ 2213316 w 12191999"/>
              <a:gd name="connsiteY2" fmla="*/ 2838152 h 2848708"/>
              <a:gd name="connsiteX3" fmla="*/ 4154658 w 12191999"/>
              <a:gd name="connsiteY3" fmla="*/ 2838152 h 2848708"/>
              <a:gd name="connsiteX4" fmla="*/ 4154658 w 12191999"/>
              <a:gd name="connsiteY4" fmla="*/ 1466552 h 2848708"/>
              <a:gd name="connsiteX5" fmla="*/ 3183987 w 12191999"/>
              <a:gd name="connsiteY5" fmla="*/ 495881 h 2848708"/>
              <a:gd name="connsiteX6" fmla="*/ 5790024 w 12191999"/>
              <a:gd name="connsiteY6" fmla="*/ 495880 h 2848708"/>
              <a:gd name="connsiteX7" fmla="*/ 4618889 w 12191999"/>
              <a:gd name="connsiteY7" fmla="*/ 1667016 h 2848708"/>
              <a:gd name="connsiteX8" fmla="*/ 4618889 w 12191999"/>
              <a:gd name="connsiteY8" fmla="*/ 2838151 h 2848708"/>
              <a:gd name="connsiteX9" fmla="*/ 7453527 w 12191999"/>
              <a:gd name="connsiteY9" fmla="*/ 2838151 h 2848708"/>
              <a:gd name="connsiteX10" fmla="*/ 7453528 w 12191999"/>
              <a:gd name="connsiteY10" fmla="*/ 1667016 h 2848708"/>
              <a:gd name="connsiteX11" fmla="*/ 6282392 w 12191999"/>
              <a:gd name="connsiteY11" fmla="*/ 495880 h 2848708"/>
              <a:gd name="connsiteX12" fmla="*/ 9008012 w 12191999"/>
              <a:gd name="connsiteY12" fmla="*/ 495879 h 2848708"/>
              <a:gd name="connsiteX13" fmla="*/ 8037341 w 12191999"/>
              <a:gd name="connsiteY13" fmla="*/ 1466550 h 2848708"/>
              <a:gd name="connsiteX14" fmla="*/ 8037341 w 12191999"/>
              <a:gd name="connsiteY14" fmla="*/ 2838150 h 2848708"/>
              <a:gd name="connsiteX15" fmla="*/ 9978683 w 12191999"/>
              <a:gd name="connsiteY15" fmla="*/ 2838150 h 2848708"/>
              <a:gd name="connsiteX16" fmla="*/ 9978683 w 12191999"/>
              <a:gd name="connsiteY16" fmla="*/ 1466550 h 2848708"/>
              <a:gd name="connsiteX17" fmla="*/ 9008012 w 12191999"/>
              <a:gd name="connsiteY17" fmla="*/ 495879 h 2848708"/>
              <a:gd name="connsiteX18" fmla="*/ 0 w 12191999"/>
              <a:gd name="connsiteY18" fmla="*/ 0 h 2848708"/>
              <a:gd name="connsiteX19" fmla="*/ 12191999 w 12191999"/>
              <a:gd name="connsiteY19" fmla="*/ 0 h 2848708"/>
              <a:gd name="connsiteX20" fmla="*/ 12191999 w 12191999"/>
              <a:gd name="connsiteY20" fmla="*/ 837741 h 2848708"/>
              <a:gd name="connsiteX21" fmla="*/ 12144508 w 12191999"/>
              <a:gd name="connsiteY21" fmla="*/ 780181 h 2848708"/>
              <a:gd name="connsiteX22" fmla="*/ 11458140 w 12191999"/>
              <a:gd name="connsiteY22" fmla="*/ 495878 h 2848708"/>
              <a:gd name="connsiteX23" fmla="*/ 10487469 w 12191999"/>
              <a:gd name="connsiteY23" fmla="*/ 1466549 h 2848708"/>
              <a:gd name="connsiteX24" fmla="*/ 10487469 w 12191999"/>
              <a:gd name="connsiteY24" fmla="*/ 2838149 h 2848708"/>
              <a:gd name="connsiteX25" fmla="*/ 12191999 w 12191999"/>
              <a:gd name="connsiteY25" fmla="*/ 2838149 h 2848708"/>
              <a:gd name="connsiteX26" fmla="*/ 12191999 w 12191999"/>
              <a:gd name="connsiteY26" fmla="*/ 2848708 h 2848708"/>
              <a:gd name="connsiteX27" fmla="*/ 1648266 w 12191999"/>
              <a:gd name="connsiteY27" fmla="*/ 2848708 h 2848708"/>
              <a:gd name="connsiteX28" fmla="*/ 1648266 w 12191999"/>
              <a:gd name="connsiteY28" fmla="*/ 1480625 h 2848708"/>
              <a:gd name="connsiteX29" fmla="*/ 677595 w 12191999"/>
              <a:gd name="connsiteY29" fmla="*/ 509954 h 2848708"/>
              <a:gd name="connsiteX30" fmla="*/ 134883 w 12191999"/>
              <a:gd name="connsiteY30" fmla="*/ 675730 h 2848708"/>
              <a:gd name="connsiteX31" fmla="*/ 0 w 12191999"/>
              <a:gd name="connsiteY31" fmla="*/ 787019 h 284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2191999" h="2848708">
                <a:moveTo>
                  <a:pt x="3183987" y="495881"/>
                </a:moveTo>
                <a:cubicBezTo>
                  <a:pt x="2647900" y="495881"/>
                  <a:pt x="2213316" y="930465"/>
                  <a:pt x="2213316" y="1466552"/>
                </a:cubicBezTo>
                <a:lnTo>
                  <a:pt x="2213316" y="2838152"/>
                </a:lnTo>
                <a:lnTo>
                  <a:pt x="4154658" y="2838152"/>
                </a:lnTo>
                <a:lnTo>
                  <a:pt x="4154658" y="1466552"/>
                </a:lnTo>
                <a:cubicBezTo>
                  <a:pt x="4154658" y="930465"/>
                  <a:pt x="3720074" y="495881"/>
                  <a:pt x="3183987" y="495881"/>
                </a:cubicBezTo>
                <a:close/>
                <a:moveTo>
                  <a:pt x="5790024" y="495880"/>
                </a:moveTo>
                <a:cubicBezTo>
                  <a:pt x="5143223" y="495880"/>
                  <a:pt x="4618889" y="1020215"/>
                  <a:pt x="4618889" y="1667016"/>
                </a:cubicBezTo>
                <a:lnTo>
                  <a:pt x="4618889" y="2838151"/>
                </a:lnTo>
                <a:lnTo>
                  <a:pt x="7453527" y="2838151"/>
                </a:lnTo>
                <a:cubicBezTo>
                  <a:pt x="7453527" y="2447773"/>
                  <a:pt x="7453528" y="2057394"/>
                  <a:pt x="7453528" y="1667016"/>
                </a:cubicBezTo>
                <a:cubicBezTo>
                  <a:pt x="7453528" y="1020215"/>
                  <a:pt x="6929193" y="495880"/>
                  <a:pt x="6282392" y="495880"/>
                </a:cubicBezTo>
                <a:close/>
                <a:moveTo>
                  <a:pt x="9008012" y="495879"/>
                </a:moveTo>
                <a:cubicBezTo>
                  <a:pt x="8471925" y="495879"/>
                  <a:pt x="8037341" y="930463"/>
                  <a:pt x="8037341" y="1466550"/>
                </a:cubicBezTo>
                <a:lnTo>
                  <a:pt x="8037341" y="2838150"/>
                </a:lnTo>
                <a:lnTo>
                  <a:pt x="9978683" y="2838150"/>
                </a:lnTo>
                <a:lnTo>
                  <a:pt x="9978683" y="1466550"/>
                </a:lnTo>
                <a:cubicBezTo>
                  <a:pt x="9978683" y="930463"/>
                  <a:pt x="9544099" y="495879"/>
                  <a:pt x="9008012" y="495879"/>
                </a:cubicBezTo>
                <a:close/>
                <a:moveTo>
                  <a:pt x="0" y="0"/>
                </a:moveTo>
                <a:lnTo>
                  <a:pt x="12191999" y="0"/>
                </a:lnTo>
                <a:lnTo>
                  <a:pt x="12191999" y="837741"/>
                </a:lnTo>
                <a:lnTo>
                  <a:pt x="12144508" y="780181"/>
                </a:lnTo>
                <a:cubicBezTo>
                  <a:pt x="11968851" y="604524"/>
                  <a:pt x="11726183" y="495878"/>
                  <a:pt x="11458140" y="495878"/>
                </a:cubicBezTo>
                <a:cubicBezTo>
                  <a:pt x="10922053" y="495878"/>
                  <a:pt x="10487469" y="930462"/>
                  <a:pt x="10487469" y="1466549"/>
                </a:cubicBezTo>
                <a:lnTo>
                  <a:pt x="10487469" y="2838149"/>
                </a:lnTo>
                <a:lnTo>
                  <a:pt x="12191999" y="2838149"/>
                </a:lnTo>
                <a:lnTo>
                  <a:pt x="12191999" y="2848708"/>
                </a:lnTo>
                <a:lnTo>
                  <a:pt x="1648266" y="2848708"/>
                </a:lnTo>
                <a:lnTo>
                  <a:pt x="1648266" y="1480625"/>
                </a:lnTo>
                <a:cubicBezTo>
                  <a:pt x="1648266" y="944538"/>
                  <a:pt x="1213682" y="509954"/>
                  <a:pt x="677595" y="509954"/>
                </a:cubicBezTo>
                <a:cubicBezTo>
                  <a:pt x="476562" y="509954"/>
                  <a:pt x="289803" y="571068"/>
                  <a:pt x="134883" y="675730"/>
                </a:cubicBezTo>
                <a:lnTo>
                  <a:pt x="0" y="787019"/>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F2E80C4A-C70F-457E-84D8-43ECF2B245C8}"/>
              </a:ext>
            </a:extLst>
          </p:cNvPr>
          <p:cNvSpPr/>
          <p:nvPr/>
        </p:nvSpPr>
        <p:spPr>
          <a:xfrm>
            <a:off x="2" y="4009292"/>
            <a:ext cx="12191999" cy="2848708"/>
          </a:xfrm>
          <a:custGeom>
            <a:avLst/>
            <a:gdLst>
              <a:gd name="connsiteX0" fmla="*/ 3183987 w 12191999"/>
              <a:gd name="connsiteY0" fmla="*/ 495881 h 2848708"/>
              <a:gd name="connsiteX1" fmla="*/ 2213316 w 12191999"/>
              <a:gd name="connsiteY1" fmla="*/ 1466552 h 2848708"/>
              <a:gd name="connsiteX2" fmla="*/ 2213316 w 12191999"/>
              <a:gd name="connsiteY2" fmla="*/ 2838152 h 2848708"/>
              <a:gd name="connsiteX3" fmla="*/ 4154658 w 12191999"/>
              <a:gd name="connsiteY3" fmla="*/ 2838152 h 2848708"/>
              <a:gd name="connsiteX4" fmla="*/ 4154658 w 12191999"/>
              <a:gd name="connsiteY4" fmla="*/ 1466552 h 2848708"/>
              <a:gd name="connsiteX5" fmla="*/ 3183987 w 12191999"/>
              <a:gd name="connsiteY5" fmla="*/ 495881 h 2848708"/>
              <a:gd name="connsiteX6" fmla="*/ 5790024 w 12191999"/>
              <a:gd name="connsiteY6" fmla="*/ 495880 h 2848708"/>
              <a:gd name="connsiteX7" fmla="*/ 4618889 w 12191999"/>
              <a:gd name="connsiteY7" fmla="*/ 1667016 h 2848708"/>
              <a:gd name="connsiteX8" fmla="*/ 4618889 w 12191999"/>
              <a:gd name="connsiteY8" fmla="*/ 2838151 h 2848708"/>
              <a:gd name="connsiteX9" fmla="*/ 7453527 w 12191999"/>
              <a:gd name="connsiteY9" fmla="*/ 2838151 h 2848708"/>
              <a:gd name="connsiteX10" fmla="*/ 7453528 w 12191999"/>
              <a:gd name="connsiteY10" fmla="*/ 1667016 h 2848708"/>
              <a:gd name="connsiteX11" fmla="*/ 6282392 w 12191999"/>
              <a:gd name="connsiteY11" fmla="*/ 495880 h 2848708"/>
              <a:gd name="connsiteX12" fmla="*/ 9008012 w 12191999"/>
              <a:gd name="connsiteY12" fmla="*/ 495879 h 2848708"/>
              <a:gd name="connsiteX13" fmla="*/ 8037341 w 12191999"/>
              <a:gd name="connsiteY13" fmla="*/ 1466550 h 2848708"/>
              <a:gd name="connsiteX14" fmla="*/ 8037341 w 12191999"/>
              <a:gd name="connsiteY14" fmla="*/ 2838150 h 2848708"/>
              <a:gd name="connsiteX15" fmla="*/ 9978683 w 12191999"/>
              <a:gd name="connsiteY15" fmla="*/ 2838150 h 2848708"/>
              <a:gd name="connsiteX16" fmla="*/ 9978683 w 12191999"/>
              <a:gd name="connsiteY16" fmla="*/ 1466550 h 2848708"/>
              <a:gd name="connsiteX17" fmla="*/ 9008012 w 12191999"/>
              <a:gd name="connsiteY17" fmla="*/ 495879 h 2848708"/>
              <a:gd name="connsiteX18" fmla="*/ 0 w 12191999"/>
              <a:gd name="connsiteY18" fmla="*/ 0 h 2848708"/>
              <a:gd name="connsiteX19" fmla="*/ 12191999 w 12191999"/>
              <a:gd name="connsiteY19" fmla="*/ 0 h 2848708"/>
              <a:gd name="connsiteX20" fmla="*/ 12191999 w 12191999"/>
              <a:gd name="connsiteY20" fmla="*/ 837741 h 2848708"/>
              <a:gd name="connsiteX21" fmla="*/ 12144508 w 12191999"/>
              <a:gd name="connsiteY21" fmla="*/ 780181 h 2848708"/>
              <a:gd name="connsiteX22" fmla="*/ 11458140 w 12191999"/>
              <a:gd name="connsiteY22" fmla="*/ 495878 h 2848708"/>
              <a:gd name="connsiteX23" fmla="*/ 10487469 w 12191999"/>
              <a:gd name="connsiteY23" fmla="*/ 1466549 h 2848708"/>
              <a:gd name="connsiteX24" fmla="*/ 10487469 w 12191999"/>
              <a:gd name="connsiteY24" fmla="*/ 2838149 h 2848708"/>
              <a:gd name="connsiteX25" fmla="*/ 12191999 w 12191999"/>
              <a:gd name="connsiteY25" fmla="*/ 2838149 h 2848708"/>
              <a:gd name="connsiteX26" fmla="*/ 12191999 w 12191999"/>
              <a:gd name="connsiteY26" fmla="*/ 2848708 h 2848708"/>
              <a:gd name="connsiteX27" fmla="*/ 1648266 w 12191999"/>
              <a:gd name="connsiteY27" fmla="*/ 2848708 h 2848708"/>
              <a:gd name="connsiteX28" fmla="*/ 1648266 w 12191999"/>
              <a:gd name="connsiteY28" fmla="*/ 1480625 h 2848708"/>
              <a:gd name="connsiteX29" fmla="*/ 677595 w 12191999"/>
              <a:gd name="connsiteY29" fmla="*/ 509954 h 2848708"/>
              <a:gd name="connsiteX30" fmla="*/ 134883 w 12191999"/>
              <a:gd name="connsiteY30" fmla="*/ 675730 h 2848708"/>
              <a:gd name="connsiteX31" fmla="*/ 0 w 12191999"/>
              <a:gd name="connsiteY31" fmla="*/ 787019 h 284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2191999" h="2848708">
                <a:moveTo>
                  <a:pt x="3183987" y="495881"/>
                </a:moveTo>
                <a:cubicBezTo>
                  <a:pt x="2647900" y="495881"/>
                  <a:pt x="2213316" y="930465"/>
                  <a:pt x="2213316" y="1466552"/>
                </a:cubicBezTo>
                <a:lnTo>
                  <a:pt x="2213316" y="2838152"/>
                </a:lnTo>
                <a:lnTo>
                  <a:pt x="4154658" y="2838152"/>
                </a:lnTo>
                <a:lnTo>
                  <a:pt x="4154658" y="1466552"/>
                </a:lnTo>
                <a:cubicBezTo>
                  <a:pt x="4154658" y="930465"/>
                  <a:pt x="3720074" y="495881"/>
                  <a:pt x="3183987" y="495881"/>
                </a:cubicBezTo>
                <a:close/>
                <a:moveTo>
                  <a:pt x="5790024" y="495880"/>
                </a:moveTo>
                <a:cubicBezTo>
                  <a:pt x="5143223" y="495880"/>
                  <a:pt x="4618889" y="1020215"/>
                  <a:pt x="4618889" y="1667016"/>
                </a:cubicBezTo>
                <a:lnTo>
                  <a:pt x="4618889" y="2838151"/>
                </a:lnTo>
                <a:lnTo>
                  <a:pt x="7453527" y="2838151"/>
                </a:lnTo>
                <a:cubicBezTo>
                  <a:pt x="7453527" y="2447773"/>
                  <a:pt x="7453528" y="2057394"/>
                  <a:pt x="7453528" y="1667016"/>
                </a:cubicBezTo>
                <a:cubicBezTo>
                  <a:pt x="7453528" y="1020215"/>
                  <a:pt x="6929193" y="495880"/>
                  <a:pt x="6282392" y="495880"/>
                </a:cubicBezTo>
                <a:close/>
                <a:moveTo>
                  <a:pt x="9008012" y="495879"/>
                </a:moveTo>
                <a:cubicBezTo>
                  <a:pt x="8471925" y="495879"/>
                  <a:pt x="8037341" y="930463"/>
                  <a:pt x="8037341" y="1466550"/>
                </a:cubicBezTo>
                <a:lnTo>
                  <a:pt x="8037341" y="2838150"/>
                </a:lnTo>
                <a:lnTo>
                  <a:pt x="9978683" y="2838150"/>
                </a:lnTo>
                <a:lnTo>
                  <a:pt x="9978683" y="1466550"/>
                </a:lnTo>
                <a:cubicBezTo>
                  <a:pt x="9978683" y="930463"/>
                  <a:pt x="9544099" y="495879"/>
                  <a:pt x="9008012" y="495879"/>
                </a:cubicBezTo>
                <a:close/>
                <a:moveTo>
                  <a:pt x="0" y="0"/>
                </a:moveTo>
                <a:lnTo>
                  <a:pt x="12191999" y="0"/>
                </a:lnTo>
                <a:lnTo>
                  <a:pt x="12191999" y="837741"/>
                </a:lnTo>
                <a:lnTo>
                  <a:pt x="12144508" y="780181"/>
                </a:lnTo>
                <a:cubicBezTo>
                  <a:pt x="11968851" y="604524"/>
                  <a:pt x="11726183" y="495878"/>
                  <a:pt x="11458140" y="495878"/>
                </a:cubicBezTo>
                <a:cubicBezTo>
                  <a:pt x="10922053" y="495878"/>
                  <a:pt x="10487469" y="930462"/>
                  <a:pt x="10487469" y="1466549"/>
                </a:cubicBezTo>
                <a:lnTo>
                  <a:pt x="10487469" y="2838149"/>
                </a:lnTo>
                <a:lnTo>
                  <a:pt x="12191999" y="2838149"/>
                </a:lnTo>
                <a:lnTo>
                  <a:pt x="12191999" y="2848708"/>
                </a:lnTo>
                <a:lnTo>
                  <a:pt x="1648266" y="2848708"/>
                </a:lnTo>
                <a:lnTo>
                  <a:pt x="1648266" y="1480625"/>
                </a:lnTo>
                <a:cubicBezTo>
                  <a:pt x="1648266" y="944538"/>
                  <a:pt x="1213682" y="509954"/>
                  <a:pt x="677595" y="509954"/>
                </a:cubicBezTo>
                <a:cubicBezTo>
                  <a:pt x="476562" y="509954"/>
                  <a:pt x="289803" y="571068"/>
                  <a:pt x="134883" y="675730"/>
                </a:cubicBezTo>
                <a:lnTo>
                  <a:pt x="0" y="78701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a:extLst>
              <a:ext uri="{FF2B5EF4-FFF2-40B4-BE49-F238E27FC236}">
                <a16:creationId xmlns:a16="http://schemas.microsoft.com/office/drawing/2014/main" id="{6423CB7A-CBB0-4D81-9F6A-C0CF60F5193F}"/>
              </a:ext>
            </a:extLst>
          </p:cNvPr>
          <p:cNvGrpSpPr/>
          <p:nvPr/>
        </p:nvGrpSpPr>
        <p:grpSpPr>
          <a:xfrm>
            <a:off x="-418823" y="3936185"/>
            <a:ext cx="13029646" cy="66500"/>
            <a:chOff x="875607" y="3208713"/>
            <a:chExt cx="13029646" cy="66500"/>
          </a:xfrm>
        </p:grpSpPr>
        <p:sp>
          <p:nvSpPr>
            <p:cNvPr id="15" name="Freeform: Shape 14">
              <a:extLst>
                <a:ext uri="{FF2B5EF4-FFF2-40B4-BE49-F238E27FC236}">
                  <a16:creationId xmlns:a16="http://schemas.microsoft.com/office/drawing/2014/main" id="{8A6E6669-222C-4FC7-9604-DD649D708772}"/>
                </a:ext>
              </a:extLst>
            </p:cNvPr>
            <p:cNvSpPr/>
            <p:nvPr/>
          </p:nvSpPr>
          <p:spPr>
            <a:xfrm>
              <a:off x="875607"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236683BC-89ED-49BE-9D25-8F40A3D28A0D}"/>
                </a:ext>
              </a:extLst>
            </p:cNvPr>
            <p:cNvSpPr/>
            <p:nvPr/>
          </p:nvSpPr>
          <p:spPr>
            <a:xfrm>
              <a:off x="1050174"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FD813D00-F48E-41E5-AF87-93FF2A67A1C3}"/>
                </a:ext>
              </a:extLst>
            </p:cNvPr>
            <p:cNvSpPr/>
            <p:nvPr/>
          </p:nvSpPr>
          <p:spPr>
            <a:xfrm>
              <a:off x="1224741"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F4C3E17-2711-41A7-A866-A414FBB4F010}"/>
                </a:ext>
              </a:extLst>
            </p:cNvPr>
            <p:cNvSpPr/>
            <p:nvPr/>
          </p:nvSpPr>
          <p:spPr>
            <a:xfrm>
              <a:off x="1399308"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3D0F3FE-2EFF-4BEC-ACD5-44C9A85D88E0}"/>
                </a:ext>
              </a:extLst>
            </p:cNvPr>
            <p:cNvSpPr/>
            <p:nvPr/>
          </p:nvSpPr>
          <p:spPr>
            <a:xfrm>
              <a:off x="1573875"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0CB0020-2EB0-4904-94F0-E4157F6F9ADC}"/>
                </a:ext>
              </a:extLst>
            </p:cNvPr>
            <p:cNvSpPr/>
            <p:nvPr/>
          </p:nvSpPr>
          <p:spPr>
            <a:xfrm>
              <a:off x="1748442"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ED783D7E-1B62-4618-8FE0-A1C4842A39F7}"/>
                </a:ext>
              </a:extLst>
            </p:cNvPr>
            <p:cNvSpPr/>
            <p:nvPr/>
          </p:nvSpPr>
          <p:spPr>
            <a:xfrm>
              <a:off x="1923009"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0404DD01-64A9-4A89-A870-B5C595D03850}"/>
                </a:ext>
              </a:extLst>
            </p:cNvPr>
            <p:cNvSpPr/>
            <p:nvPr/>
          </p:nvSpPr>
          <p:spPr>
            <a:xfrm>
              <a:off x="2097576"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0259E3C-A8FF-4720-8BCD-2AD023A2A262}"/>
                </a:ext>
              </a:extLst>
            </p:cNvPr>
            <p:cNvSpPr/>
            <p:nvPr/>
          </p:nvSpPr>
          <p:spPr>
            <a:xfrm>
              <a:off x="2272143"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CC73F059-00D6-407C-BA90-87B542557991}"/>
                </a:ext>
              </a:extLst>
            </p:cNvPr>
            <p:cNvSpPr/>
            <p:nvPr/>
          </p:nvSpPr>
          <p:spPr>
            <a:xfrm>
              <a:off x="2446710"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56C26804-6A7B-415D-B11E-6DCEB67E2E30}"/>
                </a:ext>
              </a:extLst>
            </p:cNvPr>
            <p:cNvSpPr/>
            <p:nvPr/>
          </p:nvSpPr>
          <p:spPr>
            <a:xfrm>
              <a:off x="2621277"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BE81DC7D-1867-4685-AD85-9985B10A74D1}"/>
                </a:ext>
              </a:extLst>
            </p:cNvPr>
            <p:cNvSpPr/>
            <p:nvPr/>
          </p:nvSpPr>
          <p:spPr>
            <a:xfrm>
              <a:off x="2795844"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B99770DD-831E-4D1A-8B8C-C397A9A561DA}"/>
                </a:ext>
              </a:extLst>
            </p:cNvPr>
            <p:cNvSpPr/>
            <p:nvPr/>
          </p:nvSpPr>
          <p:spPr>
            <a:xfrm>
              <a:off x="2970411"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460F3FE-62B2-435D-828B-47BD3D0274CC}"/>
                </a:ext>
              </a:extLst>
            </p:cNvPr>
            <p:cNvSpPr/>
            <p:nvPr/>
          </p:nvSpPr>
          <p:spPr>
            <a:xfrm>
              <a:off x="3144978"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B3D33DF6-F776-4F8C-8409-BD0EEF4A8F5E}"/>
                </a:ext>
              </a:extLst>
            </p:cNvPr>
            <p:cNvSpPr/>
            <p:nvPr/>
          </p:nvSpPr>
          <p:spPr>
            <a:xfrm>
              <a:off x="3319545"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0026FB-C312-4140-A76E-61802044969F}"/>
                </a:ext>
              </a:extLst>
            </p:cNvPr>
            <p:cNvSpPr/>
            <p:nvPr/>
          </p:nvSpPr>
          <p:spPr>
            <a:xfrm>
              <a:off x="3494112"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715CC4-F3EC-4C19-AD2E-B4A6B1BFD000}"/>
                </a:ext>
              </a:extLst>
            </p:cNvPr>
            <p:cNvSpPr/>
            <p:nvPr/>
          </p:nvSpPr>
          <p:spPr>
            <a:xfrm>
              <a:off x="3668679"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B8CE68C-F0A3-43D8-921D-E1186F7D4CC7}"/>
                </a:ext>
              </a:extLst>
            </p:cNvPr>
            <p:cNvSpPr/>
            <p:nvPr/>
          </p:nvSpPr>
          <p:spPr>
            <a:xfrm>
              <a:off x="3843246"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572D033-ABD7-49D4-B891-1E2E3AC0AD7B}"/>
                </a:ext>
              </a:extLst>
            </p:cNvPr>
            <p:cNvSpPr/>
            <p:nvPr/>
          </p:nvSpPr>
          <p:spPr>
            <a:xfrm>
              <a:off x="4017813"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DF88AEDD-F16C-4D09-9860-956E84267F63}"/>
                </a:ext>
              </a:extLst>
            </p:cNvPr>
            <p:cNvSpPr/>
            <p:nvPr/>
          </p:nvSpPr>
          <p:spPr>
            <a:xfrm>
              <a:off x="4192380"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47C8AA0C-ADB0-4031-B665-2C7E90EC0446}"/>
                </a:ext>
              </a:extLst>
            </p:cNvPr>
            <p:cNvSpPr/>
            <p:nvPr/>
          </p:nvSpPr>
          <p:spPr>
            <a:xfrm>
              <a:off x="4366947"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A6E5D06-BF8B-4690-9309-AF9CD341DF13}"/>
                </a:ext>
              </a:extLst>
            </p:cNvPr>
            <p:cNvSpPr/>
            <p:nvPr/>
          </p:nvSpPr>
          <p:spPr>
            <a:xfrm>
              <a:off x="4541514"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E5879F8-63A6-4B0B-B104-32814766D154}"/>
                </a:ext>
              </a:extLst>
            </p:cNvPr>
            <p:cNvSpPr/>
            <p:nvPr/>
          </p:nvSpPr>
          <p:spPr>
            <a:xfrm>
              <a:off x="4716081"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5D7144B8-0CC4-4740-B6DD-25D412C065E7}"/>
                </a:ext>
              </a:extLst>
            </p:cNvPr>
            <p:cNvSpPr/>
            <p:nvPr/>
          </p:nvSpPr>
          <p:spPr>
            <a:xfrm>
              <a:off x="4890648"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609F947-606B-424B-9223-C05692C1B41A}"/>
                </a:ext>
              </a:extLst>
            </p:cNvPr>
            <p:cNvSpPr/>
            <p:nvPr/>
          </p:nvSpPr>
          <p:spPr>
            <a:xfrm>
              <a:off x="5065215"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C88F5285-3F45-4CBC-B2F2-673D074907C3}"/>
                </a:ext>
              </a:extLst>
            </p:cNvPr>
            <p:cNvSpPr/>
            <p:nvPr/>
          </p:nvSpPr>
          <p:spPr>
            <a:xfrm>
              <a:off x="5239782"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C942A968-A9B7-48B9-B883-BA4CF3535431}"/>
                </a:ext>
              </a:extLst>
            </p:cNvPr>
            <p:cNvSpPr/>
            <p:nvPr/>
          </p:nvSpPr>
          <p:spPr>
            <a:xfrm>
              <a:off x="5414349"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B9367951-9D28-479C-8FB6-21410538144C}"/>
                </a:ext>
              </a:extLst>
            </p:cNvPr>
            <p:cNvSpPr/>
            <p:nvPr/>
          </p:nvSpPr>
          <p:spPr>
            <a:xfrm>
              <a:off x="5588916"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98768F0-A156-421A-BDC1-384DA8784F5D}"/>
                </a:ext>
              </a:extLst>
            </p:cNvPr>
            <p:cNvSpPr/>
            <p:nvPr/>
          </p:nvSpPr>
          <p:spPr>
            <a:xfrm>
              <a:off x="5763483"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C849FF9-CA3C-44E8-83AF-FC2048BDC003}"/>
                </a:ext>
              </a:extLst>
            </p:cNvPr>
            <p:cNvSpPr/>
            <p:nvPr/>
          </p:nvSpPr>
          <p:spPr>
            <a:xfrm>
              <a:off x="5938050"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4AACB40C-9F9C-4F5E-BA15-F36D7E53FEAE}"/>
                </a:ext>
              </a:extLst>
            </p:cNvPr>
            <p:cNvSpPr/>
            <p:nvPr/>
          </p:nvSpPr>
          <p:spPr>
            <a:xfrm>
              <a:off x="6112617"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C3502E7D-1BA9-4F0D-801A-D43BD5A01535}"/>
                </a:ext>
              </a:extLst>
            </p:cNvPr>
            <p:cNvSpPr/>
            <p:nvPr/>
          </p:nvSpPr>
          <p:spPr>
            <a:xfrm>
              <a:off x="6287184"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F76B982-4EE2-49C8-9B3E-8F1F6704E153}"/>
                </a:ext>
              </a:extLst>
            </p:cNvPr>
            <p:cNvSpPr/>
            <p:nvPr/>
          </p:nvSpPr>
          <p:spPr>
            <a:xfrm>
              <a:off x="6461751"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E4073A58-8D46-4A77-AD3E-F08BA3C8FBE9}"/>
                </a:ext>
              </a:extLst>
            </p:cNvPr>
            <p:cNvSpPr/>
            <p:nvPr/>
          </p:nvSpPr>
          <p:spPr>
            <a:xfrm>
              <a:off x="6636318"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765BEAE-7B71-455B-BEC1-EC6D4FBB52F7}"/>
                </a:ext>
              </a:extLst>
            </p:cNvPr>
            <p:cNvSpPr/>
            <p:nvPr/>
          </p:nvSpPr>
          <p:spPr>
            <a:xfrm>
              <a:off x="6810885"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B1469BBF-82A4-40F3-8A10-B3B3DEDBB130}"/>
                </a:ext>
              </a:extLst>
            </p:cNvPr>
            <p:cNvSpPr/>
            <p:nvPr/>
          </p:nvSpPr>
          <p:spPr>
            <a:xfrm>
              <a:off x="6985452"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685E1F78-4F8B-4B7E-BC1B-1A5926673087}"/>
                </a:ext>
              </a:extLst>
            </p:cNvPr>
            <p:cNvSpPr/>
            <p:nvPr/>
          </p:nvSpPr>
          <p:spPr>
            <a:xfrm>
              <a:off x="7160019"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40E680E-0447-4E6C-90E8-29A2DB6F59C0}"/>
                </a:ext>
              </a:extLst>
            </p:cNvPr>
            <p:cNvSpPr/>
            <p:nvPr/>
          </p:nvSpPr>
          <p:spPr>
            <a:xfrm>
              <a:off x="7334586"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C08465D0-6640-4641-8A5A-2179B707AB18}"/>
                </a:ext>
              </a:extLst>
            </p:cNvPr>
            <p:cNvSpPr/>
            <p:nvPr/>
          </p:nvSpPr>
          <p:spPr>
            <a:xfrm>
              <a:off x="7509153"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F874DD69-9F1B-4009-8A17-EA429AA69DEB}"/>
                </a:ext>
              </a:extLst>
            </p:cNvPr>
            <p:cNvSpPr/>
            <p:nvPr/>
          </p:nvSpPr>
          <p:spPr>
            <a:xfrm>
              <a:off x="7683720"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4467547F-2969-470F-B090-2713343DC55D}"/>
                </a:ext>
              </a:extLst>
            </p:cNvPr>
            <p:cNvSpPr/>
            <p:nvPr/>
          </p:nvSpPr>
          <p:spPr>
            <a:xfrm>
              <a:off x="7858287"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024C61CB-EFC5-4D66-A28B-427D5BA751E3}"/>
                </a:ext>
              </a:extLst>
            </p:cNvPr>
            <p:cNvSpPr/>
            <p:nvPr/>
          </p:nvSpPr>
          <p:spPr>
            <a:xfrm>
              <a:off x="8032854"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DFB59739-3CA2-4C5B-9E88-36C8D9C85ED1}"/>
                </a:ext>
              </a:extLst>
            </p:cNvPr>
            <p:cNvSpPr/>
            <p:nvPr/>
          </p:nvSpPr>
          <p:spPr>
            <a:xfrm>
              <a:off x="8207421"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7BA47E68-3C21-4D92-9191-72C22A16D94D}"/>
                </a:ext>
              </a:extLst>
            </p:cNvPr>
            <p:cNvSpPr/>
            <p:nvPr/>
          </p:nvSpPr>
          <p:spPr>
            <a:xfrm>
              <a:off x="8381988"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C8383ACB-81F9-476F-A2C8-7274C5AC0B77}"/>
                </a:ext>
              </a:extLst>
            </p:cNvPr>
            <p:cNvSpPr/>
            <p:nvPr/>
          </p:nvSpPr>
          <p:spPr>
            <a:xfrm>
              <a:off x="8556555"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064832AC-B594-45D2-A6A1-838DDF3206A1}"/>
                </a:ext>
              </a:extLst>
            </p:cNvPr>
            <p:cNvSpPr/>
            <p:nvPr/>
          </p:nvSpPr>
          <p:spPr>
            <a:xfrm>
              <a:off x="8731122"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20CBD84-B552-47CD-A0D7-EAFBC7DD75A5}"/>
                </a:ext>
              </a:extLst>
            </p:cNvPr>
            <p:cNvSpPr/>
            <p:nvPr/>
          </p:nvSpPr>
          <p:spPr>
            <a:xfrm>
              <a:off x="8905689"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C40E78C4-3290-43CE-9E83-1EB804587F6C}"/>
                </a:ext>
              </a:extLst>
            </p:cNvPr>
            <p:cNvSpPr/>
            <p:nvPr/>
          </p:nvSpPr>
          <p:spPr>
            <a:xfrm>
              <a:off x="9080256"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50ABC2BC-B158-4641-8F95-19A2BE20D264}"/>
                </a:ext>
              </a:extLst>
            </p:cNvPr>
            <p:cNvSpPr/>
            <p:nvPr/>
          </p:nvSpPr>
          <p:spPr>
            <a:xfrm>
              <a:off x="9254823"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418352CE-0942-4C58-869C-6483577F1DAF}"/>
                </a:ext>
              </a:extLst>
            </p:cNvPr>
            <p:cNvSpPr/>
            <p:nvPr/>
          </p:nvSpPr>
          <p:spPr>
            <a:xfrm>
              <a:off x="9429390"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4C8FCFD8-565E-485F-9AC4-2EFBFD7470FE}"/>
                </a:ext>
              </a:extLst>
            </p:cNvPr>
            <p:cNvSpPr/>
            <p:nvPr/>
          </p:nvSpPr>
          <p:spPr>
            <a:xfrm>
              <a:off x="9603957"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C0ABB4F8-DF59-4236-A549-F85C93324005}"/>
                </a:ext>
              </a:extLst>
            </p:cNvPr>
            <p:cNvSpPr/>
            <p:nvPr/>
          </p:nvSpPr>
          <p:spPr>
            <a:xfrm>
              <a:off x="9778524"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92077FA5-5FC3-406A-B40A-E6DC83E071B4}"/>
                </a:ext>
              </a:extLst>
            </p:cNvPr>
            <p:cNvSpPr/>
            <p:nvPr/>
          </p:nvSpPr>
          <p:spPr>
            <a:xfrm>
              <a:off x="9953091"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921061C-4E77-4F4A-B220-BCA8EC072337}"/>
                </a:ext>
              </a:extLst>
            </p:cNvPr>
            <p:cNvSpPr/>
            <p:nvPr/>
          </p:nvSpPr>
          <p:spPr>
            <a:xfrm>
              <a:off x="10127658"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24D576E4-34DD-40A4-92A3-9BBC1870D1A1}"/>
                </a:ext>
              </a:extLst>
            </p:cNvPr>
            <p:cNvSpPr/>
            <p:nvPr/>
          </p:nvSpPr>
          <p:spPr>
            <a:xfrm>
              <a:off x="10302225"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CB7A630B-1EBE-4C18-AA72-21F27B237AE1}"/>
                </a:ext>
              </a:extLst>
            </p:cNvPr>
            <p:cNvSpPr/>
            <p:nvPr/>
          </p:nvSpPr>
          <p:spPr>
            <a:xfrm>
              <a:off x="10476792"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39E8A846-06D2-48FB-B2E0-1A32E3CAA9D7}"/>
                </a:ext>
              </a:extLst>
            </p:cNvPr>
            <p:cNvSpPr/>
            <p:nvPr/>
          </p:nvSpPr>
          <p:spPr>
            <a:xfrm>
              <a:off x="10651359"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0B13D83B-C857-4022-A7A7-2238CCB5DD01}"/>
                </a:ext>
              </a:extLst>
            </p:cNvPr>
            <p:cNvSpPr/>
            <p:nvPr/>
          </p:nvSpPr>
          <p:spPr>
            <a:xfrm>
              <a:off x="10825926"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C514F47B-8CC0-4292-A987-F80A29229983}"/>
                </a:ext>
              </a:extLst>
            </p:cNvPr>
            <p:cNvSpPr/>
            <p:nvPr/>
          </p:nvSpPr>
          <p:spPr>
            <a:xfrm>
              <a:off x="11000493"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C159865-52F3-4393-8DA3-32D9FA47001F}"/>
                </a:ext>
              </a:extLst>
            </p:cNvPr>
            <p:cNvSpPr/>
            <p:nvPr/>
          </p:nvSpPr>
          <p:spPr>
            <a:xfrm>
              <a:off x="11175060"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9AD06CB-E70E-4087-9A5C-F2739B7891CE}"/>
                </a:ext>
              </a:extLst>
            </p:cNvPr>
            <p:cNvSpPr/>
            <p:nvPr/>
          </p:nvSpPr>
          <p:spPr>
            <a:xfrm>
              <a:off x="11349627"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78CCE102-E7C8-4BC2-A675-60D0A0E3CD7D}"/>
                </a:ext>
              </a:extLst>
            </p:cNvPr>
            <p:cNvSpPr/>
            <p:nvPr/>
          </p:nvSpPr>
          <p:spPr>
            <a:xfrm>
              <a:off x="11524194"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94A9A293-0912-492D-A911-B0B2264A7EF7}"/>
                </a:ext>
              </a:extLst>
            </p:cNvPr>
            <p:cNvSpPr/>
            <p:nvPr/>
          </p:nvSpPr>
          <p:spPr>
            <a:xfrm>
              <a:off x="11698761"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E58544EE-13CF-4A8D-A708-3547661C070D}"/>
                </a:ext>
              </a:extLst>
            </p:cNvPr>
            <p:cNvSpPr/>
            <p:nvPr/>
          </p:nvSpPr>
          <p:spPr>
            <a:xfrm>
              <a:off x="11873328"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AB607EF-173C-473D-9469-FAEBE42F127E}"/>
                </a:ext>
              </a:extLst>
            </p:cNvPr>
            <p:cNvSpPr/>
            <p:nvPr/>
          </p:nvSpPr>
          <p:spPr>
            <a:xfrm>
              <a:off x="12047895"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2E700DFA-BF84-4DC7-9564-E0EAA7C59037}"/>
                </a:ext>
              </a:extLst>
            </p:cNvPr>
            <p:cNvSpPr/>
            <p:nvPr/>
          </p:nvSpPr>
          <p:spPr>
            <a:xfrm>
              <a:off x="12222462"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8F66BA70-E165-4BE6-92A4-B29549942535}"/>
                </a:ext>
              </a:extLst>
            </p:cNvPr>
            <p:cNvSpPr/>
            <p:nvPr/>
          </p:nvSpPr>
          <p:spPr>
            <a:xfrm>
              <a:off x="12397029"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9B72A1B2-63E5-4CF5-93E9-3D7F25699AA5}"/>
                </a:ext>
              </a:extLst>
            </p:cNvPr>
            <p:cNvSpPr/>
            <p:nvPr/>
          </p:nvSpPr>
          <p:spPr>
            <a:xfrm>
              <a:off x="12571596"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C2BE15D5-DE7E-4D80-BC0D-F28B27830F5A}"/>
                </a:ext>
              </a:extLst>
            </p:cNvPr>
            <p:cNvSpPr/>
            <p:nvPr/>
          </p:nvSpPr>
          <p:spPr>
            <a:xfrm>
              <a:off x="12746163"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148B188C-466E-45AD-AE22-CF2B6DB2CB2E}"/>
                </a:ext>
              </a:extLst>
            </p:cNvPr>
            <p:cNvSpPr/>
            <p:nvPr/>
          </p:nvSpPr>
          <p:spPr>
            <a:xfrm>
              <a:off x="12920730"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13E0D47-E90D-4C46-ADFF-7350ADCA5320}"/>
                </a:ext>
              </a:extLst>
            </p:cNvPr>
            <p:cNvSpPr/>
            <p:nvPr/>
          </p:nvSpPr>
          <p:spPr>
            <a:xfrm>
              <a:off x="13095297"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07BC0D2C-1D64-48F3-956F-5D71923AF6D3}"/>
                </a:ext>
              </a:extLst>
            </p:cNvPr>
            <p:cNvSpPr/>
            <p:nvPr/>
          </p:nvSpPr>
          <p:spPr>
            <a:xfrm>
              <a:off x="13269864"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BA60BEB8-0C23-406B-938C-E4006ABFF8A2}"/>
                </a:ext>
              </a:extLst>
            </p:cNvPr>
            <p:cNvSpPr/>
            <p:nvPr/>
          </p:nvSpPr>
          <p:spPr>
            <a:xfrm>
              <a:off x="13444431"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A15422B7-31E1-4DC7-A9D5-1C007A11631C}"/>
                </a:ext>
              </a:extLst>
            </p:cNvPr>
            <p:cNvSpPr/>
            <p:nvPr/>
          </p:nvSpPr>
          <p:spPr>
            <a:xfrm>
              <a:off x="13618998"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2045B9E-CD32-44C9-BEF8-CEAB32D6B3A9}"/>
                </a:ext>
              </a:extLst>
            </p:cNvPr>
            <p:cNvSpPr/>
            <p:nvPr/>
          </p:nvSpPr>
          <p:spPr>
            <a:xfrm>
              <a:off x="13793565"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Rectangle 90">
            <a:extLst>
              <a:ext uri="{FF2B5EF4-FFF2-40B4-BE49-F238E27FC236}">
                <a16:creationId xmlns:a16="http://schemas.microsoft.com/office/drawing/2014/main" id="{CD758F6C-F906-4A36-9FDC-DBC00F69E107}"/>
              </a:ext>
            </a:extLst>
          </p:cNvPr>
          <p:cNvSpPr/>
          <p:nvPr/>
        </p:nvSpPr>
        <p:spPr>
          <a:xfrm>
            <a:off x="-194599" y="3890466"/>
            <a:ext cx="1271016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4" name="Group 343">
            <a:extLst>
              <a:ext uri="{FF2B5EF4-FFF2-40B4-BE49-F238E27FC236}">
                <a16:creationId xmlns:a16="http://schemas.microsoft.com/office/drawing/2014/main" id="{6B593B20-1F5C-431F-8B71-BF5257FC17D7}"/>
              </a:ext>
            </a:extLst>
          </p:cNvPr>
          <p:cNvGrpSpPr/>
          <p:nvPr/>
        </p:nvGrpSpPr>
        <p:grpSpPr>
          <a:xfrm>
            <a:off x="9198889" y="2670931"/>
            <a:ext cx="7779829" cy="1265254"/>
            <a:chOff x="9198889" y="2670931"/>
            <a:chExt cx="7779829" cy="1265254"/>
          </a:xfrm>
        </p:grpSpPr>
        <p:grpSp>
          <p:nvGrpSpPr>
            <p:cNvPr id="92" name="Group 91">
              <a:extLst>
                <a:ext uri="{FF2B5EF4-FFF2-40B4-BE49-F238E27FC236}">
                  <a16:creationId xmlns:a16="http://schemas.microsoft.com/office/drawing/2014/main" id="{773A0024-C885-4F57-A944-EDEE6320140B}"/>
                </a:ext>
              </a:extLst>
            </p:cNvPr>
            <p:cNvGrpSpPr/>
            <p:nvPr/>
          </p:nvGrpSpPr>
          <p:grpSpPr>
            <a:xfrm>
              <a:off x="9198889" y="2670931"/>
              <a:ext cx="2974562" cy="1265254"/>
              <a:chOff x="2945383" y="3975679"/>
              <a:chExt cx="6769635" cy="2879520"/>
            </a:xfrm>
          </p:grpSpPr>
          <p:sp>
            <p:nvSpPr>
              <p:cNvPr id="93" name="Rectangle 92">
                <a:extLst>
                  <a:ext uri="{FF2B5EF4-FFF2-40B4-BE49-F238E27FC236}">
                    <a16:creationId xmlns:a16="http://schemas.microsoft.com/office/drawing/2014/main" id="{F579677B-4C3E-4B77-A28A-8F8AF2FC80F2}"/>
                  </a:ext>
                </a:extLst>
              </p:cNvPr>
              <p:cNvSpPr/>
              <p:nvPr/>
            </p:nvSpPr>
            <p:spPr>
              <a:xfrm>
                <a:off x="3345004" y="6064440"/>
                <a:ext cx="6029231" cy="3191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Top Corners Rounded 93">
                <a:extLst>
                  <a:ext uri="{FF2B5EF4-FFF2-40B4-BE49-F238E27FC236}">
                    <a16:creationId xmlns:a16="http://schemas.microsoft.com/office/drawing/2014/main" id="{323E74CB-5875-4438-82ED-089953BC6DD0}"/>
                  </a:ext>
                </a:extLst>
              </p:cNvPr>
              <p:cNvSpPr/>
              <p:nvPr/>
            </p:nvSpPr>
            <p:spPr>
              <a:xfrm rot="16200000">
                <a:off x="3305492" y="4439896"/>
                <a:ext cx="1835124" cy="1255270"/>
              </a:xfrm>
              <a:prstGeom prst="round2Same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a:extLst>
                  <a:ext uri="{FF2B5EF4-FFF2-40B4-BE49-F238E27FC236}">
                    <a16:creationId xmlns:a16="http://schemas.microsoft.com/office/drawing/2014/main" id="{071D3DF5-CB02-4977-8DB1-49A0129547B6}"/>
                  </a:ext>
                </a:extLst>
              </p:cNvPr>
              <p:cNvSpPr/>
              <p:nvPr/>
            </p:nvSpPr>
            <p:spPr>
              <a:xfrm>
                <a:off x="4799328" y="4149968"/>
                <a:ext cx="151036" cy="18351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a:extLst>
                  <a:ext uri="{FF2B5EF4-FFF2-40B4-BE49-F238E27FC236}">
                    <a16:creationId xmlns:a16="http://schemas.microsoft.com/office/drawing/2014/main" id="{78C89E93-EBA2-4F80-AAAB-A188AF878128}"/>
                  </a:ext>
                </a:extLst>
              </p:cNvPr>
              <p:cNvSpPr/>
              <p:nvPr/>
            </p:nvSpPr>
            <p:spPr>
              <a:xfrm>
                <a:off x="4878825" y="3975679"/>
                <a:ext cx="1392415" cy="2009413"/>
              </a:xfrm>
              <a:prstGeom prst="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a:extLst>
                  <a:ext uri="{FF2B5EF4-FFF2-40B4-BE49-F238E27FC236}">
                    <a16:creationId xmlns:a16="http://schemas.microsoft.com/office/drawing/2014/main" id="{D0C96BED-339A-49C0-8528-3376634CCE7B}"/>
                  </a:ext>
                </a:extLst>
              </p:cNvPr>
              <p:cNvSpPr/>
              <p:nvPr/>
            </p:nvSpPr>
            <p:spPr>
              <a:xfrm>
                <a:off x="6238820" y="4160242"/>
                <a:ext cx="151036" cy="18351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Top Corners Rounded 97">
                <a:extLst>
                  <a:ext uri="{FF2B5EF4-FFF2-40B4-BE49-F238E27FC236}">
                    <a16:creationId xmlns:a16="http://schemas.microsoft.com/office/drawing/2014/main" id="{98C2717E-DBBA-468D-A4D0-7356F7570BF8}"/>
                  </a:ext>
                </a:extLst>
              </p:cNvPr>
              <p:cNvSpPr/>
              <p:nvPr/>
            </p:nvSpPr>
            <p:spPr>
              <a:xfrm rot="5400000" flipH="1">
                <a:off x="6803095" y="3645058"/>
                <a:ext cx="1835124" cy="2850861"/>
              </a:xfrm>
              <a:prstGeom prst="round2SameRect">
                <a:avLst>
                  <a:gd name="adj1" fmla="val 9001"/>
                  <a:gd name="adj2" fmla="val 0"/>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98">
                <a:extLst>
                  <a:ext uri="{FF2B5EF4-FFF2-40B4-BE49-F238E27FC236}">
                    <a16:creationId xmlns:a16="http://schemas.microsoft.com/office/drawing/2014/main" id="{A7C74533-917A-44FB-997B-76DBADCE11DB}"/>
                  </a:ext>
                </a:extLst>
              </p:cNvPr>
              <p:cNvGrpSpPr/>
              <p:nvPr/>
            </p:nvGrpSpPr>
            <p:grpSpPr>
              <a:xfrm>
                <a:off x="4002182" y="4390725"/>
                <a:ext cx="752170" cy="1594367"/>
                <a:chOff x="4002182" y="4390725"/>
                <a:chExt cx="752170" cy="1594367"/>
              </a:xfrm>
            </p:grpSpPr>
            <p:sp>
              <p:nvSpPr>
                <p:cNvPr id="222" name="Rectangle 221">
                  <a:extLst>
                    <a:ext uri="{FF2B5EF4-FFF2-40B4-BE49-F238E27FC236}">
                      <a16:creationId xmlns:a16="http://schemas.microsoft.com/office/drawing/2014/main" id="{4AB29BE1-E4EE-4B0B-BE86-DB470E375A3B}"/>
                    </a:ext>
                  </a:extLst>
                </p:cNvPr>
                <p:cNvSpPr/>
                <p:nvPr/>
              </p:nvSpPr>
              <p:spPr>
                <a:xfrm>
                  <a:off x="4292381" y="4390725"/>
                  <a:ext cx="461971" cy="1594367"/>
                </a:xfrm>
                <a:prstGeom prst="rect">
                  <a:avLst/>
                </a:prstGeom>
                <a:solidFill>
                  <a:srgbClr val="D65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Rectangle 168">
                  <a:extLst>
                    <a:ext uri="{FF2B5EF4-FFF2-40B4-BE49-F238E27FC236}">
                      <a16:creationId xmlns:a16="http://schemas.microsoft.com/office/drawing/2014/main" id="{C6A8F9A1-F80D-4174-9E63-A627E47940C3}"/>
                    </a:ext>
                  </a:extLst>
                </p:cNvPr>
                <p:cNvSpPr/>
                <p:nvPr/>
              </p:nvSpPr>
              <p:spPr>
                <a:xfrm>
                  <a:off x="4002182" y="4431850"/>
                  <a:ext cx="313210" cy="1553241"/>
                </a:xfrm>
                <a:custGeom>
                  <a:avLst/>
                  <a:gdLst>
                    <a:gd name="connsiteX0" fmla="*/ 0 w 305836"/>
                    <a:gd name="connsiteY0" fmla="*/ 0 h 1383634"/>
                    <a:gd name="connsiteX1" fmla="*/ 305836 w 305836"/>
                    <a:gd name="connsiteY1" fmla="*/ 0 h 1383634"/>
                    <a:gd name="connsiteX2" fmla="*/ 305836 w 305836"/>
                    <a:gd name="connsiteY2" fmla="*/ 1383634 h 1383634"/>
                    <a:gd name="connsiteX3" fmla="*/ 0 w 305836"/>
                    <a:gd name="connsiteY3" fmla="*/ 1383634 h 1383634"/>
                    <a:gd name="connsiteX4" fmla="*/ 0 w 305836"/>
                    <a:gd name="connsiteY4" fmla="*/ 0 h 1383634"/>
                    <a:gd name="connsiteX0" fmla="*/ 0 w 313210"/>
                    <a:gd name="connsiteY0" fmla="*/ 169607 h 1553241"/>
                    <a:gd name="connsiteX1" fmla="*/ 313210 w 313210"/>
                    <a:gd name="connsiteY1" fmla="*/ 0 h 1553241"/>
                    <a:gd name="connsiteX2" fmla="*/ 305836 w 313210"/>
                    <a:gd name="connsiteY2" fmla="*/ 1553241 h 1553241"/>
                    <a:gd name="connsiteX3" fmla="*/ 0 w 313210"/>
                    <a:gd name="connsiteY3" fmla="*/ 1553241 h 1553241"/>
                    <a:gd name="connsiteX4" fmla="*/ 0 w 313210"/>
                    <a:gd name="connsiteY4" fmla="*/ 169607 h 1553241"/>
                    <a:gd name="connsiteX0" fmla="*/ 0 w 313210"/>
                    <a:gd name="connsiteY0" fmla="*/ 169607 h 1553241"/>
                    <a:gd name="connsiteX1" fmla="*/ 313210 w 313210"/>
                    <a:gd name="connsiteY1" fmla="*/ 0 h 1553241"/>
                    <a:gd name="connsiteX2" fmla="*/ 305836 w 313210"/>
                    <a:gd name="connsiteY2" fmla="*/ 1553241 h 1553241"/>
                    <a:gd name="connsiteX3" fmla="*/ 0 w 313210"/>
                    <a:gd name="connsiteY3" fmla="*/ 1553241 h 1553241"/>
                    <a:gd name="connsiteX4" fmla="*/ 0 w 313210"/>
                    <a:gd name="connsiteY4" fmla="*/ 169607 h 15532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210" h="1553241">
                      <a:moveTo>
                        <a:pt x="0" y="169607"/>
                      </a:moveTo>
                      <a:cubicBezTo>
                        <a:pt x="104403" y="113071"/>
                        <a:pt x="253052" y="137652"/>
                        <a:pt x="313210" y="0"/>
                      </a:cubicBezTo>
                      <a:lnTo>
                        <a:pt x="305836" y="1553241"/>
                      </a:lnTo>
                      <a:lnTo>
                        <a:pt x="0" y="1553241"/>
                      </a:lnTo>
                      <a:lnTo>
                        <a:pt x="0" y="169607"/>
                      </a:lnTo>
                      <a:close/>
                    </a:path>
                  </a:pathLst>
                </a:custGeom>
                <a:solidFill>
                  <a:srgbClr val="D65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0" name="Rectangle 99">
                <a:extLst>
                  <a:ext uri="{FF2B5EF4-FFF2-40B4-BE49-F238E27FC236}">
                    <a16:creationId xmlns:a16="http://schemas.microsoft.com/office/drawing/2014/main" id="{1E2DB645-966C-47B5-978E-23B0F7854914}"/>
                  </a:ext>
                </a:extLst>
              </p:cNvPr>
              <p:cNvSpPr/>
              <p:nvPr/>
            </p:nvSpPr>
            <p:spPr>
              <a:xfrm>
                <a:off x="4894974" y="4098295"/>
                <a:ext cx="1313541" cy="1884487"/>
              </a:xfrm>
              <a:prstGeom prst="rect">
                <a:avLst/>
              </a:prstGeom>
              <a:solidFill>
                <a:srgbClr val="D65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5D19D808-C9ED-41D7-BF5C-53D0AE2328CF}"/>
                  </a:ext>
                </a:extLst>
              </p:cNvPr>
              <p:cNvSpPr/>
              <p:nvPr/>
            </p:nvSpPr>
            <p:spPr>
              <a:xfrm>
                <a:off x="5101798" y="4409021"/>
                <a:ext cx="914049" cy="500471"/>
              </a:xfrm>
              <a:prstGeom prst="rect">
                <a:avLst/>
              </a:prstGeom>
              <a:solidFill>
                <a:srgbClr val="8E8D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a:extLst>
                  <a:ext uri="{FF2B5EF4-FFF2-40B4-BE49-F238E27FC236}">
                    <a16:creationId xmlns:a16="http://schemas.microsoft.com/office/drawing/2014/main" id="{21FF9419-EF47-4DB8-B0E3-AF08123C071C}"/>
                  </a:ext>
                </a:extLst>
              </p:cNvPr>
              <p:cNvSpPr/>
              <p:nvPr/>
            </p:nvSpPr>
            <p:spPr>
              <a:xfrm>
                <a:off x="5142621" y="4431832"/>
                <a:ext cx="852435" cy="429372"/>
              </a:xfrm>
              <a:prstGeom prst="rect">
                <a:avLst/>
              </a:prstGeom>
              <a:solidFill>
                <a:srgbClr val="1B3B52"/>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A415ED92-9F56-46A3-8761-252569781B9A}"/>
                  </a:ext>
                </a:extLst>
              </p:cNvPr>
              <p:cNvSpPr/>
              <p:nvPr/>
            </p:nvSpPr>
            <p:spPr>
              <a:xfrm>
                <a:off x="5395815" y="4433982"/>
                <a:ext cx="45719" cy="429372"/>
              </a:xfrm>
              <a:prstGeom prst="rect">
                <a:avLst/>
              </a:prstGeom>
              <a:solidFill>
                <a:srgbClr val="8E8D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AD7775C-C000-4C90-B235-1C0E6D79EFBE}"/>
                  </a:ext>
                </a:extLst>
              </p:cNvPr>
              <p:cNvSpPr/>
              <p:nvPr/>
            </p:nvSpPr>
            <p:spPr>
              <a:xfrm>
                <a:off x="5711696" y="4433049"/>
                <a:ext cx="45719" cy="429372"/>
              </a:xfrm>
              <a:prstGeom prst="rect">
                <a:avLst/>
              </a:prstGeom>
              <a:solidFill>
                <a:srgbClr val="8E8D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5" name="Group 104">
                <a:extLst>
                  <a:ext uri="{FF2B5EF4-FFF2-40B4-BE49-F238E27FC236}">
                    <a16:creationId xmlns:a16="http://schemas.microsoft.com/office/drawing/2014/main" id="{BC2406C0-00FF-495B-A963-5B9E3FDE93F3}"/>
                  </a:ext>
                </a:extLst>
              </p:cNvPr>
              <p:cNvGrpSpPr/>
              <p:nvPr/>
            </p:nvGrpSpPr>
            <p:grpSpPr>
              <a:xfrm>
                <a:off x="5205053" y="5425130"/>
                <a:ext cx="683130" cy="307420"/>
                <a:chOff x="2256702" y="5319656"/>
                <a:chExt cx="683130" cy="307420"/>
              </a:xfrm>
            </p:grpSpPr>
            <p:sp>
              <p:nvSpPr>
                <p:cNvPr id="218" name="Rectangle: Rounded Corners 217">
                  <a:extLst>
                    <a:ext uri="{FF2B5EF4-FFF2-40B4-BE49-F238E27FC236}">
                      <a16:creationId xmlns:a16="http://schemas.microsoft.com/office/drawing/2014/main" id="{94BB4CF3-B804-4AA4-BFD9-F1208A62CB02}"/>
                    </a:ext>
                  </a:extLst>
                </p:cNvPr>
                <p:cNvSpPr/>
                <p:nvPr/>
              </p:nvSpPr>
              <p:spPr>
                <a:xfrm>
                  <a:off x="2256702" y="5319656"/>
                  <a:ext cx="151089" cy="307420"/>
                </a:xfrm>
                <a:prstGeom prst="roundRect">
                  <a:avLst>
                    <a:gd name="adj" fmla="val 50000"/>
                  </a:avLst>
                </a:prstGeom>
                <a:solidFill>
                  <a:srgbClr val="F693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Rectangle: Rounded Corners 218">
                  <a:extLst>
                    <a:ext uri="{FF2B5EF4-FFF2-40B4-BE49-F238E27FC236}">
                      <a16:creationId xmlns:a16="http://schemas.microsoft.com/office/drawing/2014/main" id="{38306979-7791-4066-AA0D-30B4E56EC7C1}"/>
                    </a:ext>
                  </a:extLst>
                </p:cNvPr>
                <p:cNvSpPr/>
                <p:nvPr/>
              </p:nvSpPr>
              <p:spPr>
                <a:xfrm>
                  <a:off x="2434049" y="5319656"/>
                  <a:ext cx="151089" cy="307420"/>
                </a:xfrm>
                <a:prstGeom prst="roundRect">
                  <a:avLst>
                    <a:gd name="adj" fmla="val 50000"/>
                  </a:avLst>
                </a:prstGeom>
                <a:solidFill>
                  <a:srgbClr val="F693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Rectangle: Rounded Corners 219">
                  <a:extLst>
                    <a:ext uri="{FF2B5EF4-FFF2-40B4-BE49-F238E27FC236}">
                      <a16:creationId xmlns:a16="http://schemas.microsoft.com/office/drawing/2014/main" id="{6032C711-5850-47BC-9D34-ED578CB1C4C8}"/>
                    </a:ext>
                  </a:extLst>
                </p:cNvPr>
                <p:cNvSpPr/>
                <p:nvPr/>
              </p:nvSpPr>
              <p:spPr>
                <a:xfrm>
                  <a:off x="2611396" y="5319656"/>
                  <a:ext cx="151089" cy="307420"/>
                </a:xfrm>
                <a:prstGeom prst="roundRect">
                  <a:avLst>
                    <a:gd name="adj" fmla="val 50000"/>
                  </a:avLst>
                </a:prstGeom>
                <a:solidFill>
                  <a:srgbClr val="F693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Rectangle: Rounded Corners 220">
                  <a:extLst>
                    <a:ext uri="{FF2B5EF4-FFF2-40B4-BE49-F238E27FC236}">
                      <a16:creationId xmlns:a16="http://schemas.microsoft.com/office/drawing/2014/main" id="{D014C117-39A4-4DA6-A6C6-154462F21FDB}"/>
                    </a:ext>
                  </a:extLst>
                </p:cNvPr>
                <p:cNvSpPr/>
                <p:nvPr/>
              </p:nvSpPr>
              <p:spPr>
                <a:xfrm>
                  <a:off x="2788743" y="5319656"/>
                  <a:ext cx="151089" cy="307420"/>
                </a:xfrm>
                <a:prstGeom prst="roundRect">
                  <a:avLst>
                    <a:gd name="adj" fmla="val 50000"/>
                  </a:avLst>
                </a:prstGeom>
                <a:solidFill>
                  <a:srgbClr val="F693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6" name="Rectangle 105">
                <a:extLst>
                  <a:ext uri="{FF2B5EF4-FFF2-40B4-BE49-F238E27FC236}">
                    <a16:creationId xmlns:a16="http://schemas.microsoft.com/office/drawing/2014/main" id="{BC7B4064-543D-4F4C-9587-E73D3E23A704}"/>
                  </a:ext>
                </a:extLst>
              </p:cNvPr>
              <p:cNvSpPr/>
              <p:nvPr/>
            </p:nvSpPr>
            <p:spPr>
              <a:xfrm>
                <a:off x="6340363" y="4359522"/>
                <a:ext cx="461971" cy="1594367"/>
              </a:xfrm>
              <a:prstGeom prst="rect">
                <a:avLst/>
              </a:prstGeom>
              <a:solidFill>
                <a:srgbClr val="D65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106">
                <a:extLst>
                  <a:ext uri="{FF2B5EF4-FFF2-40B4-BE49-F238E27FC236}">
                    <a16:creationId xmlns:a16="http://schemas.microsoft.com/office/drawing/2014/main" id="{45AAA4CD-A5F9-4747-88A1-527CB3F35DF2}"/>
                  </a:ext>
                </a:extLst>
              </p:cNvPr>
              <p:cNvSpPr/>
              <p:nvPr/>
            </p:nvSpPr>
            <p:spPr>
              <a:xfrm>
                <a:off x="6868776" y="4359521"/>
                <a:ext cx="1291172" cy="1594367"/>
              </a:xfrm>
              <a:prstGeom prst="rect">
                <a:avLst/>
              </a:prstGeom>
              <a:solidFill>
                <a:srgbClr val="D65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8" name="Group 107">
                <a:extLst>
                  <a:ext uri="{FF2B5EF4-FFF2-40B4-BE49-F238E27FC236}">
                    <a16:creationId xmlns:a16="http://schemas.microsoft.com/office/drawing/2014/main" id="{D9E4E7EF-AF75-4E59-A3BB-207326DDC5FA}"/>
                  </a:ext>
                </a:extLst>
              </p:cNvPr>
              <p:cNvGrpSpPr/>
              <p:nvPr/>
            </p:nvGrpSpPr>
            <p:grpSpPr>
              <a:xfrm flipH="1">
                <a:off x="8209131" y="4359521"/>
                <a:ext cx="752170" cy="1594367"/>
                <a:chOff x="4002182" y="4390725"/>
                <a:chExt cx="752170" cy="1594367"/>
              </a:xfrm>
            </p:grpSpPr>
            <p:sp>
              <p:nvSpPr>
                <p:cNvPr id="216" name="Rectangle 215">
                  <a:extLst>
                    <a:ext uri="{FF2B5EF4-FFF2-40B4-BE49-F238E27FC236}">
                      <a16:creationId xmlns:a16="http://schemas.microsoft.com/office/drawing/2014/main" id="{42030AA8-4C5C-4D9C-8FF9-3EB660F3CDBF}"/>
                    </a:ext>
                  </a:extLst>
                </p:cNvPr>
                <p:cNvSpPr/>
                <p:nvPr/>
              </p:nvSpPr>
              <p:spPr>
                <a:xfrm>
                  <a:off x="4292381" y="4390725"/>
                  <a:ext cx="461971" cy="1594367"/>
                </a:xfrm>
                <a:prstGeom prst="rect">
                  <a:avLst/>
                </a:prstGeom>
                <a:solidFill>
                  <a:srgbClr val="D65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Rectangle 168">
                  <a:extLst>
                    <a:ext uri="{FF2B5EF4-FFF2-40B4-BE49-F238E27FC236}">
                      <a16:creationId xmlns:a16="http://schemas.microsoft.com/office/drawing/2014/main" id="{367EA01D-0CE8-4878-AD03-801E4B13EF6C}"/>
                    </a:ext>
                  </a:extLst>
                </p:cNvPr>
                <p:cNvSpPr/>
                <p:nvPr/>
              </p:nvSpPr>
              <p:spPr>
                <a:xfrm>
                  <a:off x="4002182" y="4431850"/>
                  <a:ext cx="313210" cy="1553241"/>
                </a:xfrm>
                <a:custGeom>
                  <a:avLst/>
                  <a:gdLst>
                    <a:gd name="connsiteX0" fmla="*/ 0 w 305836"/>
                    <a:gd name="connsiteY0" fmla="*/ 0 h 1383634"/>
                    <a:gd name="connsiteX1" fmla="*/ 305836 w 305836"/>
                    <a:gd name="connsiteY1" fmla="*/ 0 h 1383634"/>
                    <a:gd name="connsiteX2" fmla="*/ 305836 w 305836"/>
                    <a:gd name="connsiteY2" fmla="*/ 1383634 h 1383634"/>
                    <a:gd name="connsiteX3" fmla="*/ 0 w 305836"/>
                    <a:gd name="connsiteY3" fmla="*/ 1383634 h 1383634"/>
                    <a:gd name="connsiteX4" fmla="*/ 0 w 305836"/>
                    <a:gd name="connsiteY4" fmla="*/ 0 h 1383634"/>
                    <a:gd name="connsiteX0" fmla="*/ 0 w 313210"/>
                    <a:gd name="connsiteY0" fmla="*/ 169607 h 1553241"/>
                    <a:gd name="connsiteX1" fmla="*/ 313210 w 313210"/>
                    <a:gd name="connsiteY1" fmla="*/ 0 h 1553241"/>
                    <a:gd name="connsiteX2" fmla="*/ 305836 w 313210"/>
                    <a:gd name="connsiteY2" fmla="*/ 1553241 h 1553241"/>
                    <a:gd name="connsiteX3" fmla="*/ 0 w 313210"/>
                    <a:gd name="connsiteY3" fmla="*/ 1553241 h 1553241"/>
                    <a:gd name="connsiteX4" fmla="*/ 0 w 313210"/>
                    <a:gd name="connsiteY4" fmla="*/ 169607 h 1553241"/>
                    <a:gd name="connsiteX0" fmla="*/ 0 w 313210"/>
                    <a:gd name="connsiteY0" fmla="*/ 169607 h 1553241"/>
                    <a:gd name="connsiteX1" fmla="*/ 313210 w 313210"/>
                    <a:gd name="connsiteY1" fmla="*/ 0 h 1553241"/>
                    <a:gd name="connsiteX2" fmla="*/ 305836 w 313210"/>
                    <a:gd name="connsiteY2" fmla="*/ 1553241 h 1553241"/>
                    <a:gd name="connsiteX3" fmla="*/ 0 w 313210"/>
                    <a:gd name="connsiteY3" fmla="*/ 1553241 h 1553241"/>
                    <a:gd name="connsiteX4" fmla="*/ 0 w 313210"/>
                    <a:gd name="connsiteY4" fmla="*/ 169607 h 15532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210" h="1553241">
                      <a:moveTo>
                        <a:pt x="0" y="169607"/>
                      </a:moveTo>
                      <a:cubicBezTo>
                        <a:pt x="104403" y="113071"/>
                        <a:pt x="253052" y="137652"/>
                        <a:pt x="313210" y="0"/>
                      </a:cubicBezTo>
                      <a:lnTo>
                        <a:pt x="305836" y="1553241"/>
                      </a:lnTo>
                      <a:lnTo>
                        <a:pt x="0" y="1553241"/>
                      </a:lnTo>
                      <a:lnTo>
                        <a:pt x="0" y="169607"/>
                      </a:lnTo>
                      <a:close/>
                    </a:path>
                  </a:pathLst>
                </a:custGeom>
                <a:solidFill>
                  <a:srgbClr val="D65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 name="Group 108">
                <a:extLst>
                  <a:ext uri="{FF2B5EF4-FFF2-40B4-BE49-F238E27FC236}">
                    <a16:creationId xmlns:a16="http://schemas.microsoft.com/office/drawing/2014/main" id="{398C9235-E6DE-4FAC-BF26-FFAA3E877A27}"/>
                  </a:ext>
                </a:extLst>
              </p:cNvPr>
              <p:cNvGrpSpPr/>
              <p:nvPr/>
            </p:nvGrpSpPr>
            <p:grpSpPr>
              <a:xfrm>
                <a:off x="7193406" y="4968808"/>
                <a:ext cx="613601" cy="635359"/>
                <a:chOff x="1026942" y="3798277"/>
                <a:chExt cx="613601" cy="844061"/>
              </a:xfrm>
            </p:grpSpPr>
            <p:sp>
              <p:nvSpPr>
                <p:cNvPr id="206" name="Rectangle: Rounded Corners 205">
                  <a:extLst>
                    <a:ext uri="{FF2B5EF4-FFF2-40B4-BE49-F238E27FC236}">
                      <a16:creationId xmlns:a16="http://schemas.microsoft.com/office/drawing/2014/main" id="{AFA107E6-ACFA-40A8-AEA4-9FE5161D697D}"/>
                    </a:ext>
                  </a:extLst>
                </p:cNvPr>
                <p:cNvSpPr/>
                <p:nvPr/>
              </p:nvSpPr>
              <p:spPr>
                <a:xfrm>
                  <a:off x="1026942"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Rectangle: Rounded Corners 206">
                  <a:extLst>
                    <a:ext uri="{FF2B5EF4-FFF2-40B4-BE49-F238E27FC236}">
                      <a16:creationId xmlns:a16="http://schemas.microsoft.com/office/drawing/2014/main" id="{2578A6C7-CD9F-4E5F-8D01-9AD908FED97E}"/>
                    </a:ext>
                  </a:extLst>
                </p:cNvPr>
                <p:cNvSpPr/>
                <p:nvPr/>
              </p:nvSpPr>
              <p:spPr>
                <a:xfrm>
                  <a:off x="1090040"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Rectangle: Rounded Corners 207">
                  <a:extLst>
                    <a:ext uri="{FF2B5EF4-FFF2-40B4-BE49-F238E27FC236}">
                      <a16:creationId xmlns:a16="http://schemas.microsoft.com/office/drawing/2014/main" id="{37E3D252-6684-435A-9799-ED5FBCC5B0B2}"/>
                    </a:ext>
                  </a:extLst>
                </p:cNvPr>
                <p:cNvSpPr/>
                <p:nvPr/>
              </p:nvSpPr>
              <p:spPr>
                <a:xfrm>
                  <a:off x="1153138"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Rectangle: Rounded Corners 208">
                  <a:extLst>
                    <a:ext uri="{FF2B5EF4-FFF2-40B4-BE49-F238E27FC236}">
                      <a16:creationId xmlns:a16="http://schemas.microsoft.com/office/drawing/2014/main" id="{9B714940-D99E-4DFF-B353-4E899DD5F31C}"/>
                    </a:ext>
                  </a:extLst>
                </p:cNvPr>
                <p:cNvSpPr/>
                <p:nvPr/>
              </p:nvSpPr>
              <p:spPr>
                <a:xfrm>
                  <a:off x="1216236"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Rectangle: Rounded Corners 209">
                  <a:extLst>
                    <a:ext uri="{FF2B5EF4-FFF2-40B4-BE49-F238E27FC236}">
                      <a16:creationId xmlns:a16="http://schemas.microsoft.com/office/drawing/2014/main" id="{BBD7F6A5-1CDD-41DE-950F-D0EEC290594A}"/>
                    </a:ext>
                  </a:extLst>
                </p:cNvPr>
                <p:cNvSpPr/>
                <p:nvPr/>
              </p:nvSpPr>
              <p:spPr>
                <a:xfrm>
                  <a:off x="1279334"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Rectangle: Rounded Corners 210">
                  <a:extLst>
                    <a:ext uri="{FF2B5EF4-FFF2-40B4-BE49-F238E27FC236}">
                      <a16:creationId xmlns:a16="http://schemas.microsoft.com/office/drawing/2014/main" id="{875C5A3D-6E26-4B5D-8DF4-4C2082C57E3F}"/>
                    </a:ext>
                  </a:extLst>
                </p:cNvPr>
                <p:cNvSpPr/>
                <p:nvPr/>
              </p:nvSpPr>
              <p:spPr>
                <a:xfrm>
                  <a:off x="1342432"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Rectangle: Rounded Corners 211">
                  <a:extLst>
                    <a:ext uri="{FF2B5EF4-FFF2-40B4-BE49-F238E27FC236}">
                      <a16:creationId xmlns:a16="http://schemas.microsoft.com/office/drawing/2014/main" id="{068916CB-CEFB-4223-ADDB-9B590600EDC6}"/>
                    </a:ext>
                  </a:extLst>
                </p:cNvPr>
                <p:cNvSpPr/>
                <p:nvPr/>
              </p:nvSpPr>
              <p:spPr>
                <a:xfrm>
                  <a:off x="1405530"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Rectangle: Rounded Corners 212">
                  <a:extLst>
                    <a:ext uri="{FF2B5EF4-FFF2-40B4-BE49-F238E27FC236}">
                      <a16:creationId xmlns:a16="http://schemas.microsoft.com/office/drawing/2014/main" id="{37B7610E-BF8A-428A-A807-4F0C39C81C4C}"/>
                    </a:ext>
                  </a:extLst>
                </p:cNvPr>
                <p:cNvSpPr/>
                <p:nvPr/>
              </p:nvSpPr>
              <p:spPr>
                <a:xfrm>
                  <a:off x="1468628"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Rectangle: Rounded Corners 213">
                  <a:extLst>
                    <a:ext uri="{FF2B5EF4-FFF2-40B4-BE49-F238E27FC236}">
                      <a16:creationId xmlns:a16="http://schemas.microsoft.com/office/drawing/2014/main" id="{178566E4-F922-4F51-B0A0-DB2FFC793A94}"/>
                    </a:ext>
                  </a:extLst>
                </p:cNvPr>
                <p:cNvSpPr/>
                <p:nvPr/>
              </p:nvSpPr>
              <p:spPr>
                <a:xfrm>
                  <a:off x="1531726"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Rectangle: Rounded Corners 214">
                  <a:extLst>
                    <a:ext uri="{FF2B5EF4-FFF2-40B4-BE49-F238E27FC236}">
                      <a16:creationId xmlns:a16="http://schemas.microsoft.com/office/drawing/2014/main" id="{98B98AF9-709A-4BD2-8951-4FC5B56409C3}"/>
                    </a:ext>
                  </a:extLst>
                </p:cNvPr>
                <p:cNvSpPr/>
                <p:nvPr/>
              </p:nvSpPr>
              <p:spPr>
                <a:xfrm>
                  <a:off x="1594824"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a:extLst>
                  <a:ext uri="{FF2B5EF4-FFF2-40B4-BE49-F238E27FC236}">
                    <a16:creationId xmlns:a16="http://schemas.microsoft.com/office/drawing/2014/main" id="{8F7F0E01-C19D-42A0-B21E-D8691ACF98A8}"/>
                  </a:ext>
                </a:extLst>
              </p:cNvPr>
              <p:cNvGrpSpPr/>
              <p:nvPr/>
            </p:nvGrpSpPr>
            <p:grpSpPr>
              <a:xfrm>
                <a:off x="7170546" y="4418334"/>
                <a:ext cx="613601" cy="366182"/>
                <a:chOff x="1026942" y="3798277"/>
                <a:chExt cx="613601" cy="844061"/>
              </a:xfrm>
            </p:grpSpPr>
            <p:sp>
              <p:nvSpPr>
                <p:cNvPr id="196" name="Rectangle: Rounded Corners 195">
                  <a:extLst>
                    <a:ext uri="{FF2B5EF4-FFF2-40B4-BE49-F238E27FC236}">
                      <a16:creationId xmlns:a16="http://schemas.microsoft.com/office/drawing/2014/main" id="{3F809248-535F-4E4D-B4AA-6969E7FC3B3C}"/>
                    </a:ext>
                  </a:extLst>
                </p:cNvPr>
                <p:cNvSpPr/>
                <p:nvPr/>
              </p:nvSpPr>
              <p:spPr>
                <a:xfrm>
                  <a:off x="1026942"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Rectangle: Rounded Corners 196">
                  <a:extLst>
                    <a:ext uri="{FF2B5EF4-FFF2-40B4-BE49-F238E27FC236}">
                      <a16:creationId xmlns:a16="http://schemas.microsoft.com/office/drawing/2014/main" id="{8517BA88-C036-434D-B5E4-2D87D5345D4B}"/>
                    </a:ext>
                  </a:extLst>
                </p:cNvPr>
                <p:cNvSpPr/>
                <p:nvPr/>
              </p:nvSpPr>
              <p:spPr>
                <a:xfrm>
                  <a:off x="1090040"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Rectangle: Rounded Corners 197">
                  <a:extLst>
                    <a:ext uri="{FF2B5EF4-FFF2-40B4-BE49-F238E27FC236}">
                      <a16:creationId xmlns:a16="http://schemas.microsoft.com/office/drawing/2014/main" id="{A34A56E6-0B96-4602-985D-3E4881A1A899}"/>
                    </a:ext>
                  </a:extLst>
                </p:cNvPr>
                <p:cNvSpPr/>
                <p:nvPr/>
              </p:nvSpPr>
              <p:spPr>
                <a:xfrm>
                  <a:off x="1153138"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Rectangle: Rounded Corners 198">
                  <a:extLst>
                    <a:ext uri="{FF2B5EF4-FFF2-40B4-BE49-F238E27FC236}">
                      <a16:creationId xmlns:a16="http://schemas.microsoft.com/office/drawing/2014/main" id="{59973A79-9EB2-4BD2-A383-BDCCDB5707A8}"/>
                    </a:ext>
                  </a:extLst>
                </p:cNvPr>
                <p:cNvSpPr/>
                <p:nvPr/>
              </p:nvSpPr>
              <p:spPr>
                <a:xfrm>
                  <a:off x="1216236"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Rectangle: Rounded Corners 199">
                  <a:extLst>
                    <a:ext uri="{FF2B5EF4-FFF2-40B4-BE49-F238E27FC236}">
                      <a16:creationId xmlns:a16="http://schemas.microsoft.com/office/drawing/2014/main" id="{D6FD37E5-1E3E-4C27-B8A3-C02360DD9614}"/>
                    </a:ext>
                  </a:extLst>
                </p:cNvPr>
                <p:cNvSpPr/>
                <p:nvPr/>
              </p:nvSpPr>
              <p:spPr>
                <a:xfrm>
                  <a:off x="1279334"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Rectangle: Rounded Corners 200">
                  <a:extLst>
                    <a:ext uri="{FF2B5EF4-FFF2-40B4-BE49-F238E27FC236}">
                      <a16:creationId xmlns:a16="http://schemas.microsoft.com/office/drawing/2014/main" id="{E62FCEFF-C264-4381-84E9-2B6E26031DDA}"/>
                    </a:ext>
                  </a:extLst>
                </p:cNvPr>
                <p:cNvSpPr/>
                <p:nvPr/>
              </p:nvSpPr>
              <p:spPr>
                <a:xfrm>
                  <a:off x="1342432"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Rectangle: Rounded Corners 201">
                  <a:extLst>
                    <a:ext uri="{FF2B5EF4-FFF2-40B4-BE49-F238E27FC236}">
                      <a16:creationId xmlns:a16="http://schemas.microsoft.com/office/drawing/2014/main" id="{B57BD56F-2732-434C-834B-23C809AD1E70}"/>
                    </a:ext>
                  </a:extLst>
                </p:cNvPr>
                <p:cNvSpPr/>
                <p:nvPr/>
              </p:nvSpPr>
              <p:spPr>
                <a:xfrm>
                  <a:off x="1405530"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Rectangle: Rounded Corners 202">
                  <a:extLst>
                    <a:ext uri="{FF2B5EF4-FFF2-40B4-BE49-F238E27FC236}">
                      <a16:creationId xmlns:a16="http://schemas.microsoft.com/office/drawing/2014/main" id="{857EDC78-A2A8-4ECE-BCE2-47D670F7FFE6}"/>
                    </a:ext>
                  </a:extLst>
                </p:cNvPr>
                <p:cNvSpPr/>
                <p:nvPr/>
              </p:nvSpPr>
              <p:spPr>
                <a:xfrm>
                  <a:off x="1468628"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Rectangle: Rounded Corners 203">
                  <a:extLst>
                    <a:ext uri="{FF2B5EF4-FFF2-40B4-BE49-F238E27FC236}">
                      <a16:creationId xmlns:a16="http://schemas.microsoft.com/office/drawing/2014/main" id="{05187112-3E1E-4E66-A402-E7A7D1056509}"/>
                    </a:ext>
                  </a:extLst>
                </p:cNvPr>
                <p:cNvSpPr/>
                <p:nvPr/>
              </p:nvSpPr>
              <p:spPr>
                <a:xfrm>
                  <a:off x="1531726"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Rectangle: Rounded Corners 204">
                  <a:extLst>
                    <a:ext uri="{FF2B5EF4-FFF2-40B4-BE49-F238E27FC236}">
                      <a16:creationId xmlns:a16="http://schemas.microsoft.com/office/drawing/2014/main" id="{CE21CC66-0F24-43F7-A09C-335E1E24C4FB}"/>
                    </a:ext>
                  </a:extLst>
                </p:cNvPr>
                <p:cNvSpPr/>
                <p:nvPr/>
              </p:nvSpPr>
              <p:spPr>
                <a:xfrm>
                  <a:off x="1594824"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1" name="Group 110">
                <a:extLst>
                  <a:ext uri="{FF2B5EF4-FFF2-40B4-BE49-F238E27FC236}">
                    <a16:creationId xmlns:a16="http://schemas.microsoft.com/office/drawing/2014/main" id="{50CA98E2-CDC7-4A43-A76E-5572CE4837EA}"/>
                  </a:ext>
                </a:extLst>
              </p:cNvPr>
              <p:cNvGrpSpPr/>
              <p:nvPr/>
            </p:nvGrpSpPr>
            <p:grpSpPr>
              <a:xfrm>
                <a:off x="6359620" y="4413208"/>
                <a:ext cx="397553" cy="397690"/>
                <a:chOff x="1026942" y="3798277"/>
                <a:chExt cx="613601" cy="844061"/>
              </a:xfrm>
            </p:grpSpPr>
            <p:sp>
              <p:nvSpPr>
                <p:cNvPr id="186" name="Rectangle: Rounded Corners 185">
                  <a:extLst>
                    <a:ext uri="{FF2B5EF4-FFF2-40B4-BE49-F238E27FC236}">
                      <a16:creationId xmlns:a16="http://schemas.microsoft.com/office/drawing/2014/main" id="{1E5FE79C-5641-4D86-A14C-C60AFC533382}"/>
                    </a:ext>
                  </a:extLst>
                </p:cNvPr>
                <p:cNvSpPr/>
                <p:nvPr/>
              </p:nvSpPr>
              <p:spPr>
                <a:xfrm>
                  <a:off x="1026942"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Rectangle: Rounded Corners 186">
                  <a:extLst>
                    <a:ext uri="{FF2B5EF4-FFF2-40B4-BE49-F238E27FC236}">
                      <a16:creationId xmlns:a16="http://schemas.microsoft.com/office/drawing/2014/main" id="{8BF951D6-3E0C-409B-B26A-778387E51E92}"/>
                    </a:ext>
                  </a:extLst>
                </p:cNvPr>
                <p:cNvSpPr/>
                <p:nvPr/>
              </p:nvSpPr>
              <p:spPr>
                <a:xfrm>
                  <a:off x="1090040"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Rectangle: Rounded Corners 187">
                  <a:extLst>
                    <a:ext uri="{FF2B5EF4-FFF2-40B4-BE49-F238E27FC236}">
                      <a16:creationId xmlns:a16="http://schemas.microsoft.com/office/drawing/2014/main" id="{C9F79058-DCC9-43EE-A334-B80D28590AD6}"/>
                    </a:ext>
                  </a:extLst>
                </p:cNvPr>
                <p:cNvSpPr/>
                <p:nvPr/>
              </p:nvSpPr>
              <p:spPr>
                <a:xfrm>
                  <a:off x="1153138"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Rectangle: Rounded Corners 188">
                  <a:extLst>
                    <a:ext uri="{FF2B5EF4-FFF2-40B4-BE49-F238E27FC236}">
                      <a16:creationId xmlns:a16="http://schemas.microsoft.com/office/drawing/2014/main" id="{DC42C589-769E-4D6B-A44F-E8B047CB7A17}"/>
                    </a:ext>
                  </a:extLst>
                </p:cNvPr>
                <p:cNvSpPr/>
                <p:nvPr/>
              </p:nvSpPr>
              <p:spPr>
                <a:xfrm>
                  <a:off x="1216236"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Rectangle: Rounded Corners 189">
                  <a:extLst>
                    <a:ext uri="{FF2B5EF4-FFF2-40B4-BE49-F238E27FC236}">
                      <a16:creationId xmlns:a16="http://schemas.microsoft.com/office/drawing/2014/main" id="{97F049B0-C233-46D6-8831-A1914882632D}"/>
                    </a:ext>
                  </a:extLst>
                </p:cNvPr>
                <p:cNvSpPr/>
                <p:nvPr/>
              </p:nvSpPr>
              <p:spPr>
                <a:xfrm>
                  <a:off x="1279334"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Rectangle: Rounded Corners 190">
                  <a:extLst>
                    <a:ext uri="{FF2B5EF4-FFF2-40B4-BE49-F238E27FC236}">
                      <a16:creationId xmlns:a16="http://schemas.microsoft.com/office/drawing/2014/main" id="{ADA86C9C-5E57-421A-B71B-02521EC25AAB}"/>
                    </a:ext>
                  </a:extLst>
                </p:cNvPr>
                <p:cNvSpPr/>
                <p:nvPr/>
              </p:nvSpPr>
              <p:spPr>
                <a:xfrm>
                  <a:off x="1342432"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Rectangle: Rounded Corners 191">
                  <a:extLst>
                    <a:ext uri="{FF2B5EF4-FFF2-40B4-BE49-F238E27FC236}">
                      <a16:creationId xmlns:a16="http://schemas.microsoft.com/office/drawing/2014/main" id="{B560879D-50DF-4D0C-B5A8-FD4727A74C90}"/>
                    </a:ext>
                  </a:extLst>
                </p:cNvPr>
                <p:cNvSpPr/>
                <p:nvPr/>
              </p:nvSpPr>
              <p:spPr>
                <a:xfrm>
                  <a:off x="1405530"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Rectangle: Rounded Corners 192">
                  <a:extLst>
                    <a:ext uri="{FF2B5EF4-FFF2-40B4-BE49-F238E27FC236}">
                      <a16:creationId xmlns:a16="http://schemas.microsoft.com/office/drawing/2014/main" id="{60E5EC45-518F-41A9-90D9-DBA626F10163}"/>
                    </a:ext>
                  </a:extLst>
                </p:cNvPr>
                <p:cNvSpPr/>
                <p:nvPr/>
              </p:nvSpPr>
              <p:spPr>
                <a:xfrm>
                  <a:off x="1468628"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Rectangle: Rounded Corners 193">
                  <a:extLst>
                    <a:ext uri="{FF2B5EF4-FFF2-40B4-BE49-F238E27FC236}">
                      <a16:creationId xmlns:a16="http://schemas.microsoft.com/office/drawing/2014/main" id="{EDDCD973-5CFB-4517-A706-A70E435DE37A}"/>
                    </a:ext>
                  </a:extLst>
                </p:cNvPr>
                <p:cNvSpPr/>
                <p:nvPr/>
              </p:nvSpPr>
              <p:spPr>
                <a:xfrm>
                  <a:off x="1531726"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Rectangle: Rounded Corners 194">
                  <a:extLst>
                    <a:ext uri="{FF2B5EF4-FFF2-40B4-BE49-F238E27FC236}">
                      <a16:creationId xmlns:a16="http://schemas.microsoft.com/office/drawing/2014/main" id="{51E6A4FE-039A-4102-BE9A-9A0ABADFC9E8}"/>
                    </a:ext>
                  </a:extLst>
                </p:cNvPr>
                <p:cNvSpPr/>
                <p:nvPr/>
              </p:nvSpPr>
              <p:spPr>
                <a:xfrm>
                  <a:off x="1594824"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AA66D66D-A895-418F-A5AA-74CF1A5F2372}"/>
                  </a:ext>
                </a:extLst>
              </p:cNvPr>
              <p:cNvGrpSpPr/>
              <p:nvPr/>
            </p:nvGrpSpPr>
            <p:grpSpPr>
              <a:xfrm>
                <a:off x="6156851" y="5433831"/>
                <a:ext cx="814350" cy="455829"/>
                <a:chOff x="1769751" y="5208470"/>
                <a:chExt cx="814350" cy="455829"/>
              </a:xfrm>
            </p:grpSpPr>
            <p:sp>
              <p:nvSpPr>
                <p:cNvPr id="184" name="Rectangle 183">
                  <a:extLst>
                    <a:ext uri="{FF2B5EF4-FFF2-40B4-BE49-F238E27FC236}">
                      <a16:creationId xmlns:a16="http://schemas.microsoft.com/office/drawing/2014/main" id="{12BD0187-726F-4E4D-8B85-67445317894A}"/>
                    </a:ext>
                  </a:extLst>
                </p:cNvPr>
                <p:cNvSpPr/>
                <p:nvPr/>
              </p:nvSpPr>
              <p:spPr>
                <a:xfrm>
                  <a:off x="1842868" y="5208470"/>
                  <a:ext cx="741233" cy="393697"/>
                </a:xfrm>
                <a:prstGeom prst="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Rectangle 184">
                  <a:extLst>
                    <a:ext uri="{FF2B5EF4-FFF2-40B4-BE49-F238E27FC236}">
                      <a16:creationId xmlns:a16="http://schemas.microsoft.com/office/drawing/2014/main" id="{2D435302-C3E5-4EED-831E-04F3BE62F9B6}"/>
                    </a:ext>
                  </a:extLst>
                </p:cNvPr>
                <p:cNvSpPr/>
                <p:nvPr/>
              </p:nvSpPr>
              <p:spPr>
                <a:xfrm>
                  <a:off x="1769751" y="5270602"/>
                  <a:ext cx="741233" cy="393697"/>
                </a:xfrm>
                <a:prstGeom prst="rect">
                  <a:avLst/>
                </a:prstGeom>
                <a:solidFill>
                  <a:srgbClr val="D65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3" name="Rectangle 112">
                <a:extLst>
                  <a:ext uri="{FF2B5EF4-FFF2-40B4-BE49-F238E27FC236}">
                    <a16:creationId xmlns:a16="http://schemas.microsoft.com/office/drawing/2014/main" id="{62F22C71-D461-4E35-85CB-0A68F5506F80}"/>
                  </a:ext>
                </a:extLst>
              </p:cNvPr>
              <p:cNvSpPr/>
              <p:nvPr/>
            </p:nvSpPr>
            <p:spPr>
              <a:xfrm>
                <a:off x="7226914" y="5336720"/>
                <a:ext cx="192024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639319ED-D79D-4E34-ABB0-272302A73032}"/>
                  </a:ext>
                </a:extLst>
              </p:cNvPr>
              <p:cNvSpPr/>
              <p:nvPr/>
            </p:nvSpPr>
            <p:spPr>
              <a:xfrm>
                <a:off x="6235692" y="5046931"/>
                <a:ext cx="73152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3DB9466A-563E-45C0-A431-2219A644F949}"/>
                  </a:ext>
                </a:extLst>
              </p:cNvPr>
              <p:cNvSpPr/>
              <p:nvPr/>
            </p:nvSpPr>
            <p:spPr>
              <a:xfrm rot="2574620">
                <a:off x="6877796" y="5193862"/>
                <a:ext cx="45720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AEFC2E53-42ED-45B7-A16D-AF275E6899C5}"/>
                  </a:ext>
                </a:extLst>
              </p:cNvPr>
              <p:cNvSpPr/>
              <p:nvPr/>
            </p:nvSpPr>
            <p:spPr>
              <a:xfrm>
                <a:off x="8813247" y="5371784"/>
                <a:ext cx="56701" cy="5498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808642FB-0C17-4339-82A4-24BFBF2E7C3D}"/>
                  </a:ext>
                </a:extLst>
              </p:cNvPr>
              <p:cNvSpPr/>
              <p:nvPr/>
            </p:nvSpPr>
            <p:spPr>
              <a:xfrm>
                <a:off x="8318888" y="5382439"/>
                <a:ext cx="56701" cy="5498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ectangle 117">
                <a:extLst>
                  <a:ext uri="{FF2B5EF4-FFF2-40B4-BE49-F238E27FC236}">
                    <a16:creationId xmlns:a16="http://schemas.microsoft.com/office/drawing/2014/main" id="{E27DD3EA-D9E9-438D-A5E1-8751D0437316}"/>
                  </a:ext>
                </a:extLst>
              </p:cNvPr>
              <p:cNvSpPr/>
              <p:nvPr/>
            </p:nvSpPr>
            <p:spPr>
              <a:xfrm>
                <a:off x="7824529" y="5393094"/>
                <a:ext cx="56701" cy="5498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118">
                <a:extLst>
                  <a:ext uri="{FF2B5EF4-FFF2-40B4-BE49-F238E27FC236}">
                    <a16:creationId xmlns:a16="http://schemas.microsoft.com/office/drawing/2014/main" id="{7297B4F3-8A19-434F-BAA6-48EDFE512CCB}"/>
                  </a:ext>
                </a:extLst>
              </p:cNvPr>
              <p:cNvSpPr/>
              <p:nvPr/>
            </p:nvSpPr>
            <p:spPr>
              <a:xfrm>
                <a:off x="7330170" y="5403749"/>
                <a:ext cx="56701" cy="5498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ectangle 119">
                <a:extLst>
                  <a:ext uri="{FF2B5EF4-FFF2-40B4-BE49-F238E27FC236}">
                    <a16:creationId xmlns:a16="http://schemas.microsoft.com/office/drawing/2014/main" id="{302E3E62-56D8-4845-BC00-936252F7CCD5}"/>
                  </a:ext>
                </a:extLst>
              </p:cNvPr>
              <p:cNvSpPr/>
              <p:nvPr/>
            </p:nvSpPr>
            <p:spPr>
              <a:xfrm>
                <a:off x="6835811" y="5090844"/>
                <a:ext cx="56701" cy="365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120">
                <a:extLst>
                  <a:ext uri="{FF2B5EF4-FFF2-40B4-BE49-F238E27FC236}">
                    <a16:creationId xmlns:a16="http://schemas.microsoft.com/office/drawing/2014/main" id="{B6735D12-3745-4B06-88CD-F1C7E183CA98}"/>
                  </a:ext>
                </a:extLst>
              </p:cNvPr>
              <p:cNvSpPr/>
              <p:nvPr/>
            </p:nvSpPr>
            <p:spPr>
              <a:xfrm>
                <a:off x="3653283" y="5324509"/>
                <a:ext cx="118872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ectangle 121">
                <a:extLst>
                  <a:ext uri="{FF2B5EF4-FFF2-40B4-BE49-F238E27FC236}">
                    <a16:creationId xmlns:a16="http://schemas.microsoft.com/office/drawing/2014/main" id="{E1F3A043-0E82-49F1-A7B5-A28EE18C1C0E}"/>
                  </a:ext>
                </a:extLst>
              </p:cNvPr>
              <p:cNvSpPr/>
              <p:nvPr/>
            </p:nvSpPr>
            <p:spPr>
              <a:xfrm>
                <a:off x="4486023" y="5347368"/>
                <a:ext cx="56701" cy="5498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ectangle 122">
                <a:extLst>
                  <a:ext uri="{FF2B5EF4-FFF2-40B4-BE49-F238E27FC236}">
                    <a16:creationId xmlns:a16="http://schemas.microsoft.com/office/drawing/2014/main" id="{13C83898-8484-475F-8184-419382A51CD9}"/>
                  </a:ext>
                </a:extLst>
              </p:cNvPr>
              <p:cNvSpPr/>
              <p:nvPr/>
            </p:nvSpPr>
            <p:spPr>
              <a:xfrm>
                <a:off x="3808016" y="5332116"/>
                <a:ext cx="56701" cy="5498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ectangle 123">
                <a:extLst>
                  <a:ext uri="{FF2B5EF4-FFF2-40B4-BE49-F238E27FC236}">
                    <a16:creationId xmlns:a16="http://schemas.microsoft.com/office/drawing/2014/main" id="{BE5EE591-FF5B-4AC3-A552-6C9B3E530122}"/>
                  </a:ext>
                </a:extLst>
              </p:cNvPr>
              <p:cNvSpPr/>
              <p:nvPr/>
            </p:nvSpPr>
            <p:spPr>
              <a:xfrm>
                <a:off x="3512236" y="5881560"/>
                <a:ext cx="5675919" cy="227613"/>
              </a:xfrm>
              <a:prstGeom prst="rect">
                <a:avLst/>
              </a:prstGeom>
              <a:solidFill>
                <a:srgbClr val="F693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ectangle 124">
                <a:extLst>
                  <a:ext uri="{FF2B5EF4-FFF2-40B4-BE49-F238E27FC236}">
                    <a16:creationId xmlns:a16="http://schemas.microsoft.com/office/drawing/2014/main" id="{696041D8-22DC-4175-B8D9-AD5EBB6C7075}"/>
                  </a:ext>
                </a:extLst>
              </p:cNvPr>
              <p:cNvSpPr/>
              <p:nvPr/>
            </p:nvSpPr>
            <p:spPr>
              <a:xfrm>
                <a:off x="6467706" y="5088498"/>
                <a:ext cx="56701" cy="365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ectangle 125">
                <a:extLst>
                  <a:ext uri="{FF2B5EF4-FFF2-40B4-BE49-F238E27FC236}">
                    <a16:creationId xmlns:a16="http://schemas.microsoft.com/office/drawing/2014/main" id="{C3D4E619-41BB-4306-AB21-5421850A0A75}"/>
                  </a:ext>
                </a:extLst>
              </p:cNvPr>
              <p:cNvSpPr/>
              <p:nvPr/>
            </p:nvSpPr>
            <p:spPr>
              <a:xfrm>
                <a:off x="3549616" y="4359521"/>
                <a:ext cx="90814" cy="260632"/>
              </a:xfrm>
              <a:prstGeom prst="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7" name="Group 126">
                <a:extLst>
                  <a:ext uri="{FF2B5EF4-FFF2-40B4-BE49-F238E27FC236}">
                    <a16:creationId xmlns:a16="http://schemas.microsoft.com/office/drawing/2014/main" id="{61F391FF-D22A-4A59-BC93-8FE73AEF9314}"/>
                  </a:ext>
                </a:extLst>
              </p:cNvPr>
              <p:cNvGrpSpPr/>
              <p:nvPr/>
            </p:nvGrpSpPr>
            <p:grpSpPr>
              <a:xfrm>
                <a:off x="3567582" y="6178022"/>
                <a:ext cx="1883287" cy="669637"/>
                <a:chOff x="3567582" y="6178022"/>
                <a:chExt cx="1883287" cy="669637"/>
              </a:xfrm>
            </p:grpSpPr>
            <p:sp>
              <p:nvSpPr>
                <p:cNvPr id="162" name="Rectangle 161">
                  <a:extLst>
                    <a:ext uri="{FF2B5EF4-FFF2-40B4-BE49-F238E27FC236}">
                      <a16:creationId xmlns:a16="http://schemas.microsoft.com/office/drawing/2014/main" id="{BDB6F3EF-343C-4C1E-9962-EDFC58A43E91}"/>
                    </a:ext>
                  </a:extLst>
                </p:cNvPr>
                <p:cNvSpPr/>
                <p:nvPr/>
              </p:nvSpPr>
              <p:spPr>
                <a:xfrm>
                  <a:off x="3787802" y="6178022"/>
                  <a:ext cx="1417251" cy="4140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3" name="Group 162">
                  <a:extLst>
                    <a:ext uri="{FF2B5EF4-FFF2-40B4-BE49-F238E27FC236}">
                      <a16:creationId xmlns:a16="http://schemas.microsoft.com/office/drawing/2014/main" id="{EA386113-37A8-45C9-8EF7-BDB363DCF8F8}"/>
                    </a:ext>
                  </a:extLst>
                </p:cNvPr>
                <p:cNvGrpSpPr/>
                <p:nvPr/>
              </p:nvGrpSpPr>
              <p:grpSpPr>
                <a:xfrm>
                  <a:off x="3567582" y="6225235"/>
                  <a:ext cx="1883287" cy="622424"/>
                  <a:chOff x="1083937" y="4627649"/>
                  <a:chExt cx="1883287" cy="622424"/>
                </a:xfrm>
              </p:grpSpPr>
              <p:grpSp>
                <p:nvGrpSpPr>
                  <p:cNvPr id="164" name="Group 163">
                    <a:extLst>
                      <a:ext uri="{FF2B5EF4-FFF2-40B4-BE49-F238E27FC236}">
                        <a16:creationId xmlns:a16="http://schemas.microsoft.com/office/drawing/2014/main" id="{306E7449-D43A-4425-A3A9-134CACAB072A}"/>
                      </a:ext>
                    </a:extLst>
                  </p:cNvPr>
                  <p:cNvGrpSpPr/>
                  <p:nvPr/>
                </p:nvGrpSpPr>
                <p:grpSpPr>
                  <a:xfrm>
                    <a:off x="2404694" y="4684172"/>
                    <a:ext cx="562530" cy="562530"/>
                    <a:chOff x="872197" y="3031795"/>
                    <a:chExt cx="562530" cy="562530"/>
                  </a:xfrm>
                </p:grpSpPr>
                <p:sp>
                  <p:nvSpPr>
                    <p:cNvPr id="182" name="Circle: Hollow 181">
                      <a:extLst>
                        <a:ext uri="{FF2B5EF4-FFF2-40B4-BE49-F238E27FC236}">
                          <a16:creationId xmlns:a16="http://schemas.microsoft.com/office/drawing/2014/main" id="{08E7F8FB-D073-4984-A9E6-8DB9783516DF}"/>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3" name="Oval 182">
                      <a:extLst>
                        <a:ext uri="{FF2B5EF4-FFF2-40B4-BE49-F238E27FC236}">
                          <a16:creationId xmlns:a16="http://schemas.microsoft.com/office/drawing/2014/main" id="{13CD3E99-8A0A-4A7E-8951-9E5D7628AAF6}"/>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5" name="Group 164">
                    <a:extLst>
                      <a:ext uri="{FF2B5EF4-FFF2-40B4-BE49-F238E27FC236}">
                        <a16:creationId xmlns:a16="http://schemas.microsoft.com/office/drawing/2014/main" id="{FDE814D5-2B25-4147-9E91-C4628C15EBF7}"/>
                      </a:ext>
                    </a:extLst>
                  </p:cNvPr>
                  <p:cNvGrpSpPr/>
                  <p:nvPr/>
                </p:nvGrpSpPr>
                <p:grpSpPr>
                  <a:xfrm>
                    <a:off x="1083937" y="4687543"/>
                    <a:ext cx="562530" cy="562530"/>
                    <a:chOff x="872197" y="3031795"/>
                    <a:chExt cx="562530" cy="562530"/>
                  </a:xfrm>
                </p:grpSpPr>
                <p:sp>
                  <p:nvSpPr>
                    <p:cNvPr id="180" name="Circle: Hollow 179">
                      <a:extLst>
                        <a:ext uri="{FF2B5EF4-FFF2-40B4-BE49-F238E27FC236}">
                          <a16:creationId xmlns:a16="http://schemas.microsoft.com/office/drawing/2014/main" id="{CCA63F7E-FE92-4D36-A615-6E3AED48A4AA}"/>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1" name="Oval 180">
                      <a:extLst>
                        <a:ext uri="{FF2B5EF4-FFF2-40B4-BE49-F238E27FC236}">
                          <a16:creationId xmlns:a16="http://schemas.microsoft.com/office/drawing/2014/main" id="{2F38E728-0499-4B86-BE2B-3D533ED87542}"/>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6" name="Freeform: Shape 165">
                    <a:extLst>
                      <a:ext uri="{FF2B5EF4-FFF2-40B4-BE49-F238E27FC236}">
                        <a16:creationId xmlns:a16="http://schemas.microsoft.com/office/drawing/2014/main" id="{A78D74C6-D384-4C14-895C-6C09B6406E63}"/>
                      </a:ext>
                    </a:extLst>
                  </p:cNvPr>
                  <p:cNvSpPr/>
                  <p:nvPr/>
                </p:nvSpPr>
                <p:spPr>
                  <a:xfrm>
                    <a:off x="1304741" y="4627649"/>
                    <a:ext cx="1458810" cy="467109"/>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Rectangle: Top Corners Rounded 166">
                    <a:extLst>
                      <a:ext uri="{FF2B5EF4-FFF2-40B4-BE49-F238E27FC236}">
                        <a16:creationId xmlns:a16="http://schemas.microsoft.com/office/drawing/2014/main" id="{65D6445A-667E-40C8-815D-3205BBA833F6}"/>
                      </a:ext>
                    </a:extLst>
                  </p:cNvPr>
                  <p:cNvSpPr/>
                  <p:nvPr/>
                </p:nvSpPr>
                <p:spPr>
                  <a:xfrm rot="10800000">
                    <a:off x="1271264" y="4708457"/>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Rectangle: Top Corners Rounded 167">
                    <a:extLst>
                      <a:ext uri="{FF2B5EF4-FFF2-40B4-BE49-F238E27FC236}">
                        <a16:creationId xmlns:a16="http://schemas.microsoft.com/office/drawing/2014/main" id="{0FE9D11F-6890-4797-AF85-EA9EA0A4174C}"/>
                      </a:ext>
                    </a:extLst>
                  </p:cNvPr>
                  <p:cNvSpPr/>
                  <p:nvPr/>
                </p:nvSpPr>
                <p:spPr>
                  <a:xfrm rot="10800000">
                    <a:off x="2661429" y="4704805"/>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9F7904F-907B-4C86-BAE5-BDAC38D18337}"/>
                      </a:ext>
                    </a:extLst>
                  </p:cNvPr>
                  <p:cNvSpPr/>
                  <p:nvPr/>
                </p:nvSpPr>
                <p:spPr>
                  <a:xfrm flipV="1">
                    <a:off x="1691073" y="4705036"/>
                    <a:ext cx="706714" cy="159612"/>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0" name="Group 169">
                    <a:extLst>
                      <a:ext uri="{FF2B5EF4-FFF2-40B4-BE49-F238E27FC236}">
                        <a16:creationId xmlns:a16="http://schemas.microsoft.com/office/drawing/2014/main" id="{01E03002-AD18-45A4-A16D-F93EAF62B53B}"/>
                      </a:ext>
                    </a:extLst>
                  </p:cNvPr>
                  <p:cNvGrpSpPr/>
                  <p:nvPr/>
                </p:nvGrpSpPr>
                <p:grpSpPr>
                  <a:xfrm>
                    <a:off x="1823553" y="4702112"/>
                    <a:ext cx="173664" cy="305465"/>
                    <a:chOff x="1923011" y="5286487"/>
                    <a:chExt cx="173664" cy="305465"/>
                  </a:xfrm>
                </p:grpSpPr>
                <p:sp>
                  <p:nvSpPr>
                    <p:cNvPr id="176" name="Rectangle: Rounded Corners 175">
                      <a:extLst>
                        <a:ext uri="{FF2B5EF4-FFF2-40B4-BE49-F238E27FC236}">
                          <a16:creationId xmlns:a16="http://schemas.microsoft.com/office/drawing/2014/main" id="{CC04F6EE-3A38-4F7E-84DA-3BBC575E1282}"/>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Rectangle: Rounded Corners 176">
                      <a:extLst>
                        <a:ext uri="{FF2B5EF4-FFF2-40B4-BE49-F238E27FC236}">
                          <a16:creationId xmlns:a16="http://schemas.microsoft.com/office/drawing/2014/main" id="{7B9C486D-7F75-4976-B91C-64BD9AA38694}"/>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Rectangle: Rounded Corners 177">
                      <a:extLst>
                        <a:ext uri="{FF2B5EF4-FFF2-40B4-BE49-F238E27FC236}">
                          <a16:creationId xmlns:a16="http://schemas.microsoft.com/office/drawing/2014/main" id="{46624345-864F-4DFC-8B75-E4C81003E909}"/>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Rectangle: Rounded Corners 178">
                      <a:extLst>
                        <a:ext uri="{FF2B5EF4-FFF2-40B4-BE49-F238E27FC236}">
                          <a16:creationId xmlns:a16="http://schemas.microsoft.com/office/drawing/2014/main" id="{4BB81D7C-10A0-4D3E-A46D-5F9B8091D045}"/>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1" name="Group 170">
                    <a:extLst>
                      <a:ext uri="{FF2B5EF4-FFF2-40B4-BE49-F238E27FC236}">
                        <a16:creationId xmlns:a16="http://schemas.microsoft.com/office/drawing/2014/main" id="{82C3E4B5-1BDE-4B11-B14A-25EECFD7FA9B}"/>
                      </a:ext>
                    </a:extLst>
                  </p:cNvPr>
                  <p:cNvGrpSpPr/>
                  <p:nvPr/>
                </p:nvGrpSpPr>
                <p:grpSpPr>
                  <a:xfrm>
                    <a:off x="2096675" y="4714839"/>
                    <a:ext cx="173664" cy="305465"/>
                    <a:chOff x="1923011" y="5286487"/>
                    <a:chExt cx="173664" cy="305465"/>
                  </a:xfrm>
                </p:grpSpPr>
                <p:sp>
                  <p:nvSpPr>
                    <p:cNvPr id="172" name="Rectangle: Rounded Corners 171">
                      <a:extLst>
                        <a:ext uri="{FF2B5EF4-FFF2-40B4-BE49-F238E27FC236}">
                          <a16:creationId xmlns:a16="http://schemas.microsoft.com/office/drawing/2014/main" id="{D07826FA-1E88-4457-AFAB-1C8C9FF55208}"/>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Rectangle: Rounded Corners 172">
                      <a:extLst>
                        <a:ext uri="{FF2B5EF4-FFF2-40B4-BE49-F238E27FC236}">
                          <a16:creationId xmlns:a16="http://schemas.microsoft.com/office/drawing/2014/main" id="{0742840A-ACD6-4403-8D39-8C930593869C}"/>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Rectangle: Rounded Corners 173">
                      <a:extLst>
                        <a:ext uri="{FF2B5EF4-FFF2-40B4-BE49-F238E27FC236}">
                          <a16:creationId xmlns:a16="http://schemas.microsoft.com/office/drawing/2014/main" id="{86D4A83D-D9C0-4A16-A273-BE4A790B05AB}"/>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Rectangle: Rounded Corners 174">
                      <a:extLst>
                        <a:ext uri="{FF2B5EF4-FFF2-40B4-BE49-F238E27FC236}">
                          <a16:creationId xmlns:a16="http://schemas.microsoft.com/office/drawing/2014/main" id="{52488D8F-C505-40DF-97D0-45A359A6AC46}"/>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28" name="Group 127">
                <a:extLst>
                  <a:ext uri="{FF2B5EF4-FFF2-40B4-BE49-F238E27FC236}">
                    <a16:creationId xmlns:a16="http://schemas.microsoft.com/office/drawing/2014/main" id="{B2FCE8B1-53D7-434C-A36B-203080D560DB}"/>
                  </a:ext>
                </a:extLst>
              </p:cNvPr>
              <p:cNvGrpSpPr/>
              <p:nvPr/>
            </p:nvGrpSpPr>
            <p:grpSpPr>
              <a:xfrm>
                <a:off x="7289700" y="6185562"/>
                <a:ext cx="1883287" cy="669637"/>
                <a:chOff x="3567582" y="6178022"/>
                <a:chExt cx="1883287" cy="669637"/>
              </a:xfrm>
            </p:grpSpPr>
            <p:sp>
              <p:nvSpPr>
                <p:cNvPr id="140" name="Rectangle 139">
                  <a:extLst>
                    <a:ext uri="{FF2B5EF4-FFF2-40B4-BE49-F238E27FC236}">
                      <a16:creationId xmlns:a16="http://schemas.microsoft.com/office/drawing/2014/main" id="{A20E6576-93D9-446B-8AB3-1F335464A1B8}"/>
                    </a:ext>
                  </a:extLst>
                </p:cNvPr>
                <p:cNvSpPr/>
                <p:nvPr/>
              </p:nvSpPr>
              <p:spPr>
                <a:xfrm>
                  <a:off x="3787802" y="6178022"/>
                  <a:ext cx="1417251" cy="4140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40">
                  <a:extLst>
                    <a:ext uri="{FF2B5EF4-FFF2-40B4-BE49-F238E27FC236}">
                      <a16:creationId xmlns:a16="http://schemas.microsoft.com/office/drawing/2014/main" id="{10391BDE-F43D-47DE-BFEE-D5085CD5D6FB}"/>
                    </a:ext>
                  </a:extLst>
                </p:cNvPr>
                <p:cNvGrpSpPr/>
                <p:nvPr/>
              </p:nvGrpSpPr>
              <p:grpSpPr>
                <a:xfrm>
                  <a:off x="3567582" y="6225235"/>
                  <a:ext cx="1883287" cy="622424"/>
                  <a:chOff x="1083937" y="4627649"/>
                  <a:chExt cx="1883287" cy="622424"/>
                </a:xfrm>
              </p:grpSpPr>
              <p:grpSp>
                <p:nvGrpSpPr>
                  <p:cNvPr id="142" name="Group 141">
                    <a:extLst>
                      <a:ext uri="{FF2B5EF4-FFF2-40B4-BE49-F238E27FC236}">
                        <a16:creationId xmlns:a16="http://schemas.microsoft.com/office/drawing/2014/main" id="{1883956F-72D0-4782-9DC9-A5AAF7D65ECA}"/>
                      </a:ext>
                    </a:extLst>
                  </p:cNvPr>
                  <p:cNvGrpSpPr/>
                  <p:nvPr/>
                </p:nvGrpSpPr>
                <p:grpSpPr>
                  <a:xfrm>
                    <a:off x="2404694" y="4684172"/>
                    <a:ext cx="562530" cy="562530"/>
                    <a:chOff x="872197" y="3031795"/>
                    <a:chExt cx="562530" cy="562530"/>
                  </a:xfrm>
                </p:grpSpPr>
                <p:sp>
                  <p:nvSpPr>
                    <p:cNvPr id="160" name="Circle: Hollow 159">
                      <a:extLst>
                        <a:ext uri="{FF2B5EF4-FFF2-40B4-BE49-F238E27FC236}">
                          <a16:creationId xmlns:a16="http://schemas.microsoft.com/office/drawing/2014/main" id="{8E34CB06-93CC-48F7-8319-30A5979794A7}"/>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1" name="Oval 160">
                      <a:extLst>
                        <a:ext uri="{FF2B5EF4-FFF2-40B4-BE49-F238E27FC236}">
                          <a16:creationId xmlns:a16="http://schemas.microsoft.com/office/drawing/2014/main" id="{89E98DDC-36AA-4B6B-9C56-94850D82BE0F}"/>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3" name="Group 142">
                    <a:extLst>
                      <a:ext uri="{FF2B5EF4-FFF2-40B4-BE49-F238E27FC236}">
                        <a16:creationId xmlns:a16="http://schemas.microsoft.com/office/drawing/2014/main" id="{D1249408-3254-4FCE-9CFB-1AB1D11EA4D0}"/>
                      </a:ext>
                    </a:extLst>
                  </p:cNvPr>
                  <p:cNvGrpSpPr/>
                  <p:nvPr/>
                </p:nvGrpSpPr>
                <p:grpSpPr>
                  <a:xfrm>
                    <a:off x="1083937" y="4687543"/>
                    <a:ext cx="562530" cy="562530"/>
                    <a:chOff x="872197" y="3031795"/>
                    <a:chExt cx="562530" cy="562530"/>
                  </a:xfrm>
                </p:grpSpPr>
                <p:sp>
                  <p:nvSpPr>
                    <p:cNvPr id="158" name="Circle: Hollow 157">
                      <a:extLst>
                        <a:ext uri="{FF2B5EF4-FFF2-40B4-BE49-F238E27FC236}">
                          <a16:creationId xmlns:a16="http://schemas.microsoft.com/office/drawing/2014/main" id="{F23959FF-E179-4F47-A0AD-E978B8797BCB}"/>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9" name="Oval 158">
                      <a:extLst>
                        <a:ext uri="{FF2B5EF4-FFF2-40B4-BE49-F238E27FC236}">
                          <a16:creationId xmlns:a16="http://schemas.microsoft.com/office/drawing/2014/main" id="{0D2821C7-56A3-4FC2-8A59-CCEA338B5192}"/>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4" name="Freeform: Shape 143">
                    <a:extLst>
                      <a:ext uri="{FF2B5EF4-FFF2-40B4-BE49-F238E27FC236}">
                        <a16:creationId xmlns:a16="http://schemas.microsoft.com/office/drawing/2014/main" id="{69E15DA7-8DBE-4ECE-B304-04F4D1843D8B}"/>
                      </a:ext>
                    </a:extLst>
                  </p:cNvPr>
                  <p:cNvSpPr/>
                  <p:nvPr/>
                </p:nvSpPr>
                <p:spPr>
                  <a:xfrm>
                    <a:off x="1304741" y="4627649"/>
                    <a:ext cx="1458810" cy="467109"/>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ectangle: Top Corners Rounded 144">
                    <a:extLst>
                      <a:ext uri="{FF2B5EF4-FFF2-40B4-BE49-F238E27FC236}">
                        <a16:creationId xmlns:a16="http://schemas.microsoft.com/office/drawing/2014/main" id="{F495001B-B30F-4A87-808A-FDA13445ADE6}"/>
                      </a:ext>
                    </a:extLst>
                  </p:cNvPr>
                  <p:cNvSpPr/>
                  <p:nvPr/>
                </p:nvSpPr>
                <p:spPr>
                  <a:xfrm rot="10800000">
                    <a:off x="1271264" y="4708457"/>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ectangle: Top Corners Rounded 145">
                    <a:extLst>
                      <a:ext uri="{FF2B5EF4-FFF2-40B4-BE49-F238E27FC236}">
                        <a16:creationId xmlns:a16="http://schemas.microsoft.com/office/drawing/2014/main" id="{3B93BD8D-A2CA-45A9-AD2B-A22FE110BCDA}"/>
                      </a:ext>
                    </a:extLst>
                  </p:cNvPr>
                  <p:cNvSpPr/>
                  <p:nvPr/>
                </p:nvSpPr>
                <p:spPr>
                  <a:xfrm rot="10800000">
                    <a:off x="2661429" y="4704805"/>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0E9486D3-F23B-4C3A-85C3-D2898BDB77B2}"/>
                      </a:ext>
                    </a:extLst>
                  </p:cNvPr>
                  <p:cNvSpPr/>
                  <p:nvPr/>
                </p:nvSpPr>
                <p:spPr>
                  <a:xfrm flipV="1">
                    <a:off x="1691073" y="4705036"/>
                    <a:ext cx="706714" cy="159612"/>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8" name="Group 147">
                    <a:extLst>
                      <a:ext uri="{FF2B5EF4-FFF2-40B4-BE49-F238E27FC236}">
                        <a16:creationId xmlns:a16="http://schemas.microsoft.com/office/drawing/2014/main" id="{0FE3987D-48F6-4F89-82C0-961EF70AF472}"/>
                      </a:ext>
                    </a:extLst>
                  </p:cNvPr>
                  <p:cNvGrpSpPr/>
                  <p:nvPr/>
                </p:nvGrpSpPr>
                <p:grpSpPr>
                  <a:xfrm>
                    <a:off x="1823553" y="4702112"/>
                    <a:ext cx="173664" cy="305465"/>
                    <a:chOff x="1923011" y="5286487"/>
                    <a:chExt cx="173664" cy="305465"/>
                  </a:xfrm>
                </p:grpSpPr>
                <p:sp>
                  <p:nvSpPr>
                    <p:cNvPr id="154" name="Rectangle: Rounded Corners 153">
                      <a:extLst>
                        <a:ext uri="{FF2B5EF4-FFF2-40B4-BE49-F238E27FC236}">
                          <a16:creationId xmlns:a16="http://schemas.microsoft.com/office/drawing/2014/main" id="{1D384821-926E-4E35-A6F3-270FA7B4F29B}"/>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ectangle: Rounded Corners 154">
                      <a:extLst>
                        <a:ext uri="{FF2B5EF4-FFF2-40B4-BE49-F238E27FC236}">
                          <a16:creationId xmlns:a16="http://schemas.microsoft.com/office/drawing/2014/main" id="{28C94D3D-C756-4177-916E-07037B2A5E41}"/>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ectangle: Rounded Corners 155">
                      <a:extLst>
                        <a:ext uri="{FF2B5EF4-FFF2-40B4-BE49-F238E27FC236}">
                          <a16:creationId xmlns:a16="http://schemas.microsoft.com/office/drawing/2014/main" id="{BABF3547-B99E-44DA-8325-778A1D66E8EB}"/>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Rectangle: Rounded Corners 156">
                      <a:extLst>
                        <a:ext uri="{FF2B5EF4-FFF2-40B4-BE49-F238E27FC236}">
                          <a16:creationId xmlns:a16="http://schemas.microsoft.com/office/drawing/2014/main" id="{9AAE8C86-9C2E-43A1-BF3C-F7E66530B070}"/>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148">
                    <a:extLst>
                      <a:ext uri="{FF2B5EF4-FFF2-40B4-BE49-F238E27FC236}">
                        <a16:creationId xmlns:a16="http://schemas.microsoft.com/office/drawing/2014/main" id="{72ABA9F4-2B76-4C10-8DDE-F9CAB6C3B7D8}"/>
                      </a:ext>
                    </a:extLst>
                  </p:cNvPr>
                  <p:cNvGrpSpPr/>
                  <p:nvPr/>
                </p:nvGrpSpPr>
                <p:grpSpPr>
                  <a:xfrm>
                    <a:off x="2096675" y="4714839"/>
                    <a:ext cx="173664" cy="305465"/>
                    <a:chOff x="1923011" y="5286487"/>
                    <a:chExt cx="173664" cy="305465"/>
                  </a:xfrm>
                </p:grpSpPr>
                <p:sp>
                  <p:nvSpPr>
                    <p:cNvPr id="150" name="Rectangle: Rounded Corners 149">
                      <a:extLst>
                        <a:ext uri="{FF2B5EF4-FFF2-40B4-BE49-F238E27FC236}">
                          <a16:creationId xmlns:a16="http://schemas.microsoft.com/office/drawing/2014/main" id="{0A801442-FFD2-4FFC-92B7-13C11A8947C5}"/>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Rectangle: Rounded Corners 150">
                      <a:extLst>
                        <a:ext uri="{FF2B5EF4-FFF2-40B4-BE49-F238E27FC236}">
                          <a16:creationId xmlns:a16="http://schemas.microsoft.com/office/drawing/2014/main" id="{31020DA3-BF60-4F0C-834F-45C34024FC8A}"/>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Rectangle: Rounded Corners 151">
                      <a:extLst>
                        <a:ext uri="{FF2B5EF4-FFF2-40B4-BE49-F238E27FC236}">
                          <a16:creationId xmlns:a16="http://schemas.microsoft.com/office/drawing/2014/main" id="{8862A3B8-770F-4263-A0D2-D6D21BB5F246}"/>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Rectangle: Rounded Corners 152">
                      <a:extLst>
                        <a:ext uri="{FF2B5EF4-FFF2-40B4-BE49-F238E27FC236}">
                          <a16:creationId xmlns:a16="http://schemas.microsoft.com/office/drawing/2014/main" id="{420F0937-358E-48A7-BAC4-70965012F913}"/>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129" name="Rectangle 128">
                <a:extLst>
                  <a:ext uri="{FF2B5EF4-FFF2-40B4-BE49-F238E27FC236}">
                    <a16:creationId xmlns:a16="http://schemas.microsoft.com/office/drawing/2014/main" id="{E5F7CE34-6B04-4871-BE98-6A521BC89F13}"/>
                  </a:ext>
                </a:extLst>
              </p:cNvPr>
              <p:cNvSpPr/>
              <p:nvPr/>
            </p:nvSpPr>
            <p:spPr>
              <a:xfrm>
                <a:off x="5717795" y="6131792"/>
                <a:ext cx="1357672" cy="439868"/>
              </a:xfrm>
              <a:prstGeom prst="rect">
                <a:avLst/>
              </a:prstGeom>
              <a:solidFill>
                <a:srgbClr val="2E2B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0" name="Group 129">
                <a:extLst>
                  <a:ext uri="{FF2B5EF4-FFF2-40B4-BE49-F238E27FC236}">
                    <a16:creationId xmlns:a16="http://schemas.microsoft.com/office/drawing/2014/main" id="{75F8658F-8D74-496B-B89B-21B2A98C848B}"/>
                  </a:ext>
                </a:extLst>
              </p:cNvPr>
              <p:cNvGrpSpPr/>
              <p:nvPr/>
            </p:nvGrpSpPr>
            <p:grpSpPr>
              <a:xfrm>
                <a:off x="2945383" y="5604167"/>
                <a:ext cx="475790" cy="1075846"/>
                <a:chOff x="2945383" y="5604167"/>
                <a:chExt cx="475790" cy="1075846"/>
              </a:xfrm>
            </p:grpSpPr>
            <p:sp>
              <p:nvSpPr>
                <p:cNvPr id="136" name="Rectangle 135">
                  <a:extLst>
                    <a:ext uri="{FF2B5EF4-FFF2-40B4-BE49-F238E27FC236}">
                      <a16:creationId xmlns:a16="http://schemas.microsoft.com/office/drawing/2014/main" id="{BE838215-61EC-415D-BF62-F90E2B83A594}"/>
                    </a:ext>
                  </a:extLst>
                </p:cNvPr>
                <p:cNvSpPr/>
                <p:nvPr/>
              </p:nvSpPr>
              <p:spPr>
                <a:xfrm>
                  <a:off x="3101139" y="6064440"/>
                  <a:ext cx="252391" cy="56099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a:extLst>
                    <a:ext uri="{FF2B5EF4-FFF2-40B4-BE49-F238E27FC236}">
                      <a16:creationId xmlns:a16="http://schemas.microsoft.com/office/drawing/2014/main" id="{2B87280E-8594-4BD6-B6AD-3F4014DBFFC9}"/>
                    </a:ext>
                  </a:extLst>
                </p:cNvPr>
                <p:cNvSpPr/>
                <p:nvPr/>
              </p:nvSpPr>
              <p:spPr>
                <a:xfrm>
                  <a:off x="3101139" y="5604167"/>
                  <a:ext cx="45719" cy="50500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618B24CB-CDF2-49E5-B2AF-275CC4DDB1C2}"/>
                    </a:ext>
                  </a:extLst>
                </p:cNvPr>
                <p:cNvSpPr/>
                <p:nvPr/>
              </p:nvSpPr>
              <p:spPr>
                <a:xfrm>
                  <a:off x="3172795" y="6059313"/>
                  <a:ext cx="248378" cy="620700"/>
                </a:xfrm>
                <a:custGeom>
                  <a:avLst/>
                  <a:gdLst>
                    <a:gd name="connsiteX0" fmla="*/ 29004 w 286343"/>
                    <a:gd name="connsiteY0" fmla="*/ 370329 h 526947"/>
                    <a:gd name="connsiteX1" fmla="*/ 29004 w 286343"/>
                    <a:gd name="connsiteY1" fmla="*/ 495556 h 526947"/>
                    <a:gd name="connsiteX2" fmla="*/ 252260 w 286343"/>
                    <a:gd name="connsiteY2" fmla="*/ 495556 h 526947"/>
                    <a:gd name="connsiteX3" fmla="*/ 252260 w 286343"/>
                    <a:gd name="connsiteY3" fmla="*/ 370329 h 526947"/>
                    <a:gd name="connsiteX4" fmla="*/ 28287 w 286343"/>
                    <a:gd name="connsiteY4" fmla="*/ 203612 h 526947"/>
                    <a:gd name="connsiteX5" fmla="*/ 28287 w 286343"/>
                    <a:gd name="connsiteY5" fmla="*/ 328839 h 526947"/>
                    <a:gd name="connsiteX6" fmla="*/ 251543 w 286343"/>
                    <a:gd name="connsiteY6" fmla="*/ 328839 h 526947"/>
                    <a:gd name="connsiteX7" fmla="*/ 251543 w 286343"/>
                    <a:gd name="connsiteY7" fmla="*/ 203612 h 526947"/>
                    <a:gd name="connsiteX8" fmla="*/ 27570 w 286343"/>
                    <a:gd name="connsiteY8" fmla="*/ 36895 h 526947"/>
                    <a:gd name="connsiteX9" fmla="*/ 27570 w 286343"/>
                    <a:gd name="connsiteY9" fmla="*/ 162122 h 526947"/>
                    <a:gd name="connsiteX10" fmla="*/ 250826 w 286343"/>
                    <a:gd name="connsiteY10" fmla="*/ 162122 h 526947"/>
                    <a:gd name="connsiteX11" fmla="*/ 250826 w 286343"/>
                    <a:gd name="connsiteY11" fmla="*/ 36895 h 526947"/>
                    <a:gd name="connsiteX12" fmla="*/ 0 w 286343"/>
                    <a:gd name="connsiteY12" fmla="*/ 0 h 526947"/>
                    <a:gd name="connsiteX13" fmla="*/ 286343 w 286343"/>
                    <a:gd name="connsiteY13" fmla="*/ 0 h 526947"/>
                    <a:gd name="connsiteX14" fmla="*/ 286343 w 286343"/>
                    <a:gd name="connsiteY14" fmla="*/ 526947 h 526947"/>
                    <a:gd name="connsiteX15" fmla="*/ 0 w 286343"/>
                    <a:gd name="connsiteY15" fmla="*/ 526947 h 526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6343" h="526947">
                      <a:moveTo>
                        <a:pt x="29004" y="370329"/>
                      </a:moveTo>
                      <a:lnTo>
                        <a:pt x="29004" y="495556"/>
                      </a:lnTo>
                      <a:lnTo>
                        <a:pt x="252260" y="495556"/>
                      </a:lnTo>
                      <a:lnTo>
                        <a:pt x="252260" y="370329"/>
                      </a:lnTo>
                      <a:close/>
                      <a:moveTo>
                        <a:pt x="28287" y="203612"/>
                      </a:moveTo>
                      <a:lnTo>
                        <a:pt x="28287" y="328839"/>
                      </a:lnTo>
                      <a:lnTo>
                        <a:pt x="251543" y="328839"/>
                      </a:lnTo>
                      <a:lnTo>
                        <a:pt x="251543" y="203612"/>
                      </a:lnTo>
                      <a:close/>
                      <a:moveTo>
                        <a:pt x="27570" y="36895"/>
                      </a:moveTo>
                      <a:lnTo>
                        <a:pt x="27570" y="162122"/>
                      </a:lnTo>
                      <a:lnTo>
                        <a:pt x="250826" y="162122"/>
                      </a:lnTo>
                      <a:lnTo>
                        <a:pt x="250826" y="36895"/>
                      </a:lnTo>
                      <a:close/>
                      <a:moveTo>
                        <a:pt x="0" y="0"/>
                      </a:moveTo>
                      <a:lnTo>
                        <a:pt x="286343" y="0"/>
                      </a:lnTo>
                      <a:lnTo>
                        <a:pt x="286343" y="526947"/>
                      </a:lnTo>
                      <a:lnTo>
                        <a:pt x="0" y="526947"/>
                      </a:lnTo>
                      <a:close/>
                    </a:path>
                  </a:pathLst>
                </a:cu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Trapezoid 138">
                  <a:extLst>
                    <a:ext uri="{FF2B5EF4-FFF2-40B4-BE49-F238E27FC236}">
                      <a16:creationId xmlns:a16="http://schemas.microsoft.com/office/drawing/2014/main" id="{1A13BDF7-6135-4D96-9422-4E35B8FB7096}"/>
                    </a:ext>
                  </a:extLst>
                </p:cNvPr>
                <p:cNvSpPr/>
                <p:nvPr/>
              </p:nvSpPr>
              <p:spPr>
                <a:xfrm rot="5400000">
                  <a:off x="2875409" y="6323759"/>
                  <a:ext cx="315661" cy="175713"/>
                </a:xfrm>
                <a:prstGeom prst="trapezoi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1" name="Group 130">
                <a:extLst>
                  <a:ext uri="{FF2B5EF4-FFF2-40B4-BE49-F238E27FC236}">
                    <a16:creationId xmlns:a16="http://schemas.microsoft.com/office/drawing/2014/main" id="{AE8D79AB-CC11-4C02-8A9C-2CD03F04FDF7}"/>
                  </a:ext>
                </a:extLst>
              </p:cNvPr>
              <p:cNvGrpSpPr/>
              <p:nvPr/>
            </p:nvGrpSpPr>
            <p:grpSpPr>
              <a:xfrm flipH="1">
                <a:off x="9239228" y="5612054"/>
                <a:ext cx="475790" cy="1075846"/>
                <a:chOff x="2945383" y="5604167"/>
                <a:chExt cx="475790" cy="1075846"/>
              </a:xfrm>
            </p:grpSpPr>
            <p:sp>
              <p:nvSpPr>
                <p:cNvPr id="132" name="Rectangle 131">
                  <a:extLst>
                    <a:ext uri="{FF2B5EF4-FFF2-40B4-BE49-F238E27FC236}">
                      <a16:creationId xmlns:a16="http://schemas.microsoft.com/office/drawing/2014/main" id="{F45EDEEF-1309-4F72-ACFB-D9AB9EF88AD0}"/>
                    </a:ext>
                  </a:extLst>
                </p:cNvPr>
                <p:cNvSpPr/>
                <p:nvPr/>
              </p:nvSpPr>
              <p:spPr>
                <a:xfrm>
                  <a:off x="3101139" y="6064440"/>
                  <a:ext cx="252391" cy="56099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Rectangle 132">
                  <a:extLst>
                    <a:ext uri="{FF2B5EF4-FFF2-40B4-BE49-F238E27FC236}">
                      <a16:creationId xmlns:a16="http://schemas.microsoft.com/office/drawing/2014/main" id="{477D6F71-80F6-4DBD-A9C2-DD01D46D2FEE}"/>
                    </a:ext>
                  </a:extLst>
                </p:cNvPr>
                <p:cNvSpPr/>
                <p:nvPr/>
              </p:nvSpPr>
              <p:spPr>
                <a:xfrm>
                  <a:off x="3101139" y="5604167"/>
                  <a:ext cx="45719" cy="50500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Shape 133">
                  <a:extLst>
                    <a:ext uri="{FF2B5EF4-FFF2-40B4-BE49-F238E27FC236}">
                      <a16:creationId xmlns:a16="http://schemas.microsoft.com/office/drawing/2014/main" id="{E77A98B1-FC92-44DE-8305-A61F3F6706EB}"/>
                    </a:ext>
                  </a:extLst>
                </p:cNvPr>
                <p:cNvSpPr/>
                <p:nvPr/>
              </p:nvSpPr>
              <p:spPr>
                <a:xfrm>
                  <a:off x="3172795" y="6059313"/>
                  <a:ext cx="248378" cy="620700"/>
                </a:xfrm>
                <a:custGeom>
                  <a:avLst/>
                  <a:gdLst>
                    <a:gd name="connsiteX0" fmla="*/ 29004 w 286343"/>
                    <a:gd name="connsiteY0" fmla="*/ 370329 h 526947"/>
                    <a:gd name="connsiteX1" fmla="*/ 29004 w 286343"/>
                    <a:gd name="connsiteY1" fmla="*/ 495556 h 526947"/>
                    <a:gd name="connsiteX2" fmla="*/ 252260 w 286343"/>
                    <a:gd name="connsiteY2" fmla="*/ 495556 h 526947"/>
                    <a:gd name="connsiteX3" fmla="*/ 252260 w 286343"/>
                    <a:gd name="connsiteY3" fmla="*/ 370329 h 526947"/>
                    <a:gd name="connsiteX4" fmla="*/ 28287 w 286343"/>
                    <a:gd name="connsiteY4" fmla="*/ 203612 h 526947"/>
                    <a:gd name="connsiteX5" fmla="*/ 28287 w 286343"/>
                    <a:gd name="connsiteY5" fmla="*/ 328839 h 526947"/>
                    <a:gd name="connsiteX6" fmla="*/ 251543 w 286343"/>
                    <a:gd name="connsiteY6" fmla="*/ 328839 h 526947"/>
                    <a:gd name="connsiteX7" fmla="*/ 251543 w 286343"/>
                    <a:gd name="connsiteY7" fmla="*/ 203612 h 526947"/>
                    <a:gd name="connsiteX8" fmla="*/ 27570 w 286343"/>
                    <a:gd name="connsiteY8" fmla="*/ 36895 h 526947"/>
                    <a:gd name="connsiteX9" fmla="*/ 27570 w 286343"/>
                    <a:gd name="connsiteY9" fmla="*/ 162122 h 526947"/>
                    <a:gd name="connsiteX10" fmla="*/ 250826 w 286343"/>
                    <a:gd name="connsiteY10" fmla="*/ 162122 h 526947"/>
                    <a:gd name="connsiteX11" fmla="*/ 250826 w 286343"/>
                    <a:gd name="connsiteY11" fmla="*/ 36895 h 526947"/>
                    <a:gd name="connsiteX12" fmla="*/ 0 w 286343"/>
                    <a:gd name="connsiteY12" fmla="*/ 0 h 526947"/>
                    <a:gd name="connsiteX13" fmla="*/ 286343 w 286343"/>
                    <a:gd name="connsiteY13" fmla="*/ 0 h 526947"/>
                    <a:gd name="connsiteX14" fmla="*/ 286343 w 286343"/>
                    <a:gd name="connsiteY14" fmla="*/ 526947 h 526947"/>
                    <a:gd name="connsiteX15" fmla="*/ 0 w 286343"/>
                    <a:gd name="connsiteY15" fmla="*/ 526947 h 526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6343" h="526947">
                      <a:moveTo>
                        <a:pt x="29004" y="370329"/>
                      </a:moveTo>
                      <a:lnTo>
                        <a:pt x="29004" y="495556"/>
                      </a:lnTo>
                      <a:lnTo>
                        <a:pt x="252260" y="495556"/>
                      </a:lnTo>
                      <a:lnTo>
                        <a:pt x="252260" y="370329"/>
                      </a:lnTo>
                      <a:close/>
                      <a:moveTo>
                        <a:pt x="28287" y="203612"/>
                      </a:moveTo>
                      <a:lnTo>
                        <a:pt x="28287" y="328839"/>
                      </a:lnTo>
                      <a:lnTo>
                        <a:pt x="251543" y="328839"/>
                      </a:lnTo>
                      <a:lnTo>
                        <a:pt x="251543" y="203612"/>
                      </a:lnTo>
                      <a:close/>
                      <a:moveTo>
                        <a:pt x="27570" y="36895"/>
                      </a:moveTo>
                      <a:lnTo>
                        <a:pt x="27570" y="162122"/>
                      </a:lnTo>
                      <a:lnTo>
                        <a:pt x="250826" y="162122"/>
                      </a:lnTo>
                      <a:lnTo>
                        <a:pt x="250826" y="36895"/>
                      </a:lnTo>
                      <a:close/>
                      <a:moveTo>
                        <a:pt x="0" y="0"/>
                      </a:moveTo>
                      <a:lnTo>
                        <a:pt x="286343" y="0"/>
                      </a:lnTo>
                      <a:lnTo>
                        <a:pt x="286343" y="526947"/>
                      </a:lnTo>
                      <a:lnTo>
                        <a:pt x="0" y="526947"/>
                      </a:lnTo>
                      <a:close/>
                    </a:path>
                  </a:pathLst>
                </a:cu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Trapezoid 134">
                  <a:extLst>
                    <a:ext uri="{FF2B5EF4-FFF2-40B4-BE49-F238E27FC236}">
                      <a16:creationId xmlns:a16="http://schemas.microsoft.com/office/drawing/2014/main" id="{31EC09C8-EC13-4ABD-B6C8-BA2F75ACE102}"/>
                    </a:ext>
                  </a:extLst>
                </p:cNvPr>
                <p:cNvSpPr/>
                <p:nvPr/>
              </p:nvSpPr>
              <p:spPr>
                <a:xfrm rot="5400000">
                  <a:off x="2875409" y="6323759"/>
                  <a:ext cx="315661" cy="175713"/>
                </a:xfrm>
                <a:prstGeom prst="trapezoi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24" name="Group 223">
              <a:extLst>
                <a:ext uri="{FF2B5EF4-FFF2-40B4-BE49-F238E27FC236}">
                  <a16:creationId xmlns:a16="http://schemas.microsoft.com/office/drawing/2014/main" id="{CE0B34E9-6E61-4AD2-9664-AE9D4B4569EB}"/>
                </a:ext>
              </a:extLst>
            </p:cNvPr>
            <p:cNvGrpSpPr/>
            <p:nvPr/>
          </p:nvGrpSpPr>
          <p:grpSpPr>
            <a:xfrm>
              <a:off x="12170544" y="3552847"/>
              <a:ext cx="2409424" cy="346534"/>
              <a:chOff x="7551957" y="3337076"/>
              <a:chExt cx="6769635" cy="973639"/>
            </a:xfrm>
          </p:grpSpPr>
          <p:sp>
            <p:nvSpPr>
              <p:cNvPr id="225" name="Rectangle 224">
                <a:extLst>
                  <a:ext uri="{FF2B5EF4-FFF2-40B4-BE49-F238E27FC236}">
                    <a16:creationId xmlns:a16="http://schemas.microsoft.com/office/drawing/2014/main" id="{DECF6CD6-3A3C-4226-8039-3E6001337D48}"/>
                  </a:ext>
                </a:extLst>
              </p:cNvPr>
              <p:cNvSpPr/>
              <p:nvPr/>
            </p:nvSpPr>
            <p:spPr>
              <a:xfrm>
                <a:off x="7951578" y="3519956"/>
                <a:ext cx="6029231" cy="3191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Rectangle 225">
                <a:extLst>
                  <a:ext uri="{FF2B5EF4-FFF2-40B4-BE49-F238E27FC236}">
                    <a16:creationId xmlns:a16="http://schemas.microsoft.com/office/drawing/2014/main" id="{0C31F77F-E95D-4685-834F-7F007AB2E22A}"/>
                  </a:ext>
                </a:extLst>
              </p:cNvPr>
              <p:cNvSpPr/>
              <p:nvPr/>
            </p:nvSpPr>
            <p:spPr>
              <a:xfrm>
                <a:off x="8118810" y="3337076"/>
                <a:ext cx="5675919" cy="227613"/>
              </a:xfrm>
              <a:prstGeom prst="rect">
                <a:avLst/>
              </a:prstGeom>
              <a:solidFill>
                <a:srgbClr val="F693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7" name="Group 226">
                <a:extLst>
                  <a:ext uri="{FF2B5EF4-FFF2-40B4-BE49-F238E27FC236}">
                    <a16:creationId xmlns:a16="http://schemas.microsoft.com/office/drawing/2014/main" id="{E5E18AB8-845F-4187-A449-B14F9F88FBD4}"/>
                  </a:ext>
                </a:extLst>
              </p:cNvPr>
              <p:cNvGrpSpPr/>
              <p:nvPr/>
            </p:nvGrpSpPr>
            <p:grpSpPr>
              <a:xfrm>
                <a:off x="8174156" y="3633538"/>
                <a:ext cx="1883287" cy="669637"/>
                <a:chOff x="3567582" y="6178022"/>
                <a:chExt cx="1883287" cy="669637"/>
              </a:xfrm>
            </p:grpSpPr>
            <p:sp>
              <p:nvSpPr>
                <p:cNvPr id="260" name="Rectangle 259">
                  <a:extLst>
                    <a:ext uri="{FF2B5EF4-FFF2-40B4-BE49-F238E27FC236}">
                      <a16:creationId xmlns:a16="http://schemas.microsoft.com/office/drawing/2014/main" id="{8E87FBDD-34C8-40B7-98E2-B87B4519D215}"/>
                    </a:ext>
                  </a:extLst>
                </p:cNvPr>
                <p:cNvSpPr/>
                <p:nvPr/>
              </p:nvSpPr>
              <p:spPr>
                <a:xfrm>
                  <a:off x="3787802" y="6178022"/>
                  <a:ext cx="1417251" cy="4140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1" name="Group 260">
                  <a:extLst>
                    <a:ext uri="{FF2B5EF4-FFF2-40B4-BE49-F238E27FC236}">
                      <a16:creationId xmlns:a16="http://schemas.microsoft.com/office/drawing/2014/main" id="{F84E404E-7802-47D4-94DB-CF11F6F7F720}"/>
                    </a:ext>
                  </a:extLst>
                </p:cNvPr>
                <p:cNvGrpSpPr/>
                <p:nvPr/>
              </p:nvGrpSpPr>
              <p:grpSpPr>
                <a:xfrm>
                  <a:off x="3567582" y="6225235"/>
                  <a:ext cx="1883287" cy="622424"/>
                  <a:chOff x="1083937" y="4627649"/>
                  <a:chExt cx="1883287" cy="622424"/>
                </a:xfrm>
              </p:grpSpPr>
              <p:grpSp>
                <p:nvGrpSpPr>
                  <p:cNvPr id="262" name="Group 261">
                    <a:extLst>
                      <a:ext uri="{FF2B5EF4-FFF2-40B4-BE49-F238E27FC236}">
                        <a16:creationId xmlns:a16="http://schemas.microsoft.com/office/drawing/2014/main" id="{C0FC6994-45FF-4F19-B3CC-249BD3AE862B}"/>
                      </a:ext>
                    </a:extLst>
                  </p:cNvPr>
                  <p:cNvGrpSpPr/>
                  <p:nvPr/>
                </p:nvGrpSpPr>
                <p:grpSpPr>
                  <a:xfrm>
                    <a:off x="2404694" y="4684172"/>
                    <a:ext cx="562530" cy="562530"/>
                    <a:chOff x="872197" y="3031795"/>
                    <a:chExt cx="562530" cy="562530"/>
                  </a:xfrm>
                </p:grpSpPr>
                <p:sp>
                  <p:nvSpPr>
                    <p:cNvPr id="280" name="Circle: Hollow 279">
                      <a:extLst>
                        <a:ext uri="{FF2B5EF4-FFF2-40B4-BE49-F238E27FC236}">
                          <a16:creationId xmlns:a16="http://schemas.microsoft.com/office/drawing/2014/main" id="{17240DC6-CD2D-4619-8B64-CCA3F2277343}"/>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1" name="Oval 280">
                      <a:extLst>
                        <a:ext uri="{FF2B5EF4-FFF2-40B4-BE49-F238E27FC236}">
                          <a16:creationId xmlns:a16="http://schemas.microsoft.com/office/drawing/2014/main" id="{DD42277C-88CC-45B3-8AC4-8998DEEE8449}"/>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3" name="Group 262">
                    <a:extLst>
                      <a:ext uri="{FF2B5EF4-FFF2-40B4-BE49-F238E27FC236}">
                        <a16:creationId xmlns:a16="http://schemas.microsoft.com/office/drawing/2014/main" id="{FD3140BA-3238-4F17-871A-F3B9C3DAB9BD}"/>
                      </a:ext>
                    </a:extLst>
                  </p:cNvPr>
                  <p:cNvGrpSpPr/>
                  <p:nvPr/>
                </p:nvGrpSpPr>
                <p:grpSpPr>
                  <a:xfrm>
                    <a:off x="1083937" y="4687543"/>
                    <a:ext cx="562530" cy="562530"/>
                    <a:chOff x="872197" y="3031795"/>
                    <a:chExt cx="562530" cy="562530"/>
                  </a:xfrm>
                </p:grpSpPr>
                <p:sp>
                  <p:nvSpPr>
                    <p:cNvPr id="278" name="Circle: Hollow 277">
                      <a:extLst>
                        <a:ext uri="{FF2B5EF4-FFF2-40B4-BE49-F238E27FC236}">
                          <a16:creationId xmlns:a16="http://schemas.microsoft.com/office/drawing/2014/main" id="{BA89EC7C-530B-4BE0-909E-33EFB4FD8233}"/>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9" name="Oval 278">
                      <a:extLst>
                        <a:ext uri="{FF2B5EF4-FFF2-40B4-BE49-F238E27FC236}">
                          <a16:creationId xmlns:a16="http://schemas.microsoft.com/office/drawing/2014/main" id="{8C8D57F4-FE06-4180-91A2-5DECF331650A}"/>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4" name="Freeform: Shape 263">
                    <a:extLst>
                      <a:ext uri="{FF2B5EF4-FFF2-40B4-BE49-F238E27FC236}">
                        <a16:creationId xmlns:a16="http://schemas.microsoft.com/office/drawing/2014/main" id="{FA04BC57-72A9-432F-A1AF-4A6B1C94DB02}"/>
                      </a:ext>
                    </a:extLst>
                  </p:cNvPr>
                  <p:cNvSpPr/>
                  <p:nvPr/>
                </p:nvSpPr>
                <p:spPr>
                  <a:xfrm>
                    <a:off x="1304741" y="4627649"/>
                    <a:ext cx="1458810" cy="467109"/>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Rectangle: Top Corners Rounded 264">
                    <a:extLst>
                      <a:ext uri="{FF2B5EF4-FFF2-40B4-BE49-F238E27FC236}">
                        <a16:creationId xmlns:a16="http://schemas.microsoft.com/office/drawing/2014/main" id="{A3AE322D-58B4-45F8-9BCB-326AA42A2867}"/>
                      </a:ext>
                    </a:extLst>
                  </p:cNvPr>
                  <p:cNvSpPr/>
                  <p:nvPr/>
                </p:nvSpPr>
                <p:spPr>
                  <a:xfrm rot="10800000">
                    <a:off x="1271264" y="4708457"/>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Rectangle: Top Corners Rounded 265">
                    <a:extLst>
                      <a:ext uri="{FF2B5EF4-FFF2-40B4-BE49-F238E27FC236}">
                        <a16:creationId xmlns:a16="http://schemas.microsoft.com/office/drawing/2014/main" id="{11DE7F3B-CE4A-4BD8-97D1-AE9FBE0BFC9E}"/>
                      </a:ext>
                    </a:extLst>
                  </p:cNvPr>
                  <p:cNvSpPr/>
                  <p:nvPr/>
                </p:nvSpPr>
                <p:spPr>
                  <a:xfrm rot="10800000">
                    <a:off x="2661429" y="4704805"/>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Freeform: Shape 266">
                    <a:extLst>
                      <a:ext uri="{FF2B5EF4-FFF2-40B4-BE49-F238E27FC236}">
                        <a16:creationId xmlns:a16="http://schemas.microsoft.com/office/drawing/2014/main" id="{5BE1D774-FD6D-4DD5-BEB8-BB7DC7372085}"/>
                      </a:ext>
                    </a:extLst>
                  </p:cNvPr>
                  <p:cNvSpPr/>
                  <p:nvPr/>
                </p:nvSpPr>
                <p:spPr>
                  <a:xfrm flipV="1">
                    <a:off x="1691073" y="4705036"/>
                    <a:ext cx="706714" cy="159612"/>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8" name="Group 267">
                    <a:extLst>
                      <a:ext uri="{FF2B5EF4-FFF2-40B4-BE49-F238E27FC236}">
                        <a16:creationId xmlns:a16="http://schemas.microsoft.com/office/drawing/2014/main" id="{0EA5EB20-2CFD-4299-A1A3-294CC979F6DC}"/>
                      </a:ext>
                    </a:extLst>
                  </p:cNvPr>
                  <p:cNvGrpSpPr/>
                  <p:nvPr/>
                </p:nvGrpSpPr>
                <p:grpSpPr>
                  <a:xfrm>
                    <a:off x="1823553" y="4702112"/>
                    <a:ext cx="173664" cy="305465"/>
                    <a:chOff x="1923011" y="5286487"/>
                    <a:chExt cx="173664" cy="305465"/>
                  </a:xfrm>
                </p:grpSpPr>
                <p:sp>
                  <p:nvSpPr>
                    <p:cNvPr id="274" name="Rectangle: Rounded Corners 273">
                      <a:extLst>
                        <a:ext uri="{FF2B5EF4-FFF2-40B4-BE49-F238E27FC236}">
                          <a16:creationId xmlns:a16="http://schemas.microsoft.com/office/drawing/2014/main" id="{50B728E3-17A1-4C3F-A6EE-A70E6E5AE376}"/>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Rectangle: Rounded Corners 274">
                      <a:extLst>
                        <a:ext uri="{FF2B5EF4-FFF2-40B4-BE49-F238E27FC236}">
                          <a16:creationId xmlns:a16="http://schemas.microsoft.com/office/drawing/2014/main" id="{2CAD7412-913D-4241-88D4-B20BDCC1361F}"/>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Rectangle: Rounded Corners 275">
                      <a:extLst>
                        <a:ext uri="{FF2B5EF4-FFF2-40B4-BE49-F238E27FC236}">
                          <a16:creationId xmlns:a16="http://schemas.microsoft.com/office/drawing/2014/main" id="{C5DC4306-4BDB-4FED-9444-078C69E8D39F}"/>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Rectangle: Rounded Corners 276">
                      <a:extLst>
                        <a:ext uri="{FF2B5EF4-FFF2-40B4-BE49-F238E27FC236}">
                          <a16:creationId xmlns:a16="http://schemas.microsoft.com/office/drawing/2014/main" id="{2EA328E8-F680-4753-9FB4-B2585E1D9EE1}"/>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9" name="Group 268">
                    <a:extLst>
                      <a:ext uri="{FF2B5EF4-FFF2-40B4-BE49-F238E27FC236}">
                        <a16:creationId xmlns:a16="http://schemas.microsoft.com/office/drawing/2014/main" id="{12434C9D-06D1-4596-8B30-0390235DDBB6}"/>
                      </a:ext>
                    </a:extLst>
                  </p:cNvPr>
                  <p:cNvGrpSpPr/>
                  <p:nvPr/>
                </p:nvGrpSpPr>
                <p:grpSpPr>
                  <a:xfrm>
                    <a:off x="2096675" y="4714839"/>
                    <a:ext cx="173664" cy="305465"/>
                    <a:chOff x="1923011" y="5286487"/>
                    <a:chExt cx="173664" cy="305465"/>
                  </a:xfrm>
                </p:grpSpPr>
                <p:sp>
                  <p:nvSpPr>
                    <p:cNvPr id="270" name="Rectangle: Rounded Corners 269">
                      <a:extLst>
                        <a:ext uri="{FF2B5EF4-FFF2-40B4-BE49-F238E27FC236}">
                          <a16:creationId xmlns:a16="http://schemas.microsoft.com/office/drawing/2014/main" id="{36F43177-1770-4A6F-A2CB-860DF41A8701}"/>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Rectangle: Rounded Corners 270">
                      <a:extLst>
                        <a:ext uri="{FF2B5EF4-FFF2-40B4-BE49-F238E27FC236}">
                          <a16:creationId xmlns:a16="http://schemas.microsoft.com/office/drawing/2014/main" id="{0D48BD11-7FF8-4E7C-AF1E-733A54836F4E}"/>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Rectangle: Rounded Corners 271">
                      <a:extLst>
                        <a:ext uri="{FF2B5EF4-FFF2-40B4-BE49-F238E27FC236}">
                          <a16:creationId xmlns:a16="http://schemas.microsoft.com/office/drawing/2014/main" id="{18613431-8441-4885-B858-00B04199C480}"/>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Rectangle: Rounded Corners 272">
                      <a:extLst>
                        <a:ext uri="{FF2B5EF4-FFF2-40B4-BE49-F238E27FC236}">
                          <a16:creationId xmlns:a16="http://schemas.microsoft.com/office/drawing/2014/main" id="{E9F46078-E0C1-45E5-A764-089C5DDB45B1}"/>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28" name="Group 227">
                <a:extLst>
                  <a:ext uri="{FF2B5EF4-FFF2-40B4-BE49-F238E27FC236}">
                    <a16:creationId xmlns:a16="http://schemas.microsoft.com/office/drawing/2014/main" id="{0BA21BC6-29C3-47FE-855E-0F71BAEDD00B}"/>
                  </a:ext>
                </a:extLst>
              </p:cNvPr>
              <p:cNvGrpSpPr/>
              <p:nvPr/>
            </p:nvGrpSpPr>
            <p:grpSpPr>
              <a:xfrm>
                <a:off x="11896274" y="3641078"/>
                <a:ext cx="1883287" cy="669637"/>
                <a:chOff x="3567582" y="6178022"/>
                <a:chExt cx="1883287" cy="669637"/>
              </a:xfrm>
            </p:grpSpPr>
            <p:sp>
              <p:nvSpPr>
                <p:cNvPr id="238" name="Rectangle 237">
                  <a:extLst>
                    <a:ext uri="{FF2B5EF4-FFF2-40B4-BE49-F238E27FC236}">
                      <a16:creationId xmlns:a16="http://schemas.microsoft.com/office/drawing/2014/main" id="{C0552170-808C-4600-826F-C07B33598F50}"/>
                    </a:ext>
                  </a:extLst>
                </p:cNvPr>
                <p:cNvSpPr/>
                <p:nvPr/>
              </p:nvSpPr>
              <p:spPr>
                <a:xfrm>
                  <a:off x="3787802" y="6178022"/>
                  <a:ext cx="1417251" cy="4140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9" name="Group 238">
                  <a:extLst>
                    <a:ext uri="{FF2B5EF4-FFF2-40B4-BE49-F238E27FC236}">
                      <a16:creationId xmlns:a16="http://schemas.microsoft.com/office/drawing/2014/main" id="{8D114E0E-F0F7-4431-AD9D-FD68616B92CB}"/>
                    </a:ext>
                  </a:extLst>
                </p:cNvPr>
                <p:cNvGrpSpPr/>
                <p:nvPr/>
              </p:nvGrpSpPr>
              <p:grpSpPr>
                <a:xfrm>
                  <a:off x="3567582" y="6225235"/>
                  <a:ext cx="1883287" cy="622424"/>
                  <a:chOff x="1083937" y="4627649"/>
                  <a:chExt cx="1883287" cy="622424"/>
                </a:xfrm>
              </p:grpSpPr>
              <p:grpSp>
                <p:nvGrpSpPr>
                  <p:cNvPr id="240" name="Group 239">
                    <a:extLst>
                      <a:ext uri="{FF2B5EF4-FFF2-40B4-BE49-F238E27FC236}">
                        <a16:creationId xmlns:a16="http://schemas.microsoft.com/office/drawing/2014/main" id="{7A066733-6392-4B79-95AA-5AD5BDDEDA2D}"/>
                      </a:ext>
                    </a:extLst>
                  </p:cNvPr>
                  <p:cNvGrpSpPr/>
                  <p:nvPr/>
                </p:nvGrpSpPr>
                <p:grpSpPr>
                  <a:xfrm>
                    <a:off x="2404694" y="4684172"/>
                    <a:ext cx="562530" cy="562530"/>
                    <a:chOff x="872197" y="3031795"/>
                    <a:chExt cx="562530" cy="562530"/>
                  </a:xfrm>
                </p:grpSpPr>
                <p:sp>
                  <p:nvSpPr>
                    <p:cNvPr id="258" name="Circle: Hollow 257">
                      <a:extLst>
                        <a:ext uri="{FF2B5EF4-FFF2-40B4-BE49-F238E27FC236}">
                          <a16:creationId xmlns:a16="http://schemas.microsoft.com/office/drawing/2014/main" id="{0D3D2E19-2A9F-486A-9E5D-298BB10F1325}"/>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9" name="Oval 258">
                      <a:extLst>
                        <a:ext uri="{FF2B5EF4-FFF2-40B4-BE49-F238E27FC236}">
                          <a16:creationId xmlns:a16="http://schemas.microsoft.com/office/drawing/2014/main" id="{179C176D-A3A2-45A1-90E8-6FAA3BC3D12E}"/>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1" name="Group 240">
                    <a:extLst>
                      <a:ext uri="{FF2B5EF4-FFF2-40B4-BE49-F238E27FC236}">
                        <a16:creationId xmlns:a16="http://schemas.microsoft.com/office/drawing/2014/main" id="{F5B923EE-C636-4311-98AF-259518D793F7}"/>
                      </a:ext>
                    </a:extLst>
                  </p:cNvPr>
                  <p:cNvGrpSpPr/>
                  <p:nvPr/>
                </p:nvGrpSpPr>
                <p:grpSpPr>
                  <a:xfrm>
                    <a:off x="1083937" y="4687543"/>
                    <a:ext cx="562530" cy="562530"/>
                    <a:chOff x="872197" y="3031795"/>
                    <a:chExt cx="562530" cy="562530"/>
                  </a:xfrm>
                </p:grpSpPr>
                <p:sp>
                  <p:nvSpPr>
                    <p:cNvPr id="256" name="Circle: Hollow 255">
                      <a:extLst>
                        <a:ext uri="{FF2B5EF4-FFF2-40B4-BE49-F238E27FC236}">
                          <a16:creationId xmlns:a16="http://schemas.microsoft.com/office/drawing/2014/main" id="{FC4B01E3-0101-4379-94F0-067CCAED1713}"/>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7" name="Oval 256">
                      <a:extLst>
                        <a:ext uri="{FF2B5EF4-FFF2-40B4-BE49-F238E27FC236}">
                          <a16:creationId xmlns:a16="http://schemas.microsoft.com/office/drawing/2014/main" id="{6B13D8D8-D3DF-4E55-B140-EDAD5E79C479}"/>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2" name="Freeform: Shape 241">
                    <a:extLst>
                      <a:ext uri="{FF2B5EF4-FFF2-40B4-BE49-F238E27FC236}">
                        <a16:creationId xmlns:a16="http://schemas.microsoft.com/office/drawing/2014/main" id="{BBF7F594-CC10-4284-A9F7-3003330FB533}"/>
                      </a:ext>
                    </a:extLst>
                  </p:cNvPr>
                  <p:cNvSpPr/>
                  <p:nvPr/>
                </p:nvSpPr>
                <p:spPr>
                  <a:xfrm>
                    <a:off x="1304741" y="4627649"/>
                    <a:ext cx="1458810" cy="467109"/>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Rectangle: Top Corners Rounded 242">
                    <a:extLst>
                      <a:ext uri="{FF2B5EF4-FFF2-40B4-BE49-F238E27FC236}">
                        <a16:creationId xmlns:a16="http://schemas.microsoft.com/office/drawing/2014/main" id="{8AB541A5-DCB9-45D6-8E1B-A0C622C4FA8A}"/>
                      </a:ext>
                    </a:extLst>
                  </p:cNvPr>
                  <p:cNvSpPr/>
                  <p:nvPr/>
                </p:nvSpPr>
                <p:spPr>
                  <a:xfrm rot="10800000">
                    <a:off x="1271264" y="4708457"/>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Rectangle: Top Corners Rounded 243">
                    <a:extLst>
                      <a:ext uri="{FF2B5EF4-FFF2-40B4-BE49-F238E27FC236}">
                        <a16:creationId xmlns:a16="http://schemas.microsoft.com/office/drawing/2014/main" id="{B0431277-F207-4B6F-A234-97303B9A481C}"/>
                      </a:ext>
                    </a:extLst>
                  </p:cNvPr>
                  <p:cNvSpPr/>
                  <p:nvPr/>
                </p:nvSpPr>
                <p:spPr>
                  <a:xfrm rot="10800000">
                    <a:off x="2661429" y="4704805"/>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reeform: Shape 244">
                    <a:extLst>
                      <a:ext uri="{FF2B5EF4-FFF2-40B4-BE49-F238E27FC236}">
                        <a16:creationId xmlns:a16="http://schemas.microsoft.com/office/drawing/2014/main" id="{7FEC4A70-7777-46D0-8959-D712A19FC173}"/>
                      </a:ext>
                    </a:extLst>
                  </p:cNvPr>
                  <p:cNvSpPr/>
                  <p:nvPr/>
                </p:nvSpPr>
                <p:spPr>
                  <a:xfrm flipV="1">
                    <a:off x="1691073" y="4705036"/>
                    <a:ext cx="706714" cy="159612"/>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6" name="Group 245">
                    <a:extLst>
                      <a:ext uri="{FF2B5EF4-FFF2-40B4-BE49-F238E27FC236}">
                        <a16:creationId xmlns:a16="http://schemas.microsoft.com/office/drawing/2014/main" id="{F4ECB570-CF5E-4A32-839D-09548E8B0272}"/>
                      </a:ext>
                    </a:extLst>
                  </p:cNvPr>
                  <p:cNvGrpSpPr/>
                  <p:nvPr/>
                </p:nvGrpSpPr>
                <p:grpSpPr>
                  <a:xfrm>
                    <a:off x="1823553" y="4702112"/>
                    <a:ext cx="173664" cy="305465"/>
                    <a:chOff x="1923011" y="5286487"/>
                    <a:chExt cx="173664" cy="305465"/>
                  </a:xfrm>
                </p:grpSpPr>
                <p:sp>
                  <p:nvSpPr>
                    <p:cNvPr id="252" name="Rectangle: Rounded Corners 251">
                      <a:extLst>
                        <a:ext uri="{FF2B5EF4-FFF2-40B4-BE49-F238E27FC236}">
                          <a16:creationId xmlns:a16="http://schemas.microsoft.com/office/drawing/2014/main" id="{BB0382AB-5159-4D92-A967-2C01D0531D30}"/>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Rectangle: Rounded Corners 252">
                      <a:extLst>
                        <a:ext uri="{FF2B5EF4-FFF2-40B4-BE49-F238E27FC236}">
                          <a16:creationId xmlns:a16="http://schemas.microsoft.com/office/drawing/2014/main" id="{C0AD2198-8807-4D80-89CD-499A4A883C2B}"/>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Rectangle: Rounded Corners 253">
                      <a:extLst>
                        <a:ext uri="{FF2B5EF4-FFF2-40B4-BE49-F238E27FC236}">
                          <a16:creationId xmlns:a16="http://schemas.microsoft.com/office/drawing/2014/main" id="{8B074077-F973-415C-BA31-42ACE9762C50}"/>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Rectangle: Rounded Corners 254">
                      <a:extLst>
                        <a:ext uri="{FF2B5EF4-FFF2-40B4-BE49-F238E27FC236}">
                          <a16:creationId xmlns:a16="http://schemas.microsoft.com/office/drawing/2014/main" id="{CDA95738-2B4F-4D4D-B76F-2C38A18413CB}"/>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7" name="Group 246">
                    <a:extLst>
                      <a:ext uri="{FF2B5EF4-FFF2-40B4-BE49-F238E27FC236}">
                        <a16:creationId xmlns:a16="http://schemas.microsoft.com/office/drawing/2014/main" id="{5D5C2DF0-A031-43C0-A905-F4DCB9BE3B43}"/>
                      </a:ext>
                    </a:extLst>
                  </p:cNvPr>
                  <p:cNvGrpSpPr/>
                  <p:nvPr/>
                </p:nvGrpSpPr>
                <p:grpSpPr>
                  <a:xfrm>
                    <a:off x="2096675" y="4714839"/>
                    <a:ext cx="173664" cy="305465"/>
                    <a:chOff x="1923011" y="5286487"/>
                    <a:chExt cx="173664" cy="305465"/>
                  </a:xfrm>
                </p:grpSpPr>
                <p:sp>
                  <p:nvSpPr>
                    <p:cNvPr id="248" name="Rectangle: Rounded Corners 247">
                      <a:extLst>
                        <a:ext uri="{FF2B5EF4-FFF2-40B4-BE49-F238E27FC236}">
                          <a16:creationId xmlns:a16="http://schemas.microsoft.com/office/drawing/2014/main" id="{617E6A13-BC99-49B3-9959-227984F79118}"/>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Rectangle: Rounded Corners 248">
                      <a:extLst>
                        <a:ext uri="{FF2B5EF4-FFF2-40B4-BE49-F238E27FC236}">
                          <a16:creationId xmlns:a16="http://schemas.microsoft.com/office/drawing/2014/main" id="{82A25FB6-C3D9-4430-ADB2-8B5D88584E19}"/>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Rectangle: Rounded Corners 249">
                      <a:extLst>
                        <a:ext uri="{FF2B5EF4-FFF2-40B4-BE49-F238E27FC236}">
                          <a16:creationId xmlns:a16="http://schemas.microsoft.com/office/drawing/2014/main" id="{8E7F6571-8CA1-4AAB-B8F7-0FD61A83DB0D}"/>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Rectangle: Rounded Corners 250">
                      <a:extLst>
                        <a:ext uri="{FF2B5EF4-FFF2-40B4-BE49-F238E27FC236}">
                          <a16:creationId xmlns:a16="http://schemas.microsoft.com/office/drawing/2014/main" id="{3524A732-836F-4E08-A783-08B0E9DB01F3}"/>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229" name="Rectangle 228">
                <a:extLst>
                  <a:ext uri="{FF2B5EF4-FFF2-40B4-BE49-F238E27FC236}">
                    <a16:creationId xmlns:a16="http://schemas.microsoft.com/office/drawing/2014/main" id="{EF116A9C-10ED-40C1-A4FE-71E5D0727DA1}"/>
                  </a:ext>
                </a:extLst>
              </p:cNvPr>
              <p:cNvSpPr/>
              <p:nvPr/>
            </p:nvSpPr>
            <p:spPr>
              <a:xfrm>
                <a:off x="10324369" y="3587308"/>
                <a:ext cx="1357672" cy="439868"/>
              </a:xfrm>
              <a:prstGeom prst="rect">
                <a:avLst/>
              </a:prstGeom>
              <a:solidFill>
                <a:srgbClr val="2E2B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0" name="Group 229">
                <a:extLst>
                  <a:ext uri="{FF2B5EF4-FFF2-40B4-BE49-F238E27FC236}">
                    <a16:creationId xmlns:a16="http://schemas.microsoft.com/office/drawing/2014/main" id="{5EFCCFFF-7183-42DC-8608-87E4B2958C34}"/>
                  </a:ext>
                </a:extLst>
              </p:cNvPr>
              <p:cNvGrpSpPr/>
              <p:nvPr/>
            </p:nvGrpSpPr>
            <p:grpSpPr>
              <a:xfrm>
                <a:off x="7551957" y="3514829"/>
                <a:ext cx="475790" cy="620700"/>
                <a:chOff x="2945383" y="6059313"/>
                <a:chExt cx="475790" cy="620700"/>
              </a:xfrm>
            </p:grpSpPr>
            <p:sp>
              <p:nvSpPr>
                <p:cNvPr id="235" name="Rectangle 234">
                  <a:extLst>
                    <a:ext uri="{FF2B5EF4-FFF2-40B4-BE49-F238E27FC236}">
                      <a16:creationId xmlns:a16="http://schemas.microsoft.com/office/drawing/2014/main" id="{941BF371-D88F-4396-A244-7692C0327E27}"/>
                    </a:ext>
                  </a:extLst>
                </p:cNvPr>
                <p:cNvSpPr/>
                <p:nvPr/>
              </p:nvSpPr>
              <p:spPr>
                <a:xfrm>
                  <a:off x="3101139" y="6064440"/>
                  <a:ext cx="252391" cy="56099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Freeform: Shape 235">
                  <a:extLst>
                    <a:ext uri="{FF2B5EF4-FFF2-40B4-BE49-F238E27FC236}">
                      <a16:creationId xmlns:a16="http://schemas.microsoft.com/office/drawing/2014/main" id="{922B494D-B272-4AD8-B3F0-7DD513D340AC}"/>
                    </a:ext>
                  </a:extLst>
                </p:cNvPr>
                <p:cNvSpPr/>
                <p:nvPr/>
              </p:nvSpPr>
              <p:spPr>
                <a:xfrm>
                  <a:off x="3172795" y="6059313"/>
                  <a:ext cx="248378" cy="620700"/>
                </a:xfrm>
                <a:custGeom>
                  <a:avLst/>
                  <a:gdLst>
                    <a:gd name="connsiteX0" fmla="*/ 29004 w 286343"/>
                    <a:gd name="connsiteY0" fmla="*/ 370329 h 526947"/>
                    <a:gd name="connsiteX1" fmla="*/ 29004 w 286343"/>
                    <a:gd name="connsiteY1" fmla="*/ 495556 h 526947"/>
                    <a:gd name="connsiteX2" fmla="*/ 252260 w 286343"/>
                    <a:gd name="connsiteY2" fmla="*/ 495556 h 526947"/>
                    <a:gd name="connsiteX3" fmla="*/ 252260 w 286343"/>
                    <a:gd name="connsiteY3" fmla="*/ 370329 h 526947"/>
                    <a:gd name="connsiteX4" fmla="*/ 28287 w 286343"/>
                    <a:gd name="connsiteY4" fmla="*/ 203612 h 526947"/>
                    <a:gd name="connsiteX5" fmla="*/ 28287 w 286343"/>
                    <a:gd name="connsiteY5" fmla="*/ 328839 h 526947"/>
                    <a:gd name="connsiteX6" fmla="*/ 251543 w 286343"/>
                    <a:gd name="connsiteY6" fmla="*/ 328839 h 526947"/>
                    <a:gd name="connsiteX7" fmla="*/ 251543 w 286343"/>
                    <a:gd name="connsiteY7" fmla="*/ 203612 h 526947"/>
                    <a:gd name="connsiteX8" fmla="*/ 27570 w 286343"/>
                    <a:gd name="connsiteY8" fmla="*/ 36895 h 526947"/>
                    <a:gd name="connsiteX9" fmla="*/ 27570 w 286343"/>
                    <a:gd name="connsiteY9" fmla="*/ 162122 h 526947"/>
                    <a:gd name="connsiteX10" fmla="*/ 250826 w 286343"/>
                    <a:gd name="connsiteY10" fmla="*/ 162122 h 526947"/>
                    <a:gd name="connsiteX11" fmla="*/ 250826 w 286343"/>
                    <a:gd name="connsiteY11" fmla="*/ 36895 h 526947"/>
                    <a:gd name="connsiteX12" fmla="*/ 0 w 286343"/>
                    <a:gd name="connsiteY12" fmla="*/ 0 h 526947"/>
                    <a:gd name="connsiteX13" fmla="*/ 286343 w 286343"/>
                    <a:gd name="connsiteY13" fmla="*/ 0 h 526947"/>
                    <a:gd name="connsiteX14" fmla="*/ 286343 w 286343"/>
                    <a:gd name="connsiteY14" fmla="*/ 526947 h 526947"/>
                    <a:gd name="connsiteX15" fmla="*/ 0 w 286343"/>
                    <a:gd name="connsiteY15" fmla="*/ 526947 h 526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6343" h="526947">
                      <a:moveTo>
                        <a:pt x="29004" y="370329"/>
                      </a:moveTo>
                      <a:lnTo>
                        <a:pt x="29004" y="495556"/>
                      </a:lnTo>
                      <a:lnTo>
                        <a:pt x="252260" y="495556"/>
                      </a:lnTo>
                      <a:lnTo>
                        <a:pt x="252260" y="370329"/>
                      </a:lnTo>
                      <a:close/>
                      <a:moveTo>
                        <a:pt x="28287" y="203612"/>
                      </a:moveTo>
                      <a:lnTo>
                        <a:pt x="28287" y="328839"/>
                      </a:lnTo>
                      <a:lnTo>
                        <a:pt x="251543" y="328839"/>
                      </a:lnTo>
                      <a:lnTo>
                        <a:pt x="251543" y="203612"/>
                      </a:lnTo>
                      <a:close/>
                      <a:moveTo>
                        <a:pt x="27570" y="36895"/>
                      </a:moveTo>
                      <a:lnTo>
                        <a:pt x="27570" y="162122"/>
                      </a:lnTo>
                      <a:lnTo>
                        <a:pt x="250826" y="162122"/>
                      </a:lnTo>
                      <a:lnTo>
                        <a:pt x="250826" y="36895"/>
                      </a:lnTo>
                      <a:close/>
                      <a:moveTo>
                        <a:pt x="0" y="0"/>
                      </a:moveTo>
                      <a:lnTo>
                        <a:pt x="286343" y="0"/>
                      </a:lnTo>
                      <a:lnTo>
                        <a:pt x="286343" y="526947"/>
                      </a:lnTo>
                      <a:lnTo>
                        <a:pt x="0" y="526947"/>
                      </a:lnTo>
                      <a:close/>
                    </a:path>
                  </a:pathLst>
                </a:cu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rapezoid 236">
                  <a:extLst>
                    <a:ext uri="{FF2B5EF4-FFF2-40B4-BE49-F238E27FC236}">
                      <a16:creationId xmlns:a16="http://schemas.microsoft.com/office/drawing/2014/main" id="{B65F468D-5D92-49C4-88B5-7B6B7C4C74BF}"/>
                    </a:ext>
                  </a:extLst>
                </p:cNvPr>
                <p:cNvSpPr/>
                <p:nvPr/>
              </p:nvSpPr>
              <p:spPr>
                <a:xfrm rot="5400000">
                  <a:off x="2875409" y="6323759"/>
                  <a:ext cx="315661" cy="175713"/>
                </a:xfrm>
                <a:prstGeom prst="trapezoi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1" name="Group 230">
                <a:extLst>
                  <a:ext uri="{FF2B5EF4-FFF2-40B4-BE49-F238E27FC236}">
                    <a16:creationId xmlns:a16="http://schemas.microsoft.com/office/drawing/2014/main" id="{3A78AB21-4BBE-411F-8FF2-46E2FAC7AF88}"/>
                  </a:ext>
                </a:extLst>
              </p:cNvPr>
              <p:cNvGrpSpPr/>
              <p:nvPr/>
            </p:nvGrpSpPr>
            <p:grpSpPr>
              <a:xfrm flipH="1">
                <a:off x="13845802" y="3522716"/>
                <a:ext cx="475790" cy="620700"/>
                <a:chOff x="2945383" y="6059313"/>
                <a:chExt cx="475790" cy="620700"/>
              </a:xfrm>
            </p:grpSpPr>
            <p:sp>
              <p:nvSpPr>
                <p:cNvPr id="232" name="Rectangle 231">
                  <a:extLst>
                    <a:ext uri="{FF2B5EF4-FFF2-40B4-BE49-F238E27FC236}">
                      <a16:creationId xmlns:a16="http://schemas.microsoft.com/office/drawing/2014/main" id="{CF27EE3E-8B49-45BC-BAAC-8DEB451EB49B}"/>
                    </a:ext>
                  </a:extLst>
                </p:cNvPr>
                <p:cNvSpPr/>
                <p:nvPr/>
              </p:nvSpPr>
              <p:spPr>
                <a:xfrm>
                  <a:off x="3101139" y="6064440"/>
                  <a:ext cx="252391" cy="56099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Freeform: Shape 232">
                  <a:extLst>
                    <a:ext uri="{FF2B5EF4-FFF2-40B4-BE49-F238E27FC236}">
                      <a16:creationId xmlns:a16="http://schemas.microsoft.com/office/drawing/2014/main" id="{F270B137-A82A-48C6-A000-9794F34D0E90}"/>
                    </a:ext>
                  </a:extLst>
                </p:cNvPr>
                <p:cNvSpPr/>
                <p:nvPr/>
              </p:nvSpPr>
              <p:spPr>
                <a:xfrm>
                  <a:off x="3172795" y="6059313"/>
                  <a:ext cx="248378" cy="620700"/>
                </a:xfrm>
                <a:custGeom>
                  <a:avLst/>
                  <a:gdLst>
                    <a:gd name="connsiteX0" fmla="*/ 29004 w 286343"/>
                    <a:gd name="connsiteY0" fmla="*/ 370329 h 526947"/>
                    <a:gd name="connsiteX1" fmla="*/ 29004 w 286343"/>
                    <a:gd name="connsiteY1" fmla="*/ 495556 h 526947"/>
                    <a:gd name="connsiteX2" fmla="*/ 252260 w 286343"/>
                    <a:gd name="connsiteY2" fmla="*/ 495556 h 526947"/>
                    <a:gd name="connsiteX3" fmla="*/ 252260 w 286343"/>
                    <a:gd name="connsiteY3" fmla="*/ 370329 h 526947"/>
                    <a:gd name="connsiteX4" fmla="*/ 28287 w 286343"/>
                    <a:gd name="connsiteY4" fmla="*/ 203612 h 526947"/>
                    <a:gd name="connsiteX5" fmla="*/ 28287 w 286343"/>
                    <a:gd name="connsiteY5" fmla="*/ 328839 h 526947"/>
                    <a:gd name="connsiteX6" fmla="*/ 251543 w 286343"/>
                    <a:gd name="connsiteY6" fmla="*/ 328839 h 526947"/>
                    <a:gd name="connsiteX7" fmla="*/ 251543 w 286343"/>
                    <a:gd name="connsiteY7" fmla="*/ 203612 h 526947"/>
                    <a:gd name="connsiteX8" fmla="*/ 27570 w 286343"/>
                    <a:gd name="connsiteY8" fmla="*/ 36895 h 526947"/>
                    <a:gd name="connsiteX9" fmla="*/ 27570 w 286343"/>
                    <a:gd name="connsiteY9" fmla="*/ 162122 h 526947"/>
                    <a:gd name="connsiteX10" fmla="*/ 250826 w 286343"/>
                    <a:gd name="connsiteY10" fmla="*/ 162122 h 526947"/>
                    <a:gd name="connsiteX11" fmla="*/ 250826 w 286343"/>
                    <a:gd name="connsiteY11" fmla="*/ 36895 h 526947"/>
                    <a:gd name="connsiteX12" fmla="*/ 0 w 286343"/>
                    <a:gd name="connsiteY12" fmla="*/ 0 h 526947"/>
                    <a:gd name="connsiteX13" fmla="*/ 286343 w 286343"/>
                    <a:gd name="connsiteY13" fmla="*/ 0 h 526947"/>
                    <a:gd name="connsiteX14" fmla="*/ 286343 w 286343"/>
                    <a:gd name="connsiteY14" fmla="*/ 526947 h 526947"/>
                    <a:gd name="connsiteX15" fmla="*/ 0 w 286343"/>
                    <a:gd name="connsiteY15" fmla="*/ 526947 h 526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6343" h="526947">
                      <a:moveTo>
                        <a:pt x="29004" y="370329"/>
                      </a:moveTo>
                      <a:lnTo>
                        <a:pt x="29004" y="495556"/>
                      </a:lnTo>
                      <a:lnTo>
                        <a:pt x="252260" y="495556"/>
                      </a:lnTo>
                      <a:lnTo>
                        <a:pt x="252260" y="370329"/>
                      </a:lnTo>
                      <a:close/>
                      <a:moveTo>
                        <a:pt x="28287" y="203612"/>
                      </a:moveTo>
                      <a:lnTo>
                        <a:pt x="28287" y="328839"/>
                      </a:lnTo>
                      <a:lnTo>
                        <a:pt x="251543" y="328839"/>
                      </a:lnTo>
                      <a:lnTo>
                        <a:pt x="251543" y="203612"/>
                      </a:lnTo>
                      <a:close/>
                      <a:moveTo>
                        <a:pt x="27570" y="36895"/>
                      </a:moveTo>
                      <a:lnTo>
                        <a:pt x="27570" y="162122"/>
                      </a:lnTo>
                      <a:lnTo>
                        <a:pt x="250826" y="162122"/>
                      </a:lnTo>
                      <a:lnTo>
                        <a:pt x="250826" y="36895"/>
                      </a:lnTo>
                      <a:close/>
                      <a:moveTo>
                        <a:pt x="0" y="0"/>
                      </a:moveTo>
                      <a:lnTo>
                        <a:pt x="286343" y="0"/>
                      </a:lnTo>
                      <a:lnTo>
                        <a:pt x="286343" y="526947"/>
                      </a:lnTo>
                      <a:lnTo>
                        <a:pt x="0" y="526947"/>
                      </a:lnTo>
                      <a:close/>
                    </a:path>
                  </a:pathLst>
                </a:cu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Trapezoid 233">
                  <a:extLst>
                    <a:ext uri="{FF2B5EF4-FFF2-40B4-BE49-F238E27FC236}">
                      <a16:creationId xmlns:a16="http://schemas.microsoft.com/office/drawing/2014/main" id="{E89747BD-8915-48BF-B4F6-44E85F6872D6}"/>
                    </a:ext>
                  </a:extLst>
                </p:cNvPr>
                <p:cNvSpPr/>
                <p:nvPr/>
              </p:nvSpPr>
              <p:spPr>
                <a:xfrm rot="5400000">
                  <a:off x="2875409" y="6323759"/>
                  <a:ext cx="315661" cy="175713"/>
                </a:xfrm>
                <a:prstGeom prst="trapezoi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82" name="Group 281">
              <a:extLst>
                <a:ext uri="{FF2B5EF4-FFF2-40B4-BE49-F238E27FC236}">
                  <a16:creationId xmlns:a16="http://schemas.microsoft.com/office/drawing/2014/main" id="{6C728AE4-D2AB-484F-B67B-F430262B2F4D}"/>
                </a:ext>
              </a:extLst>
            </p:cNvPr>
            <p:cNvGrpSpPr/>
            <p:nvPr/>
          </p:nvGrpSpPr>
          <p:grpSpPr>
            <a:xfrm>
              <a:off x="14569294" y="3555361"/>
              <a:ext cx="2409424" cy="346534"/>
              <a:chOff x="7551957" y="3337076"/>
              <a:chExt cx="6769635" cy="973639"/>
            </a:xfrm>
          </p:grpSpPr>
          <p:sp>
            <p:nvSpPr>
              <p:cNvPr id="283" name="Rectangle 282">
                <a:extLst>
                  <a:ext uri="{FF2B5EF4-FFF2-40B4-BE49-F238E27FC236}">
                    <a16:creationId xmlns:a16="http://schemas.microsoft.com/office/drawing/2014/main" id="{2F328ED0-3D27-4D8A-B970-12F0ABA254E1}"/>
                  </a:ext>
                </a:extLst>
              </p:cNvPr>
              <p:cNvSpPr/>
              <p:nvPr/>
            </p:nvSpPr>
            <p:spPr>
              <a:xfrm>
                <a:off x="7951578" y="3519956"/>
                <a:ext cx="6029231" cy="3191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Rectangle 283">
                <a:extLst>
                  <a:ext uri="{FF2B5EF4-FFF2-40B4-BE49-F238E27FC236}">
                    <a16:creationId xmlns:a16="http://schemas.microsoft.com/office/drawing/2014/main" id="{AFDBB089-4BB8-41A2-8DD4-E05A6DE51E16}"/>
                  </a:ext>
                </a:extLst>
              </p:cNvPr>
              <p:cNvSpPr/>
              <p:nvPr/>
            </p:nvSpPr>
            <p:spPr>
              <a:xfrm>
                <a:off x="8118810" y="3337076"/>
                <a:ext cx="5675919" cy="227613"/>
              </a:xfrm>
              <a:prstGeom prst="rect">
                <a:avLst/>
              </a:prstGeom>
              <a:solidFill>
                <a:srgbClr val="F693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5" name="Group 284">
                <a:extLst>
                  <a:ext uri="{FF2B5EF4-FFF2-40B4-BE49-F238E27FC236}">
                    <a16:creationId xmlns:a16="http://schemas.microsoft.com/office/drawing/2014/main" id="{860A1ED1-1B3D-447B-BAB9-6B9FEA18E21B}"/>
                  </a:ext>
                </a:extLst>
              </p:cNvPr>
              <p:cNvGrpSpPr/>
              <p:nvPr/>
            </p:nvGrpSpPr>
            <p:grpSpPr>
              <a:xfrm>
                <a:off x="8174156" y="3633538"/>
                <a:ext cx="1883287" cy="669637"/>
                <a:chOff x="3567582" y="6178022"/>
                <a:chExt cx="1883287" cy="669637"/>
              </a:xfrm>
            </p:grpSpPr>
            <p:sp>
              <p:nvSpPr>
                <p:cNvPr id="318" name="Rectangle 317">
                  <a:extLst>
                    <a:ext uri="{FF2B5EF4-FFF2-40B4-BE49-F238E27FC236}">
                      <a16:creationId xmlns:a16="http://schemas.microsoft.com/office/drawing/2014/main" id="{721E99EE-1D72-405E-BAE3-059B9FD6B7FD}"/>
                    </a:ext>
                  </a:extLst>
                </p:cNvPr>
                <p:cNvSpPr/>
                <p:nvPr/>
              </p:nvSpPr>
              <p:spPr>
                <a:xfrm>
                  <a:off x="3787802" y="6178022"/>
                  <a:ext cx="1417251" cy="4140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9" name="Group 318">
                  <a:extLst>
                    <a:ext uri="{FF2B5EF4-FFF2-40B4-BE49-F238E27FC236}">
                      <a16:creationId xmlns:a16="http://schemas.microsoft.com/office/drawing/2014/main" id="{67D70856-D7B1-43AF-A06B-79FE9F52EE3B}"/>
                    </a:ext>
                  </a:extLst>
                </p:cNvPr>
                <p:cNvGrpSpPr/>
                <p:nvPr/>
              </p:nvGrpSpPr>
              <p:grpSpPr>
                <a:xfrm>
                  <a:off x="3567582" y="6225235"/>
                  <a:ext cx="1883287" cy="622424"/>
                  <a:chOff x="1083937" y="4627649"/>
                  <a:chExt cx="1883287" cy="622424"/>
                </a:xfrm>
              </p:grpSpPr>
              <p:grpSp>
                <p:nvGrpSpPr>
                  <p:cNvPr id="320" name="Group 319">
                    <a:extLst>
                      <a:ext uri="{FF2B5EF4-FFF2-40B4-BE49-F238E27FC236}">
                        <a16:creationId xmlns:a16="http://schemas.microsoft.com/office/drawing/2014/main" id="{F2FA33F3-E9CB-4369-ABD1-7C03D4DC8A89}"/>
                      </a:ext>
                    </a:extLst>
                  </p:cNvPr>
                  <p:cNvGrpSpPr/>
                  <p:nvPr/>
                </p:nvGrpSpPr>
                <p:grpSpPr>
                  <a:xfrm>
                    <a:off x="2404694" y="4684172"/>
                    <a:ext cx="562530" cy="562530"/>
                    <a:chOff x="872197" y="3031795"/>
                    <a:chExt cx="562530" cy="562530"/>
                  </a:xfrm>
                </p:grpSpPr>
                <p:sp>
                  <p:nvSpPr>
                    <p:cNvPr id="338" name="Circle: Hollow 337">
                      <a:extLst>
                        <a:ext uri="{FF2B5EF4-FFF2-40B4-BE49-F238E27FC236}">
                          <a16:creationId xmlns:a16="http://schemas.microsoft.com/office/drawing/2014/main" id="{FC02D2D3-C221-4086-86DB-AEF1688AC2F3}"/>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9" name="Oval 338">
                      <a:extLst>
                        <a:ext uri="{FF2B5EF4-FFF2-40B4-BE49-F238E27FC236}">
                          <a16:creationId xmlns:a16="http://schemas.microsoft.com/office/drawing/2014/main" id="{B080C389-53FB-4173-B223-3BC4476052F4}"/>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1" name="Group 320">
                    <a:extLst>
                      <a:ext uri="{FF2B5EF4-FFF2-40B4-BE49-F238E27FC236}">
                        <a16:creationId xmlns:a16="http://schemas.microsoft.com/office/drawing/2014/main" id="{7BFA069F-CE72-45B8-B37B-8F8E2CF25C79}"/>
                      </a:ext>
                    </a:extLst>
                  </p:cNvPr>
                  <p:cNvGrpSpPr/>
                  <p:nvPr/>
                </p:nvGrpSpPr>
                <p:grpSpPr>
                  <a:xfrm>
                    <a:off x="1083937" y="4687543"/>
                    <a:ext cx="562530" cy="562530"/>
                    <a:chOff x="872197" y="3031795"/>
                    <a:chExt cx="562530" cy="562530"/>
                  </a:xfrm>
                </p:grpSpPr>
                <p:sp>
                  <p:nvSpPr>
                    <p:cNvPr id="336" name="Circle: Hollow 335">
                      <a:extLst>
                        <a:ext uri="{FF2B5EF4-FFF2-40B4-BE49-F238E27FC236}">
                          <a16:creationId xmlns:a16="http://schemas.microsoft.com/office/drawing/2014/main" id="{5DDD5FC2-FF53-4BDE-84DC-E68289F6D4C4}"/>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7" name="Oval 336">
                      <a:extLst>
                        <a:ext uri="{FF2B5EF4-FFF2-40B4-BE49-F238E27FC236}">
                          <a16:creationId xmlns:a16="http://schemas.microsoft.com/office/drawing/2014/main" id="{FF25748F-B505-4B52-9AC4-59A2557B2589}"/>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2" name="Freeform: Shape 321">
                    <a:extLst>
                      <a:ext uri="{FF2B5EF4-FFF2-40B4-BE49-F238E27FC236}">
                        <a16:creationId xmlns:a16="http://schemas.microsoft.com/office/drawing/2014/main" id="{ED5EC72D-C3D0-4ACC-927D-027DDE12B222}"/>
                      </a:ext>
                    </a:extLst>
                  </p:cNvPr>
                  <p:cNvSpPr/>
                  <p:nvPr/>
                </p:nvSpPr>
                <p:spPr>
                  <a:xfrm>
                    <a:off x="1304741" y="4627649"/>
                    <a:ext cx="1458810" cy="467109"/>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Rectangle: Top Corners Rounded 322">
                    <a:extLst>
                      <a:ext uri="{FF2B5EF4-FFF2-40B4-BE49-F238E27FC236}">
                        <a16:creationId xmlns:a16="http://schemas.microsoft.com/office/drawing/2014/main" id="{ADE19828-FAF2-4B65-AE8D-5429AB0EB3DF}"/>
                      </a:ext>
                    </a:extLst>
                  </p:cNvPr>
                  <p:cNvSpPr/>
                  <p:nvPr/>
                </p:nvSpPr>
                <p:spPr>
                  <a:xfrm rot="10800000">
                    <a:off x="1271264" y="4708457"/>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Rectangle: Top Corners Rounded 323">
                    <a:extLst>
                      <a:ext uri="{FF2B5EF4-FFF2-40B4-BE49-F238E27FC236}">
                        <a16:creationId xmlns:a16="http://schemas.microsoft.com/office/drawing/2014/main" id="{18AB7283-D164-42A2-A723-81CE4C01FB35}"/>
                      </a:ext>
                    </a:extLst>
                  </p:cNvPr>
                  <p:cNvSpPr/>
                  <p:nvPr/>
                </p:nvSpPr>
                <p:spPr>
                  <a:xfrm rot="10800000">
                    <a:off x="2661429" y="4704805"/>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Freeform: Shape 324">
                    <a:extLst>
                      <a:ext uri="{FF2B5EF4-FFF2-40B4-BE49-F238E27FC236}">
                        <a16:creationId xmlns:a16="http://schemas.microsoft.com/office/drawing/2014/main" id="{8C0DCF64-B7CD-49F0-B014-7957B73DF604}"/>
                      </a:ext>
                    </a:extLst>
                  </p:cNvPr>
                  <p:cNvSpPr/>
                  <p:nvPr/>
                </p:nvSpPr>
                <p:spPr>
                  <a:xfrm flipV="1">
                    <a:off x="1691073" y="4705036"/>
                    <a:ext cx="706714" cy="159612"/>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6" name="Group 325">
                    <a:extLst>
                      <a:ext uri="{FF2B5EF4-FFF2-40B4-BE49-F238E27FC236}">
                        <a16:creationId xmlns:a16="http://schemas.microsoft.com/office/drawing/2014/main" id="{2FCA9B7D-BA04-431E-A0AF-8DF9D11AFE49}"/>
                      </a:ext>
                    </a:extLst>
                  </p:cNvPr>
                  <p:cNvGrpSpPr/>
                  <p:nvPr/>
                </p:nvGrpSpPr>
                <p:grpSpPr>
                  <a:xfrm>
                    <a:off x="1823553" y="4702112"/>
                    <a:ext cx="173664" cy="305465"/>
                    <a:chOff x="1923011" y="5286487"/>
                    <a:chExt cx="173664" cy="305465"/>
                  </a:xfrm>
                </p:grpSpPr>
                <p:sp>
                  <p:nvSpPr>
                    <p:cNvPr id="332" name="Rectangle: Rounded Corners 331">
                      <a:extLst>
                        <a:ext uri="{FF2B5EF4-FFF2-40B4-BE49-F238E27FC236}">
                          <a16:creationId xmlns:a16="http://schemas.microsoft.com/office/drawing/2014/main" id="{DC0619B0-EBA9-40F4-9B91-3D80E13B5328}"/>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Rectangle: Rounded Corners 332">
                      <a:extLst>
                        <a:ext uri="{FF2B5EF4-FFF2-40B4-BE49-F238E27FC236}">
                          <a16:creationId xmlns:a16="http://schemas.microsoft.com/office/drawing/2014/main" id="{C642C578-D594-43A1-9BD6-B5CEA237AF6A}"/>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Rectangle: Rounded Corners 333">
                      <a:extLst>
                        <a:ext uri="{FF2B5EF4-FFF2-40B4-BE49-F238E27FC236}">
                          <a16:creationId xmlns:a16="http://schemas.microsoft.com/office/drawing/2014/main" id="{8396B3DF-407C-49C2-BA6C-4EBB07D847EF}"/>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Rectangle: Rounded Corners 334">
                      <a:extLst>
                        <a:ext uri="{FF2B5EF4-FFF2-40B4-BE49-F238E27FC236}">
                          <a16:creationId xmlns:a16="http://schemas.microsoft.com/office/drawing/2014/main" id="{51B38F7F-9317-4F77-82C1-AAE933C17B09}"/>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7" name="Group 326">
                    <a:extLst>
                      <a:ext uri="{FF2B5EF4-FFF2-40B4-BE49-F238E27FC236}">
                        <a16:creationId xmlns:a16="http://schemas.microsoft.com/office/drawing/2014/main" id="{5D18FFBD-1047-4571-A184-EA14C960C64C}"/>
                      </a:ext>
                    </a:extLst>
                  </p:cNvPr>
                  <p:cNvGrpSpPr/>
                  <p:nvPr/>
                </p:nvGrpSpPr>
                <p:grpSpPr>
                  <a:xfrm>
                    <a:off x="2096675" y="4714839"/>
                    <a:ext cx="173664" cy="305465"/>
                    <a:chOff x="1923011" y="5286487"/>
                    <a:chExt cx="173664" cy="305465"/>
                  </a:xfrm>
                </p:grpSpPr>
                <p:sp>
                  <p:nvSpPr>
                    <p:cNvPr id="328" name="Rectangle: Rounded Corners 327">
                      <a:extLst>
                        <a:ext uri="{FF2B5EF4-FFF2-40B4-BE49-F238E27FC236}">
                          <a16:creationId xmlns:a16="http://schemas.microsoft.com/office/drawing/2014/main" id="{64981368-5A86-4DA4-B596-0DF6ECAE9986}"/>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Rectangle: Rounded Corners 328">
                      <a:extLst>
                        <a:ext uri="{FF2B5EF4-FFF2-40B4-BE49-F238E27FC236}">
                          <a16:creationId xmlns:a16="http://schemas.microsoft.com/office/drawing/2014/main" id="{DBD87933-6407-48AC-8076-C8435D9E71A5}"/>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Rectangle: Rounded Corners 329">
                      <a:extLst>
                        <a:ext uri="{FF2B5EF4-FFF2-40B4-BE49-F238E27FC236}">
                          <a16:creationId xmlns:a16="http://schemas.microsoft.com/office/drawing/2014/main" id="{BFF5B62D-0206-40D1-AFBC-B6EADAC8E6C6}"/>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Rectangle: Rounded Corners 330">
                      <a:extLst>
                        <a:ext uri="{FF2B5EF4-FFF2-40B4-BE49-F238E27FC236}">
                          <a16:creationId xmlns:a16="http://schemas.microsoft.com/office/drawing/2014/main" id="{7A58A525-66C4-43D4-9DA9-1CAF77D0D61F}"/>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86" name="Group 285">
                <a:extLst>
                  <a:ext uri="{FF2B5EF4-FFF2-40B4-BE49-F238E27FC236}">
                    <a16:creationId xmlns:a16="http://schemas.microsoft.com/office/drawing/2014/main" id="{95BDA884-C4A0-4540-ADFE-B9085B88AE89}"/>
                  </a:ext>
                </a:extLst>
              </p:cNvPr>
              <p:cNvGrpSpPr/>
              <p:nvPr/>
            </p:nvGrpSpPr>
            <p:grpSpPr>
              <a:xfrm>
                <a:off x="11896274" y="3641078"/>
                <a:ext cx="1883287" cy="669637"/>
                <a:chOff x="3567582" y="6178022"/>
                <a:chExt cx="1883287" cy="669637"/>
              </a:xfrm>
            </p:grpSpPr>
            <p:sp>
              <p:nvSpPr>
                <p:cNvPr id="296" name="Rectangle 295">
                  <a:extLst>
                    <a:ext uri="{FF2B5EF4-FFF2-40B4-BE49-F238E27FC236}">
                      <a16:creationId xmlns:a16="http://schemas.microsoft.com/office/drawing/2014/main" id="{B9DFB1CC-3D2F-4EBA-A554-F59D6E3C209D}"/>
                    </a:ext>
                  </a:extLst>
                </p:cNvPr>
                <p:cNvSpPr/>
                <p:nvPr/>
              </p:nvSpPr>
              <p:spPr>
                <a:xfrm>
                  <a:off x="3787802" y="6178022"/>
                  <a:ext cx="1417251" cy="4140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7" name="Group 296">
                  <a:extLst>
                    <a:ext uri="{FF2B5EF4-FFF2-40B4-BE49-F238E27FC236}">
                      <a16:creationId xmlns:a16="http://schemas.microsoft.com/office/drawing/2014/main" id="{8C6246C6-D1D9-43C5-87EC-88BA37EDB885}"/>
                    </a:ext>
                  </a:extLst>
                </p:cNvPr>
                <p:cNvGrpSpPr/>
                <p:nvPr/>
              </p:nvGrpSpPr>
              <p:grpSpPr>
                <a:xfrm>
                  <a:off x="3567582" y="6225235"/>
                  <a:ext cx="1883287" cy="622424"/>
                  <a:chOff x="1083937" y="4627649"/>
                  <a:chExt cx="1883287" cy="622424"/>
                </a:xfrm>
              </p:grpSpPr>
              <p:grpSp>
                <p:nvGrpSpPr>
                  <p:cNvPr id="298" name="Group 297">
                    <a:extLst>
                      <a:ext uri="{FF2B5EF4-FFF2-40B4-BE49-F238E27FC236}">
                        <a16:creationId xmlns:a16="http://schemas.microsoft.com/office/drawing/2014/main" id="{BF00819E-B22C-4AC5-88AC-2B2D5E3B685E}"/>
                      </a:ext>
                    </a:extLst>
                  </p:cNvPr>
                  <p:cNvGrpSpPr/>
                  <p:nvPr/>
                </p:nvGrpSpPr>
                <p:grpSpPr>
                  <a:xfrm>
                    <a:off x="2404694" y="4684172"/>
                    <a:ext cx="562530" cy="562530"/>
                    <a:chOff x="872197" y="3031795"/>
                    <a:chExt cx="562530" cy="562530"/>
                  </a:xfrm>
                </p:grpSpPr>
                <p:sp>
                  <p:nvSpPr>
                    <p:cNvPr id="316" name="Circle: Hollow 315">
                      <a:extLst>
                        <a:ext uri="{FF2B5EF4-FFF2-40B4-BE49-F238E27FC236}">
                          <a16:creationId xmlns:a16="http://schemas.microsoft.com/office/drawing/2014/main" id="{51A2E0C2-0AB4-4894-B37C-8CD5BFB9F33B}"/>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7" name="Oval 316">
                      <a:extLst>
                        <a:ext uri="{FF2B5EF4-FFF2-40B4-BE49-F238E27FC236}">
                          <a16:creationId xmlns:a16="http://schemas.microsoft.com/office/drawing/2014/main" id="{1DF88241-951E-45BF-B941-AA568E3B414A}"/>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9" name="Group 298">
                    <a:extLst>
                      <a:ext uri="{FF2B5EF4-FFF2-40B4-BE49-F238E27FC236}">
                        <a16:creationId xmlns:a16="http://schemas.microsoft.com/office/drawing/2014/main" id="{5239D5B9-3CA3-4715-AB44-793187844215}"/>
                      </a:ext>
                    </a:extLst>
                  </p:cNvPr>
                  <p:cNvGrpSpPr/>
                  <p:nvPr/>
                </p:nvGrpSpPr>
                <p:grpSpPr>
                  <a:xfrm>
                    <a:off x="1083937" y="4687543"/>
                    <a:ext cx="562530" cy="562530"/>
                    <a:chOff x="872197" y="3031795"/>
                    <a:chExt cx="562530" cy="562530"/>
                  </a:xfrm>
                </p:grpSpPr>
                <p:sp>
                  <p:nvSpPr>
                    <p:cNvPr id="314" name="Circle: Hollow 313">
                      <a:extLst>
                        <a:ext uri="{FF2B5EF4-FFF2-40B4-BE49-F238E27FC236}">
                          <a16:creationId xmlns:a16="http://schemas.microsoft.com/office/drawing/2014/main" id="{72F87BE7-9FCC-4654-AF27-285AD13C9C4B}"/>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5" name="Oval 314">
                      <a:extLst>
                        <a:ext uri="{FF2B5EF4-FFF2-40B4-BE49-F238E27FC236}">
                          <a16:creationId xmlns:a16="http://schemas.microsoft.com/office/drawing/2014/main" id="{A14B7F4A-46C6-4868-9E07-3ED0DC61B9DE}"/>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0" name="Freeform: Shape 299">
                    <a:extLst>
                      <a:ext uri="{FF2B5EF4-FFF2-40B4-BE49-F238E27FC236}">
                        <a16:creationId xmlns:a16="http://schemas.microsoft.com/office/drawing/2014/main" id="{1AC2259C-7AFF-4FFD-8C9B-E17186E9AF5F}"/>
                      </a:ext>
                    </a:extLst>
                  </p:cNvPr>
                  <p:cNvSpPr/>
                  <p:nvPr/>
                </p:nvSpPr>
                <p:spPr>
                  <a:xfrm>
                    <a:off x="1304741" y="4627649"/>
                    <a:ext cx="1458810" cy="467109"/>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Rectangle: Top Corners Rounded 300">
                    <a:extLst>
                      <a:ext uri="{FF2B5EF4-FFF2-40B4-BE49-F238E27FC236}">
                        <a16:creationId xmlns:a16="http://schemas.microsoft.com/office/drawing/2014/main" id="{FEBC1A72-64D2-40DA-A97B-DA6E83DF4C9A}"/>
                      </a:ext>
                    </a:extLst>
                  </p:cNvPr>
                  <p:cNvSpPr/>
                  <p:nvPr/>
                </p:nvSpPr>
                <p:spPr>
                  <a:xfrm rot="10800000">
                    <a:off x="1271264" y="4708457"/>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Rectangle: Top Corners Rounded 301">
                    <a:extLst>
                      <a:ext uri="{FF2B5EF4-FFF2-40B4-BE49-F238E27FC236}">
                        <a16:creationId xmlns:a16="http://schemas.microsoft.com/office/drawing/2014/main" id="{F0649DF4-E099-42BA-AFA0-DB68CD5F8F6C}"/>
                      </a:ext>
                    </a:extLst>
                  </p:cNvPr>
                  <p:cNvSpPr/>
                  <p:nvPr/>
                </p:nvSpPr>
                <p:spPr>
                  <a:xfrm rot="10800000">
                    <a:off x="2661429" y="4704805"/>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Freeform: Shape 302">
                    <a:extLst>
                      <a:ext uri="{FF2B5EF4-FFF2-40B4-BE49-F238E27FC236}">
                        <a16:creationId xmlns:a16="http://schemas.microsoft.com/office/drawing/2014/main" id="{F11F5B67-8FCB-4709-92A0-A6DD98FD8FAA}"/>
                      </a:ext>
                    </a:extLst>
                  </p:cNvPr>
                  <p:cNvSpPr/>
                  <p:nvPr/>
                </p:nvSpPr>
                <p:spPr>
                  <a:xfrm flipV="1">
                    <a:off x="1691073" y="4705036"/>
                    <a:ext cx="706714" cy="159612"/>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4" name="Group 303">
                    <a:extLst>
                      <a:ext uri="{FF2B5EF4-FFF2-40B4-BE49-F238E27FC236}">
                        <a16:creationId xmlns:a16="http://schemas.microsoft.com/office/drawing/2014/main" id="{FE5D2E60-2E07-4EDB-B0E0-6B23FAF33528}"/>
                      </a:ext>
                    </a:extLst>
                  </p:cNvPr>
                  <p:cNvGrpSpPr/>
                  <p:nvPr/>
                </p:nvGrpSpPr>
                <p:grpSpPr>
                  <a:xfrm>
                    <a:off x="1823553" y="4702112"/>
                    <a:ext cx="173664" cy="305465"/>
                    <a:chOff x="1923011" y="5286487"/>
                    <a:chExt cx="173664" cy="305465"/>
                  </a:xfrm>
                </p:grpSpPr>
                <p:sp>
                  <p:nvSpPr>
                    <p:cNvPr id="310" name="Rectangle: Rounded Corners 309">
                      <a:extLst>
                        <a:ext uri="{FF2B5EF4-FFF2-40B4-BE49-F238E27FC236}">
                          <a16:creationId xmlns:a16="http://schemas.microsoft.com/office/drawing/2014/main" id="{27C105DD-D244-44E0-B29B-4D20702167B6}"/>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Rectangle: Rounded Corners 310">
                      <a:extLst>
                        <a:ext uri="{FF2B5EF4-FFF2-40B4-BE49-F238E27FC236}">
                          <a16:creationId xmlns:a16="http://schemas.microsoft.com/office/drawing/2014/main" id="{A08330B8-6563-4D9C-A973-D23A2C36B6E2}"/>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Rectangle: Rounded Corners 311">
                      <a:extLst>
                        <a:ext uri="{FF2B5EF4-FFF2-40B4-BE49-F238E27FC236}">
                          <a16:creationId xmlns:a16="http://schemas.microsoft.com/office/drawing/2014/main" id="{2E7456A1-C9E5-4FFB-BA36-F3CC62BB5B17}"/>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Rectangle: Rounded Corners 312">
                      <a:extLst>
                        <a:ext uri="{FF2B5EF4-FFF2-40B4-BE49-F238E27FC236}">
                          <a16:creationId xmlns:a16="http://schemas.microsoft.com/office/drawing/2014/main" id="{07E8A39A-A6EB-478F-AD8E-59C48C0CDB47}"/>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5" name="Group 304">
                    <a:extLst>
                      <a:ext uri="{FF2B5EF4-FFF2-40B4-BE49-F238E27FC236}">
                        <a16:creationId xmlns:a16="http://schemas.microsoft.com/office/drawing/2014/main" id="{DD96EE1D-991E-4A8D-8C82-B1483514B686}"/>
                      </a:ext>
                    </a:extLst>
                  </p:cNvPr>
                  <p:cNvGrpSpPr/>
                  <p:nvPr/>
                </p:nvGrpSpPr>
                <p:grpSpPr>
                  <a:xfrm>
                    <a:off x="2096675" y="4714839"/>
                    <a:ext cx="173664" cy="305465"/>
                    <a:chOff x="1923011" y="5286487"/>
                    <a:chExt cx="173664" cy="305465"/>
                  </a:xfrm>
                </p:grpSpPr>
                <p:sp>
                  <p:nvSpPr>
                    <p:cNvPr id="306" name="Rectangle: Rounded Corners 305">
                      <a:extLst>
                        <a:ext uri="{FF2B5EF4-FFF2-40B4-BE49-F238E27FC236}">
                          <a16:creationId xmlns:a16="http://schemas.microsoft.com/office/drawing/2014/main" id="{E4D24936-3CEE-43F5-A517-D775D297A206}"/>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Rectangle: Rounded Corners 306">
                      <a:extLst>
                        <a:ext uri="{FF2B5EF4-FFF2-40B4-BE49-F238E27FC236}">
                          <a16:creationId xmlns:a16="http://schemas.microsoft.com/office/drawing/2014/main" id="{58DD1355-6D4D-474F-B79F-2B5C5957B0BE}"/>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Rectangle: Rounded Corners 307">
                      <a:extLst>
                        <a:ext uri="{FF2B5EF4-FFF2-40B4-BE49-F238E27FC236}">
                          <a16:creationId xmlns:a16="http://schemas.microsoft.com/office/drawing/2014/main" id="{0BCAF2D9-BB02-44A0-9D39-3B4B182DF59E}"/>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Rectangle: Rounded Corners 308">
                      <a:extLst>
                        <a:ext uri="{FF2B5EF4-FFF2-40B4-BE49-F238E27FC236}">
                          <a16:creationId xmlns:a16="http://schemas.microsoft.com/office/drawing/2014/main" id="{FAE820E4-F6C7-49BD-8822-F25CD69C517D}"/>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287" name="Rectangle 286">
                <a:extLst>
                  <a:ext uri="{FF2B5EF4-FFF2-40B4-BE49-F238E27FC236}">
                    <a16:creationId xmlns:a16="http://schemas.microsoft.com/office/drawing/2014/main" id="{2DC40DA4-6EC5-4608-8265-E40976C3E4A9}"/>
                  </a:ext>
                </a:extLst>
              </p:cNvPr>
              <p:cNvSpPr/>
              <p:nvPr/>
            </p:nvSpPr>
            <p:spPr>
              <a:xfrm>
                <a:off x="10324369" y="3587308"/>
                <a:ext cx="1357672" cy="439868"/>
              </a:xfrm>
              <a:prstGeom prst="rect">
                <a:avLst/>
              </a:prstGeom>
              <a:solidFill>
                <a:srgbClr val="2E2B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8" name="Group 287">
                <a:extLst>
                  <a:ext uri="{FF2B5EF4-FFF2-40B4-BE49-F238E27FC236}">
                    <a16:creationId xmlns:a16="http://schemas.microsoft.com/office/drawing/2014/main" id="{FE9A949F-3FC5-4DF0-933B-771E8E321435}"/>
                  </a:ext>
                </a:extLst>
              </p:cNvPr>
              <p:cNvGrpSpPr/>
              <p:nvPr/>
            </p:nvGrpSpPr>
            <p:grpSpPr>
              <a:xfrm>
                <a:off x="7551957" y="3514829"/>
                <a:ext cx="475790" cy="620700"/>
                <a:chOff x="2945383" y="6059313"/>
                <a:chExt cx="475790" cy="620700"/>
              </a:xfrm>
            </p:grpSpPr>
            <p:sp>
              <p:nvSpPr>
                <p:cNvPr id="293" name="Rectangle 292">
                  <a:extLst>
                    <a:ext uri="{FF2B5EF4-FFF2-40B4-BE49-F238E27FC236}">
                      <a16:creationId xmlns:a16="http://schemas.microsoft.com/office/drawing/2014/main" id="{59B2C899-E9AA-474E-9B6A-4DDE84974762}"/>
                    </a:ext>
                  </a:extLst>
                </p:cNvPr>
                <p:cNvSpPr/>
                <p:nvPr/>
              </p:nvSpPr>
              <p:spPr>
                <a:xfrm>
                  <a:off x="3101139" y="6064440"/>
                  <a:ext cx="252391" cy="56099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Freeform: Shape 293">
                  <a:extLst>
                    <a:ext uri="{FF2B5EF4-FFF2-40B4-BE49-F238E27FC236}">
                      <a16:creationId xmlns:a16="http://schemas.microsoft.com/office/drawing/2014/main" id="{6B33BAC5-96D9-4BD0-A609-348515B39FF0}"/>
                    </a:ext>
                  </a:extLst>
                </p:cNvPr>
                <p:cNvSpPr/>
                <p:nvPr/>
              </p:nvSpPr>
              <p:spPr>
                <a:xfrm>
                  <a:off x="3172795" y="6059313"/>
                  <a:ext cx="248378" cy="620700"/>
                </a:xfrm>
                <a:custGeom>
                  <a:avLst/>
                  <a:gdLst>
                    <a:gd name="connsiteX0" fmla="*/ 29004 w 286343"/>
                    <a:gd name="connsiteY0" fmla="*/ 370329 h 526947"/>
                    <a:gd name="connsiteX1" fmla="*/ 29004 w 286343"/>
                    <a:gd name="connsiteY1" fmla="*/ 495556 h 526947"/>
                    <a:gd name="connsiteX2" fmla="*/ 252260 w 286343"/>
                    <a:gd name="connsiteY2" fmla="*/ 495556 h 526947"/>
                    <a:gd name="connsiteX3" fmla="*/ 252260 w 286343"/>
                    <a:gd name="connsiteY3" fmla="*/ 370329 h 526947"/>
                    <a:gd name="connsiteX4" fmla="*/ 28287 w 286343"/>
                    <a:gd name="connsiteY4" fmla="*/ 203612 h 526947"/>
                    <a:gd name="connsiteX5" fmla="*/ 28287 w 286343"/>
                    <a:gd name="connsiteY5" fmla="*/ 328839 h 526947"/>
                    <a:gd name="connsiteX6" fmla="*/ 251543 w 286343"/>
                    <a:gd name="connsiteY6" fmla="*/ 328839 h 526947"/>
                    <a:gd name="connsiteX7" fmla="*/ 251543 w 286343"/>
                    <a:gd name="connsiteY7" fmla="*/ 203612 h 526947"/>
                    <a:gd name="connsiteX8" fmla="*/ 27570 w 286343"/>
                    <a:gd name="connsiteY8" fmla="*/ 36895 h 526947"/>
                    <a:gd name="connsiteX9" fmla="*/ 27570 w 286343"/>
                    <a:gd name="connsiteY9" fmla="*/ 162122 h 526947"/>
                    <a:gd name="connsiteX10" fmla="*/ 250826 w 286343"/>
                    <a:gd name="connsiteY10" fmla="*/ 162122 h 526947"/>
                    <a:gd name="connsiteX11" fmla="*/ 250826 w 286343"/>
                    <a:gd name="connsiteY11" fmla="*/ 36895 h 526947"/>
                    <a:gd name="connsiteX12" fmla="*/ 0 w 286343"/>
                    <a:gd name="connsiteY12" fmla="*/ 0 h 526947"/>
                    <a:gd name="connsiteX13" fmla="*/ 286343 w 286343"/>
                    <a:gd name="connsiteY13" fmla="*/ 0 h 526947"/>
                    <a:gd name="connsiteX14" fmla="*/ 286343 w 286343"/>
                    <a:gd name="connsiteY14" fmla="*/ 526947 h 526947"/>
                    <a:gd name="connsiteX15" fmla="*/ 0 w 286343"/>
                    <a:gd name="connsiteY15" fmla="*/ 526947 h 526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6343" h="526947">
                      <a:moveTo>
                        <a:pt x="29004" y="370329"/>
                      </a:moveTo>
                      <a:lnTo>
                        <a:pt x="29004" y="495556"/>
                      </a:lnTo>
                      <a:lnTo>
                        <a:pt x="252260" y="495556"/>
                      </a:lnTo>
                      <a:lnTo>
                        <a:pt x="252260" y="370329"/>
                      </a:lnTo>
                      <a:close/>
                      <a:moveTo>
                        <a:pt x="28287" y="203612"/>
                      </a:moveTo>
                      <a:lnTo>
                        <a:pt x="28287" y="328839"/>
                      </a:lnTo>
                      <a:lnTo>
                        <a:pt x="251543" y="328839"/>
                      </a:lnTo>
                      <a:lnTo>
                        <a:pt x="251543" y="203612"/>
                      </a:lnTo>
                      <a:close/>
                      <a:moveTo>
                        <a:pt x="27570" y="36895"/>
                      </a:moveTo>
                      <a:lnTo>
                        <a:pt x="27570" y="162122"/>
                      </a:lnTo>
                      <a:lnTo>
                        <a:pt x="250826" y="162122"/>
                      </a:lnTo>
                      <a:lnTo>
                        <a:pt x="250826" y="36895"/>
                      </a:lnTo>
                      <a:close/>
                      <a:moveTo>
                        <a:pt x="0" y="0"/>
                      </a:moveTo>
                      <a:lnTo>
                        <a:pt x="286343" y="0"/>
                      </a:lnTo>
                      <a:lnTo>
                        <a:pt x="286343" y="526947"/>
                      </a:lnTo>
                      <a:lnTo>
                        <a:pt x="0" y="526947"/>
                      </a:lnTo>
                      <a:close/>
                    </a:path>
                  </a:pathLst>
                </a:cu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Trapezoid 294">
                  <a:extLst>
                    <a:ext uri="{FF2B5EF4-FFF2-40B4-BE49-F238E27FC236}">
                      <a16:creationId xmlns:a16="http://schemas.microsoft.com/office/drawing/2014/main" id="{FD9648A9-B160-417E-B28B-8F74852AEB54}"/>
                    </a:ext>
                  </a:extLst>
                </p:cNvPr>
                <p:cNvSpPr/>
                <p:nvPr/>
              </p:nvSpPr>
              <p:spPr>
                <a:xfrm rot="5400000">
                  <a:off x="2875409" y="6323759"/>
                  <a:ext cx="315661" cy="175713"/>
                </a:xfrm>
                <a:prstGeom prst="trapezoi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9" name="Group 288">
                <a:extLst>
                  <a:ext uri="{FF2B5EF4-FFF2-40B4-BE49-F238E27FC236}">
                    <a16:creationId xmlns:a16="http://schemas.microsoft.com/office/drawing/2014/main" id="{D182D3BA-9423-4DC1-8A71-F0AB37105746}"/>
                  </a:ext>
                </a:extLst>
              </p:cNvPr>
              <p:cNvGrpSpPr/>
              <p:nvPr/>
            </p:nvGrpSpPr>
            <p:grpSpPr>
              <a:xfrm flipH="1">
                <a:off x="13845802" y="3522716"/>
                <a:ext cx="475790" cy="620700"/>
                <a:chOff x="2945383" y="6059313"/>
                <a:chExt cx="475790" cy="620700"/>
              </a:xfrm>
            </p:grpSpPr>
            <p:sp>
              <p:nvSpPr>
                <p:cNvPr id="290" name="Rectangle 289">
                  <a:extLst>
                    <a:ext uri="{FF2B5EF4-FFF2-40B4-BE49-F238E27FC236}">
                      <a16:creationId xmlns:a16="http://schemas.microsoft.com/office/drawing/2014/main" id="{A8F488AF-819B-443A-B245-5701DDCB45B1}"/>
                    </a:ext>
                  </a:extLst>
                </p:cNvPr>
                <p:cNvSpPr/>
                <p:nvPr/>
              </p:nvSpPr>
              <p:spPr>
                <a:xfrm>
                  <a:off x="3101139" y="6064440"/>
                  <a:ext cx="252391" cy="56099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Freeform: Shape 290">
                  <a:extLst>
                    <a:ext uri="{FF2B5EF4-FFF2-40B4-BE49-F238E27FC236}">
                      <a16:creationId xmlns:a16="http://schemas.microsoft.com/office/drawing/2014/main" id="{1C392061-3C5C-41EE-A572-3677197658F8}"/>
                    </a:ext>
                  </a:extLst>
                </p:cNvPr>
                <p:cNvSpPr/>
                <p:nvPr/>
              </p:nvSpPr>
              <p:spPr>
                <a:xfrm>
                  <a:off x="3172795" y="6059313"/>
                  <a:ext cx="248378" cy="620700"/>
                </a:xfrm>
                <a:custGeom>
                  <a:avLst/>
                  <a:gdLst>
                    <a:gd name="connsiteX0" fmla="*/ 29004 w 286343"/>
                    <a:gd name="connsiteY0" fmla="*/ 370329 h 526947"/>
                    <a:gd name="connsiteX1" fmla="*/ 29004 w 286343"/>
                    <a:gd name="connsiteY1" fmla="*/ 495556 h 526947"/>
                    <a:gd name="connsiteX2" fmla="*/ 252260 w 286343"/>
                    <a:gd name="connsiteY2" fmla="*/ 495556 h 526947"/>
                    <a:gd name="connsiteX3" fmla="*/ 252260 w 286343"/>
                    <a:gd name="connsiteY3" fmla="*/ 370329 h 526947"/>
                    <a:gd name="connsiteX4" fmla="*/ 28287 w 286343"/>
                    <a:gd name="connsiteY4" fmla="*/ 203612 h 526947"/>
                    <a:gd name="connsiteX5" fmla="*/ 28287 w 286343"/>
                    <a:gd name="connsiteY5" fmla="*/ 328839 h 526947"/>
                    <a:gd name="connsiteX6" fmla="*/ 251543 w 286343"/>
                    <a:gd name="connsiteY6" fmla="*/ 328839 h 526947"/>
                    <a:gd name="connsiteX7" fmla="*/ 251543 w 286343"/>
                    <a:gd name="connsiteY7" fmla="*/ 203612 h 526947"/>
                    <a:gd name="connsiteX8" fmla="*/ 27570 w 286343"/>
                    <a:gd name="connsiteY8" fmla="*/ 36895 h 526947"/>
                    <a:gd name="connsiteX9" fmla="*/ 27570 w 286343"/>
                    <a:gd name="connsiteY9" fmla="*/ 162122 h 526947"/>
                    <a:gd name="connsiteX10" fmla="*/ 250826 w 286343"/>
                    <a:gd name="connsiteY10" fmla="*/ 162122 h 526947"/>
                    <a:gd name="connsiteX11" fmla="*/ 250826 w 286343"/>
                    <a:gd name="connsiteY11" fmla="*/ 36895 h 526947"/>
                    <a:gd name="connsiteX12" fmla="*/ 0 w 286343"/>
                    <a:gd name="connsiteY12" fmla="*/ 0 h 526947"/>
                    <a:gd name="connsiteX13" fmla="*/ 286343 w 286343"/>
                    <a:gd name="connsiteY13" fmla="*/ 0 h 526947"/>
                    <a:gd name="connsiteX14" fmla="*/ 286343 w 286343"/>
                    <a:gd name="connsiteY14" fmla="*/ 526947 h 526947"/>
                    <a:gd name="connsiteX15" fmla="*/ 0 w 286343"/>
                    <a:gd name="connsiteY15" fmla="*/ 526947 h 526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6343" h="526947">
                      <a:moveTo>
                        <a:pt x="29004" y="370329"/>
                      </a:moveTo>
                      <a:lnTo>
                        <a:pt x="29004" y="495556"/>
                      </a:lnTo>
                      <a:lnTo>
                        <a:pt x="252260" y="495556"/>
                      </a:lnTo>
                      <a:lnTo>
                        <a:pt x="252260" y="370329"/>
                      </a:lnTo>
                      <a:close/>
                      <a:moveTo>
                        <a:pt x="28287" y="203612"/>
                      </a:moveTo>
                      <a:lnTo>
                        <a:pt x="28287" y="328839"/>
                      </a:lnTo>
                      <a:lnTo>
                        <a:pt x="251543" y="328839"/>
                      </a:lnTo>
                      <a:lnTo>
                        <a:pt x="251543" y="203612"/>
                      </a:lnTo>
                      <a:close/>
                      <a:moveTo>
                        <a:pt x="27570" y="36895"/>
                      </a:moveTo>
                      <a:lnTo>
                        <a:pt x="27570" y="162122"/>
                      </a:lnTo>
                      <a:lnTo>
                        <a:pt x="250826" y="162122"/>
                      </a:lnTo>
                      <a:lnTo>
                        <a:pt x="250826" y="36895"/>
                      </a:lnTo>
                      <a:close/>
                      <a:moveTo>
                        <a:pt x="0" y="0"/>
                      </a:moveTo>
                      <a:lnTo>
                        <a:pt x="286343" y="0"/>
                      </a:lnTo>
                      <a:lnTo>
                        <a:pt x="286343" y="526947"/>
                      </a:lnTo>
                      <a:lnTo>
                        <a:pt x="0" y="526947"/>
                      </a:lnTo>
                      <a:close/>
                    </a:path>
                  </a:pathLst>
                </a:cu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Trapezoid 291">
                  <a:extLst>
                    <a:ext uri="{FF2B5EF4-FFF2-40B4-BE49-F238E27FC236}">
                      <a16:creationId xmlns:a16="http://schemas.microsoft.com/office/drawing/2014/main" id="{63BDB20B-1CB3-47C9-92BF-D3CBB58D0790}"/>
                    </a:ext>
                  </a:extLst>
                </p:cNvPr>
                <p:cNvSpPr/>
                <p:nvPr/>
              </p:nvSpPr>
              <p:spPr>
                <a:xfrm rot="5400000">
                  <a:off x="2875409" y="6323759"/>
                  <a:ext cx="315661" cy="175713"/>
                </a:xfrm>
                <a:prstGeom prst="trapezoi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42" name="TextBox 341">
              <a:extLst>
                <a:ext uri="{FF2B5EF4-FFF2-40B4-BE49-F238E27FC236}">
                  <a16:creationId xmlns:a16="http://schemas.microsoft.com/office/drawing/2014/main" id="{5F1E1639-F48D-4D01-80D9-2058D7799887}"/>
                </a:ext>
              </a:extLst>
            </p:cNvPr>
            <p:cNvSpPr txBox="1"/>
            <p:nvPr/>
          </p:nvSpPr>
          <p:spPr>
            <a:xfrm>
              <a:off x="11897132" y="3141995"/>
              <a:ext cx="3175210" cy="523220"/>
            </a:xfrm>
            <a:prstGeom prst="rect">
              <a:avLst/>
            </a:prstGeom>
            <a:noFill/>
          </p:spPr>
          <p:txBody>
            <a:bodyPr wrap="square" rtlCol="0">
              <a:spAutoFit/>
            </a:bodyPr>
            <a:lstStyle/>
            <a:p>
              <a:pPr algn="ctr"/>
              <a:r>
                <a:rPr lang="ar-SY" sz="2800" dirty="0">
                  <a:latin typeface="Cooper Black" panose="0208090404030B020404" pitchFamily="18" charset="0"/>
                </a:rPr>
                <a:t>التنمية التعليمية</a:t>
              </a:r>
            </a:p>
          </p:txBody>
        </p:sp>
      </p:grpSp>
    </p:spTree>
    <p:extLst>
      <p:ext uri="{BB962C8B-B14F-4D97-AF65-F5344CB8AC3E}">
        <p14:creationId xmlns:p14="http://schemas.microsoft.com/office/powerpoint/2010/main" val="853982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9000" fill="hold" nodeType="clickEffect">
                                  <p:stCondLst>
                                    <p:cond delay="0"/>
                                  </p:stCondLst>
                                  <p:childTnLst>
                                    <p:animMotion origin="layout" path="M 2.29167E-6 -1.48148E-6 L -1.41901 0.00278 " pathEditMode="relative" rAng="0" ptsTypes="AA">
                                      <p:cBhvr>
                                        <p:cTn id="6" dur="20000" fill="hold"/>
                                        <p:tgtEl>
                                          <p:spTgt spid="344"/>
                                        </p:tgtEl>
                                        <p:attrNameLst>
                                          <p:attrName>ppt_x</p:attrName>
                                          <p:attrName>ppt_y</p:attrName>
                                        </p:attrNameLst>
                                      </p:cBhvr>
                                      <p:rCtr x="-70951" y="13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C7A28C4-DC2A-40B3-B132-98BC2F21256D}"/>
              </a:ext>
            </a:extLst>
          </p:cNvPr>
          <p:cNvGrpSpPr/>
          <p:nvPr/>
        </p:nvGrpSpPr>
        <p:grpSpPr>
          <a:xfrm>
            <a:off x="8787826" y="4827446"/>
            <a:ext cx="1905007" cy="1905007"/>
            <a:chOff x="8787826" y="4827446"/>
            <a:chExt cx="1905007" cy="1905007"/>
          </a:xfrm>
        </p:grpSpPr>
        <p:sp>
          <p:nvSpPr>
            <p:cNvPr id="8" name="Frame 7">
              <a:extLst>
                <a:ext uri="{FF2B5EF4-FFF2-40B4-BE49-F238E27FC236}">
                  <a16:creationId xmlns:a16="http://schemas.microsoft.com/office/drawing/2014/main" id="{F851CAA9-6228-46D3-985A-8E5A1F31969B}"/>
                </a:ext>
              </a:extLst>
            </p:cNvPr>
            <p:cNvSpPr/>
            <p:nvPr/>
          </p:nvSpPr>
          <p:spPr>
            <a:xfrm>
              <a:off x="8787826" y="4827446"/>
              <a:ext cx="1905007" cy="1905007"/>
            </a:xfrm>
            <a:prstGeom prst="frame">
              <a:avLst>
                <a:gd name="adj1" fmla="val 14797"/>
              </a:avLst>
            </a:prstGeom>
            <a:solidFill>
              <a:srgbClr val="9900CC"/>
            </a:solidFill>
            <a:ln>
              <a:noFill/>
            </a:ln>
            <a:scene3d>
              <a:camera prst="isometricOffAxis2Left"/>
              <a:lightRig rig="threePt" dir="t"/>
            </a:scene3d>
            <a:sp3d extrusionH="1143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Rectangle 10">
              <a:extLst>
                <a:ext uri="{FF2B5EF4-FFF2-40B4-BE49-F238E27FC236}">
                  <a16:creationId xmlns:a16="http://schemas.microsoft.com/office/drawing/2014/main" id="{AA2BB633-214C-4EBC-8362-58E50A6CD731}"/>
                </a:ext>
              </a:extLst>
            </p:cNvPr>
            <p:cNvSpPr/>
            <p:nvPr/>
          </p:nvSpPr>
          <p:spPr>
            <a:xfrm>
              <a:off x="9410132" y="5143435"/>
              <a:ext cx="986972" cy="1101272"/>
            </a:xfrm>
            <a:prstGeom prst="rect">
              <a:avLst/>
            </a:prstGeom>
            <a:solidFill>
              <a:schemeClr val="bg1">
                <a:lumMod val="95000"/>
              </a:schemeClr>
            </a:solidFill>
            <a:ln>
              <a:noFill/>
            </a:ln>
            <a:effectLst/>
            <a:scene3d>
              <a:camera prst="isometricOffAxis2Lef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descr="Head with gears">
              <a:extLst>
                <a:ext uri="{FF2B5EF4-FFF2-40B4-BE49-F238E27FC236}">
                  <a16:creationId xmlns:a16="http://schemas.microsoft.com/office/drawing/2014/main" id="{C41D6AEB-8DBB-4066-9D01-C2AD8FD6B46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530961" y="5412625"/>
              <a:ext cx="640080" cy="640080"/>
            </a:xfrm>
            <a:prstGeom prst="rect">
              <a:avLst/>
            </a:prstGeom>
            <a:scene3d>
              <a:camera prst="isometricOffAxis2Left"/>
              <a:lightRig rig="threePt" dir="t"/>
            </a:scene3d>
          </p:spPr>
        </p:pic>
      </p:grpSp>
      <p:sp>
        <p:nvSpPr>
          <p:cNvPr id="18" name="TextBox 17">
            <a:extLst>
              <a:ext uri="{FF2B5EF4-FFF2-40B4-BE49-F238E27FC236}">
                <a16:creationId xmlns:a16="http://schemas.microsoft.com/office/drawing/2014/main" id="{1CCA3FD4-4C1C-4525-AE8F-FE90ABF7E611}"/>
              </a:ext>
            </a:extLst>
          </p:cNvPr>
          <p:cNvSpPr txBox="1"/>
          <p:nvPr/>
        </p:nvSpPr>
        <p:spPr>
          <a:xfrm>
            <a:off x="5800493" y="1803212"/>
            <a:ext cx="2987333" cy="369332"/>
          </a:xfrm>
          <a:prstGeom prst="rect">
            <a:avLst/>
          </a:prstGeom>
          <a:noFill/>
        </p:spPr>
        <p:txBody>
          <a:bodyPr wrap="square" rtlCol="0">
            <a:spAutoFit/>
          </a:bodyPr>
          <a:lstStyle/>
          <a:p>
            <a:pPr algn="r"/>
            <a:r>
              <a:rPr lang="ar-SY" b="1" dirty="0">
                <a:solidFill>
                  <a:srgbClr val="FF9900"/>
                </a:solidFill>
                <a:latin typeface="Century Gothic" panose="020B0502020202020204" pitchFamily="34" charset="0"/>
              </a:rPr>
              <a:t>التنمية التعليمية :</a:t>
            </a:r>
            <a:endParaRPr lang="en-US" b="1" dirty="0">
              <a:solidFill>
                <a:srgbClr val="FF9900"/>
              </a:solidFill>
              <a:latin typeface="Century Gothic" panose="020B0502020202020204" pitchFamily="34" charset="0"/>
            </a:endParaRPr>
          </a:p>
        </p:txBody>
      </p:sp>
      <p:sp>
        <p:nvSpPr>
          <p:cNvPr id="19" name="TextBox 18">
            <a:extLst>
              <a:ext uri="{FF2B5EF4-FFF2-40B4-BE49-F238E27FC236}">
                <a16:creationId xmlns:a16="http://schemas.microsoft.com/office/drawing/2014/main" id="{AB96FEDA-B927-4D92-89D5-75761265E707}"/>
              </a:ext>
            </a:extLst>
          </p:cNvPr>
          <p:cNvSpPr txBox="1"/>
          <p:nvPr/>
        </p:nvSpPr>
        <p:spPr>
          <a:xfrm>
            <a:off x="655023" y="1760499"/>
            <a:ext cx="5709223" cy="646331"/>
          </a:xfrm>
          <a:prstGeom prst="rect">
            <a:avLst/>
          </a:prstGeom>
          <a:noFill/>
        </p:spPr>
        <p:txBody>
          <a:bodyPr wrap="square" rtlCol="0">
            <a:spAutoFit/>
          </a:bodyPr>
          <a:lstStyle/>
          <a:p>
            <a:pPr algn="r"/>
            <a:r>
              <a:rPr lang="ar-SY" dirty="0">
                <a:latin typeface="Century Gothic" panose="020B0502020202020204" pitchFamily="34" charset="0"/>
              </a:rPr>
              <a:t>أدركت حكومة وطني المملكة العربية السعودية آثار الأُمِّيَّة في تأخر الأمم وانتشار الفوضى، فسعت إلى نشر التعليم وإنشاء مؤسساته </a:t>
            </a:r>
          </a:p>
        </p:txBody>
      </p:sp>
      <p:sp>
        <p:nvSpPr>
          <p:cNvPr id="20" name="TextBox 19">
            <a:extLst>
              <a:ext uri="{FF2B5EF4-FFF2-40B4-BE49-F238E27FC236}">
                <a16:creationId xmlns:a16="http://schemas.microsoft.com/office/drawing/2014/main" id="{C72BD120-1237-412F-B5C8-FD3E5C55624C}"/>
              </a:ext>
            </a:extLst>
          </p:cNvPr>
          <p:cNvSpPr txBox="1"/>
          <p:nvPr/>
        </p:nvSpPr>
        <p:spPr>
          <a:xfrm>
            <a:off x="6162675" y="3547150"/>
            <a:ext cx="2714625" cy="369332"/>
          </a:xfrm>
          <a:prstGeom prst="rect">
            <a:avLst/>
          </a:prstGeom>
          <a:noFill/>
        </p:spPr>
        <p:txBody>
          <a:bodyPr wrap="square" rtlCol="0">
            <a:spAutoFit/>
          </a:bodyPr>
          <a:lstStyle/>
          <a:p>
            <a:pPr algn="r"/>
            <a:r>
              <a:rPr lang="ar-SY" b="1" dirty="0">
                <a:solidFill>
                  <a:srgbClr val="33CCFF"/>
                </a:solidFill>
                <a:latin typeface="Century Gothic" panose="020B0502020202020204" pitchFamily="34" charset="0"/>
              </a:rPr>
              <a:t>التنمية التعليمية :</a:t>
            </a:r>
          </a:p>
        </p:txBody>
      </p:sp>
      <p:sp>
        <p:nvSpPr>
          <p:cNvPr id="21" name="TextBox 20">
            <a:extLst>
              <a:ext uri="{FF2B5EF4-FFF2-40B4-BE49-F238E27FC236}">
                <a16:creationId xmlns:a16="http://schemas.microsoft.com/office/drawing/2014/main" id="{C45B251C-D149-4081-842A-8B8570BBE91C}"/>
              </a:ext>
            </a:extLst>
          </p:cNvPr>
          <p:cNvSpPr txBox="1"/>
          <p:nvPr/>
        </p:nvSpPr>
        <p:spPr>
          <a:xfrm>
            <a:off x="655023" y="3504028"/>
            <a:ext cx="5709223" cy="1200329"/>
          </a:xfrm>
          <a:prstGeom prst="rect">
            <a:avLst/>
          </a:prstGeom>
          <a:noFill/>
        </p:spPr>
        <p:txBody>
          <a:bodyPr wrap="square" rtlCol="0">
            <a:spAutoFit/>
          </a:bodyPr>
          <a:lstStyle/>
          <a:p>
            <a:pPr algn="r"/>
            <a:r>
              <a:rPr lang="ar-SY" dirty="0">
                <a:latin typeface="Century Gothic" panose="020B0502020202020204" pitchFamily="34" charset="0"/>
              </a:rPr>
              <a:t>فكان الملك عبدالعزيز رحمه الله يرسل العلماء  الى  بعض المناطق والمدن والقرى للتعليم، ثم شرع في إدخال التعليم النظامي المجاني بفتح المدارس في مناطق الوطن لتعليم المواطنين وتثقيفهم، ومحاولة القضاء على الأمية التي كانت سائدة آنذاك.</a:t>
            </a:r>
            <a:endParaRPr lang="en-US" dirty="0">
              <a:latin typeface="Century Gothic" panose="020B0502020202020204" pitchFamily="34" charset="0"/>
            </a:endParaRPr>
          </a:p>
        </p:txBody>
      </p:sp>
      <p:sp>
        <p:nvSpPr>
          <p:cNvPr id="22" name="TextBox 21">
            <a:extLst>
              <a:ext uri="{FF2B5EF4-FFF2-40B4-BE49-F238E27FC236}">
                <a16:creationId xmlns:a16="http://schemas.microsoft.com/office/drawing/2014/main" id="{CB20D5B9-EF7F-4084-B913-E7D025B8A8C7}"/>
              </a:ext>
            </a:extLst>
          </p:cNvPr>
          <p:cNvSpPr txBox="1"/>
          <p:nvPr/>
        </p:nvSpPr>
        <p:spPr>
          <a:xfrm>
            <a:off x="6096000" y="5315629"/>
            <a:ext cx="2726889" cy="369332"/>
          </a:xfrm>
          <a:prstGeom prst="rect">
            <a:avLst/>
          </a:prstGeom>
          <a:noFill/>
        </p:spPr>
        <p:txBody>
          <a:bodyPr wrap="square" rtlCol="0">
            <a:spAutoFit/>
          </a:bodyPr>
          <a:lstStyle/>
          <a:p>
            <a:pPr algn="r"/>
            <a:r>
              <a:rPr lang="ar-SY" b="1" dirty="0">
                <a:solidFill>
                  <a:srgbClr val="9900CC"/>
                </a:solidFill>
                <a:latin typeface="Century Gothic" panose="020B0502020202020204" pitchFamily="34" charset="0"/>
              </a:rPr>
              <a:t>التنمية التعليمية :</a:t>
            </a:r>
            <a:endParaRPr lang="en-US" b="1" dirty="0">
              <a:solidFill>
                <a:srgbClr val="9900CC"/>
              </a:solidFill>
              <a:latin typeface="Century Gothic" panose="020B0502020202020204" pitchFamily="34" charset="0"/>
            </a:endParaRPr>
          </a:p>
        </p:txBody>
      </p:sp>
      <p:sp>
        <p:nvSpPr>
          <p:cNvPr id="23" name="TextBox 22">
            <a:extLst>
              <a:ext uri="{FF2B5EF4-FFF2-40B4-BE49-F238E27FC236}">
                <a16:creationId xmlns:a16="http://schemas.microsoft.com/office/drawing/2014/main" id="{BBF4782B-4378-4155-940C-C191C8766443}"/>
              </a:ext>
            </a:extLst>
          </p:cNvPr>
          <p:cNvSpPr txBox="1"/>
          <p:nvPr/>
        </p:nvSpPr>
        <p:spPr>
          <a:xfrm>
            <a:off x="427903" y="4992464"/>
            <a:ext cx="5936343" cy="1200329"/>
          </a:xfrm>
          <a:prstGeom prst="rect">
            <a:avLst/>
          </a:prstGeom>
          <a:noFill/>
        </p:spPr>
        <p:txBody>
          <a:bodyPr wrap="square" rtlCol="0">
            <a:spAutoFit/>
          </a:bodyPr>
          <a:lstStyle/>
          <a:p>
            <a:pPr algn="r"/>
            <a:r>
              <a:rPr lang="ar-SY" dirty="0">
                <a:latin typeface="Century Gothic" panose="020B0502020202020204" pitchFamily="34" charset="0"/>
              </a:rPr>
              <a:t>وقد تواصلت الجهود في سبيل تطور التعليم في بلادنا، فانتشرت مدارس التعليم الابتدائي والمتوسط والثانوي للبنين والبنات في المدن والقرى، ثم افتتحت الجامعات التي تضم أعداداً كبيرة من الكليات ذات التخصصات المتنوعة، وتُخرِّج أعداداً من حَمَلة البكالوريوس والماجستير والدكتوراه</a:t>
            </a:r>
            <a:endParaRPr lang="en-US" dirty="0">
              <a:latin typeface="Century Gothic" panose="020B0502020202020204" pitchFamily="34" charset="0"/>
            </a:endParaRPr>
          </a:p>
        </p:txBody>
      </p:sp>
      <p:cxnSp>
        <p:nvCxnSpPr>
          <p:cNvPr id="25" name="Straight Arrow Connector 24">
            <a:extLst>
              <a:ext uri="{FF2B5EF4-FFF2-40B4-BE49-F238E27FC236}">
                <a16:creationId xmlns:a16="http://schemas.microsoft.com/office/drawing/2014/main" id="{7236FBB6-A4FC-4544-AA7E-6247BF07CF75}"/>
              </a:ext>
            </a:extLst>
          </p:cNvPr>
          <p:cNvCxnSpPr>
            <a:cxnSpLocks/>
          </p:cNvCxnSpPr>
          <p:nvPr/>
        </p:nvCxnSpPr>
        <p:spPr>
          <a:xfrm flipH="1">
            <a:off x="6530678" y="2158904"/>
            <a:ext cx="2257148" cy="0"/>
          </a:xfrm>
          <a:prstGeom prst="straightConnector1">
            <a:avLst/>
          </a:prstGeom>
          <a:ln>
            <a:solidFill>
              <a:srgbClr val="FF99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B38FD9BF-2A3A-443A-83CA-4A679E6E1689}"/>
              </a:ext>
            </a:extLst>
          </p:cNvPr>
          <p:cNvCxnSpPr>
            <a:cxnSpLocks/>
          </p:cNvCxnSpPr>
          <p:nvPr/>
        </p:nvCxnSpPr>
        <p:spPr>
          <a:xfrm flipH="1">
            <a:off x="6530678" y="3875654"/>
            <a:ext cx="2257148" cy="0"/>
          </a:xfrm>
          <a:prstGeom prst="straightConnector1">
            <a:avLst/>
          </a:prstGeom>
          <a:ln>
            <a:solidFill>
              <a:srgbClr val="33CCFF"/>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AA6D044F-F777-428C-AB36-2C7378A58283}"/>
              </a:ext>
            </a:extLst>
          </p:cNvPr>
          <p:cNvCxnSpPr>
            <a:cxnSpLocks/>
          </p:cNvCxnSpPr>
          <p:nvPr/>
        </p:nvCxnSpPr>
        <p:spPr>
          <a:xfrm flipH="1">
            <a:off x="6530678" y="5685722"/>
            <a:ext cx="2257148" cy="0"/>
          </a:xfrm>
          <a:prstGeom prst="straightConnector1">
            <a:avLst/>
          </a:prstGeom>
          <a:ln>
            <a:solidFill>
              <a:srgbClr val="9900CC"/>
            </a:solidFill>
            <a:tailEnd type="triangle"/>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D6C46D03-C357-4DE3-862A-D1357C985C1B}"/>
              </a:ext>
            </a:extLst>
          </p:cNvPr>
          <p:cNvGrpSpPr/>
          <p:nvPr/>
        </p:nvGrpSpPr>
        <p:grpSpPr>
          <a:xfrm>
            <a:off x="8417715" y="2850074"/>
            <a:ext cx="1763485" cy="1763485"/>
            <a:chOff x="8417715" y="2850074"/>
            <a:chExt cx="1763485" cy="1763485"/>
          </a:xfrm>
        </p:grpSpPr>
        <p:sp>
          <p:nvSpPr>
            <p:cNvPr id="6" name="Frame 5">
              <a:extLst>
                <a:ext uri="{FF2B5EF4-FFF2-40B4-BE49-F238E27FC236}">
                  <a16:creationId xmlns:a16="http://schemas.microsoft.com/office/drawing/2014/main" id="{3C41DED4-FC13-4971-A445-8A4EFB6A1617}"/>
                </a:ext>
              </a:extLst>
            </p:cNvPr>
            <p:cNvSpPr/>
            <p:nvPr/>
          </p:nvSpPr>
          <p:spPr>
            <a:xfrm>
              <a:off x="8417715" y="2850074"/>
              <a:ext cx="1763485" cy="1763485"/>
            </a:xfrm>
            <a:prstGeom prst="frame">
              <a:avLst>
                <a:gd name="adj1" fmla="val 14797"/>
              </a:avLst>
            </a:prstGeom>
            <a:solidFill>
              <a:srgbClr val="33CCFF"/>
            </a:solidFill>
            <a:ln>
              <a:noFill/>
            </a:ln>
            <a:scene3d>
              <a:camera prst="isometricOffAxis1Left"/>
              <a:lightRig rig="threePt" dir="t"/>
            </a:scene3d>
            <a:sp3d extrusionH="1143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Rectangle 9">
              <a:extLst>
                <a:ext uri="{FF2B5EF4-FFF2-40B4-BE49-F238E27FC236}">
                  <a16:creationId xmlns:a16="http://schemas.microsoft.com/office/drawing/2014/main" id="{B23941E4-D955-45AB-BDB8-30EE2932D449}"/>
                </a:ext>
              </a:extLst>
            </p:cNvPr>
            <p:cNvSpPr/>
            <p:nvPr/>
          </p:nvSpPr>
          <p:spPr>
            <a:xfrm>
              <a:off x="8678875" y="3117124"/>
              <a:ext cx="1232036" cy="1229363"/>
            </a:xfrm>
            <a:prstGeom prst="rect">
              <a:avLst/>
            </a:prstGeom>
            <a:solidFill>
              <a:schemeClr val="bg1">
                <a:lumMod val="95000"/>
              </a:schemeClr>
            </a:solidFill>
            <a:ln>
              <a:noFill/>
            </a:ln>
            <a:effectLst/>
            <a:scene3d>
              <a:camera prst="isometricOffAxis1Lef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Graphic 14" descr="Presentation with pie chart">
              <a:extLst>
                <a:ext uri="{FF2B5EF4-FFF2-40B4-BE49-F238E27FC236}">
                  <a16:creationId xmlns:a16="http://schemas.microsoft.com/office/drawing/2014/main" id="{1A2E6B73-2A70-4F37-82AF-5172C954C7FB}"/>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968503" y="3504028"/>
              <a:ext cx="640080" cy="640080"/>
            </a:xfrm>
            <a:prstGeom prst="rect">
              <a:avLst/>
            </a:prstGeom>
            <a:scene3d>
              <a:camera prst="isometricOffAxis1Left"/>
              <a:lightRig rig="threePt" dir="t"/>
            </a:scene3d>
          </p:spPr>
        </p:pic>
      </p:grpSp>
      <p:grpSp>
        <p:nvGrpSpPr>
          <p:cNvPr id="2" name="Group 1">
            <a:extLst>
              <a:ext uri="{FF2B5EF4-FFF2-40B4-BE49-F238E27FC236}">
                <a16:creationId xmlns:a16="http://schemas.microsoft.com/office/drawing/2014/main" id="{29BA398D-206E-40B1-BB46-14B90BDEFFBD}"/>
              </a:ext>
            </a:extLst>
          </p:cNvPr>
          <p:cNvGrpSpPr/>
          <p:nvPr/>
        </p:nvGrpSpPr>
        <p:grpSpPr>
          <a:xfrm>
            <a:off x="8787826" y="1151260"/>
            <a:ext cx="1763485" cy="1763485"/>
            <a:chOff x="8787826" y="1151260"/>
            <a:chExt cx="1763485" cy="1763485"/>
          </a:xfrm>
        </p:grpSpPr>
        <p:sp>
          <p:nvSpPr>
            <p:cNvPr id="5" name="Frame 4">
              <a:extLst>
                <a:ext uri="{FF2B5EF4-FFF2-40B4-BE49-F238E27FC236}">
                  <a16:creationId xmlns:a16="http://schemas.microsoft.com/office/drawing/2014/main" id="{7A3644DF-E6C8-4304-BE91-06A0F31E0384}"/>
                </a:ext>
              </a:extLst>
            </p:cNvPr>
            <p:cNvSpPr/>
            <p:nvPr/>
          </p:nvSpPr>
          <p:spPr>
            <a:xfrm>
              <a:off x="8787826" y="1151260"/>
              <a:ext cx="1763485" cy="1763485"/>
            </a:xfrm>
            <a:prstGeom prst="frame">
              <a:avLst>
                <a:gd name="adj1" fmla="val 14797"/>
              </a:avLst>
            </a:prstGeom>
            <a:solidFill>
              <a:srgbClr val="FF9900"/>
            </a:solidFill>
            <a:ln>
              <a:noFill/>
            </a:ln>
            <a:scene3d>
              <a:camera prst="isometricOffAxis2Left"/>
              <a:lightRig rig="threePt" dir="t"/>
            </a:scene3d>
            <a:sp3d extrusionH="1143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Rectangle 8">
              <a:extLst>
                <a:ext uri="{FF2B5EF4-FFF2-40B4-BE49-F238E27FC236}">
                  <a16:creationId xmlns:a16="http://schemas.microsoft.com/office/drawing/2014/main" id="{55F46122-0DBC-4741-A1A5-B97C0B3ED2D1}"/>
                </a:ext>
              </a:extLst>
            </p:cNvPr>
            <p:cNvSpPr/>
            <p:nvPr/>
          </p:nvSpPr>
          <p:spPr>
            <a:xfrm>
              <a:off x="9280405" y="1437242"/>
              <a:ext cx="986972" cy="1101272"/>
            </a:xfrm>
            <a:prstGeom prst="rect">
              <a:avLst/>
            </a:prstGeom>
            <a:solidFill>
              <a:schemeClr val="bg1">
                <a:lumMod val="95000"/>
              </a:schemeClr>
            </a:solidFill>
            <a:ln>
              <a:noFill/>
            </a:ln>
            <a:effectLst/>
            <a:scene3d>
              <a:camera prst="isometricOffAxis2Lef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Graphic 12" descr="Bullseye">
              <a:extLst>
                <a:ext uri="{FF2B5EF4-FFF2-40B4-BE49-F238E27FC236}">
                  <a16:creationId xmlns:a16="http://schemas.microsoft.com/office/drawing/2014/main" id="{886DF49D-724C-4249-8131-2D71C9A73538}"/>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442151" y="1711848"/>
              <a:ext cx="640080" cy="640080"/>
            </a:xfrm>
            <a:prstGeom prst="rect">
              <a:avLst/>
            </a:prstGeom>
            <a:scene3d>
              <a:camera prst="isometricOffAxis2Left"/>
              <a:lightRig rig="threePt" dir="t"/>
            </a:scene3d>
          </p:spPr>
        </p:pic>
      </p:grpSp>
      <p:sp>
        <p:nvSpPr>
          <p:cNvPr id="43" name="Rectangle 4">
            <a:extLst>
              <a:ext uri="{FF2B5EF4-FFF2-40B4-BE49-F238E27FC236}">
                <a16:creationId xmlns:a16="http://schemas.microsoft.com/office/drawing/2014/main" id="{53A4D272-4D2B-4890-B13F-527A33FDCC57}"/>
              </a:ext>
            </a:extLst>
          </p:cNvPr>
          <p:cNvSpPr/>
          <p:nvPr/>
        </p:nvSpPr>
        <p:spPr>
          <a:xfrm>
            <a:off x="-472430" y="0"/>
            <a:ext cx="900333" cy="6857999"/>
          </a:xfrm>
          <a:prstGeom prst="rect">
            <a:avLst/>
          </a:prstGeom>
          <a:solidFill>
            <a:srgbClr val="242424"/>
          </a:solidFill>
          <a:ln>
            <a:noFill/>
          </a:ln>
          <a:effectLst>
            <a:outerShdw blurRad="101600" dist="165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مجموعة 43"/>
          <p:cNvGrpSpPr/>
          <p:nvPr/>
        </p:nvGrpSpPr>
        <p:grpSpPr>
          <a:xfrm>
            <a:off x="338813" y="22303"/>
            <a:ext cx="8201466" cy="1128959"/>
            <a:chOff x="338813" y="22303"/>
            <a:chExt cx="8201466" cy="1128959"/>
          </a:xfrm>
        </p:grpSpPr>
        <p:grpSp>
          <p:nvGrpSpPr>
            <p:cNvPr id="45" name="مجموعة 44"/>
            <p:cNvGrpSpPr/>
            <p:nvPr/>
          </p:nvGrpSpPr>
          <p:grpSpPr>
            <a:xfrm>
              <a:off x="338813" y="22303"/>
              <a:ext cx="1704537" cy="1128957"/>
              <a:chOff x="338813" y="22303"/>
              <a:chExt cx="1704537" cy="1128957"/>
            </a:xfrm>
          </p:grpSpPr>
          <p:sp>
            <p:nvSpPr>
              <p:cNvPr id="56" name="Rectangle: Top Corners Rounded 29">
                <a:extLst>
                  <a:ext uri="{FF2B5EF4-FFF2-40B4-BE49-F238E27FC236}">
                    <a16:creationId xmlns:a16="http://schemas.microsoft.com/office/drawing/2014/main" id="{631B49C5-0FBE-4201-9055-096469E92B96}"/>
                  </a:ext>
                </a:extLst>
              </p:cNvPr>
              <p:cNvSpPr/>
              <p:nvPr/>
            </p:nvSpPr>
            <p:spPr>
              <a:xfrm rot="5400000">
                <a:off x="626603" y="-265487"/>
                <a:ext cx="1128957" cy="1704537"/>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37">
                <a:extLst>
                  <a:ext uri="{FF2B5EF4-FFF2-40B4-BE49-F238E27FC236}">
                    <a16:creationId xmlns:a16="http://schemas.microsoft.com/office/drawing/2014/main" id="{76D10162-9574-43DF-BF02-F3BAB5FBC542}"/>
                  </a:ext>
                </a:extLst>
              </p:cNvPr>
              <p:cNvSpPr txBox="1"/>
              <p:nvPr/>
            </p:nvSpPr>
            <p:spPr>
              <a:xfrm flipH="1">
                <a:off x="746600" y="84303"/>
                <a:ext cx="839724" cy="830997"/>
              </a:xfrm>
              <a:prstGeom prst="rect">
                <a:avLst/>
              </a:prstGeom>
              <a:noFill/>
            </p:spPr>
            <p:txBody>
              <a:bodyPr wrap="square" rtlCol="0">
                <a:spAutoFit/>
              </a:bodyPr>
              <a:lstStyle/>
              <a:p>
                <a:pPr algn="ctr"/>
                <a:r>
                  <a:rPr lang="ar-SY" sz="2400" b="1" dirty="0">
                    <a:latin typeface="Century Gothic" panose="020B0502020202020204" pitchFamily="34" charset="0"/>
                  </a:rPr>
                  <a:t>الوحدة </a:t>
                </a:r>
              </a:p>
              <a:p>
                <a:pPr algn="ctr"/>
                <a:r>
                  <a:rPr lang="ar-SY" sz="2400" b="1" dirty="0">
                    <a:latin typeface="Century Gothic" panose="020B0502020202020204" pitchFamily="34" charset="0"/>
                  </a:rPr>
                  <a:t>9</a:t>
                </a:r>
                <a:endParaRPr lang="en-US" sz="2400" b="1" dirty="0">
                  <a:latin typeface="Century Gothic" panose="020B0502020202020204" pitchFamily="34" charset="0"/>
                </a:endParaRPr>
              </a:p>
            </p:txBody>
          </p:sp>
        </p:grpSp>
        <p:grpSp>
          <p:nvGrpSpPr>
            <p:cNvPr id="46" name="مجموعة 45"/>
            <p:cNvGrpSpPr/>
            <p:nvPr/>
          </p:nvGrpSpPr>
          <p:grpSpPr>
            <a:xfrm>
              <a:off x="2350491" y="22303"/>
              <a:ext cx="6189788" cy="1128959"/>
              <a:chOff x="2350491" y="22303"/>
              <a:chExt cx="6189788" cy="1128959"/>
            </a:xfrm>
          </p:grpSpPr>
          <p:sp>
            <p:nvSpPr>
              <p:cNvPr id="51" name="Rectangle: Top Corners Rounded 30">
                <a:extLst>
                  <a:ext uri="{FF2B5EF4-FFF2-40B4-BE49-F238E27FC236}">
                    <a16:creationId xmlns:a16="http://schemas.microsoft.com/office/drawing/2014/main" id="{1615A45F-6CC8-48D9-B779-27E337B16F12}"/>
                  </a:ext>
                </a:extLst>
              </p:cNvPr>
              <p:cNvSpPr/>
              <p:nvPr/>
            </p:nvSpPr>
            <p:spPr>
              <a:xfrm rot="16200000" flipH="1">
                <a:off x="4880905" y="-2508111"/>
                <a:ext cx="1128959" cy="6189788"/>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2" name="Graphic 2" descr="Thought bubble">
                <a:extLst>
                  <a:ext uri="{FF2B5EF4-FFF2-40B4-BE49-F238E27FC236}">
                    <a16:creationId xmlns:a16="http://schemas.microsoft.com/office/drawing/2014/main" id="{1BC5C56D-BC9C-4A5D-9ACC-9B354DB22762}"/>
                  </a:ext>
                </a:extLst>
              </p:cNvPr>
              <p:cNvPicPr>
                <a:picLocks/>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flipH="1">
                <a:off x="2771001" y="356747"/>
                <a:ext cx="640080" cy="640080"/>
              </a:xfrm>
              <a:prstGeom prst="rect">
                <a:avLst/>
              </a:prstGeom>
            </p:spPr>
          </p:pic>
          <p:grpSp>
            <p:nvGrpSpPr>
              <p:cNvPr id="53" name="Group 52">
                <a:extLst>
                  <a:ext uri="{FF2B5EF4-FFF2-40B4-BE49-F238E27FC236}">
                    <a16:creationId xmlns:a16="http://schemas.microsoft.com/office/drawing/2014/main" id="{27984296-FF80-419E-8703-5280B5AB1741}"/>
                  </a:ext>
                </a:extLst>
              </p:cNvPr>
              <p:cNvGrpSpPr/>
              <p:nvPr/>
            </p:nvGrpSpPr>
            <p:grpSpPr>
              <a:xfrm>
                <a:off x="3380210" y="165530"/>
                <a:ext cx="5116090" cy="912112"/>
                <a:chOff x="5162561" y="1484950"/>
                <a:chExt cx="5116090" cy="912112"/>
              </a:xfrm>
            </p:grpSpPr>
            <p:sp>
              <p:nvSpPr>
                <p:cNvPr id="54" name="TextBox 53">
                  <a:extLst>
                    <a:ext uri="{FF2B5EF4-FFF2-40B4-BE49-F238E27FC236}">
                      <a16:creationId xmlns:a16="http://schemas.microsoft.com/office/drawing/2014/main" id="{701AC4C7-0CAE-4E74-837A-DAAF1873AD88}"/>
                    </a:ext>
                  </a:extLst>
                </p:cNvPr>
                <p:cNvSpPr txBox="1"/>
                <p:nvPr/>
              </p:nvSpPr>
              <p:spPr>
                <a:xfrm>
                  <a:off x="7737497" y="1484950"/>
                  <a:ext cx="2541154" cy="369332"/>
                </a:xfrm>
                <a:prstGeom prst="rect">
                  <a:avLst/>
                </a:prstGeom>
                <a:noFill/>
              </p:spPr>
              <p:txBody>
                <a:bodyPr wrap="square" rtlCol="0">
                  <a:spAutoFit/>
                </a:bodyPr>
                <a:lstStyle/>
                <a:p>
                  <a:pPr algn="r"/>
                  <a:r>
                    <a:rPr lang="ar-SY" b="1" dirty="0">
                      <a:latin typeface="Century Gothic" panose="020B0502020202020204" pitchFamily="34" charset="0"/>
                    </a:rPr>
                    <a:t>الدرس التاسع عشر </a:t>
                  </a:r>
                  <a:endParaRPr lang="en-US" b="1" dirty="0">
                    <a:latin typeface="Century Gothic" panose="020B0502020202020204" pitchFamily="34" charset="0"/>
                  </a:endParaRPr>
                </a:p>
              </p:txBody>
            </p:sp>
            <p:sp>
              <p:nvSpPr>
                <p:cNvPr id="55" name="TextBox 54">
                  <a:extLst>
                    <a:ext uri="{FF2B5EF4-FFF2-40B4-BE49-F238E27FC236}">
                      <a16:creationId xmlns:a16="http://schemas.microsoft.com/office/drawing/2014/main" id="{77083AD1-19E7-47DD-AD18-FA3E1ABEF6F5}"/>
                    </a:ext>
                  </a:extLst>
                </p:cNvPr>
                <p:cNvSpPr txBox="1"/>
                <p:nvPr/>
              </p:nvSpPr>
              <p:spPr>
                <a:xfrm>
                  <a:off x="5162561" y="1812287"/>
                  <a:ext cx="5116090" cy="584775"/>
                </a:xfrm>
                <a:prstGeom prst="rect">
                  <a:avLst/>
                </a:prstGeom>
                <a:noFill/>
              </p:spPr>
              <p:txBody>
                <a:bodyPr wrap="square" rtlCol="0">
                  <a:spAutoFit/>
                </a:bodyPr>
                <a:lstStyle/>
                <a:p>
                  <a:pPr algn="r"/>
                  <a:r>
                    <a:rPr lang="ar-SY" sz="3200" dirty="0">
                      <a:latin typeface="Century Gothic" panose="020B0502020202020204" pitchFamily="34" charset="0"/>
                    </a:rPr>
                    <a:t>التنمية التعليمية </a:t>
                  </a:r>
                  <a:endParaRPr lang="en-US" sz="3200" dirty="0">
                    <a:latin typeface="Century Gothic" panose="020B0502020202020204" pitchFamily="34" charset="0"/>
                  </a:endParaRPr>
                </a:p>
              </p:txBody>
            </p:sp>
          </p:grpSp>
        </p:grpSp>
        <p:grpSp>
          <p:nvGrpSpPr>
            <p:cNvPr id="47" name="Group 31">
              <a:extLst>
                <a:ext uri="{FF2B5EF4-FFF2-40B4-BE49-F238E27FC236}">
                  <a16:creationId xmlns:a16="http://schemas.microsoft.com/office/drawing/2014/main" id="{558FC709-40A8-4347-9BA6-97072B4914BD}"/>
                </a:ext>
              </a:extLst>
            </p:cNvPr>
            <p:cNvGrpSpPr/>
            <p:nvPr/>
          </p:nvGrpSpPr>
          <p:grpSpPr>
            <a:xfrm flipH="1">
              <a:off x="1665860" y="455392"/>
              <a:ext cx="1074076" cy="327224"/>
              <a:chOff x="3454205" y="1667025"/>
              <a:chExt cx="1074076" cy="239151"/>
            </a:xfrm>
          </p:grpSpPr>
          <p:sp>
            <p:nvSpPr>
              <p:cNvPr id="48" name="Oval 32">
                <a:extLst>
                  <a:ext uri="{FF2B5EF4-FFF2-40B4-BE49-F238E27FC236}">
                    <a16:creationId xmlns:a16="http://schemas.microsoft.com/office/drawing/2014/main" id="{5BEA08B9-E1AA-45E6-B4A0-E998EFD2A2A9}"/>
                  </a:ext>
                </a:extLst>
              </p:cNvPr>
              <p:cNvSpPr/>
              <p:nvPr/>
            </p:nvSpPr>
            <p:spPr>
              <a:xfrm>
                <a:off x="3454205" y="1667025"/>
                <a:ext cx="329184" cy="239151"/>
              </a:xfrm>
              <a:prstGeom prst="ellipse">
                <a:avLst/>
              </a:prstGeom>
              <a:solidFill>
                <a:srgbClr val="242424"/>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33">
                <a:extLst>
                  <a:ext uri="{FF2B5EF4-FFF2-40B4-BE49-F238E27FC236}">
                    <a16:creationId xmlns:a16="http://schemas.microsoft.com/office/drawing/2014/main" id="{9B9975C1-C883-4A1D-B21C-3FD74A13B06D}"/>
                  </a:ext>
                </a:extLst>
              </p:cNvPr>
              <p:cNvSpPr/>
              <p:nvPr/>
            </p:nvSpPr>
            <p:spPr>
              <a:xfrm>
                <a:off x="4199097" y="1667025"/>
                <a:ext cx="329184" cy="239151"/>
              </a:xfrm>
              <a:prstGeom prst="ellipse">
                <a:avLst/>
              </a:prstGeom>
              <a:solidFill>
                <a:srgbClr val="242424"/>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lowchart: Terminator 34">
                <a:extLst>
                  <a:ext uri="{FF2B5EF4-FFF2-40B4-BE49-F238E27FC236}">
                    <a16:creationId xmlns:a16="http://schemas.microsoft.com/office/drawing/2014/main" id="{84E51706-921F-43BA-B6DC-29748803BC71}"/>
                  </a:ext>
                </a:extLst>
              </p:cNvPr>
              <p:cNvSpPr/>
              <p:nvPr/>
            </p:nvSpPr>
            <p:spPr>
              <a:xfrm>
                <a:off x="3587675" y="1706363"/>
                <a:ext cx="821029" cy="164592"/>
              </a:xfrm>
              <a:prstGeom prst="flowChartTerminator">
                <a:avLst/>
              </a:prstGeom>
              <a:gradFill>
                <a:gsLst>
                  <a:gs pos="98230">
                    <a:srgbClr val="242424"/>
                  </a:gs>
                  <a:gs pos="85000">
                    <a:schemeClr val="bg1">
                      <a:lumMod val="65000"/>
                    </a:schemeClr>
                  </a:gs>
                  <a:gs pos="3540">
                    <a:srgbClr val="242424"/>
                  </a:gs>
                  <a:gs pos="19000">
                    <a:schemeClr val="bg1">
                      <a:lumMod val="50000"/>
                    </a:schemeClr>
                  </a:gs>
                  <a:gs pos="56000">
                    <a:schemeClr val="bg1"/>
                  </a:gs>
                </a:gsLst>
                <a:lin ang="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8" name="Rectangle 5">
            <a:extLst>
              <a:ext uri="{FF2B5EF4-FFF2-40B4-BE49-F238E27FC236}">
                <a16:creationId xmlns:a16="http://schemas.microsoft.com/office/drawing/2014/main" id="{1F827C7E-4449-437A-B9AF-C2C0DB477F00}"/>
              </a:ext>
            </a:extLst>
          </p:cNvPr>
          <p:cNvSpPr/>
          <p:nvPr/>
        </p:nvSpPr>
        <p:spPr>
          <a:xfrm>
            <a:off x="-472431" y="0"/>
            <a:ext cx="897991" cy="6858000"/>
          </a:xfrm>
          <a:prstGeom prst="rect">
            <a:avLst/>
          </a:pr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22774967"/>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14:presetBounceEnd="52000">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14:bounceEnd="52000">
                                          <p:cBhvr additive="base">
                                            <p:cTn id="13" dur="500" fill="hold"/>
                                            <p:tgtEl>
                                              <p:spTgt spid="7"/>
                                            </p:tgtEl>
                                            <p:attrNameLst>
                                              <p:attrName>ppt_x</p:attrName>
                                            </p:attrNameLst>
                                          </p:cBhvr>
                                          <p:tavLst>
                                            <p:tav tm="0">
                                              <p:val>
                                                <p:strVal val="#ppt_x"/>
                                              </p:val>
                                            </p:tav>
                                            <p:tav tm="100000">
                                              <p:val>
                                                <p:strVal val="#ppt_x"/>
                                              </p:val>
                                            </p:tav>
                                          </p:tavLst>
                                        </p:anim>
                                        <p:anim calcmode="lin" valueType="num" p14:bounceEnd="52000">
                                          <p:cBhvr additive="base">
                                            <p:cTn id="14"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nodeType="clickEffect" p14:presetBounceEnd="52000">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14:bounceEnd="52000">
                                          <p:cBhvr additive="base">
                                            <p:cTn id="19" dur="500" fill="hold"/>
                                            <p:tgtEl>
                                              <p:spTgt spid="3"/>
                                            </p:tgtEl>
                                            <p:attrNameLst>
                                              <p:attrName>ppt_x</p:attrName>
                                            </p:attrNameLst>
                                          </p:cBhvr>
                                          <p:tavLst>
                                            <p:tav tm="0">
                                              <p:val>
                                                <p:strVal val="#ppt_x"/>
                                              </p:val>
                                            </p:tav>
                                            <p:tav tm="100000">
                                              <p:val>
                                                <p:strVal val="#ppt_x"/>
                                              </p:val>
                                            </p:tav>
                                          </p:tavLst>
                                        </p:anim>
                                        <p:anim calcmode="lin" valueType="num" p14:bounceEnd="52000">
                                          <p:cBhvr additive="base">
                                            <p:cTn id="20"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nodeType="clickEffect" p14:presetBounceEnd="52000">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14:bounceEnd="52000">
                                          <p:cBhvr additive="base">
                                            <p:cTn id="25" dur="500" fill="hold"/>
                                            <p:tgtEl>
                                              <p:spTgt spid="2"/>
                                            </p:tgtEl>
                                            <p:attrNameLst>
                                              <p:attrName>ppt_x</p:attrName>
                                            </p:attrNameLst>
                                          </p:cBhvr>
                                          <p:tavLst>
                                            <p:tav tm="0">
                                              <p:val>
                                                <p:strVal val="#ppt_x"/>
                                              </p:val>
                                            </p:tav>
                                            <p:tav tm="100000">
                                              <p:val>
                                                <p:strVal val="#ppt_x"/>
                                              </p:val>
                                            </p:tav>
                                          </p:tavLst>
                                        </p:anim>
                                        <p:anim calcmode="lin" valueType="num" p14:bounceEnd="52000">
                                          <p:cBhvr additive="base">
                                            <p:cTn id="26" dur="500" fill="hold"/>
                                            <p:tgtEl>
                                              <p:spTgt spid="2"/>
                                            </p:tgtEl>
                                            <p:attrNameLst>
                                              <p:attrName>ppt_y</p:attrName>
                                            </p:attrNameLst>
                                          </p:cBhvr>
                                          <p:tavLst>
                                            <p:tav tm="0">
                                              <p:val>
                                                <p:strVal val="0-#ppt_h/2"/>
                                              </p:val>
                                            </p:tav>
                                            <p:tav tm="100000">
                                              <p:val>
                                                <p:strVal val="#ppt_y"/>
                                              </p:val>
                                            </p:tav>
                                          </p:tavLst>
                                        </p:anim>
                                      </p:childTnLst>
                                    </p:cTn>
                                  </p:par>
                                </p:childTnLst>
                              </p:cTn>
                            </p:par>
                            <p:par>
                              <p:cTn id="27" fill="hold">
                                <p:stCondLst>
                                  <p:cond delay="500"/>
                                </p:stCondLst>
                                <p:childTnLst>
                                  <p:par>
                                    <p:cTn id="28" presetID="17" presetClass="entr" presetSubtype="2" fill="hold" grpId="0" nodeType="afterEffect">
                                      <p:stCondLst>
                                        <p:cond delay="0"/>
                                      </p:stCondLst>
                                      <p:childTnLst>
                                        <p:set>
                                          <p:cBhvr>
                                            <p:cTn id="29" dur="1" fill="hold">
                                              <p:stCondLst>
                                                <p:cond delay="0"/>
                                              </p:stCondLst>
                                            </p:cTn>
                                            <p:tgtEl>
                                              <p:spTgt spid="18"/>
                                            </p:tgtEl>
                                            <p:attrNameLst>
                                              <p:attrName>style.visibility</p:attrName>
                                            </p:attrNameLst>
                                          </p:cBhvr>
                                          <p:to>
                                            <p:strVal val="visible"/>
                                          </p:to>
                                        </p:set>
                                        <p:anim calcmode="lin" valueType="num">
                                          <p:cBhvr>
                                            <p:cTn id="30" dur="500" fill="hold"/>
                                            <p:tgtEl>
                                              <p:spTgt spid="18"/>
                                            </p:tgtEl>
                                            <p:attrNameLst>
                                              <p:attrName>ppt_x</p:attrName>
                                            </p:attrNameLst>
                                          </p:cBhvr>
                                          <p:tavLst>
                                            <p:tav tm="0">
                                              <p:val>
                                                <p:strVal val="#ppt_x+#ppt_w/2"/>
                                              </p:val>
                                            </p:tav>
                                            <p:tav tm="100000">
                                              <p:val>
                                                <p:strVal val="#ppt_x"/>
                                              </p:val>
                                            </p:tav>
                                          </p:tavLst>
                                        </p:anim>
                                        <p:anim calcmode="lin" valueType="num">
                                          <p:cBhvr>
                                            <p:cTn id="31" dur="500" fill="hold"/>
                                            <p:tgtEl>
                                              <p:spTgt spid="18"/>
                                            </p:tgtEl>
                                            <p:attrNameLst>
                                              <p:attrName>ppt_y</p:attrName>
                                            </p:attrNameLst>
                                          </p:cBhvr>
                                          <p:tavLst>
                                            <p:tav tm="0">
                                              <p:val>
                                                <p:strVal val="#ppt_y"/>
                                              </p:val>
                                            </p:tav>
                                            <p:tav tm="100000">
                                              <p:val>
                                                <p:strVal val="#ppt_y"/>
                                              </p:val>
                                            </p:tav>
                                          </p:tavLst>
                                        </p:anim>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strVal val="#ppt_h"/>
                                              </p:val>
                                            </p:tav>
                                            <p:tav tm="100000">
                                              <p:val>
                                                <p:strVal val="#ppt_h"/>
                                              </p:val>
                                            </p:tav>
                                          </p:tavLst>
                                        </p:anim>
                                      </p:childTnLst>
                                    </p:cTn>
                                  </p:par>
                                  <p:par>
                                    <p:cTn id="34" presetID="17" presetClass="entr" presetSubtype="2" fill="hold" nodeType="with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ppt_x</p:attrName>
                                            </p:attrNameLst>
                                          </p:cBhvr>
                                          <p:tavLst>
                                            <p:tav tm="0">
                                              <p:val>
                                                <p:strVal val="#ppt_x+#ppt_w/2"/>
                                              </p:val>
                                            </p:tav>
                                            <p:tav tm="100000">
                                              <p:val>
                                                <p:strVal val="#ppt_x"/>
                                              </p:val>
                                            </p:tav>
                                          </p:tavLst>
                                        </p:anim>
                                        <p:anim calcmode="lin" valueType="num">
                                          <p:cBhvr>
                                            <p:cTn id="37" dur="500" fill="hold"/>
                                            <p:tgtEl>
                                              <p:spTgt spid="25"/>
                                            </p:tgtEl>
                                            <p:attrNameLst>
                                              <p:attrName>ppt_y</p:attrName>
                                            </p:attrNameLst>
                                          </p:cBhvr>
                                          <p:tavLst>
                                            <p:tav tm="0">
                                              <p:val>
                                                <p:strVal val="#ppt_y"/>
                                              </p:val>
                                            </p:tav>
                                            <p:tav tm="100000">
                                              <p:val>
                                                <p:strVal val="#ppt_y"/>
                                              </p:val>
                                            </p:tav>
                                          </p:tavLst>
                                        </p:anim>
                                        <p:anim calcmode="lin" valueType="num">
                                          <p:cBhvr>
                                            <p:cTn id="38" dur="500" fill="hold"/>
                                            <p:tgtEl>
                                              <p:spTgt spid="25"/>
                                            </p:tgtEl>
                                            <p:attrNameLst>
                                              <p:attrName>ppt_w</p:attrName>
                                            </p:attrNameLst>
                                          </p:cBhvr>
                                          <p:tavLst>
                                            <p:tav tm="0">
                                              <p:val>
                                                <p:fltVal val="0"/>
                                              </p:val>
                                            </p:tav>
                                            <p:tav tm="100000">
                                              <p:val>
                                                <p:strVal val="#ppt_w"/>
                                              </p:val>
                                            </p:tav>
                                          </p:tavLst>
                                        </p:anim>
                                        <p:anim calcmode="lin" valueType="num">
                                          <p:cBhvr>
                                            <p:cTn id="39" dur="500" fill="hold"/>
                                            <p:tgtEl>
                                              <p:spTgt spid="25"/>
                                            </p:tgtEl>
                                            <p:attrNameLst>
                                              <p:attrName>ppt_h</p:attrName>
                                            </p:attrNameLst>
                                          </p:cBhvr>
                                          <p:tavLst>
                                            <p:tav tm="0">
                                              <p:val>
                                                <p:strVal val="#ppt_h"/>
                                              </p:val>
                                            </p:tav>
                                            <p:tav tm="100000">
                                              <p:val>
                                                <p:strVal val="#ppt_h"/>
                                              </p:val>
                                            </p:tav>
                                          </p:tavLst>
                                        </p:anim>
                                      </p:childTnLst>
                                    </p:cTn>
                                  </p:par>
                                  <p:par>
                                    <p:cTn id="40" presetID="17" presetClass="entr" presetSubtype="1" fill="hold" grpId="0" nodeType="with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ppt_x</p:attrName>
                                            </p:attrNameLst>
                                          </p:cBhvr>
                                          <p:tavLst>
                                            <p:tav tm="0">
                                              <p:val>
                                                <p:strVal val="#ppt_x"/>
                                              </p:val>
                                            </p:tav>
                                            <p:tav tm="100000">
                                              <p:val>
                                                <p:strVal val="#ppt_x"/>
                                              </p:val>
                                            </p:tav>
                                          </p:tavLst>
                                        </p:anim>
                                        <p:anim calcmode="lin" valueType="num">
                                          <p:cBhvr>
                                            <p:cTn id="43" dur="500" fill="hold"/>
                                            <p:tgtEl>
                                              <p:spTgt spid="19"/>
                                            </p:tgtEl>
                                            <p:attrNameLst>
                                              <p:attrName>ppt_y</p:attrName>
                                            </p:attrNameLst>
                                          </p:cBhvr>
                                          <p:tavLst>
                                            <p:tav tm="0">
                                              <p:val>
                                                <p:strVal val="#ppt_y-#ppt_h/2"/>
                                              </p:val>
                                            </p:tav>
                                            <p:tav tm="100000">
                                              <p:val>
                                                <p:strVal val="#ppt_y"/>
                                              </p:val>
                                            </p:tav>
                                          </p:tavLst>
                                        </p:anim>
                                        <p:anim calcmode="lin" valueType="num">
                                          <p:cBhvr>
                                            <p:cTn id="44" dur="500" fill="hold"/>
                                            <p:tgtEl>
                                              <p:spTgt spid="19"/>
                                            </p:tgtEl>
                                            <p:attrNameLst>
                                              <p:attrName>ppt_w</p:attrName>
                                            </p:attrNameLst>
                                          </p:cBhvr>
                                          <p:tavLst>
                                            <p:tav tm="0">
                                              <p:val>
                                                <p:strVal val="#ppt_w"/>
                                              </p:val>
                                            </p:tav>
                                            <p:tav tm="100000">
                                              <p:val>
                                                <p:strVal val="#ppt_w"/>
                                              </p:val>
                                            </p:tav>
                                          </p:tavLst>
                                        </p:anim>
                                        <p:anim calcmode="lin" valueType="num">
                                          <p:cBhvr>
                                            <p:cTn id="45" dur="500" fill="hold"/>
                                            <p:tgtEl>
                                              <p:spTgt spid="19"/>
                                            </p:tgtEl>
                                            <p:attrNameLst>
                                              <p:attrName>ppt_h</p:attrName>
                                            </p:attrNameLst>
                                          </p:cBhvr>
                                          <p:tavLst>
                                            <p:tav tm="0">
                                              <p:val>
                                                <p:fltVal val="0"/>
                                              </p:val>
                                            </p:tav>
                                            <p:tav tm="100000">
                                              <p:val>
                                                <p:strVal val="#ppt_h"/>
                                              </p:val>
                                            </p:tav>
                                          </p:tavLst>
                                        </p:anim>
                                      </p:childTnLst>
                                    </p:cTn>
                                  </p:par>
                                </p:childTnLst>
                              </p:cTn>
                            </p:par>
                            <p:par>
                              <p:cTn id="46" fill="hold">
                                <p:stCondLst>
                                  <p:cond delay="1000"/>
                                </p:stCondLst>
                                <p:childTnLst>
                                  <p:par>
                                    <p:cTn id="47" presetID="17"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ppt_x</p:attrName>
                                            </p:attrNameLst>
                                          </p:cBhvr>
                                          <p:tavLst>
                                            <p:tav tm="0">
                                              <p:val>
                                                <p:strVal val="#ppt_x+#ppt_w/2"/>
                                              </p:val>
                                            </p:tav>
                                            <p:tav tm="100000">
                                              <p:val>
                                                <p:strVal val="#ppt_x"/>
                                              </p:val>
                                            </p:tav>
                                          </p:tavLst>
                                        </p:anim>
                                        <p:anim calcmode="lin" valueType="num">
                                          <p:cBhvr>
                                            <p:cTn id="50" dur="500" fill="hold"/>
                                            <p:tgtEl>
                                              <p:spTgt spid="20"/>
                                            </p:tgtEl>
                                            <p:attrNameLst>
                                              <p:attrName>ppt_y</p:attrName>
                                            </p:attrNameLst>
                                          </p:cBhvr>
                                          <p:tavLst>
                                            <p:tav tm="0">
                                              <p:val>
                                                <p:strVal val="#ppt_y"/>
                                              </p:val>
                                            </p:tav>
                                            <p:tav tm="100000">
                                              <p:val>
                                                <p:strVal val="#ppt_y"/>
                                              </p:val>
                                            </p:tav>
                                          </p:tavLst>
                                        </p:anim>
                                        <p:anim calcmode="lin" valueType="num">
                                          <p:cBhvr>
                                            <p:cTn id="51" dur="500" fill="hold"/>
                                            <p:tgtEl>
                                              <p:spTgt spid="20"/>
                                            </p:tgtEl>
                                            <p:attrNameLst>
                                              <p:attrName>ppt_w</p:attrName>
                                            </p:attrNameLst>
                                          </p:cBhvr>
                                          <p:tavLst>
                                            <p:tav tm="0">
                                              <p:val>
                                                <p:fltVal val="0"/>
                                              </p:val>
                                            </p:tav>
                                            <p:tav tm="100000">
                                              <p:val>
                                                <p:strVal val="#ppt_w"/>
                                              </p:val>
                                            </p:tav>
                                          </p:tavLst>
                                        </p:anim>
                                        <p:anim calcmode="lin" valueType="num">
                                          <p:cBhvr>
                                            <p:cTn id="52" dur="500" fill="hold"/>
                                            <p:tgtEl>
                                              <p:spTgt spid="20"/>
                                            </p:tgtEl>
                                            <p:attrNameLst>
                                              <p:attrName>ppt_h</p:attrName>
                                            </p:attrNameLst>
                                          </p:cBhvr>
                                          <p:tavLst>
                                            <p:tav tm="0">
                                              <p:val>
                                                <p:strVal val="#ppt_h"/>
                                              </p:val>
                                            </p:tav>
                                            <p:tav tm="100000">
                                              <p:val>
                                                <p:strVal val="#ppt_h"/>
                                              </p:val>
                                            </p:tav>
                                          </p:tavLst>
                                        </p:anim>
                                      </p:childTnLst>
                                    </p:cTn>
                                  </p:par>
                                  <p:par>
                                    <p:cTn id="53" presetID="17" presetClass="entr" presetSubtype="2" fill="hold" nodeType="with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ppt_x</p:attrName>
                                            </p:attrNameLst>
                                          </p:cBhvr>
                                          <p:tavLst>
                                            <p:tav tm="0">
                                              <p:val>
                                                <p:strVal val="#ppt_x+#ppt_w/2"/>
                                              </p:val>
                                            </p:tav>
                                            <p:tav tm="100000">
                                              <p:val>
                                                <p:strVal val="#ppt_x"/>
                                              </p:val>
                                            </p:tav>
                                          </p:tavLst>
                                        </p:anim>
                                        <p:anim calcmode="lin" valueType="num">
                                          <p:cBhvr>
                                            <p:cTn id="56" dur="500" fill="hold"/>
                                            <p:tgtEl>
                                              <p:spTgt spid="27"/>
                                            </p:tgtEl>
                                            <p:attrNameLst>
                                              <p:attrName>ppt_y</p:attrName>
                                            </p:attrNameLst>
                                          </p:cBhvr>
                                          <p:tavLst>
                                            <p:tav tm="0">
                                              <p:val>
                                                <p:strVal val="#ppt_y"/>
                                              </p:val>
                                            </p:tav>
                                            <p:tav tm="100000">
                                              <p:val>
                                                <p:strVal val="#ppt_y"/>
                                              </p:val>
                                            </p:tav>
                                          </p:tavLst>
                                        </p:anim>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strVal val="#ppt_h"/>
                                              </p:val>
                                            </p:tav>
                                            <p:tav tm="100000">
                                              <p:val>
                                                <p:strVal val="#ppt_h"/>
                                              </p:val>
                                            </p:tav>
                                          </p:tavLst>
                                        </p:anim>
                                      </p:childTnLst>
                                    </p:cTn>
                                  </p:par>
                                  <p:par>
                                    <p:cTn id="59" presetID="17" presetClass="entr" presetSubtype="1" fill="hold" grpId="0" nodeType="with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p:cTn id="61" dur="500" fill="hold"/>
                                            <p:tgtEl>
                                              <p:spTgt spid="21"/>
                                            </p:tgtEl>
                                            <p:attrNameLst>
                                              <p:attrName>ppt_x</p:attrName>
                                            </p:attrNameLst>
                                          </p:cBhvr>
                                          <p:tavLst>
                                            <p:tav tm="0">
                                              <p:val>
                                                <p:strVal val="#ppt_x"/>
                                              </p:val>
                                            </p:tav>
                                            <p:tav tm="100000">
                                              <p:val>
                                                <p:strVal val="#ppt_x"/>
                                              </p:val>
                                            </p:tav>
                                          </p:tavLst>
                                        </p:anim>
                                        <p:anim calcmode="lin" valueType="num">
                                          <p:cBhvr>
                                            <p:cTn id="62" dur="500" fill="hold"/>
                                            <p:tgtEl>
                                              <p:spTgt spid="21"/>
                                            </p:tgtEl>
                                            <p:attrNameLst>
                                              <p:attrName>ppt_y</p:attrName>
                                            </p:attrNameLst>
                                          </p:cBhvr>
                                          <p:tavLst>
                                            <p:tav tm="0">
                                              <p:val>
                                                <p:strVal val="#ppt_y-#ppt_h/2"/>
                                              </p:val>
                                            </p:tav>
                                            <p:tav tm="100000">
                                              <p:val>
                                                <p:strVal val="#ppt_y"/>
                                              </p:val>
                                            </p:tav>
                                          </p:tavLst>
                                        </p:anim>
                                        <p:anim calcmode="lin" valueType="num">
                                          <p:cBhvr>
                                            <p:cTn id="63" dur="500" fill="hold"/>
                                            <p:tgtEl>
                                              <p:spTgt spid="21"/>
                                            </p:tgtEl>
                                            <p:attrNameLst>
                                              <p:attrName>ppt_w</p:attrName>
                                            </p:attrNameLst>
                                          </p:cBhvr>
                                          <p:tavLst>
                                            <p:tav tm="0">
                                              <p:val>
                                                <p:strVal val="#ppt_w"/>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childTnLst>
                                    </p:cTn>
                                  </p:par>
                                </p:childTnLst>
                              </p:cTn>
                            </p:par>
                            <p:par>
                              <p:cTn id="65" fill="hold">
                                <p:stCondLst>
                                  <p:cond delay="1500"/>
                                </p:stCondLst>
                                <p:childTnLst>
                                  <p:par>
                                    <p:cTn id="66" presetID="17" presetClass="entr" presetSubtype="2"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ppt_x</p:attrName>
                                            </p:attrNameLst>
                                          </p:cBhvr>
                                          <p:tavLst>
                                            <p:tav tm="0">
                                              <p:val>
                                                <p:strVal val="#ppt_x+#ppt_w/2"/>
                                              </p:val>
                                            </p:tav>
                                            <p:tav tm="100000">
                                              <p:val>
                                                <p:strVal val="#ppt_x"/>
                                              </p:val>
                                            </p:tav>
                                          </p:tavLst>
                                        </p:anim>
                                        <p:anim calcmode="lin" valueType="num">
                                          <p:cBhvr>
                                            <p:cTn id="69" dur="500" fill="hold"/>
                                            <p:tgtEl>
                                              <p:spTgt spid="22"/>
                                            </p:tgtEl>
                                            <p:attrNameLst>
                                              <p:attrName>ppt_y</p:attrName>
                                            </p:attrNameLst>
                                          </p:cBhvr>
                                          <p:tavLst>
                                            <p:tav tm="0">
                                              <p:val>
                                                <p:strVal val="#ppt_y"/>
                                              </p:val>
                                            </p:tav>
                                            <p:tav tm="100000">
                                              <p:val>
                                                <p:strVal val="#ppt_y"/>
                                              </p:val>
                                            </p:tav>
                                          </p:tavLst>
                                        </p:anim>
                                        <p:anim calcmode="lin" valueType="num">
                                          <p:cBhvr>
                                            <p:cTn id="70" dur="500" fill="hold"/>
                                            <p:tgtEl>
                                              <p:spTgt spid="22"/>
                                            </p:tgtEl>
                                            <p:attrNameLst>
                                              <p:attrName>ppt_w</p:attrName>
                                            </p:attrNameLst>
                                          </p:cBhvr>
                                          <p:tavLst>
                                            <p:tav tm="0">
                                              <p:val>
                                                <p:fltVal val="0"/>
                                              </p:val>
                                            </p:tav>
                                            <p:tav tm="100000">
                                              <p:val>
                                                <p:strVal val="#ppt_w"/>
                                              </p:val>
                                            </p:tav>
                                          </p:tavLst>
                                        </p:anim>
                                        <p:anim calcmode="lin" valueType="num">
                                          <p:cBhvr>
                                            <p:cTn id="71" dur="500" fill="hold"/>
                                            <p:tgtEl>
                                              <p:spTgt spid="22"/>
                                            </p:tgtEl>
                                            <p:attrNameLst>
                                              <p:attrName>ppt_h</p:attrName>
                                            </p:attrNameLst>
                                          </p:cBhvr>
                                          <p:tavLst>
                                            <p:tav tm="0">
                                              <p:val>
                                                <p:strVal val="#ppt_h"/>
                                              </p:val>
                                            </p:tav>
                                            <p:tav tm="100000">
                                              <p:val>
                                                <p:strVal val="#ppt_h"/>
                                              </p:val>
                                            </p:tav>
                                          </p:tavLst>
                                        </p:anim>
                                      </p:childTnLst>
                                    </p:cTn>
                                  </p:par>
                                  <p:par>
                                    <p:cTn id="72" presetID="17" presetClass="entr" presetSubtype="2"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ppt_x</p:attrName>
                                            </p:attrNameLst>
                                          </p:cBhvr>
                                          <p:tavLst>
                                            <p:tav tm="0">
                                              <p:val>
                                                <p:strVal val="#ppt_x+#ppt_w/2"/>
                                              </p:val>
                                            </p:tav>
                                            <p:tav tm="100000">
                                              <p:val>
                                                <p:strVal val="#ppt_x"/>
                                              </p:val>
                                            </p:tav>
                                          </p:tavLst>
                                        </p:anim>
                                        <p:anim calcmode="lin" valueType="num">
                                          <p:cBhvr>
                                            <p:cTn id="75" dur="500" fill="hold"/>
                                            <p:tgtEl>
                                              <p:spTgt spid="28"/>
                                            </p:tgtEl>
                                            <p:attrNameLst>
                                              <p:attrName>ppt_y</p:attrName>
                                            </p:attrNameLst>
                                          </p:cBhvr>
                                          <p:tavLst>
                                            <p:tav tm="0">
                                              <p:val>
                                                <p:strVal val="#ppt_y"/>
                                              </p:val>
                                            </p:tav>
                                            <p:tav tm="100000">
                                              <p:val>
                                                <p:strVal val="#ppt_y"/>
                                              </p:val>
                                            </p:tav>
                                          </p:tavLst>
                                        </p:anim>
                                        <p:anim calcmode="lin" valueType="num">
                                          <p:cBhvr>
                                            <p:cTn id="76" dur="500" fill="hold"/>
                                            <p:tgtEl>
                                              <p:spTgt spid="28"/>
                                            </p:tgtEl>
                                            <p:attrNameLst>
                                              <p:attrName>ppt_w</p:attrName>
                                            </p:attrNameLst>
                                          </p:cBhvr>
                                          <p:tavLst>
                                            <p:tav tm="0">
                                              <p:val>
                                                <p:fltVal val="0"/>
                                              </p:val>
                                            </p:tav>
                                            <p:tav tm="100000">
                                              <p:val>
                                                <p:strVal val="#ppt_w"/>
                                              </p:val>
                                            </p:tav>
                                          </p:tavLst>
                                        </p:anim>
                                        <p:anim calcmode="lin" valueType="num">
                                          <p:cBhvr>
                                            <p:cTn id="77" dur="500" fill="hold"/>
                                            <p:tgtEl>
                                              <p:spTgt spid="28"/>
                                            </p:tgtEl>
                                            <p:attrNameLst>
                                              <p:attrName>ppt_h</p:attrName>
                                            </p:attrNameLst>
                                          </p:cBhvr>
                                          <p:tavLst>
                                            <p:tav tm="0">
                                              <p:val>
                                                <p:strVal val="#ppt_h"/>
                                              </p:val>
                                            </p:tav>
                                            <p:tav tm="100000">
                                              <p:val>
                                                <p:strVal val="#ppt_h"/>
                                              </p:val>
                                            </p:tav>
                                          </p:tavLst>
                                        </p:anim>
                                      </p:childTnLst>
                                    </p:cTn>
                                  </p:par>
                                  <p:par>
                                    <p:cTn id="78" presetID="17" presetClass="entr" presetSubtype="1" fill="hold" grpId="0" nodeType="withEffect">
                                      <p:stCondLst>
                                        <p:cond delay="0"/>
                                      </p:stCondLst>
                                      <p:childTnLst>
                                        <p:set>
                                          <p:cBhvr>
                                            <p:cTn id="79" dur="1" fill="hold">
                                              <p:stCondLst>
                                                <p:cond delay="0"/>
                                              </p:stCondLst>
                                            </p:cTn>
                                            <p:tgtEl>
                                              <p:spTgt spid="23"/>
                                            </p:tgtEl>
                                            <p:attrNameLst>
                                              <p:attrName>style.visibility</p:attrName>
                                            </p:attrNameLst>
                                          </p:cBhvr>
                                          <p:to>
                                            <p:strVal val="visible"/>
                                          </p:to>
                                        </p:set>
                                        <p:anim calcmode="lin" valueType="num">
                                          <p:cBhvr>
                                            <p:cTn id="80" dur="500" fill="hold"/>
                                            <p:tgtEl>
                                              <p:spTgt spid="23"/>
                                            </p:tgtEl>
                                            <p:attrNameLst>
                                              <p:attrName>ppt_x</p:attrName>
                                            </p:attrNameLst>
                                          </p:cBhvr>
                                          <p:tavLst>
                                            <p:tav tm="0">
                                              <p:val>
                                                <p:strVal val="#ppt_x"/>
                                              </p:val>
                                            </p:tav>
                                            <p:tav tm="100000">
                                              <p:val>
                                                <p:strVal val="#ppt_x"/>
                                              </p:val>
                                            </p:tav>
                                          </p:tavLst>
                                        </p:anim>
                                        <p:anim calcmode="lin" valueType="num">
                                          <p:cBhvr>
                                            <p:cTn id="81" dur="500" fill="hold"/>
                                            <p:tgtEl>
                                              <p:spTgt spid="23"/>
                                            </p:tgtEl>
                                            <p:attrNameLst>
                                              <p:attrName>ppt_y</p:attrName>
                                            </p:attrNameLst>
                                          </p:cBhvr>
                                          <p:tavLst>
                                            <p:tav tm="0">
                                              <p:val>
                                                <p:strVal val="#ppt_y-#ppt_h/2"/>
                                              </p:val>
                                            </p:tav>
                                            <p:tav tm="100000">
                                              <p:val>
                                                <p:strVal val="#ppt_y"/>
                                              </p:val>
                                            </p:tav>
                                          </p:tavLst>
                                        </p:anim>
                                        <p:anim calcmode="lin" valueType="num">
                                          <p:cBhvr>
                                            <p:cTn id="82" dur="500" fill="hold"/>
                                            <p:tgtEl>
                                              <p:spTgt spid="23"/>
                                            </p:tgtEl>
                                            <p:attrNameLst>
                                              <p:attrName>ppt_w</p:attrName>
                                            </p:attrNameLst>
                                          </p:cBhvr>
                                          <p:tavLst>
                                            <p:tav tm="0">
                                              <p:val>
                                                <p:strVal val="#ppt_w"/>
                                              </p:val>
                                            </p:tav>
                                            <p:tav tm="100000">
                                              <p:val>
                                                <p:strVal val="#ppt_w"/>
                                              </p:val>
                                            </p:tav>
                                          </p:tavLst>
                                        </p:anim>
                                        <p:anim calcmode="lin" valueType="num">
                                          <p:cBhvr>
                                            <p:cTn id="83" dur="500" fill="hold"/>
                                            <p:tgtEl>
                                              <p:spTgt spid="2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P spid="22" grpId="0"/>
          <p:bldP spid="23"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ppt_x"/>
                                              </p:val>
                                            </p:tav>
                                            <p:tav tm="100000">
                                              <p:val>
                                                <p:strVal val="#ppt_x"/>
                                              </p:val>
                                            </p:tav>
                                          </p:tavLst>
                                        </p:anim>
                                        <p:anim calcmode="lin" valueType="num">
                                          <p:cBhvr additive="base">
                                            <p:cTn id="26" dur="500" fill="hold"/>
                                            <p:tgtEl>
                                              <p:spTgt spid="2"/>
                                            </p:tgtEl>
                                            <p:attrNameLst>
                                              <p:attrName>ppt_y</p:attrName>
                                            </p:attrNameLst>
                                          </p:cBhvr>
                                          <p:tavLst>
                                            <p:tav tm="0">
                                              <p:val>
                                                <p:strVal val="0-#ppt_h/2"/>
                                              </p:val>
                                            </p:tav>
                                            <p:tav tm="100000">
                                              <p:val>
                                                <p:strVal val="#ppt_y"/>
                                              </p:val>
                                            </p:tav>
                                          </p:tavLst>
                                        </p:anim>
                                      </p:childTnLst>
                                    </p:cTn>
                                  </p:par>
                                </p:childTnLst>
                              </p:cTn>
                            </p:par>
                            <p:par>
                              <p:cTn id="27" fill="hold">
                                <p:stCondLst>
                                  <p:cond delay="500"/>
                                </p:stCondLst>
                                <p:childTnLst>
                                  <p:par>
                                    <p:cTn id="28" presetID="17" presetClass="entr" presetSubtype="2" fill="hold" grpId="0" nodeType="afterEffect">
                                      <p:stCondLst>
                                        <p:cond delay="0"/>
                                      </p:stCondLst>
                                      <p:childTnLst>
                                        <p:set>
                                          <p:cBhvr>
                                            <p:cTn id="29" dur="1" fill="hold">
                                              <p:stCondLst>
                                                <p:cond delay="0"/>
                                              </p:stCondLst>
                                            </p:cTn>
                                            <p:tgtEl>
                                              <p:spTgt spid="18"/>
                                            </p:tgtEl>
                                            <p:attrNameLst>
                                              <p:attrName>style.visibility</p:attrName>
                                            </p:attrNameLst>
                                          </p:cBhvr>
                                          <p:to>
                                            <p:strVal val="visible"/>
                                          </p:to>
                                        </p:set>
                                        <p:anim calcmode="lin" valueType="num">
                                          <p:cBhvr>
                                            <p:cTn id="30" dur="500" fill="hold"/>
                                            <p:tgtEl>
                                              <p:spTgt spid="18"/>
                                            </p:tgtEl>
                                            <p:attrNameLst>
                                              <p:attrName>ppt_x</p:attrName>
                                            </p:attrNameLst>
                                          </p:cBhvr>
                                          <p:tavLst>
                                            <p:tav tm="0">
                                              <p:val>
                                                <p:strVal val="#ppt_x+#ppt_w/2"/>
                                              </p:val>
                                            </p:tav>
                                            <p:tav tm="100000">
                                              <p:val>
                                                <p:strVal val="#ppt_x"/>
                                              </p:val>
                                            </p:tav>
                                          </p:tavLst>
                                        </p:anim>
                                        <p:anim calcmode="lin" valueType="num">
                                          <p:cBhvr>
                                            <p:cTn id="31" dur="500" fill="hold"/>
                                            <p:tgtEl>
                                              <p:spTgt spid="18"/>
                                            </p:tgtEl>
                                            <p:attrNameLst>
                                              <p:attrName>ppt_y</p:attrName>
                                            </p:attrNameLst>
                                          </p:cBhvr>
                                          <p:tavLst>
                                            <p:tav tm="0">
                                              <p:val>
                                                <p:strVal val="#ppt_y"/>
                                              </p:val>
                                            </p:tav>
                                            <p:tav tm="100000">
                                              <p:val>
                                                <p:strVal val="#ppt_y"/>
                                              </p:val>
                                            </p:tav>
                                          </p:tavLst>
                                        </p:anim>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strVal val="#ppt_h"/>
                                              </p:val>
                                            </p:tav>
                                            <p:tav tm="100000">
                                              <p:val>
                                                <p:strVal val="#ppt_h"/>
                                              </p:val>
                                            </p:tav>
                                          </p:tavLst>
                                        </p:anim>
                                      </p:childTnLst>
                                    </p:cTn>
                                  </p:par>
                                  <p:par>
                                    <p:cTn id="34" presetID="17" presetClass="entr" presetSubtype="2" fill="hold" nodeType="with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ppt_x</p:attrName>
                                            </p:attrNameLst>
                                          </p:cBhvr>
                                          <p:tavLst>
                                            <p:tav tm="0">
                                              <p:val>
                                                <p:strVal val="#ppt_x+#ppt_w/2"/>
                                              </p:val>
                                            </p:tav>
                                            <p:tav tm="100000">
                                              <p:val>
                                                <p:strVal val="#ppt_x"/>
                                              </p:val>
                                            </p:tav>
                                          </p:tavLst>
                                        </p:anim>
                                        <p:anim calcmode="lin" valueType="num">
                                          <p:cBhvr>
                                            <p:cTn id="37" dur="500" fill="hold"/>
                                            <p:tgtEl>
                                              <p:spTgt spid="25"/>
                                            </p:tgtEl>
                                            <p:attrNameLst>
                                              <p:attrName>ppt_y</p:attrName>
                                            </p:attrNameLst>
                                          </p:cBhvr>
                                          <p:tavLst>
                                            <p:tav tm="0">
                                              <p:val>
                                                <p:strVal val="#ppt_y"/>
                                              </p:val>
                                            </p:tav>
                                            <p:tav tm="100000">
                                              <p:val>
                                                <p:strVal val="#ppt_y"/>
                                              </p:val>
                                            </p:tav>
                                          </p:tavLst>
                                        </p:anim>
                                        <p:anim calcmode="lin" valueType="num">
                                          <p:cBhvr>
                                            <p:cTn id="38" dur="500" fill="hold"/>
                                            <p:tgtEl>
                                              <p:spTgt spid="25"/>
                                            </p:tgtEl>
                                            <p:attrNameLst>
                                              <p:attrName>ppt_w</p:attrName>
                                            </p:attrNameLst>
                                          </p:cBhvr>
                                          <p:tavLst>
                                            <p:tav tm="0">
                                              <p:val>
                                                <p:fltVal val="0"/>
                                              </p:val>
                                            </p:tav>
                                            <p:tav tm="100000">
                                              <p:val>
                                                <p:strVal val="#ppt_w"/>
                                              </p:val>
                                            </p:tav>
                                          </p:tavLst>
                                        </p:anim>
                                        <p:anim calcmode="lin" valueType="num">
                                          <p:cBhvr>
                                            <p:cTn id="39" dur="500" fill="hold"/>
                                            <p:tgtEl>
                                              <p:spTgt spid="25"/>
                                            </p:tgtEl>
                                            <p:attrNameLst>
                                              <p:attrName>ppt_h</p:attrName>
                                            </p:attrNameLst>
                                          </p:cBhvr>
                                          <p:tavLst>
                                            <p:tav tm="0">
                                              <p:val>
                                                <p:strVal val="#ppt_h"/>
                                              </p:val>
                                            </p:tav>
                                            <p:tav tm="100000">
                                              <p:val>
                                                <p:strVal val="#ppt_h"/>
                                              </p:val>
                                            </p:tav>
                                          </p:tavLst>
                                        </p:anim>
                                      </p:childTnLst>
                                    </p:cTn>
                                  </p:par>
                                  <p:par>
                                    <p:cTn id="40" presetID="17" presetClass="entr" presetSubtype="1" fill="hold" grpId="0" nodeType="with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ppt_x</p:attrName>
                                            </p:attrNameLst>
                                          </p:cBhvr>
                                          <p:tavLst>
                                            <p:tav tm="0">
                                              <p:val>
                                                <p:strVal val="#ppt_x"/>
                                              </p:val>
                                            </p:tav>
                                            <p:tav tm="100000">
                                              <p:val>
                                                <p:strVal val="#ppt_x"/>
                                              </p:val>
                                            </p:tav>
                                          </p:tavLst>
                                        </p:anim>
                                        <p:anim calcmode="lin" valueType="num">
                                          <p:cBhvr>
                                            <p:cTn id="43" dur="500" fill="hold"/>
                                            <p:tgtEl>
                                              <p:spTgt spid="19"/>
                                            </p:tgtEl>
                                            <p:attrNameLst>
                                              <p:attrName>ppt_y</p:attrName>
                                            </p:attrNameLst>
                                          </p:cBhvr>
                                          <p:tavLst>
                                            <p:tav tm="0">
                                              <p:val>
                                                <p:strVal val="#ppt_y-#ppt_h/2"/>
                                              </p:val>
                                            </p:tav>
                                            <p:tav tm="100000">
                                              <p:val>
                                                <p:strVal val="#ppt_y"/>
                                              </p:val>
                                            </p:tav>
                                          </p:tavLst>
                                        </p:anim>
                                        <p:anim calcmode="lin" valueType="num">
                                          <p:cBhvr>
                                            <p:cTn id="44" dur="500" fill="hold"/>
                                            <p:tgtEl>
                                              <p:spTgt spid="19"/>
                                            </p:tgtEl>
                                            <p:attrNameLst>
                                              <p:attrName>ppt_w</p:attrName>
                                            </p:attrNameLst>
                                          </p:cBhvr>
                                          <p:tavLst>
                                            <p:tav tm="0">
                                              <p:val>
                                                <p:strVal val="#ppt_w"/>
                                              </p:val>
                                            </p:tav>
                                            <p:tav tm="100000">
                                              <p:val>
                                                <p:strVal val="#ppt_w"/>
                                              </p:val>
                                            </p:tav>
                                          </p:tavLst>
                                        </p:anim>
                                        <p:anim calcmode="lin" valueType="num">
                                          <p:cBhvr>
                                            <p:cTn id="45" dur="500" fill="hold"/>
                                            <p:tgtEl>
                                              <p:spTgt spid="19"/>
                                            </p:tgtEl>
                                            <p:attrNameLst>
                                              <p:attrName>ppt_h</p:attrName>
                                            </p:attrNameLst>
                                          </p:cBhvr>
                                          <p:tavLst>
                                            <p:tav tm="0">
                                              <p:val>
                                                <p:fltVal val="0"/>
                                              </p:val>
                                            </p:tav>
                                            <p:tav tm="100000">
                                              <p:val>
                                                <p:strVal val="#ppt_h"/>
                                              </p:val>
                                            </p:tav>
                                          </p:tavLst>
                                        </p:anim>
                                      </p:childTnLst>
                                    </p:cTn>
                                  </p:par>
                                </p:childTnLst>
                              </p:cTn>
                            </p:par>
                            <p:par>
                              <p:cTn id="46" fill="hold">
                                <p:stCondLst>
                                  <p:cond delay="1000"/>
                                </p:stCondLst>
                                <p:childTnLst>
                                  <p:par>
                                    <p:cTn id="47" presetID="17"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ppt_x</p:attrName>
                                            </p:attrNameLst>
                                          </p:cBhvr>
                                          <p:tavLst>
                                            <p:tav tm="0">
                                              <p:val>
                                                <p:strVal val="#ppt_x+#ppt_w/2"/>
                                              </p:val>
                                            </p:tav>
                                            <p:tav tm="100000">
                                              <p:val>
                                                <p:strVal val="#ppt_x"/>
                                              </p:val>
                                            </p:tav>
                                          </p:tavLst>
                                        </p:anim>
                                        <p:anim calcmode="lin" valueType="num">
                                          <p:cBhvr>
                                            <p:cTn id="50" dur="500" fill="hold"/>
                                            <p:tgtEl>
                                              <p:spTgt spid="20"/>
                                            </p:tgtEl>
                                            <p:attrNameLst>
                                              <p:attrName>ppt_y</p:attrName>
                                            </p:attrNameLst>
                                          </p:cBhvr>
                                          <p:tavLst>
                                            <p:tav tm="0">
                                              <p:val>
                                                <p:strVal val="#ppt_y"/>
                                              </p:val>
                                            </p:tav>
                                            <p:tav tm="100000">
                                              <p:val>
                                                <p:strVal val="#ppt_y"/>
                                              </p:val>
                                            </p:tav>
                                          </p:tavLst>
                                        </p:anim>
                                        <p:anim calcmode="lin" valueType="num">
                                          <p:cBhvr>
                                            <p:cTn id="51" dur="500" fill="hold"/>
                                            <p:tgtEl>
                                              <p:spTgt spid="20"/>
                                            </p:tgtEl>
                                            <p:attrNameLst>
                                              <p:attrName>ppt_w</p:attrName>
                                            </p:attrNameLst>
                                          </p:cBhvr>
                                          <p:tavLst>
                                            <p:tav tm="0">
                                              <p:val>
                                                <p:fltVal val="0"/>
                                              </p:val>
                                            </p:tav>
                                            <p:tav tm="100000">
                                              <p:val>
                                                <p:strVal val="#ppt_w"/>
                                              </p:val>
                                            </p:tav>
                                          </p:tavLst>
                                        </p:anim>
                                        <p:anim calcmode="lin" valueType="num">
                                          <p:cBhvr>
                                            <p:cTn id="52" dur="500" fill="hold"/>
                                            <p:tgtEl>
                                              <p:spTgt spid="20"/>
                                            </p:tgtEl>
                                            <p:attrNameLst>
                                              <p:attrName>ppt_h</p:attrName>
                                            </p:attrNameLst>
                                          </p:cBhvr>
                                          <p:tavLst>
                                            <p:tav tm="0">
                                              <p:val>
                                                <p:strVal val="#ppt_h"/>
                                              </p:val>
                                            </p:tav>
                                            <p:tav tm="100000">
                                              <p:val>
                                                <p:strVal val="#ppt_h"/>
                                              </p:val>
                                            </p:tav>
                                          </p:tavLst>
                                        </p:anim>
                                      </p:childTnLst>
                                    </p:cTn>
                                  </p:par>
                                  <p:par>
                                    <p:cTn id="53" presetID="17" presetClass="entr" presetSubtype="2" fill="hold" nodeType="with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ppt_x</p:attrName>
                                            </p:attrNameLst>
                                          </p:cBhvr>
                                          <p:tavLst>
                                            <p:tav tm="0">
                                              <p:val>
                                                <p:strVal val="#ppt_x+#ppt_w/2"/>
                                              </p:val>
                                            </p:tav>
                                            <p:tav tm="100000">
                                              <p:val>
                                                <p:strVal val="#ppt_x"/>
                                              </p:val>
                                            </p:tav>
                                          </p:tavLst>
                                        </p:anim>
                                        <p:anim calcmode="lin" valueType="num">
                                          <p:cBhvr>
                                            <p:cTn id="56" dur="500" fill="hold"/>
                                            <p:tgtEl>
                                              <p:spTgt spid="27"/>
                                            </p:tgtEl>
                                            <p:attrNameLst>
                                              <p:attrName>ppt_y</p:attrName>
                                            </p:attrNameLst>
                                          </p:cBhvr>
                                          <p:tavLst>
                                            <p:tav tm="0">
                                              <p:val>
                                                <p:strVal val="#ppt_y"/>
                                              </p:val>
                                            </p:tav>
                                            <p:tav tm="100000">
                                              <p:val>
                                                <p:strVal val="#ppt_y"/>
                                              </p:val>
                                            </p:tav>
                                          </p:tavLst>
                                        </p:anim>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strVal val="#ppt_h"/>
                                              </p:val>
                                            </p:tav>
                                            <p:tav tm="100000">
                                              <p:val>
                                                <p:strVal val="#ppt_h"/>
                                              </p:val>
                                            </p:tav>
                                          </p:tavLst>
                                        </p:anim>
                                      </p:childTnLst>
                                    </p:cTn>
                                  </p:par>
                                  <p:par>
                                    <p:cTn id="59" presetID="17" presetClass="entr" presetSubtype="1" fill="hold" grpId="0" nodeType="with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p:cTn id="61" dur="500" fill="hold"/>
                                            <p:tgtEl>
                                              <p:spTgt spid="21"/>
                                            </p:tgtEl>
                                            <p:attrNameLst>
                                              <p:attrName>ppt_x</p:attrName>
                                            </p:attrNameLst>
                                          </p:cBhvr>
                                          <p:tavLst>
                                            <p:tav tm="0">
                                              <p:val>
                                                <p:strVal val="#ppt_x"/>
                                              </p:val>
                                            </p:tav>
                                            <p:tav tm="100000">
                                              <p:val>
                                                <p:strVal val="#ppt_x"/>
                                              </p:val>
                                            </p:tav>
                                          </p:tavLst>
                                        </p:anim>
                                        <p:anim calcmode="lin" valueType="num">
                                          <p:cBhvr>
                                            <p:cTn id="62" dur="500" fill="hold"/>
                                            <p:tgtEl>
                                              <p:spTgt spid="21"/>
                                            </p:tgtEl>
                                            <p:attrNameLst>
                                              <p:attrName>ppt_y</p:attrName>
                                            </p:attrNameLst>
                                          </p:cBhvr>
                                          <p:tavLst>
                                            <p:tav tm="0">
                                              <p:val>
                                                <p:strVal val="#ppt_y-#ppt_h/2"/>
                                              </p:val>
                                            </p:tav>
                                            <p:tav tm="100000">
                                              <p:val>
                                                <p:strVal val="#ppt_y"/>
                                              </p:val>
                                            </p:tav>
                                          </p:tavLst>
                                        </p:anim>
                                        <p:anim calcmode="lin" valueType="num">
                                          <p:cBhvr>
                                            <p:cTn id="63" dur="500" fill="hold"/>
                                            <p:tgtEl>
                                              <p:spTgt spid="21"/>
                                            </p:tgtEl>
                                            <p:attrNameLst>
                                              <p:attrName>ppt_w</p:attrName>
                                            </p:attrNameLst>
                                          </p:cBhvr>
                                          <p:tavLst>
                                            <p:tav tm="0">
                                              <p:val>
                                                <p:strVal val="#ppt_w"/>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childTnLst>
                                    </p:cTn>
                                  </p:par>
                                </p:childTnLst>
                              </p:cTn>
                            </p:par>
                            <p:par>
                              <p:cTn id="65" fill="hold">
                                <p:stCondLst>
                                  <p:cond delay="1500"/>
                                </p:stCondLst>
                                <p:childTnLst>
                                  <p:par>
                                    <p:cTn id="66" presetID="17" presetClass="entr" presetSubtype="2"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ppt_x</p:attrName>
                                            </p:attrNameLst>
                                          </p:cBhvr>
                                          <p:tavLst>
                                            <p:tav tm="0">
                                              <p:val>
                                                <p:strVal val="#ppt_x+#ppt_w/2"/>
                                              </p:val>
                                            </p:tav>
                                            <p:tav tm="100000">
                                              <p:val>
                                                <p:strVal val="#ppt_x"/>
                                              </p:val>
                                            </p:tav>
                                          </p:tavLst>
                                        </p:anim>
                                        <p:anim calcmode="lin" valueType="num">
                                          <p:cBhvr>
                                            <p:cTn id="69" dur="500" fill="hold"/>
                                            <p:tgtEl>
                                              <p:spTgt spid="22"/>
                                            </p:tgtEl>
                                            <p:attrNameLst>
                                              <p:attrName>ppt_y</p:attrName>
                                            </p:attrNameLst>
                                          </p:cBhvr>
                                          <p:tavLst>
                                            <p:tav tm="0">
                                              <p:val>
                                                <p:strVal val="#ppt_y"/>
                                              </p:val>
                                            </p:tav>
                                            <p:tav tm="100000">
                                              <p:val>
                                                <p:strVal val="#ppt_y"/>
                                              </p:val>
                                            </p:tav>
                                          </p:tavLst>
                                        </p:anim>
                                        <p:anim calcmode="lin" valueType="num">
                                          <p:cBhvr>
                                            <p:cTn id="70" dur="500" fill="hold"/>
                                            <p:tgtEl>
                                              <p:spTgt spid="22"/>
                                            </p:tgtEl>
                                            <p:attrNameLst>
                                              <p:attrName>ppt_w</p:attrName>
                                            </p:attrNameLst>
                                          </p:cBhvr>
                                          <p:tavLst>
                                            <p:tav tm="0">
                                              <p:val>
                                                <p:fltVal val="0"/>
                                              </p:val>
                                            </p:tav>
                                            <p:tav tm="100000">
                                              <p:val>
                                                <p:strVal val="#ppt_w"/>
                                              </p:val>
                                            </p:tav>
                                          </p:tavLst>
                                        </p:anim>
                                        <p:anim calcmode="lin" valueType="num">
                                          <p:cBhvr>
                                            <p:cTn id="71" dur="500" fill="hold"/>
                                            <p:tgtEl>
                                              <p:spTgt spid="22"/>
                                            </p:tgtEl>
                                            <p:attrNameLst>
                                              <p:attrName>ppt_h</p:attrName>
                                            </p:attrNameLst>
                                          </p:cBhvr>
                                          <p:tavLst>
                                            <p:tav tm="0">
                                              <p:val>
                                                <p:strVal val="#ppt_h"/>
                                              </p:val>
                                            </p:tav>
                                            <p:tav tm="100000">
                                              <p:val>
                                                <p:strVal val="#ppt_h"/>
                                              </p:val>
                                            </p:tav>
                                          </p:tavLst>
                                        </p:anim>
                                      </p:childTnLst>
                                    </p:cTn>
                                  </p:par>
                                  <p:par>
                                    <p:cTn id="72" presetID="17" presetClass="entr" presetSubtype="2"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ppt_x</p:attrName>
                                            </p:attrNameLst>
                                          </p:cBhvr>
                                          <p:tavLst>
                                            <p:tav tm="0">
                                              <p:val>
                                                <p:strVal val="#ppt_x+#ppt_w/2"/>
                                              </p:val>
                                            </p:tav>
                                            <p:tav tm="100000">
                                              <p:val>
                                                <p:strVal val="#ppt_x"/>
                                              </p:val>
                                            </p:tav>
                                          </p:tavLst>
                                        </p:anim>
                                        <p:anim calcmode="lin" valueType="num">
                                          <p:cBhvr>
                                            <p:cTn id="75" dur="500" fill="hold"/>
                                            <p:tgtEl>
                                              <p:spTgt spid="28"/>
                                            </p:tgtEl>
                                            <p:attrNameLst>
                                              <p:attrName>ppt_y</p:attrName>
                                            </p:attrNameLst>
                                          </p:cBhvr>
                                          <p:tavLst>
                                            <p:tav tm="0">
                                              <p:val>
                                                <p:strVal val="#ppt_y"/>
                                              </p:val>
                                            </p:tav>
                                            <p:tav tm="100000">
                                              <p:val>
                                                <p:strVal val="#ppt_y"/>
                                              </p:val>
                                            </p:tav>
                                          </p:tavLst>
                                        </p:anim>
                                        <p:anim calcmode="lin" valueType="num">
                                          <p:cBhvr>
                                            <p:cTn id="76" dur="500" fill="hold"/>
                                            <p:tgtEl>
                                              <p:spTgt spid="28"/>
                                            </p:tgtEl>
                                            <p:attrNameLst>
                                              <p:attrName>ppt_w</p:attrName>
                                            </p:attrNameLst>
                                          </p:cBhvr>
                                          <p:tavLst>
                                            <p:tav tm="0">
                                              <p:val>
                                                <p:fltVal val="0"/>
                                              </p:val>
                                            </p:tav>
                                            <p:tav tm="100000">
                                              <p:val>
                                                <p:strVal val="#ppt_w"/>
                                              </p:val>
                                            </p:tav>
                                          </p:tavLst>
                                        </p:anim>
                                        <p:anim calcmode="lin" valueType="num">
                                          <p:cBhvr>
                                            <p:cTn id="77" dur="500" fill="hold"/>
                                            <p:tgtEl>
                                              <p:spTgt spid="28"/>
                                            </p:tgtEl>
                                            <p:attrNameLst>
                                              <p:attrName>ppt_h</p:attrName>
                                            </p:attrNameLst>
                                          </p:cBhvr>
                                          <p:tavLst>
                                            <p:tav tm="0">
                                              <p:val>
                                                <p:strVal val="#ppt_h"/>
                                              </p:val>
                                            </p:tav>
                                            <p:tav tm="100000">
                                              <p:val>
                                                <p:strVal val="#ppt_h"/>
                                              </p:val>
                                            </p:tav>
                                          </p:tavLst>
                                        </p:anim>
                                      </p:childTnLst>
                                    </p:cTn>
                                  </p:par>
                                  <p:par>
                                    <p:cTn id="78" presetID="17" presetClass="entr" presetSubtype="1" fill="hold" grpId="0" nodeType="withEffect">
                                      <p:stCondLst>
                                        <p:cond delay="0"/>
                                      </p:stCondLst>
                                      <p:childTnLst>
                                        <p:set>
                                          <p:cBhvr>
                                            <p:cTn id="79" dur="1" fill="hold">
                                              <p:stCondLst>
                                                <p:cond delay="0"/>
                                              </p:stCondLst>
                                            </p:cTn>
                                            <p:tgtEl>
                                              <p:spTgt spid="23"/>
                                            </p:tgtEl>
                                            <p:attrNameLst>
                                              <p:attrName>style.visibility</p:attrName>
                                            </p:attrNameLst>
                                          </p:cBhvr>
                                          <p:to>
                                            <p:strVal val="visible"/>
                                          </p:to>
                                        </p:set>
                                        <p:anim calcmode="lin" valueType="num">
                                          <p:cBhvr>
                                            <p:cTn id="80" dur="500" fill="hold"/>
                                            <p:tgtEl>
                                              <p:spTgt spid="23"/>
                                            </p:tgtEl>
                                            <p:attrNameLst>
                                              <p:attrName>ppt_x</p:attrName>
                                            </p:attrNameLst>
                                          </p:cBhvr>
                                          <p:tavLst>
                                            <p:tav tm="0">
                                              <p:val>
                                                <p:strVal val="#ppt_x"/>
                                              </p:val>
                                            </p:tav>
                                            <p:tav tm="100000">
                                              <p:val>
                                                <p:strVal val="#ppt_x"/>
                                              </p:val>
                                            </p:tav>
                                          </p:tavLst>
                                        </p:anim>
                                        <p:anim calcmode="lin" valueType="num">
                                          <p:cBhvr>
                                            <p:cTn id="81" dur="500" fill="hold"/>
                                            <p:tgtEl>
                                              <p:spTgt spid="23"/>
                                            </p:tgtEl>
                                            <p:attrNameLst>
                                              <p:attrName>ppt_y</p:attrName>
                                            </p:attrNameLst>
                                          </p:cBhvr>
                                          <p:tavLst>
                                            <p:tav tm="0">
                                              <p:val>
                                                <p:strVal val="#ppt_y-#ppt_h/2"/>
                                              </p:val>
                                            </p:tav>
                                            <p:tav tm="100000">
                                              <p:val>
                                                <p:strVal val="#ppt_y"/>
                                              </p:val>
                                            </p:tav>
                                          </p:tavLst>
                                        </p:anim>
                                        <p:anim calcmode="lin" valueType="num">
                                          <p:cBhvr>
                                            <p:cTn id="82" dur="500" fill="hold"/>
                                            <p:tgtEl>
                                              <p:spTgt spid="23"/>
                                            </p:tgtEl>
                                            <p:attrNameLst>
                                              <p:attrName>ppt_w</p:attrName>
                                            </p:attrNameLst>
                                          </p:cBhvr>
                                          <p:tavLst>
                                            <p:tav tm="0">
                                              <p:val>
                                                <p:strVal val="#ppt_w"/>
                                              </p:val>
                                            </p:tav>
                                            <p:tav tm="100000">
                                              <p:val>
                                                <p:strVal val="#ppt_w"/>
                                              </p:val>
                                            </p:tav>
                                          </p:tavLst>
                                        </p:anim>
                                        <p:anim calcmode="lin" valueType="num">
                                          <p:cBhvr>
                                            <p:cTn id="83" dur="500" fill="hold"/>
                                            <p:tgtEl>
                                              <p:spTgt spid="2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P spid="22" grpId="0"/>
          <p:bldP spid="23" grpId="0"/>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Rectangle 4">
            <a:extLst>
              <a:ext uri="{FF2B5EF4-FFF2-40B4-BE49-F238E27FC236}">
                <a16:creationId xmlns:a16="http://schemas.microsoft.com/office/drawing/2014/main" id="{53A4D272-4D2B-4890-B13F-527A33FDCC57}"/>
              </a:ext>
            </a:extLst>
          </p:cNvPr>
          <p:cNvSpPr/>
          <p:nvPr/>
        </p:nvSpPr>
        <p:spPr>
          <a:xfrm>
            <a:off x="-472430" y="0"/>
            <a:ext cx="900333" cy="6857999"/>
          </a:xfrm>
          <a:prstGeom prst="rect">
            <a:avLst/>
          </a:prstGeom>
          <a:solidFill>
            <a:srgbClr val="242424"/>
          </a:solidFill>
          <a:ln>
            <a:noFill/>
          </a:ln>
          <a:effectLst>
            <a:outerShdw blurRad="101600" dist="165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9">
            <a:extLst>
              <a:ext uri="{FF2B5EF4-FFF2-40B4-BE49-F238E27FC236}">
                <a16:creationId xmlns:a16="http://schemas.microsoft.com/office/drawing/2014/main" id="{E4E1852D-5C35-41A2-B03E-79D9B0427BA1}"/>
              </a:ext>
            </a:extLst>
          </p:cNvPr>
          <p:cNvSpPr/>
          <p:nvPr/>
        </p:nvSpPr>
        <p:spPr>
          <a:xfrm>
            <a:off x="248289" y="2861715"/>
            <a:ext cx="9245600" cy="827314"/>
          </a:xfrm>
          <a:prstGeom prst="rect">
            <a:avLst/>
          </a:prstGeom>
          <a:gradFill flip="none" rotWithShape="1">
            <a:gsLst>
              <a:gs pos="0">
                <a:schemeClr val="bg1">
                  <a:lumMod val="50000"/>
                </a:schemeClr>
              </a:gs>
              <a:gs pos="85000">
                <a:schemeClr val="bg1">
                  <a:lumMod val="75000"/>
                </a:schemeClr>
              </a:gs>
              <a:gs pos="15000">
                <a:schemeClr val="bg1">
                  <a:lumMod val="65000"/>
                </a:schemeClr>
              </a:gs>
              <a:gs pos="100000">
                <a:schemeClr val="bg1">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7">
            <a:extLst>
              <a:ext uri="{FF2B5EF4-FFF2-40B4-BE49-F238E27FC236}">
                <a16:creationId xmlns:a16="http://schemas.microsoft.com/office/drawing/2014/main" id="{F32075F2-15C2-43D2-8239-5CA3C5EC0DCB}"/>
              </a:ext>
            </a:extLst>
          </p:cNvPr>
          <p:cNvSpPr/>
          <p:nvPr/>
        </p:nvSpPr>
        <p:spPr>
          <a:xfrm>
            <a:off x="8985889" y="2535144"/>
            <a:ext cx="232228" cy="1611086"/>
          </a:xfrm>
          <a:prstGeom prst="ellipse">
            <a:avLst/>
          </a:prstGeom>
          <a:gradFill flip="none" rotWithShape="1">
            <a:gsLst>
              <a:gs pos="0">
                <a:schemeClr val="tx1">
                  <a:alpha val="34000"/>
                </a:schemeClr>
              </a:gs>
              <a:gs pos="100000">
                <a:srgbClr val="878787">
                  <a:alpha val="69000"/>
                </a:srgbClr>
              </a:gs>
            </a:gsLst>
            <a:path path="circle">
              <a:fillToRect l="50000" t="50000" r="50000" b="50000"/>
            </a:path>
            <a:tileRect/>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8">
            <a:extLst>
              <a:ext uri="{FF2B5EF4-FFF2-40B4-BE49-F238E27FC236}">
                <a16:creationId xmlns:a16="http://schemas.microsoft.com/office/drawing/2014/main" id="{6C7D1CF6-942F-4DE8-B7F3-3AC2B7696B43}"/>
              </a:ext>
            </a:extLst>
          </p:cNvPr>
          <p:cNvSpPr/>
          <p:nvPr/>
        </p:nvSpPr>
        <p:spPr>
          <a:xfrm>
            <a:off x="9102003" y="2411774"/>
            <a:ext cx="391886" cy="1611086"/>
          </a:xfrm>
          <a:prstGeom prst="rect">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21">
            <a:extLst>
              <a:ext uri="{FF2B5EF4-FFF2-40B4-BE49-F238E27FC236}">
                <a16:creationId xmlns:a16="http://schemas.microsoft.com/office/drawing/2014/main" id="{43CE94DE-2CE8-4848-81A3-95FFB929C055}"/>
              </a:ext>
            </a:extLst>
          </p:cNvPr>
          <p:cNvSpPr txBox="1"/>
          <p:nvPr/>
        </p:nvSpPr>
        <p:spPr>
          <a:xfrm>
            <a:off x="2698755" y="3063946"/>
            <a:ext cx="5084251" cy="400110"/>
          </a:xfrm>
          <a:prstGeom prst="rect">
            <a:avLst/>
          </a:prstGeom>
          <a:noFill/>
        </p:spPr>
        <p:txBody>
          <a:bodyPr wrap="square" rtlCol="0">
            <a:spAutoFit/>
          </a:bodyPr>
          <a:lstStyle/>
          <a:p>
            <a:pPr algn="r"/>
            <a:r>
              <a:rPr lang="ar-SY" sz="2000" dirty="0">
                <a:latin typeface="Open Sans" panose="020B0606030504020204" pitchFamily="34" charset="0"/>
                <a:ea typeface="Open Sans" panose="020B0606030504020204" pitchFamily="34" charset="0"/>
                <a:cs typeface="Open Sans" panose="020B0606030504020204" pitchFamily="34" charset="0"/>
              </a:rPr>
              <a:t>30 جامعة حكومية </a:t>
            </a:r>
            <a:endParaRPr lang="en-US" sz="2000" dirty="0">
              <a:latin typeface="Open Sans" panose="020B0606030504020204" pitchFamily="34" charset="0"/>
              <a:ea typeface="Open Sans" panose="020B0606030504020204" pitchFamily="34" charset="0"/>
              <a:cs typeface="Open Sans" panose="020B0606030504020204" pitchFamily="34" charset="0"/>
            </a:endParaRPr>
          </a:p>
        </p:txBody>
      </p:sp>
      <p:grpSp>
        <p:nvGrpSpPr>
          <p:cNvPr id="9" name="Group 20">
            <a:extLst>
              <a:ext uri="{FF2B5EF4-FFF2-40B4-BE49-F238E27FC236}">
                <a16:creationId xmlns:a16="http://schemas.microsoft.com/office/drawing/2014/main" id="{C1D8BB61-99F3-4AC6-BC79-F3D5833B19E8}"/>
              </a:ext>
            </a:extLst>
          </p:cNvPr>
          <p:cNvGrpSpPr/>
          <p:nvPr/>
        </p:nvGrpSpPr>
        <p:grpSpPr>
          <a:xfrm>
            <a:off x="6837777" y="2644000"/>
            <a:ext cx="1748974" cy="1262744"/>
            <a:chOff x="8011888" y="943428"/>
            <a:chExt cx="1748974" cy="1262744"/>
          </a:xfrm>
        </p:grpSpPr>
        <p:grpSp>
          <p:nvGrpSpPr>
            <p:cNvPr id="10" name="Group 18">
              <a:extLst>
                <a:ext uri="{FF2B5EF4-FFF2-40B4-BE49-F238E27FC236}">
                  <a16:creationId xmlns:a16="http://schemas.microsoft.com/office/drawing/2014/main" id="{A2608565-3C13-4A8E-BD72-EC2272F263E9}"/>
                </a:ext>
              </a:extLst>
            </p:cNvPr>
            <p:cNvGrpSpPr/>
            <p:nvPr/>
          </p:nvGrpSpPr>
          <p:grpSpPr>
            <a:xfrm>
              <a:off x="8011888" y="943428"/>
              <a:ext cx="1748974" cy="1262744"/>
              <a:chOff x="2235198" y="943428"/>
              <a:chExt cx="1748974" cy="1262744"/>
            </a:xfrm>
          </p:grpSpPr>
          <p:sp>
            <p:nvSpPr>
              <p:cNvPr id="12" name="Oval 16">
                <a:extLst>
                  <a:ext uri="{FF2B5EF4-FFF2-40B4-BE49-F238E27FC236}">
                    <a16:creationId xmlns:a16="http://schemas.microsoft.com/office/drawing/2014/main" id="{DD92C5C5-2846-4FED-B9F7-9B38219785DF}"/>
                  </a:ext>
                </a:extLst>
              </p:cNvPr>
              <p:cNvSpPr/>
              <p:nvPr/>
            </p:nvSpPr>
            <p:spPr>
              <a:xfrm>
                <a:off x="2308500" y="1047404"/>
                <a:ext cx="232228" cy="1008611"/>
              </a:xfrm>
              <a:prstGeom prst="ellipse">
                <a:avLst/>
              </a:prstGeom>
              <a:gradFill flip="none" rotWithShape="1">
                <a:gsLst>
                  <a:gs pos="0">
                    <a:schemeClr val="tx1">
                      <a:alpha val="34000"/>
                    </a:schemeClr>
                  </a:gs>
                  <a:gs pos="100000">
                    <a:srgbClr val="878787">
                      <a:alpha val="69000"/>
                    </a:srgbClr>
                  </a:gs>
                </a:gsLst>
                <a:path path="circle">
                  <a:fillToRect l="50000" t="50000" r="50000" b="50000"/>
                </a:path>
                <a:tileRect/>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7">
                <a:extLst>
                  <a:ext uri="{FF2B5EF4-FFF2-40B4-BE49-F238E27FC236}">
                    <a16:creationId xmlns:a16="http://schemas.microsoft.com/office/drawing/2014/main" id="{BA6A509E-8E09-49DC-B2A6-97AD222ABDCA}"/>
                  </a:ext>
                </a:extLst>
              </p:cNvPr>
              <p:cNvSpPr/>
              <p:nvPr/>
            </p:nvSpPr>
            <p:spPr>
              <a:xfrm>
                <a:off x="3661228" y="1047404"/>
                <a:ext cx="232228" cy="1008611"/>
              </a:xfrm>
              <a:prstGeom prst="ellipse">
                <a:avLst/>
              </a:prstGeom>
              <a:gradFill flip="none" rotWithShape="1">
                <a:gsLst>
                  <a:gs pos="0">
                    <a:schemeClr val="tx1">
                      <a:alpha val="34000"/>
                    </a:schemeClr>
                  </a:gs>
                  <a:gs pos="100000">
                    <a:srgbClr val="878787">
                      <a:alpha val="69000"/>
                    </a:srgbClr>
                  </a:gs>
                </a:gsLst>
                <a:path path="circle">
                  <a:fillToRect l="50000" t="50000" r="50000" b="50000"/>
                </a:path>
                <a:tileRect/>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5">
                <a:extLst>
                  <a:ext uri="{FF2B5EF4-FFF2-40B4-BE49-F238E27FC236}">
                    <a16:creationId xmlns:a16="http://schemas.microsoft.com/office/drawing/2014/main" id="{37436205-230F-4BF1-B932-8A19F8113D5F}"/>
                  </a:ext>
                </a:extLst>
              </p:cNvPr>
              <p:cNvGrpSpPr/>
              <p:nvPr/>
            </p:nvGrpSpPr>
            <p:grpSpPr>
              <a:xfrm>
                <a:off x="2235198" y="943428"/>
                <a:ext cx="1748974" cy="1262744"/>
                <a:chOff x="2235198" y="943428"/>
                <a:chExt cx="1748974" cy="1262744"/>
              </a:xfrm>
            </p:grpSpPr>
            <p:sp>
              <p:nvSpPr>
                <p:cNvPr id="15" name="Rectangle 10">
                  <a:extLst>
                    <a:ext uri="{FF2B5EF4-FFF2-40B4-BE49-F238E27FC236}">
                      <a16:creationId xmlns:a16="http://schemas.microsoft.com/office/drawing/2014/main" id="{3DDC3049-26A8-4FF1-936F-AC4189FC7B83}"/>
                    </a:ext>
                  </a:extLst>
                </p:cNvPr>
                <p:cNvSpPr/>
                <p:nvPr/>
              </p:nvSpPr>
              <p:spPr>
                <a:xfrm>
                  <a:off x="2416629" y="943428"/>
                  <a:ext cx="1386114" cy="1262744"/>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1">
                  <a:extLst>
                    <a:ext uri="{FF2B5EF4-FFF2-40B4-BE49-F238E27FC236}">
                      <a16:creationId xmlns:a16="http://schemas.microsoft.com/office/drawing/2014/main" id="{6A0E2978-4D9A-4D40-8C3B-DC04EFB6752B}"/>
                    </a:ext>
                  </a:extLst>
                </p:cNvPr>
                <p:cNvSpPr/>
                <p:nvPr/>
              </p:nvSpPr>
              <p:spPr>
                <a:xfrm flipH="1">
                  <a:off x="2235199" y="943428"/>
                  <a:ext cx="181429" cy="217715"/>
                </a:xfrm>
                <a:prstGeom prst="rtTriangle">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Triangle 12">
                  <a:extLst>
                    <a:ext uri="{FF2B5EF4-FFF2-40B4-BE49-F238E27FC236}">
                      <a16:creationId xmlns:a16="http://schemas.microsoft.com/office/drawing/2014/main" id="{362B5D2F-1DB7-463D-8DD0-3020F3B08670}"/>
                    </a:ext>
                  </a:extLst>
                </p:cNvPr>
                <p:cNvSpPr/>
                <p:nvPr/>
              </p:nvSpPr>
              <p:spPr>
                <a:xfrm>
                  <a:off x="3802743" y="943428"/>
                  <a:ext cx="181429" cy="217715"/>
                </a:xfrm>
                <a:prstGeom prst="rtTriangle">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3">
                  <a:extLst>
                    <a:ext uri="{FF2B5EF4-FFF2-40B4-BE49-F238E27FC236}">
                      <a16:creationId xmlns:a16="http://schemas.microsoft.com/office/drawing/2014/main" id="{5A800E60-E9D7-438E-865B-899BAF828454}"/>
                    </a:ext>
                  </a:extLst>
                </p:cNvPr>
                <p:cNvSpPr/>
                <p:nvPr/>
              </p:nvSpPr>
              <p:spPr>
                <a:xfrm flipV="1">
                  <a:off x="3802742" y="1988456"/>
                  <a:ext cx="181429" cy="217715"/>
                </a:xfrm>
                <a:prstGeom prst="rtTriangle">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Triangle 14">
                  <a:extLst>
                    <a:ext uri="{FF2B5EF4-FFF2-40B4-BE49-F238E27FC236}">
                      <a16:creationId xmlns:a16="http://schemas.microsoft.com/office/drawing/2014/main" id="{F57FFF6C-F88E-4F9B-9998-DA6BF76FEDED}"/>
                    </a:ext>
                  </a:extLst>
                </p:cNvPr>
                <p:cNvSpPr/>
                <p:nvPr/>
              </p:nvSpPr>
              <p:spPr>
                <a:xfrm flipH="1" flipV="1">
                  <a:off x="2235198" y="1988454"/>
                  <a:ext cx="181428" cy="217715"/>
                </a:xfrm>
                <a:prstGeom prst="rtTriangle">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 name="TextBox 19">
              <a:extLst>
                <a:ext uri="{FF2B5EF4-FFF2-40B4-BE49-F238E27FC236}">
                  <a16:creationId xmlns:a16="http://schemas.microsoft.com/office/drawing/2014/main" id="{3CFB2769-B8F0-4B6A-8C58-7D555447AC43}"/>
                </a:ext>
              </a:extLst>
            </p:cNvPr>
            <p:cNvSpPr txBox="1"/>
            <p:nvPr/>
          </p:nvSpPr>
          <p:spPr>
            <a:xfrm>
              <a:off x="8278596" y="1119334"/>
              <a:ext cx="1273622" cy="584775"/>
            </a:xfrm>
            <a:prstGeom prst="rect">
              <a:avLst/>
            </a:prstGeom>
            <a:noFill/>
          </p:spPr>
          <p:txBody>
            <a:bodyPr wrap="square" rtlCol="0">
              <a:spAutoFit/>
            </a:bodyPr>
            <a:lstStyle/>
            <a:p>
              <a:pPr algn="ctr"/>
              <a:r>
                <a:rPr lang="ar-SY" sz="3200" b="1"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الجواب</a:t>
              </a:r>
              <a:endParaRPr lang="en-US" sz="3200" b="1"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endParaRPr>
            </a:p>
          </p:txBody>
        </p:sp>
      </p:grpSp>
      <p:sp>
        <p:nvSpPr>
          <p:cNvPr id="37" name="Rectangle 39">
            <a:extLst>
              <a:ext uri="{FF2B5EF4-FFF2-40B4-BE49-F238E27FC236}">
                <a16:creationId xmlns:a16="http://schemas.microsoft.com/office/drawing/2014/main" id="{B48C49B7-2CB1-4E64-ABAF-CBA2DA3C4689}"/>
              </a:ext>
            </a:extLst>
          </p:cNvPr>
          <p:cNvSpPr/>
          <p:nvPr/>
        </p:nvSpPr>
        <p:spPr>
          <a:xfrm>
            <a:off x="243118" y="5680557"/>
            <a:ext cx="9245600" cy="827314"/>
          </a:xfrm>
          <a:prstGeom prst="rect">
            <a:avLst/>
          </a:prstGeom>
          <a:gradFill flip="none" rotWithShape="1">
            <a:gsLst>
              <a:gs pos="0">
                <a:schemeClr val="bg1">
                  <a:lumMod val="50000"/>
                </a:schemeClr>
              </a:gs>
              <a:gs pos="77000">
                <a:schemeClr val="bg1">
                  <a:lumMod val="75000"/>
                </a:schemeClr>
              </a:gs>
              <a:gs pos="23000">
                <a:schemeClr val="bg1">
                  <a:lumMod val="65000"/>
                </a:schemeClr>
              </a:gs>
              <a:gs pos="100000">
                <a:schemeClr val="bg1">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42">
            <a:extLst>
              <a:ext uri="{FF2B5EF4-FFF2-40B4-BE49-F238E27FC236}">
                <a16:creationId xmlns:a16="http://schemas.microsoft.com/office/drawing/2014/main" id="{5EF0672A-5A66-4C1E-AF62-846BEAE9CBD9}"/>
              </a:ext>
            </a:extLst>
          </p:cNvPr>
          <p:cNvSpPr/>
          <p:nvPr/>
        </p:nvSpPr>
        <p:spPr>
          <a:xfrm>
            <a:off x="8980718" y="5353986"/>
            <a:ext cx="232228" cy="1611086"/>
          </a:xfrm>
          <a:prstGeom prst="ellipse">
            <a:avLst/>
          </a:prstGeom>
          <a:gradFill flip="none" rotWithShape="1">
            <a:gsLst>
              <a:gs pos="0">
                <a:schemeClr val="tx1">
                  <a:alpha val="34000"/>
                </a:schemeClr>
              </a:gs>
              <a:gs pos="100000">
                <a:srgbClr val="878787">
                  <a:alpha val="69000"/>
                </a:srgbClr>
              </a:gs>
            </a:gsLst>
            <a:path path="circle">
              <a:fillToRect l="50000" t="50000" r="50000" b="50000"/>
            </a:path>
            <a:tileRect/>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3">
            <a:extLst>
              <a:ext uri="{FF2B5EF4-FFF2-40B4-BE49-F238E27FC236}">
                <a16:creationId xmlns:a16="http://schemas.microsoft.com/office/drawing/2014/main" id="{A8E2F6D9-B913-4F59-B5DB-893AE4D79D73}"/>
              </a:ext>
            </a:extLst>
          </p:cNvPr>
          <p:cNvSpPr/>
          <p:nvPr/>
        </p:nvSpPr>
        <p:spPr>
          <a:xfrm>
            <a:off x="9096832" y="5230616"/>
            <a:ext cx="391886" cy="1611086"/>
          </a:xfrm>
          <a:prstGeom prst="rect">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4">
            <a:extLst>
              <a:ext uri="{FF2B5EF4-FFF2-40B4-BE49-F238E27FC236}">
                <a16:creationId xmlns:a16="http://schemas.microsoft.com/office/drawing/2014/main" id="{8A6D25B5-6F80-426E-85AF-25B810D38B5B}"/>
              </a:ext>
            </a:extLst>
          </p:cNvPr>
          <p:cNvSpPr txBox="1"/>
          <p:nvPr/>
        </p:nvSpPr>
        <p:spPr>
          <a:xfrm>
            <a:off x="4030965" y="5781428"/>
            <a:ext cx="5084251" cy="707886"/>
          </a:xfrm>
          <a:prstGeom prst="rect">
            <a:avLst/>
          </a:prstGeom>
          <a:noFill/>
        </p:spPr>
        <p:txBody>
          <a:bodyPr wrap="square" rtlCol="0">
            <a:spAutoFit/>
          </a:bodyPr>
          <a:lstStyle/>
          <a:p>
            <a:pPr algn="r"/>
            <a:r>
              <a:rPr lang="ar-SY" sz="2000" dirty="0">
                <a:latin typeface="Open Sans" panose="020B0606030504020204" pitchFamily="34" charset="0"/>
                <a:ea typeface="Open Sans" panose="020B0606030504020204" pitchFamily="34" charset="0"/>
                <a:cs typeface="Open Sans" panose="020B0606030504020204" pitchFamily="34" charset="0"/>
              </a:rPr>
              <a:t>على حسب منطقة الطالب مثلا منطقة مكة </a:t>
            </a:r>
            <a:r>
              <a:rPr lang="ar-SY" sz="2000">
                <a:latin typeface="Open Sans" panose="020B0606030504020204" pitchFamily="34" charset="0"/>
                <a:ea typeface="Open Sans" panose="020B0606030504020204" pitchFamily="34" charset="0"/>
                <a:cs typeface="Open Sans" panose="020B0606030504020204" pitchFamily="34" charset="0"/>
              </a:rPr>
              <a:t>المكرمة جامعة </a:t>
            </a:r>
            <a:r>
              <a:rPr lang="ar-SY" sz="2000" dirty="0">
                <a:latin typeface="Open Sans" panose="020B0606030504020204" pitchFamily="34" charset="0"/>
                <a:ea typeface="Open Sans" panose="020B0606030504020204" pitchFamily="34" charset="0"/>
                <a:cs typeface="Open Sans" panose="020B0606030504020204" pitchFamily="34" charset="0"/>
              </a:rPr>
              <a:t>ام القرى, جامعة الملك عبد العزيز , جامعة جدة</a:t>
            </a:r>
            <a:endParaRPr lang="en-US" sz="2000" dirty="0">
              <a:latin typeface="Open Sans" panose="020B0606030504020204" pitchFamily="34" charset="0"/>
              <a:ea typeface="Open Sans" panose="020B0606030504020204" pitchFamily="34" charset="0"/>
              <a:cs typeface="Open Sans" panose="020B0606030504020204" pitchFamily="34" charset="0"/>
            </a:endParaRPr>
          </a:p>
        </p:txBody>
      </p:sp>
      <p:grpSp>
        <p:nvGrpSpPr>
          <p:cNvPr id="43" name="Group 45">
            <a:extLst>
              <a:ext uri="{FF2B5EF4-FFF2-40B4-BE49-F238E27FC236}">
                <a16:creationId xmlns:a16="http://schemas.microsoft.com/office/drawing/2014/main" id="{B914DEA7-8A5E-4B16-8A5D-7C0CE3E96D12}"/>
              </a:ext>
            </a:extLst>
          </p:cNvPr>
          <p:cNvGrpSpPr/>
          <p:nvPr/>
        </p:nvGrpSpPr>
        <p:grpSpPr>
          <a:xfrm>
            <a:off x="6832606" y="5462842"/>
            <a:ext cx="1748974" cy="1262744"/>
            <a:chOff x="8011888" y="943428"/>
            <a:chExt cx="1748974" cy="1262744"/>
          </a:xfrm>
        </p:grpSpPr>
        <p:grpSp>
          <p:nvGrpSpPr>
            <p:cNvPr id="44" name="Group 46">
              <a:extLst>
                <a:ext uri="{FF2B5EF4-FFF2-40B4-BE49-F238E27FC236}">
                  <a16:creationId xmlns:a16="http://schemas.microsoft.com/office/drawing/2014/main" id="{49E67BD3-4A14-432A-8D74-05CA726CE25B}"/>
                </a:ext>
              </a:extLst>
            </p:cNvPr>
            <p:cNvGrpSpPr/>
            <p:nvPr/>
          </p:nvGrpSpPr>
          <p:grpSpPr>
            <a:xfrm>
              <a:off x="8011888" y="943428"/>
              <a:ext cx="1748974" cy="1262744"/>
              <a:chOff x="2235198" y="943428"/>
              <a:chExt cx="1748974" cy="1262744"/>
            </a:xfrm>
          </p:grpSpPr>
          <p:sp>
            <p:nvSpPr>
              <p:cNvPr id="46" name="Oval 48">
                <a:extLst>
                  <a:ext uri="{FF2B5EF4-FFF2-40B4-BE49-F238E27FC236}">
                    <a16:creationId xmlns:a16="http://schemas.microsoft.com/office/drawing/2014/main" id="{4845EBC0-220F-4E98-9985-A066C6BA14B6}"/>
                  </a:ext>
                </a:extLst>
              </p:cNvPr>
              <p:cNvSpPr/>
              <p:nvPr/>
            </p:nvSpPr>
            <p:spPr>
              <a:xfrm>
                <a:off x="2308500" y="1047404"/>
                <a:ext cx="232228" cy="1008611"/>
              </a:xfrm>
              <a:prstGeom prst="ellipse">
                <a:avLst/>
              </a:prstGeom>
              <a:gradFill flip="none" rotWithShape="1">
                <a:gsLst>
                  <a:gs pos="0">
                    <a:schemeClr val="tx1">
                      <a:alpha val="34000"/>
                    </a:schemeClr>
                  </a:gs>
                  <a:gs pos="100000">
                    <a:srgbClr val="878787">
                      <a:alpha val="69000"/>
                    </a:srgbClr>
                  </a:gs>
                </a:gsLst>
                <a:path path="circle">
                  <a:fillToRect l="50000" t="50000" r="50000" b="50000"/>
                </a:path>
                <a:tileRect/>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9">
                <a:extLst>
                  <a:ext uri="{FF2B5EF4-FFF2-40B4-BE49-F238E27FC236}">
                    <a16:creationId xmlns:a16="http://schemas.microsoft.com/office/drawing/2014/main" id="{12FC2FEB-075B-4DF5-A2AC-57334F88CA86}"/>
                  </a:ext>
                </a:extLst>
              </p:cNvPr>
              <p:cNvSpPr/>
              <p:nvPr/>
            </p:nvSpPr>
            <p:spPr>
              <a:xfrm>
                <a:off x="3661228" y="1047404"/>
                <a:ext cx="232228" cy="1008611"/>
              </a:xfrm>
              <a:prstGeom prst="ellipse">
                <a:avLst/>
              </a:prstGeom>
              <a:gradFill flip="none" rotWithShape="1">
                <a:gsLst>
                  <a:gs pos="0">
                    <a:schemeClr val="tx1">
                      <a:alpha val="34000"/>
                    </a:schemeClr>
                  </a:gs>
                  <a:gs pos="100000">
                    <a:srgbClr val="878787">
                      <a:alpha val="69000"/>
                    </a:srgbClr>
                  </a:gs>
                </a:gsLst>
                <a:path path="circle">
                  <a:fillToRect l="50000" t="50000" r="50000" b="50000"/>
                </a:path>
                <a:tileRect/>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50">
                <a:extLst>
                  <a:ext uri="{FF2B5EF4-FFF2-40B4-BE49-F238E27FC236}">
                    <a16:creationId xmlns:a16="http://schemas.microsoft.com/office/drawing/2014/main" id="{6925B8BA-6984-4718-A3FE-A7165D66E83D}"/>
                  </a:ext>
                </a:extLst>
              </p:cNvPr>
              <p:cNvGrpSpPr/>
              <p:nvPr/>
            </p:nvGrpSpPr>
            <p:grpSpPr>
              <a:xfrm>
                <a:off x="2235198" y="943428"/>
                <a:ext cx="1748974" cy="1262744"/>
                <a:chOff x="2235198" y="943428"/>
                <a:chExt cx="1748974" cy="1262744"/>
              </a:xfrm>
            </p:grpSpPr>
            <p:sp>
              <p:nvSpPr>
                <p:cNvPr id="49" name="Rectangle 51">
                  <a:extLst>
                    <a:ext uri="{FF2B5EF4-FFF2-40B4-BE49-F238E27FC236}">
                      <a16:creationId xmlns:a16="http://schemas.microsoft.com/office/drawing/2014/main" id="{D2B62ABA-0C8E-47F9-A75C-66541ECC36A6}"/>
                    </a:ext>
                  </a:extLst>
                </p:cNvPr>
                <p:cNvSpPr/>
                <p:nvPr/>
              </p:nvSpPr>
              <p:spPr>
                <a:xfrm>
                  <a:off x="2416629" y="943428"/>
                  <a:ext cx="1386114" cy="1262744"/>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ight Triangle 52">
                  <a:extLst>
                    <a:ext uri="{FF2B5EF4-FFF2-40B4-BE49-F238E27FC236}">
                      <a16:creationId xmlns:a16="http://schemas.microsoft.com/office/drawing/2014/main" id="{8E0EFADC-324F-490C-9C37-700E577EAD2D}"/>
                    </a:ext>
                  </a:extLst>
                </p:cNvPr>
                <p:cNvSpPr/>
                <p:nvPr/>
              </p:nvSpPr>
              <p:spPr>
                <a:xfrm flipH="1">
                  <a:off x="2235199" y="943428"/>
                  <a:ext cx="181429" cy="217715"/>
                </a:xfrm>
                <a:prstGeom prst="rtTriangle">
                  <a:avLst/>
                </a:prstGeom>
                <a:solidFill>
                  <a:srgbClr val="00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3">
                  <a:extLst>
                    <a:ext uri="{FF2B5EF4-FFF2-40B4-BE49-F238E27FC236}">
                      <a16:creationId xmlns:a16="http://schemas.microsoft.com/office/drawing/2014/main" id="{6DFBC46A-CA51-42AD-B775-0FCC7481C492}"/>
                    </a:ext>
                  </a:extLst>
                </p:cNvPr>
                <p:cNvSpPr/>
                <p:nvPr/>
              </p:nvSpPr>
              <p:spPr>
                <a:xfrm>
                  <a:off x="3802743" y="943428"/>
                  <a:ext cx="181429" cy="217715"/>
                </a:xfrm>
                <a:prstGeom prst="rtTriangle">
                  <a:avLst/>
                </a:prstGeom>
                <a:solidFill>
                  <a:srgbClr val="00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4">
                  <a:extLst>
                    <a:ext uri="{FF2B5EF4-FFF2-40B4-BE49-F238E27FC236}">
                      <a16:creationId xmlns:a16="http://schemas.microsoft.com/office/drawing/2014/main" id="{907D2A97-0C86-4595-B237-BB37EBDC1FA3}"/>
                    </a:ext>
                  </a:extLst>
                </p:cNvPr>
                <p:cNvSpPr/>
                <p:nvPr/>
              </p:nvSpPr>
              <p:spPr>
                <a:xfrm flipV="1">
                  <a:off x="3802742" y="1988456"/>
                  <a:ext cx="181429" cy="217715"/>
                </a:xfrm>
                <a:prstGeom prst="rtTriangle">
                  <a:avLst/>
                </a:prstGeom>
                <a:solidFill>
                  <a:srgbClr val="00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5">
                  <a:extLst>
                    <a:ext uri="{FF2B5EF4-FFF2-40B4-BE49-F238E27FC236}">
                      <a16:creationId xmlns:a16="http://schemas.microsoft.com/office/drawing/2014/main" id="{D333D639-A3AE-4B7D-A025-B2DE4DA1CEDD}"/>
                    </a:ext>
                  </a:extLst>
                </p:cNvPr>
                <p:cNvSpPr/>
                <p:nvPr/>
              </p:nvSpPr>
              <p:spPr>
                <a:xfrm flipH="1" flipV="1">
                  <a:off x="2235198" y="1988454"/>
                  <a:ext cx="181428" cy="217715"/>
                </a:xfrm>
                <a:prstGeom prst="rtTriangle">
                  <a:avLst/>
                </a:prstGeom>
                <a:solidFill>
                  <a:srgbClr val="00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5" name="TextBox 47">
              <a:extLst>
                <a:ext uri="{FF2B5EF4-FFF2-40B4-BE49-F238E27FC236}">
                  <a16:creationId xmlns:a16="http://schemas.microsoft.com/office/drawing/2014/main" id="{12645258-D92D-4921-8641-F94DAD553579}"/>
                </a:ext>
              </a:extLst>
            </p:cNvPr>
            <p:cNvSpPr txBox="1"/>
            <p:nvPr/>
          </p:nvSpPr>
          <p:spPr>
            <a:xfrm>
              <a:off x="8278596" y="1119334"/>
              <a:ext cx="1273622" cy="523220"/>
            </a:xfrm>
            <a:prstGeom prst="rect">
              <a:avLst/>
            </a:prstGeom>
            <a:noFill/>
          </p:spPr>
          <p:txBody>
            <a:bodyPr wrap="square" rtlCol="0">
              <a:spAutoFit/>
            </a:bodyPr>
            <a:lstStyle/>
            <a:p>
              <a:pPr algn="ctr"/>
              <a:r>
                <a:rPr lang="ar-SY" sz="2800" b="1"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الجواب</a:t>
              </a:r>
              <a:endParaRPr lang="en-US" sz="2800" b="1"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endParaRPr>
            </a:p>
          </p:txBody>
        </p:sp>
      </p:grpSp>
      <p:sp>
        <p:nvSpPr>
          <p:cNvPr id="81" name="Rectangle 4">
            <a:extLst>
              <a:ext uri="{FF2B5EF4-FFF2-40B4-BE49-F238E27FC236}">
                <a16:creationId xmlns:a16="http://schemas.microsoft.com/office/drawing/2014/main" id="{53A4D272-4D2B-4890-B13F-527A33FDCC57}"/>
              </a:ext>
            </a:extLst>
          </p:cNvPr>
          <p:cNvSpPr/>
          <p:nvPr/>
        </p:nvSpPr>
        <p:spPr>
          <a:xfrm flipH="1">
            <a:off x="11644442" y="1177559"/>
            <a:ext cx="260442" cy="5680441"/>
          </a:xfrm>
          <a:prstGeom prst="rect">
            <a:avLst/>
          </a:prstGeom>
          <a:solidFill>
            <a:schemeClr val="tx1">
              <a:lumMod val="75000"/>
              <a:lumOff val="25000"/>
              <a:alpha val="44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مجموعة 70"/>
          <p:cNvGrpSpPr/>
          <p:nvPr/>
        </p:nvGrpSpPr>
        <p:grpSpPr>
          <a:xfrm>
            <a:off x="3297735" y="1379603"/>
            <a:ext cx="8607149" cy="1193405"/>
            <a:chOff x="3411081" y="3294128"/>
            <a:chExt cx="8607149" cy="1193405"/>
          </a:xfrm>
        </p:grpSpPr>
        <p:sp>
          <p:nvSpPr>
            <p:cNvPr id="72" name="Rectangle: Top Corners Rounded 17">
              <a:extLst>
                <a:ext uri="{FF2B5EF4-FFF2-40B4-BE49-F238E27FC236}">
                  <a16:creationId xmlns:a16="http://schemas.microsoft.com/office/drawing/2014/main" id="{75907753-DC44-442D-88C1-1FC79701AD74}"/>
                </a:ext>
              </a:extLst>
            </p:cNvPr>
            <p:cNvSpPr/>
            <p:nvPr/>
          </p:nvSpPr>
          <p:spPr>
            <a:xfrm rot="16200000" flipH="1">
              <a:off x="10569259" y="3038562"/>
              <a:ext cx="1193405" cy="1704537"/>
            </a:xfrm>
            <a:prstGeom prst="round2SameRect">
              <a:avLst>
                <a:gd name="adj1" fmla="val 50000"/>
                <a:gd name="adj2" fmla="val 0"/>
              </a:avLst>
            </a:prstGeom>
            <a:solidFill>
              <a:srgbClr val="2C8CE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Top Corners Rounded 16">
              <a:extLst>
                <a:ext uri="{FF2B5EF4-FFF2-40B4-BE49-F238E27FC236}">
                  <a16:creationId xmlns:a16="http://schemas.microsoft.com/office/drawing/2014/main" id="{863C240A-B417-46DD-B05E-E0B3A922C38A}"/>
                </a:ext>
              </a:extLst>
            </p:cNvPr>
            <p:cNvSpPr/>
            <p:nvPr/>
          </p:nvSpPr>
          <p:spPr>
            <a:xfrm rot="5400000">
              <a:off x="6112114" y="593097"/>
              <a:ext cx="1193403" cy="6595470"/>
            </a:xfrm>
            <a:prstGeom prst="round2SameRect">
              <a:avLst>
                <a:gd name="adj1" fmla="val 50000"/>
                <a:gd name="adj2" fmla="val 0"/>
              </a:avLst>
            </a:prstGeom>
            <a:solidFill>
              <a:srgbClr val="2C8CE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Box 36">
              <a:extLst>
                <a:ext uri="{FF2B5EF4-FFF2-40B4-BE49-F238E27FC236}">
                  <a16:creationId xmlns:a16="http://schemas.microsoft.com/office/drawing/2014/main" id="{93E7D62B-1455-4AFF-B195-F9AA155326E3}"/>
                </a:ext>
              </a:extLst>
            </p:cNvPr>
            <p:cNvSpPr txBox="1"/>
            <p:nvPr/>
          </p:nvSpPr>
          <p:spPr>
            <a:xfrm>
              <a:off x="10804718" y="3376557"/>
              <a:ext cx="839724" cy="954107"/>
            </a:xfrm>
            <a:prstGeom prst="rect">
              <a:avLst/>
            </a:prstGeom>
            <a:noFill/>
          </p:spPr>
          <p:txBody>
            <a:bodyPr wrap="square" rtlCol="0">
              <a:spAutoFit/>
            </a:bodyPr>
            <a:lstStyle/>
            <a:p>
              <a:pPr algn="ctr"/>
              <a:r>
                <a:rPr lang="ar-SY" sz="2800" b="1" dirty="0">
                  <a:latin typeface="Century Gothic" panose="020B0502020202020204" pitchFamily="34" charset="0"/>
                </a:rPr>
                <a:t>نشاط 1</a:t>
              </a:r>
            </a:p>
          </p:txBody>
        </p:sp>
        <p:pic>
          <p:nvPicPr>
            <p:cNvPr id="75" name="Graphic 10" descr="Marketing">
              <a:extLst>
                <a:ext uri="{FF2B5EF4-FFF2-40B4-BE49-F238E27FC236}">
                  <a16:creationId xmlns:a16="http://schemas.microsoft.com/office/drawing/2014/main" id="{D4556F2B-2510-47EB-BADC-D28A80042CD3}"/>
                </a:ext>
              </a:extLst>
            </p:cNvPr>
            <p:cNvPicPr>
              <a:picLocks/>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8957163" y="3625531"/>
              <a:ext cx="640080" cy="640080"/>
            </a:xfrm>
            <a:prstGeom prst="rect">
              <a:avLst/>
            </a:prstGeom>
          </p:spPr>
        </p:pic>
        <p:sp>
          <p:nvSpPr>
            <p:cNvPr id="76" name="TextBox 47">
              <a:extLst>
                <a:ext uri="{FF2B5EF4-FFF2-40B4-BE49-F238E27FC236}">
                  <a16:creationId xmlns:a16="http://schemas.microsoft.com/office/drawing/2014/main" id="{ED665529-B0D7-41B7-B7D6-AC371B427BAB}"/>
                </a:ext>
              </a:extLst>
            </p:cNvPr>
            <p:cNvSpPr txBox="1"/>
            <p:nvPr/>
          </p:nvSpPr>
          <p:spPr>
            <a:xfrm>
              <a:off x="3411081" y="3591628"/>
              <a:ext cx="5638332" cy="400110"/>
            </a:xfrm>
            <a:prstGeom prst="rect">
              <a:avLst/>
            </a:prstGeom>
            <a:noFill/>
          </p:spPr>
          <p:txBody>
            <a:bodyPr wrap="square" rtlCol="0">
              <a:spAutoFit/>
            </a:bodyPr>
            <a:lstStyle/>
            <a:p>
              <a:pPr algn="r"/>
              <a:r>
                <a:rPr lang="ar-SY" sz="2000" dirty="0">
                  <a:latin typeface="Century Gothic" panose="020B0502020202020204" pitchFamily="34" charset="0"/>
                </a:rPr>
                <a:t>كم عدد الجامعات الحكومية في بلادنا؟</a:t>
              </a:r>
              <a:endParaRPr lang="en-US" sz="2000" dirty="0">
                <a:latin typeface="Century Gothic" panose="020B0502020202020204" pitchFamily="34" charset="0"/>
              </a:endParaRPr>
            </a:p>
          </p:txBody>
        </p:sp>
        <p:grpSp>
          <p:nvGrpSpPr>
            <p:cNvPr id="77" name="Group 55">
              <a:extLst>
                <a:ext uri="{FF2B5EF4-FFF2-40B4-BE49-F238E27FC236}">
                  <a16:creationId xmlns:a16="http://schemas.microsoft.com/office/drawing/2014/main" id="{72DC2FF5-03A5-42EB-A968-12DB7158EBBF}"/>
                </a:ext>
              </a:extLst>
            </p:cNvPr>
            <p:cNvGrpSpPr/>
            <p:nvPr/>
          </p:nvGrpSpPr>
          <p:grpSpPr>
            <a:xfrm flipH="1">
              <a:off x="9646089" y="3700169"/>
              <a:ext cx="1074076" cy="327224"/>
              <a:chOff x="3454205" y="1667025"/>
              <a:chExt cx="1074076" cy="239151"/>
            </a:xfrm>
          </p:grpSpPr>
          <p:sp>
            <p:nvSpPr>
              <p:cNvPr id="78" name="Oval 56">
                <a:extLst>
                  <a:ext uri="{FF2B5EF4-FFF2-40B4-BE49-F238E27FC236}">
                    <a16:creationId xmlns:a16="http://schemas.microsoft.com/office/drawing/2014/main" id="{02196C78-AF48-41D4-AE94-7A2F663F982E}"/>
                  </a:ext>
                </a:extLst>
              </p:cNvPr>
              <p:cNvSpPr/>
              <p:nvPr/>
            </p:nvSpPr>
            <p:spPr>
              <a:xfrm>
                <a:off x="3454205" y="1667025"/>
                <a:ext cx="329184" cy="239151"/>
              </a:xfrm>
              <a:prstGeom prst="ellipse">
                <a:avLst/>
              </a:prstGeom>
              <a:solidFill>
                <a:srgbClr val="242424"/>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57">
                <a:extLst>
                  <a:ext uri="{FF2B5EF4-FFF2-40B4-BE49-F238E27FC236}">
                    <a16:creationId xmlns:a16="http://schemas.microsoft.com/office/drawing/2014/main" id="{6260C326-6B60-41E4-8130-D5EEE4B037E3}"/>
                  </a:ext>
                </a:extLst>
              </p:cNvPr>
              <p:cNvSpPr/>
              <p:nvPr/>
            </p:nvSpPr>
            <p:spPr>
              <a:xfrm>
                <a:off x="4199097" y="1667025"/>
                <a:ext cx="329184" cy="239151"/>
              </a:xfrm>
              <a:prstGeom prst="ellipse">
                <a:avLst/>
              </a:prstGeom>
              <a:solidFill>
                <a:srgbClr val="242424"/>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lowchart: Terminator 58">
                <a:extLst>
                  <a:ext uri="{FF2B5EF4-FFF2-40B4-BE49-F238E27FC236}">
                    <a16:creationId xmlns:a16="http://schemas.microsoft.com/office/drawing/2014/main" id="{C5905C52-3E88-48CD-938B-C70264AC17C8}"/>
                  </a:ext>
                </a:extLst>
              </p:cNvPr>
              <p:cNvSpPr/>
              <p:nvPr/>
            </p:nvSpPr>
            <p:spPr>
              <a:xfrm>
                <a:off x="3587675" y="1706363"/>
                <a:ext cx="821029" cy="164592"/>
              </a:xfrm>
              <a:prstGeom prst="flowChartTerminator">
                <a:avLst/>
              </a:prstGeom>
              <a:gradFill>
                <a:gsLst>
                  <a:gs pos="98230">
                    <a:srgbClr val="242424"/>
                  </a:gs>
                  <a:gs pos="85000">
                    <a:schemeClr val="bg1">
                      <a:lumMod val="65000"/>
                    </a:schemeClr>
                  </a:gs>
                  <a:gs pos="3540">
                    <a:srgbClr val="242424"/>
                  </a:gs>
                  <a:gs pos="19000">
                    <a:schemeClr val="bg1">
                      <a:lumMod val="50000"/>
                    </a:schemeClr>
                  </a:gs>
                  <a:gs pos="56000">
                    <a:schemeClr val="bg1"/>
                  </a:gs>
                </a:gsLst>
                <a:lin ang="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4" name="مجموعة 83"/>
          <p:cNvGrpSpPr/>
          <p:nvPr/>
        </p:nvGrpSpPr>
        <p:grpSpPr>
          <a:xfrm>
            <a:off x="338813" y="22303"/>
            <a:ext cx="8201466" cy="1128959"/>
            <a:chOff x="338813" y="22303"/>
            <a:chExt cx="8201466" cy="1128959"/>
          </a:xfrm>
        </p:grpSpPr>
        <p:grpSp>
          <p:nvGrpSpPr>
            <p:cNvPr id="85" name="مجموعة 84"/>
            <p:cNvGrpSpPr/>
            <p:nvPr/>
          </p:nvGrpSpPr>
          <p:grpSpPr>
            <a:xfrm>
              <a:off x="338813" y="22303"/>
              <a:ext cx="1704537" cy="1128957"/>
              <a:chOff x="338813" y="22303"/>
              <a:chExt cx="1704537" cy="1128957"/>
            </a:xfrm>
          </p:grpSpPr>
          <p:sp>
            <p:nvSpPr>
              <p:cNvPr id="96" name="Rectangle: Top Corners Rounded 29">
                <a:extLst>
                  <a:ext uri="{FF2B5EF4-FFF2-40B4-BE49-F238E27FC236}">
                    <a16:creationId xmlns:a16="http://schemas.microsoft.com/office/drawing/2014/main" id="{631B49C5-0FBE-4201-9055-096469E92B96}"/>
                  </a:ext>
                </a:extLst>
              </p:cNvPr>
              <p:cNvSpPr/>
              <p:nvPr/>
            </p:nvSpPr>
            <p:spPr>
              <a:xfrm rot="5400000">
                <a:off x="626603" y="-265487"/>
                <a:ext cx="1128957" cy="1704537"/>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Box 37">
                <a:extLst>
                  <a:ext uri="{FF2B5EF4-FFF2-40B4-BE49-F238E27FC236}">
                    <a16:creationId xmlns:a16="http://schemas.microsoft.com/office/drawing/2014/main" id="{76D10162-9574-43DF-BF02-F3BAB5FBC542}"/>
                  </a:ext>
                </a:extLst>
              </p:cNvPr>
              <p:cNvSpPr txBox="1"/>
              <p:nvPr/>
            </p:nvSpPr>
            <p:spPr>
              <a:xfrm flipH="1">
                <a:off x="746600" y="84303"/>
                <a:ext cx="839724" cy="830997"/>
              </a:xfrm>
              <a:prstGeom prst="rect">
                <a:avLst/>
              </a:prstGeom>
              <a:noFill/>
            </p:spPr>
            <p:txBody>
              <a:bodyPr wrap="square" rtlCol="0">
                <a:spAutoFit/>
              </a:bodyPr>
              <a:lstStyle/>
              <a:p>
                <a:pPr algn="ctr"/>
                <a:r>
                  <a:rPr lang="ar-SY" sz="2400" b="1" dirty="0">
                    <a:latin typeface="Century Gothic" panose="020B0502020202020204" pitchFamily="34" charset="0"/>
                  </a:rPr>
                  <a:t>الوحدة </a:t>
                </a:r>
              </a:p>
              <a:p>
                <a:pPr algn="ctr"/>
                <a:r>
                  <a:rPr lang="ar-SY" sz="2400" b="1" dirty="0">
                    <a:latin typeface="Century Gothic" panose="020B0502020202020204" pitchFamily="34" charset="0"/>
                  </a:rPr>
                  <a:t>9</a:t>
                </a:r>
                <a:endParaRPr lang="en-US" sz="2400" b="1" dirty="0">
                  <a:latin typeface="Century Gothic" panose="020B0502020202020204" pitchFamily="34" charset="0"/>
                </a:endParaRPr>
              </a:p>
            </p:txBody>
          </p:sp>
        </p:grpSp>
        <p:grpSp>
          <p:nvGrpSpPr>
            <p:cNvPr id="86" name="مجموعة 85"/>
            <p:cNvGrpSpPr/>
            <p:nvPr/>
          </p:nvGrpSpPr>
          <p:grpSpPr>
            <a:xfrm>
              <a:off x="2350491" y="22303"/>
              <a:ext cx="6189788" cy="1128959"/>
              <a:chOff x="2350491" y="22303"/>
              <a:chExt cx="6189788" cy="1128959"/>
            </a:xfrm>
          </p:grpSpPr>
          <p:sp>
            <p:nvSpPr>
              <p:cNvPr id="91" name="Rectangle: Top Corners Rounded 30">
                <a:extLst>
                  <a:ext uri="{FF2B5EF4-FFF2-40B4-BE49-F238E27FC236}">
                    <a16:creationId xmlns:a16="http://schemas.microsoft.com/office/drawing/2014/main" id="{1615A45F-6CC8-48D9-B779-27E337B16F12}"/>
                  </a:ext>
                </a:extLst>
              </p:cNvPr>
              <p:cNvSpPr/>
              <p:nvPr/>
            </p:nvSpPr>
            <p:spPr>
              <a:xfrm rot="16200000" flipH="1">
                <a:off x="4880905" y="-2508111"/>
                <a:ext cx="1128959" cy="6189788"/>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 name="Graphic 2" descr="Thought bubble">
                <a:extLst>
                  <a:ext uri="{FF2B5EF4-FFF2-40B4-BE49-F238E27FC236}">
                    <a16:creationId xmlns:a16="http://schemas.microsoft.com/office/drawing/2014/main" id="{1BC5C56D-BC9C-4A5D-9ACC-9B354DB22762}"/>
                  </a:ext>
                </a:extLst>
              </p:cNvPr>
              <p:cNvPicPr>
                <a:picLocks/>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2771001" y="356747"/>
                <a:ext cx="640080" cy="640080"/>
              </a:xfrm>
              <a:prstGeom prst="rect">
                <a:avLst/>
              </a:prstGeom>
            </p:spPr>
          </p:pic>
          <p:grpSp>
            <p:nvGrpSpPr>
              <p:cNvPr id="93" name="Group 52">
                <a:extLst>
                  <a:ext uri="{FF2B5EF4-FFF2-40B4-BE49-F238E27FC236}">
                    <a16:creationId xmlns:a16="http://schemas.microsoft.com/office/drawing/2014/main" id="{27984296-FF80-419E-8703-5280B5AB1741}"/>
                  </a:ext>
                </a:extLst>
              </p:cNvPr>
              <p:cNvGrpSpPr/>
              <p:nvPr/>
            </p:nvGrpSpPr>
            <p:grpSpPr>
              <a:xfrm>
                <a:off x="3380210" y="165530"/>
                <a:ext cx="5116090" cy="912112"/>
                <a:chOff x="5162561" y="1484950"/>
                <a:chExt cx="5116090" cy="912112"/>
              </a:xfrm>
            </p:grpSpPr>
            <p:sp>
              <p:nvSpPr>
                <p:cNvPr id="94" name="TextBox 53">
                  <a:extLst>
                    <a:ext uri="{FF2B5EF4-FFF2-40B4-BE49-F238E27FC236}">
                      <a16:creationId xmlns:a16="http://schemas.microsoft.com/office/drawing/2014/main" id="{701AC4C7-0CAE-4E74-837A-DAAF1873AD88}"/>
                    </a:ext>
                  </a:extLst>
                </p:cNvPr>
                <p:cNvSpPr txBox="1"/>
                <p:nvPr/>
              </p:nvSpPr>
              <p:spPr>
                <a:xfrm>
                  <a:off x="7737497" y="1484950"/>
                  <a:ext cx="2541154" cy="369332"/>
                </a:xfrm>
                <a:prstGeom prst="rect">
                  <a:avLst/>
                </a:prstGeom>
                <a:noFill/>
              </p:spPr>
              <p:txBody>
                <a:bodyPr wrap="square" rtlCol="0">
                  <a:spAutoFit/>
                </a:bodyPr>
                <a:lstStyle/>
                <a:p>
                  <a:pPr algn="r"/>
                  <a:r>
                    <a:rPr lang="ar-SY" b="1" dirty="0">
                      <a:latin typeface="Century Gothic" panose="020B0502020202020204" pitchFamily="34" charset="0"/>
                    </a:rPr>
                    <a:t>الدرس التاسع عشر </a:t>
                  </a:r>
                  <a:endParaRPr lang="en-US" b="1" dirty="0">
                    <a:latin typeface="Century Gothic" panose="020B0502020202020204" pitchFamily="34" charset="0"/>
                  </a:endParaRPr>
                </a:p>
              </p:txBody>
            </p:sp>
            <p:sp>
              <p:nvSpPr>
                <p:cNvPr id="95" name="TextBox 54">
                  <a:extLst>
                    <a:ext uri="{FF2B5EF4-FFF2-40B4-BE49-F238E27FC236}">
                      <a16:creationId xmlns:a16="http://schemas.microsoft.com/office/drawing/2014/main" id="{77083AD1-19E7-47DD-AD18-FA3E1ABEF6F5}"/>
                    </a:ext>
                  </a:extLst>
                </p:cNvPr>
                <p:cNvSpPr txBox="1"/>
                <p:nvPr/>
              </p:nvSpPr>
              <p:spPr>
                <a:xfrm>
                  <a:off x="5162561" y="1812287"/>
                  <a:ext cx="5116090" cy="584775"/>
                </a:xfrm>
                <a:prstGeom prst="rect">
                  <a:avLst/>
                </a:prstGeom>
                <a:noFill/>
              </p:spPr>
              <p:txBody>
                <a:bodyPr wrap="square" rtlCol="0">
                  <a:spAutoFit/>
                </a:bodyPr>
                <a:lstStyle/>
                <a:p>
                  <a:pPr algn="r"/>
                  <a:r>
                    <a:rPr lang="ar-SY" sz="3200" dirty="0">
                      <a:latin typeface="Century Gothic" panose="020B0502020202020204" pitchFamily="34" charset="0"/>
                    </a:rPr>
                    <a:t>التنمية التعليمية </a:t>
                  </a:r>
                </a:p>
              </p:txBody>
            </p:sp>
          </p:grpSp>
        </p:grpSp>
        <p:grpSp>
          <p:nvGrpSpPr>
            <p:cNvPr id="87" name="Group 31">
              <a:extLst>
                <a:ext uri="{FF2B5EF4-FFF2-40B4-BE49-F238E27FC236}">
                  <a16:creationId xmlns:a16="http://schemas.microsoft.com/office/drawing/2014/main" id="{558FC709-40A8-4347-9BA6-97072B4914BD}"/>
                </a:ext>
              </a:extLst>
            </p:cNvPr>
            <p:cNvGrpSpPr/>
            <p:nvPr/>
          </p:nvGrpSpPr>
          <p:grpSpPr>
            <a:xfrm flipH="1">
              <a:off x="1665860" y="455392"/>
              <a:ext cx="1074076" cy="327224"/>
              <a:chOff x="3454205" y="1667025"/>
              <a:chExt cx="1074076" cy="239151"/>
            </a:xfrm>
          </p:grpSpPr>
          <p:sp>
            <p:nvSpPr>
              <p:cNvPr id="88" name="Oval 32">
                <a:extLst>
                  <a:ext uri="{FF2B5EF4-FFF2-40B4-BE49-F238E27FC236}">
                    <a16:creationId xmlns:a16="http://schemas.microsoft.com/office/drawing/2014/main" id="{5BEA08B9-E1AA-45E6-B4A0-E998EFD2A2A9}"/>
                  </a:ext>
                </a:extLst>
              </p:cNvPr>
              <p:cNvSpPr/>
              <p:nvPr/>
            </p:nvSpPr>
            <p:spPr>
              <a:xfrm>
                <a:off x="3454205" y="1667025"/>
                <a:ext cx="329184" cy="239151"/>
              </a:xfrm>
              <a:prstGeom prst="ellipse">
                <a:avLst/>
              </a:prstGeom>
              <a:solidFill>
                <a:srgbClr val="242424"/>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33">
                <a:extLst>
                  <a:ext uri="{FF2B5EF4-FFF2-40B4-BE49-F238E27FC236}">
                    <a16:creationId xmlns:a16="http://schemas.microsoft.com/office/drawing/2014/main" id="{9B9975C1-C883-4A1D-B21C-3FD74A13B06D}"/>
                  </a:ext>
                </a:extLst>
              </p:cNvPr>
              <p:cNvSpPr/>
              <p:nvPr/>
            </p:nvSpPr>
            <p:spPr>
              <a:xfrm>
                <a:off x="4199097" y="1667025"/>
                <a:ext cx="329184" cy="239151"/>
              </a:xfrm>
              <a:prstGeom prst="ellipse">
                <a:avLst/>
              </a:prstGeom>
              <a:solidFill>
                <a:srgbClr val="242424"/>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lowchart: Terminator 34">
                <a:extLst>
                  <a:ext uri="{FF2B5EF4-FFF2-40B4-BE49-F238E27FC236}">
                    <a16:creationId xmlns:a16="http://schemas.microsoft.com/office/drawing/2014/main" id="{84E51706-921F-43BA-B6DC-29748803BC71}"/>
                  </a:ext>
                </a:extLst>
              </p:cNvPr>
              <p:cNvSpPr/>
              <p:nvPr/>
            </p:nvSpPr>
            <p:spPr>
              <a:xfrm>
                <a:off x="3587675" y="1706363"/>
                <a:ext cx="821029" cy="164592"/>
              </a:xfrm>
              <a:prstGeom prst="flowChartTerminator">
                <a:avLst/>
              </a:prstGeom>
              <a:gradFill>
                <a:gsLst>
                  <a:gs pos="98230">
                    <a:srgbClr val="242424"/>
                  </a:gs>
                  <a:gs pos="85000">
                    <a:schemeClr val="bg1">
                      <a:lumMod val="65000"/>
                    </a:schemeClr>
                  </a:gs>
                  <a:gs pos="3540">
                    <a:srgbClr val="242424"/>
                  </a:gs>
                  <a:gs pos="19000">
                    <a:schemeClr val="bg1">
                      <a:lumMod val="50000"/>
                    </a:schemeClr>
                  </a:gs>
                  <a:gs pos="56000">
                    <a:schemeClr val="bg1"/>
                  </a:gs>
                </a:gsLst>
                <a:lin ang="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8" name="Rectangle 5">
            <a:extLst>
              <a:ext uri="{FF2B5EF4-FFF2-40B4-BE49-F238E27FC236}">
                <a16:creationId xmlns:a16="http://schemas.microsoft.com/office/drawing/2014/main" id="{1F827C7E-4449-437A-B9AF-C2C0DB477F00}"/>
              </a:ext>
            </a:extLst>
          </p:cNvPr>
          <p:cNvSpPr/>
          <p:nvPr/>
        </p:nvSpPr>
        <p:spPr>
          <a:xfrm>
            <a:off x="-472431" y="0"/>
            <a:ext cx="897991" cy="6858000"/>
          </a:xfrm>
          <a:prstGeom prst="rect">
            <a:avLst/>
          </a:pr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9" name="مجموعة 98"/>
          <p:cNvGrpSpPr/>
          <p:nvPr/>
        </p:nvGrpSpPr>
        <p:grpSpPr>
          <a:xfrm>
            <a:off x="3297734" y="3993292"/>
            <a:ext cx="8607149" cy="1193405"/>
            <a:chOff x="3411081" y="3294128"/>
            <a:chExt cx="8607149" cy="1193405"/>
          </a:xfrm>
        </p:grpSpPr>
        <p:sp>
          <p:nvSpPr>
            <p:cNvPr id="100" name="Rectangle: Top Corners Rounded 17">
              <a:extLst>
                <a:ext uri="{FF2B5EF4-FFF2-40B4-BE49-F238E27FC236}">
                  <a16:creationId xmlns:a16="http://schemas.microsoft.com/office/drawing/2014/main" id="{75907753-DC44-442D-88C1-1FC79701AD74}"/>
                </a:ext>
              </a:extLst>
            </p:cNvPr>
            <p:cNvSpPr/>
            <p:nvPr/>
          </p:nvSpPr>
          <p:spPr>
            <a:xfrm rot="16200000" flipH="1">
              <a:off x="10569259" y="3038562"/>
              <a:ext cx="1193405" cy="1704537"/>
            </a:xfrm>
            <a:prstGeom prst="round2SameRect">
              <a:avLst>
                <a:gd name="adj1" fmla="val 50000"/>
                <a:gd name="adj2" fmla="val 0"/>
              </a:avLst>
            </a:prstGeom>
            <a:solidFill>
              <a:srgbClr val="2C8CE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Top Corners Rounded 16">
              <a:extLst>
                <a:ext uri="{FF2B5EF4-FFF2-40B4-BE49-F238E27FC236}">
                  <a16:creationId xmlns:a16="http://schemas.microsoft.com/office/drawing/2014/main" id="{863C240A-B417-46DD-B05E-E0B3A922C38A}"/>
                </a:ext>
              </a:extLst>
            </p:cNvPr>
            <p:cNvSpPr/>
            <p:nvPr/>
          </p:nvSpPr>
          <p:spPr>
            <a:xfrm rot="5400000">
              <a:off x="6112114" y="593097"/>
              <a:ext cx="1193403" cy="6595470"/>
            </a:xfrm>
            <a:prstGeom prst="round2SameRect">
              <a:avLst>
                <a:gd name="adj1" fmla="val 50000"/>
                <a:gd name="adj2" fmla="val 0"/>
              </a:avLst>
            </a:prstGeom>
            <a:solidFill>
              <a:srgbClr val="2C8CE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36">
              <a:extLst>
                <a:ext uri="{FF2B5EF4-FFF2-40B4-BE49-F238E27FC236}">
                  <a16:creationId xmlns:a16="http://schemas.microsoft.com/office/drawing/2014/main" id="{93E7D62B-1455-4AFF-B195-F9AA155326E3}"/>
                </a:ext>
              </a:extLst>
            </p:cNvPr>
            <p:cNvSpPr txBox="1"/>
            <p:nvPr/>
          </p:nvSpPr>
          <p:spPr>
            <a:xfrm>
              <a:off x="10804718" y="3376557"/>
              <a:ext cx="839724" cy="954107"/>
            </a:xfrm>
            <a:prstGeom prst="rect">
              <a:avLst/>
            </a:prstGeom>
            <a:noFill/>
          </p:spPr>
          <p:txBody>
            <a:bodyPr wrap="square" rtlCol="0">
              <a:spAutoFit/>
            </a:bodyPr>
            <a:lstStyle/>
            <a:p>
              <a:pPr lvl="0" algn="ctr"/>
              <a:r>
                <a:rPr lang="ar-SY" sz="2800" b="1" dirty="0">
                  <a:solidFill>
                    <a:prstClr val="black"/>
                  </a:solidFill>
                  <a:latin typeface="Century Gothic" panose="020B0502020202020204" pitchFamily="34" charset="0"/>
                </a:rPr>
                <a:t>نشاط 1</a:t>
              </a:r>
              <a:endParaRPr lang="en-US" sz="2800" b="1" dirty="0">
                <a:solidFill>
                  <a:prstClr val="black"/>
                </a:solidFill>
                <a:latin typeface="Century Gothic" panose="020B0502020202020204" pitchFamily="34" charset="0"/>
              </a:endParaRPr>
            </a:p>
          </p:txBody>
        </p:sp>
        <p:pic>
          <p:nvPicPr>
            <p:cNvPr id="103" name="Graphic 10" descr="Marketing">
              <a:extLst>
                <a:ext uri="{FF2B5EF4-FFF2-40B4-BE49-F238E27FC236}">
                  <a16:creationId xmlns:a16="http://schemas.microsoft.com/office/drawing/2014/main" id="{D4556F2B-2510-47EB-BADC-D28A80042CD3}"/>
                </a:ext>
              </a:extLst>
            </p:cNvPr>
            <p:cNvPicPr>
              <a:picLocks/>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8957163" y="3625531"/>
              <a:ext cx="640080" cy="640080"/>
            </a:xfrm>
            <a:prstGeom prst="rect">
              <a:avLst/>
            </a:prstGeom>
          </p:spPr>
        </p:pic>
        <p:sp>
          <p:nvSpPr>
            <p:cNvPr id="104" name="TextBox 47">
              <a:extLst>
                <a:ext uri="{FF2B5EF4-FFF2-40B4-BE49-F238E27FC236}">
                  <a16:creationId xmlns:a16="http://schemas.microsoft.com/office/drawing/2014/main" id="{ED665529-B0D7-41B7-B7D6-AC371B427BAB}"/>
                </a:ext>
              </a:extLst>
            </p:cNvPr>
            <p:cNvSpPr txBox="1"/>
            <p:nvPr/>
          </p:nvSpPr>
          <p:spPr>
            <a:xfrm>
              <a:off x="3411081" y="3591628"/>
              <a:ext cx="5638332" cy="400110"/>
            </a:xfrm>
            <a:prstGeom prst="rect">
              <a:avLst/>
            </a:prstGeom>
            <a:noFill/>
          </p:spPr>
          <p:txBody>
            <a:bodyPr wrap="square" rtlCol="0">
              <a:spAutoFit/>
            </a:bodyPr>
            <a:lstStyle/>
            <a:p>
              <a:pPr algn="r"/>
              <a:r>
                <a:rPr lang="ar-SY" sz="2000" dirty="0">
                  <a:latin typeface="Century Gothic" panose="020B0502020202020204" pitchFamily="34" charset="0"/>
                </a:rPr>
                <a:t>يذكر الطلبة اسم الجامعة أو الجامعات التي في منطقتهم؟</a:t>
              </a:r>
              <a:endParaRPr lang="en-US" sz="2000" dirty="0">
                <a:latin typeface="Century Gothic" panose="020B0502020202020204" pitchFamily="34" charset="0"/>
              </a:endParaRPr>
            </a:p>
          </p:txBody>
        </p:sp>
        <p:grpSp>
          <p:nvGrpSpPr>
            <p:cNvPr id="105" name="Group 55">
              <a:extLst>
                <a:ext uri="{FF2B5EF4-FFF2-40B4-BE49-F238E27FC236}">
                  <a16:creationId xmlns:a16="http://schemas.microsoft.com/office/drawing/2014/main" id="{72DC2FF5-03A5-42EB-A968-12DB7158EBBF}"/>
                </a:ext>
              </a:extLst>
            </p:cNvPr>
            <p:cNvGrpSpPr/>
            <p:nvPr/>
          </p:nvGrpSpPr>
          <p:grpSpPr>
            <a:xfrm flipH="1">
              <a:off x="9646089" y="3700169"/>
              <a:ext cx="1074076" cy="327224"/>
              <a:chOff x="3454205" y="1667025"/>
              <a:chExt cx="1074076" cy="239151"/>
            </a:xfrm>
          </p:grpSpPr>
          <p:sp>
            <p:nvSpPr>
              <p:cNvPr id="106" name="Oval 56">
                <a:extLst>
                  <a:ext uri="{FF2B5EF4-FFF2-40B4-BE49-F238E27FC236}">
                    <a16:creationId xmlns:a16="http://schemas.microsoft.com/office/drawing/2014/main" id="{02196C78-AF48-41D4-AE94-7A2F663F982E}"/>
                  </a:ext>
                </a:extLst>
              </p:cNvPr>
              <p:cNvSpPr/>
              <p:nvPr/>
            </p:nvSpPr>
            <p:spPr>
              <a:xfrm>
                <a:off x="3454205" y="1667025"/>
                <a:ext cx="329184" cy="239151"/>
              </a:xfrm>
              <a:prstGeom prst="ellipse">
                <a:avLst/>
              </a:prstGeom>
              <a:solidFill>
                <a:srgbClr val="242424"/>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57">
                <a:extLst>
                  <a:ext uri="{FF2B5EF4-FFF2-40B4-BE49-F238E27FC236}">
                    <a16:creationId xmlns:a16="http://schemas.microsoft.com/office/drawing/2014/main" id="{6260C326-6B60-41E4-8130-D5EEE4B037E3}"/>
                  </a:ext>
                </a:extLst>
              </p:cNvPr>
              <p:cNvSpPr/>
              <p:nvPr/>
            </p:nvSpPr>
            <p:spPr>
              <a:xfrm>
                <a:off x="4199097" y="1667025"/>
                <a:ext cx="329184" cy="239151"/>
              </a:xfrm>
              <a:prstGeom prst="ellipse">
                <a:avLst/>
              </a:prstGeom>
              <a:solidFill>
                <a:srgbClr val="242424"/>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lowchart: Terminator 58">
                <a:extLst>
                  <a:ext uri="{FF2B5EF4-FFF2-40B4-BE49-F238E27FC236}">
                    <a16:creationId xmlns:a16="http://schemas.microsoft.com/office/drawing/2014/main" id="{C5905C52-3E88-48CD-938B-C70264AC17C8}"/>
                  </a:ext>
                </a:extLst>
              </p:cNvPr>
              <p:cNvSpPr/>
              <p:nvPr/>
            </p:nvSpPr>
            <p:spPr>
              <a:xfrm>
                <a:off x="3587675" y="1706363"/>
                <a:ext cx="821029" cy="164592"/>
              </a:xfrm>
              <a:prstGeom prst="flowChartTerminator">
                <a:avLst/>
              </a:prstGeom>
              <a:gradFill>
                <a:gsLst>
                  <a:gs pos="98230">
                    <a:srgbClr val="242424"/>
                  </a:gs>
                  <a:gs pos="85000">
                    <a:schemeClr val="bg1">
                      <a:lumMod val="65000"/>
                    </a:schemeClr>
                  </a:gs>
                  <a:gs pos="3540">
                    <a:srgbClr val="242424"/>
                  </a:gs>
                  <a:gs pos="19000">
                    <a:schemeClr val="bg1">
                      <a:lumMod val="50000"/>
                    </a:schemeClr>
                  </a:gs>
                  <a:gs pos="56000">
                    <a:schemeClr val="bg1"/>
                  </a:gs>
                </a:gsLst>
                <a:lin ang="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2" name="Rectangle 5">
            <a:extLst>
              <a:ext uri="{FF2B5EF4-FFF2-40B4-BE49-F238E27FC236}">
                <a16:creationId xmlns:a16="http://schemas.microsoft.com/office/drawing/2014/main" id="{1F827C7E-4449-437A-B9AF-C2C0DB477F00}"/>
              </a:ext>
            </a:extLst>
          </p:cNvPr>
          <p:cNvSpPr/>
          <p:nvPr/>
        </p:nvSpPr>
        <p:spPr>
          <a:xfrm flipH="1">
            <a:off x="11835858" y="1177559"/>
            <a:ext cx="356141" cy="5680441"/>
          </a:xfrm>
          <a:prstGeom prst="rect">
            <a:avLst/>
          </a:pr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56632405"/>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4"/>
                                            </p:tgtEl>
                                            <p:attrNameLst>
                                              <p:attrName>style.visibility</p:attrName>
                                            </p:attrNameLst>
                                          </p:cBhvr>
                                          <p:to>
                                            <p:strVal val="visible"/>
                                          </p:to>
                                        </p:set>
                                        <p:anim calcmode="lin" valueType="num">
                                          <p:cBhvr additive="base">
                                            <p:cTn id="7" dur="500" fill="hold"/>
                                            <p:tgtEl>
                                              <p:spTgt spid="84"/>
                                            </p:tgtEl>
                                            <p:attrNameLst>
                                              <p:attrName>ppt_x</p:attrName>
                                            </p:attrNameLst>
                                          </p:cBhvr>
                                          <p:tavLst>
                                            <p:tav tm="0">
                                              <p:val>
                                                <p:strVal val="0-#ppt_w/2"/>
                                              </p:val>
                                            </p:tav>
                                            <p:tav tm="100000">
                                              <p:val>
                                                <p:strVal val="#ppt_x"/>
                                              </p:val>
                                            </p:tav>
                                          </p:tavLst>
                                        </p:anim>
                                        <p:anim calcmode="lin" valueType="num">
                                          <p:cBhvr additive="base">
                                            <p:cTn id="8" dur="500" fill="hold"/>
                                            <p:tgtEl>
                                              <p:spTgt spid="8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71"/>
                                            </p:tgtEl>
                                            <p:attrNameLst>
                                              <p:attrName>style.visibility</p:attrName>
                                            </p:attrNameLst>
                                          </p:cBhvr>
                                          <p:to>
                                            <p:strVal val="visible"/>
                                          </p:to>
                                        </p:set>
                                        <p:anim calcmode="lin" valueType="num">
                                          <p:cBhvr additive="base">
                                            <p:cTn id="13" dur="500" fill="hold"/>
                                            <p:tgtEl>
                                              <p:spTgt spid="71"/>
                                            </p:tgtEl>
                                            <p:attrNameLst>
                                              <p:attrName>ppt_x</p:attrName>
                                            </p:attrNameLst>
                                          </p:cBhvr>
                                          <p:tavLst>
                                            <p:tav tm="0">
                                              <p:val>
                                                <p:strVal val="1+#ppt_w/2"/>
                                              </p:val>
                                            </p:tav>
                                            <p:tav tm="100000">
                                              <p:val>
                                                <p:strVal val="#ppt_x"/>
                                              </p:val>
                                            </p:tav>
                                          </p:tavLst>
                                        </p:anim>
                                        <p:anim calcmode="lin" valueType="num">
                                          <p:cBhvr additive="base">
                                            <p:cTn id="14" dur="500" fill="hold"/>
                                            <p:tgtEl>
                                              <p:spTgt spid="7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5" presetClass="path" presetSubtype="0" fill="hold" nodeType="clickEffect" p14:presetBounceEnd="33000">
                                      <p:stCondLst>
                                        <p:cond delay="0"/>
                                      </p:stCondLst>
                                      <p:childTnLst>
                                        <p:animMotion origin="layout" path="M -2.91667E-6 4.07407E-6 L -0.47343 4.07407E-6 " pathEditMode="relative" rAng="0" ptsTypes="AA" p14:bounceEnd="33000">
                                          <p:cBhvr>
                                            <p:cTn id="18" dur="1000" fill="hold"/>
                                            <p:tgtEl>
                                              <p:spTgt spid="9"/>
                                            </p:tgtEl>
                                            <p:attrNameLst>
                                              <p:attrName>ppt_x</p:attrName>
                                              <p:attrName>ppt_y</p:attrName>
                                            </p:attrNameLst>
                                          </p:cBhvr>
                                          <p:rCtr x="-23672" y="0"/>
                                        </p:animMotion>
                                      </p:childTnLst>
                                    </p:cTn>
                                  </p:par>
                                  <p:par>
                                    <p:cTn id="19" presetID="22" presetClass="entr" presetSubtype="2"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right)">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2" fill="hold" nodeType="clickEffect">
                                      <p:stCondLst>
                                        <p:cond delay="0"/>
                                      </p:stCondLst>
                                      <p:childTnLst>
                                        <p:set>
                                          <p:cBhvr>
                                            <p:cTn id="25" dur="1" fill="hold">
                                              <p:stCondLst>
                                                <p:cond delay="0"/>
                                              </p:stCondLst>
                                            </p:cTn>
                                            <p:tgtEl>
                                              <p:spTgt spid="99"/>
                                            </p:tgtEl>
                                            <p:attrNameLst>
                                              <p:attrName>style.visibility</p:attrName>
                                            </p:attrNameLst>
                                          </p:cBhvr>
                                          <p:to>
                                            <p:strVal val="visible"/>
                                          </p:to>
                                        </p:set>
                                        <p:anim calcmode="lin" valueType="num">
                                          <p:cBhvr additive="base">
                                            <p:cTn id="26" dur="500" fill="hold"/>
                                            <p:tgtEl>
                                              <p:spTgt spid="99"/>
                                            </p:tgtEl>
                                            <p:attrNameLst>
                                              <p:attrName>ppt_x</p:attrName>
                                            </p:attrNameLst>
                                          </p:cBhvr>
                                          <p:tavLst>
                                            <p:tav tm="0">
                                              <p:val>
                                                <p:strVal val="1+#ppt_w/2"/>
                                              </p:val>
                                            </p:tav>
                                            <p:tav tm="100000">
                                              <p:val>
                                                <p:strVal val="#ppt_x"/>
                                              </p:val>
                                            </p:tav>
                                          </p:tavLst>
                                        </p:anim>
                                        <p:anim calcmode="lin" valueType="num">
                                          <p:cBhvr additive="base">
                                            <p:cTn id="27" dur="500" fill="hold"/>
                                            <p:tgtEl>
                                              <p:spTgt spid="99"/>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35" presetClass="path" presetSubtype="0" fill="hold" nodeType="clickEffect" p14:presetBounceEnd="33000">
                                      <p:stCondLst>
                                        <p:cond delay="0"/>
                                      </p:stCondLst>
                                      <p:childTnLst>
                                        <p:animMotion origin="layout" path="M -2.08333E-6 2.96296E-6 L -0.47344 2.96296E-6 " pathEditMode="relative" rAng="0" ptsTypes="AA" p14:bounceEnd="33000">
                                          <p:cBhvr>
                                            <p:cTn id="31" dur="1000" fill="hold"/>
                                            <p:tgtEl>
                                              <p:spTgt spid="43"/>
                                            </p:tgtEl>
                                            <p:attrNameLst>
                                              <p:attrName>ppt_x</p:attrName>
                                              <p:attrName>ppt_y</p:attrName>
                                            </p:attrNameLst>
                                          </p:cBhvr>
                                          <p:rCtr x="-23672" y="0"/>
                                        </p:animMotion>
                                      </p:childTnLst>
                                    </p:cTn>
                                  </p:par>
                                  <p:par>
                                    <p:cTn id="32" presetID="22" presetClass="entr" presetSubtype="2" fill="hold" grpId="0" nodeType="with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right)">
                                          <p:cBhvr>
                                            <p:cTn id="34"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2"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4"/>
                                            </p:tgtEl>
                                            <p:attrNameLst>
                                              <p:attrName>style.visibility</p:attrName>
                                            </p:attrNameLst>
                                          </p:cBhvr>
                                          <p:to>
                                            <p:strVal val="visible"/>
                                          </p:to>
                                        </p:set>
                                        <p:anim calcmode="lin" valueType="num">
                                          <p:cBhvr additive="base">
                                            <p:cTn id="7" dur="500" fill="hold"/>
                                            <p:tgtEl>
                                              <p:spTgt spid="84"/>
                                            </p:tgtEl>
                                            <p:attrNameLst>
                                              <p:attrName>ppt_x</p:attrName>
                                            </p:attrNameLst>
                                          </p:cBhvr>
                                          <p:tavLst>
                                            <p:tav tm="0">
                                              <p:val>
                                                <p:strVal val="0-#ppt_w/2"/>
                                              </p:val>
                                            </p:tav>
                                            <p:tav tm="100000">
                                              <p:val>
                                                <p:strVal val="#ppt_x"/>
                                              </p:val>
                                            </p:tav>
                                          </p:tavLst>
                                        </p:anim>
                                        <p:anim calcmode="lin" valueType="num">
                                          <p:cBhvr additive="base">
                                            <p:cTn id="8" dur="500" fill="hold"/>
                                            <p:tgtEl>
                                              <p:spTgt spid="8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71"/>
                                            </p:tgtEl>
                                            <p:attrNameLst>
                                              <p:attrName>style.visibility</p:attrName>
                                            </p:attrNameLst>
                                          </p:cBhvr>
                                          <p:to>
                                            <p:strVal val="visible"/>
                                          </p:to>
                                        </p:set>
                                        <p:anim calcmode="lin" valueType="num">
                                          <p:cBhvr additive="base">
                                            <p:cTn id="13" dur="500" fill="hold"/>
                                            <p:tgtEl>
                                              <p:spTgt spid="71"/>
                                            </p:tgtEl>
                                            <p:attrNameLst>
                                              <p:attrName>ppt_x</p:attrName>
                                            </p:attrNameLst>
                                          </p:cBhvr>
                                          <p:tavLst>
                                            <p:tav tm="0">
                                              <p:val>
                                                <p:strVal val="1+#ppt_w/2"/>
                                              </p:val>
                                            </p:tav>
                                            <p:tav tm="100000">
                                              <p:val>
                                                <p:strVal val="#ppt_x"/>
                                              </p:val>
                                            </p:tav>
                                          </p:tavLst>
                                        </p:anim>
                                        <p:anim calcmode="lin" valueType="num">
                                          <p:cBhvr additive="base">
                                            <p:cTn id="14" dur="500" fill="hold"/>
                                            <p:tgtEl>
                                              <p:spTgt spid="7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5" presetClass="path" presetSubtype="0" fill="hold" nodeType="clickEffect">
                                      <p:stCondLst>
                                        <p:cond delay="0"/>
                                      </p:stCondLst>
                                      <p:childTnLst>
                                        <p:animMotion origin="layout" path="M -2.91667E-6 4.07407E-6 L -0.47343 4.07407E-6 " pathEditMode="relative" rAng="0" ptsTypes="AA">
                                          <p:cBhvr>
                                            <p:cTn id="18" dur="1000" fill="hold"/>
                                            <p:tgtEl>
                                              <p:spTgt spid="9"/>
                                            </p:tgtEl>
                                            <p:attrNameLst>
                                              <p:attrName>ppt_x</p:attrName>
                                              <p:attrName>ppt_y</p:attrName>
                                            </p:attrNameLst>
                                          </p:cBhvr>
                                          <p:rCtr x="-23672" y="0"/>
                                        </p:animMotion>
                                      </p:childTnLst>
                                    </p:cTn>
                                  </p:par>
                                  <p:par>
                                    <p:cTn id="19" presetID="22" presetClass="entr" presetSubtype="2"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right)">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2" fill="hold" nodeType="clickEffect">
                                      <p:stCondLst>
                                        <p:cond delay="0"/>
                                      </p:stCondLst>
                                      <p:childTnLst>
                                        <p:set>
                                          <p:cBhvr>
                                            <p:cTn id="25" dur="1" fill="hold">
                                              <p:stCondLst>
                                                <p:cond delay="0"/>
                                              </p:stCondLst>
                                            </p:cTn>
                                            <p:tgtEl>
                                              <p:spTgt spid="99"/>
                                            </p:tgtEl>
                                            <p:attrNameLst>
                                              <p:attrName>style.visibility</p:attrName>
                                            </p:attrNameLst>
                                          </p:cBhvr>
                                          <p:to>
                                            <p:strVal val="visible"/>
                                          </p:to>
                                        </p:set>
                                        <p:anim calcmode="lin" valueType="num">
                                          <p:cBhvr additive="base">
                                            <p:cTn id="26" dur="500" fill="hold"/>
                                            <p:tgtEl>
                                              <p:spTgt spid="99"/>
                                            </p:tgtEl>
                                            <p:attrNameLst>
                                              <p:attrName>ppt_x</p:attrName>
                                            </p:attrNameLst>
                                          </p:cBhvr>
                                          <p:tavLst>
                                            <p:tav tm="0">
                                              <p:val>
                                                <p:strVal val="1+#ppt_w/2"/>
                                              </p:val>
                                            </p:tav>
                                            <p:tav tm="100000">
                                              <p:val>
                                                <p:strVal val="#ppt_x"/>
                                              </p:val>
                                            </p:tav>
                                          </p:tavLst>
                                        </p:anim>
                                        <p:anim calcmode="lin" valueType="num">
                                          <p:cBhvr additive="base">
                                            <p:cTn id="27" dur="500" fill="hold"/>
                                            <p:tgtEl>
                                              <p:spTgt spid="99"/>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35" presetClass="path" presetSubtype="0" fill="hold" nodeType="clickEffect">
                                      <p:stCondLst>
                                        <p:cond delay="0"/>
                                      </p:stCondLst>
                                      <p:childTnLst>
                                        <p:animMotion origin="layout" path="M -2.08333E-6 2.96296E-6 L -0.47344 2.96296E-6 " pathEditMode="relative" rAng="0" ptsTypes="AA">
                                          <p:cBhvr>
                                            <p:cTn id="31" dur="1000" fill="hold"/>
                                            <p:tgtEl>
                                              <p:spTgt spid="43"/>
                                            </p:tgtEl>
                                            <p:attrNameLst>
                                              <p:attrName>ppt_x</p:attrName>
                                              <p:attrName>ppt_y</p:attrName>
                                            </p:attrNameLst>
                                          </p:cBhvr>
                                          <p:rCtr x="-23672" y="0"/>
                                        </p:animMotion>
                                      </p:childTnLst>
                                    </p:cTn>
                                  </p:par>
                                  <p:par>
                                    <p:cTn id="32" presetID="22" presetClass="entr" presetSubtype="2" fill="hold" grpId="0" nodeType="with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right)">
                                          <p:cBhvr>
                                            <p:cTn id="34"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2" grpId="0"/>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C7A28C4-DC2A-40B3-B132-98BC2F21256D}"/>
              </a:ext>
            </a:extLst>
          </p:cNvPr>
          <p:cNvGrpSpPr/>
          <p:nvPr/>
        </p:nvGrpSpPr>
        <p:grpSpPr>
          <a:xfrm>
            <a:off x="8787826" y="4827446"/>
            <a:ext cx="1905007" cy="1905007"/>
            <a:chOff x="8787826" y="4827446"/>
            <a:chExt cx="1905007" cy="1905007"/>
          </a:xfrm>
        </p:grpSpPr>
        <p:sp>
          <p:nvSpPr>
            <p:cNvPr id="8" name="Frame 7">
              <a:extLst>
                <a:ext uri="{FF2B5EF4-FFF2-40B4-BE49-F238E27FC236}">
                  <a16:creationId xmlns:a16="http://schemas.microsoft.com/office/drawing/2014/main" id="{F851CAA9-6228-46D3-985A-8E5A1F31969B}"/>
                </a:ext>
              </a:extLst>
            </p:cNvPr>
            <p:cNvSpPr/>
            <p:nvPr/>
          </p:nvSpPr>
          <p:spPr>
            <a:xfrm>
              <a:off x="8787826" y="4827446"/>
              <a:ext cx="1905007" cy="1905007"/>
            </a:xfrm>
            <a:prstGeom prst="frame">
              <a:avLst>
                <a:gd name="adj1" fmla="val 14797"/>
              </a:avLst>
            </a:prstGeom>
            <a:solidFill>
              <a:srgbClr val="9900CC"/>
            </a:solidFill>
            <a:ln>
              <a:noFill/>
            </a:ln>
            <a:scene3d>
              <a:camera prst="isometricOffAxis2Left"/>
              <a:lightRig rig="threePt" dir="t"/>
            </a:scene3d>
            <a:sp3d extrusionH="1143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Rectangle 10">
              <a:extLst>
                <a:ext uri="{FF2B5EF4-FFF2-40B4-BE49-F238E27FC236}">
                  <a16:creationId xmlns:a16="http://schemas.microsoft.com/office/drawing/2014/main" id="{AA2BB633-214C-4EBC-8362-58E50A6CD731}"/>
                </a:ext>
              </a:extLst>
            </p:cNvPr>
            <p:cNvSpPr/>
            <p:nvPr/>
          </p:nvSpPr>
          <p:spPr>
            <a:xfrm>
              <a:off x="9410132" y="5143435"/>
              <a:ext cx="986972" cy="1101272"/>
            </a:xfrm>
            <a:prstGeom prst="rect">
              <a:avLst/>
            </a:prstGeom>
            <a:solidFill>
              <a:schemeClr val="bg1">
                <a:lumMod val="95000"/>
              </a:schemeClr>
            </a:solidFill>
            <a:ln>
              <a:noFill/>
            </a:ln>
            <a:effectLst/>
            <a:scene3d>
              <a:camera prst="isometricOffAxis2Lef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descr="Head with gears">
              <a:extLst>
                <a:ext uri="{FF2B5EF4-FFF2-40B4-BE49-F238E27FC236}">
                  <a16:creationId xmlns:a16="http://schemas.microsoft.com/office/drawing/2014/main" id="{C41D6AEB-8DBB-4066-9D01-C2AD8FD6B46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530961" y="5412625"/>
              <a:ext cx="640080" cy="640080"/>
            </a:xfrm>
            <a:prstGeom prst="rect">
              <a:avLst/>
            </a:prstGeom>
            <a:scene3d>
              <a:camera prst="isometricOffAxis2Left"/>
              <a:lightRig rig="threePt" dir="t"/>
            </a:scene3d>
          </p:spPr>
        </p:pic>
      </p:grpSp>
      <p:sp>
        <p:nvSpPr>
          <p:cNvPr id="18" name="TextBox 17">
            <a:extLst>
              <a:ext uri="{FF2B5EF4-FFF2-40B4-BE49-F238E27FC236}">
                <a16:creationId xmlns:a16="http://schemas.microsoft.com/office/drawing/2014/main" id="{1CCA3FD4-4C1C-4525-AE8F-FE90ABF7E611}"/>
              </a:ext>
            </a:extLst>
          </p:cNvPr>
          <p:cNvSpPr txBox="1"/>
          <p:nvPr/>
        </p:nvSpPr>
        <p:spPr>
          <a:xfrm>
            <a:off x="5800493" y="1803212"/>
            <a:ext cx="2987333" cy="369332"/>
          </a:xfrm>
          <a:prstGeom prst="rect">
            <a:avLst/>
          </a:prstGeom>
          <a:noFill/>
        </p:spPr>
        <p:txBody>
          <a:bodyPr wrap="square" rtlCol="0">
            <a:spAutoFit/>
          </a:bodyPr>
          <a:lstStyle/>
          <a:p>
            <a:pPr algn="r"/>
            <a:r>
              <a:rPr lang="ar-SY" b="1" dirty="0">
                <a:solidFill>
                  <a:srgbClr val="FF9900"/>
                </a:solidFill>
                <a:latin typeface="Century Gothic" panose="020B0502020202020204" pitchFamily="34" charset="0"/>
              </a:rPr>
              <a:t>التنمية التعليمية :</a:t>
            </a:r>
            <a:endParaRPr lang="en-US" b="1" dirty="0">
              <a:solidFill>
                <a:srgbClr val="FF9900"/>
              </a:solidFill>
              <a:latin typeface="Century Gothic" panose="020B0502020202020204" pitchFamily="34" charset="0"/>
            </a:endParaRPr>
          </a:p>
        </p:txBody>
      </p:sp>
      <p:sp>
        <p:nvSpPr>
          <p:cNvPr id="19" name="TextBox 18">
            <a:extLst>
              <a:ext uri="{FF2B5EF4-FFF2-40B4-BE49-F238E27FC236}">
                <a16:creationId xmlns:a16="http://schemas.microsoft.com/office/drawing/2014/main" id="{AB96FEDA-B927-4D92-89D5-75761265E707}"/>
              </a:ext>
            </a:extLst>
          </p:cNvPr>
          <p:cNvSpPr txBox="1"/>
          <p:nvPr/>
        </p:nvSpPr>
        <p:spPr>
          <a:xfrm>
            <a:off x="655023" y="1760499"/>
            <a:ext cx="5709223" cy="1200329"/>
          </a:xfrm>
          <a:prstGeom prst="rect">
            <a:avLst/>
          </a:prstGeom>
          <a:noFill/>
        </p:spPr>
        <p:txBody>
          <a:bodyPr wrap="square" rtlCol="0">
            <a:spAutoFit/>
          </a:bodyPr>
          <a:lstStyle/>
          <a:p>
            <a:pPr algn="r"/>
            <a:r>
              <a:rPr lang="ar-SY" dirty="0">
                <a:latin typeface="Century Gothic" panose="020B0502020202020204" pitchFamily="34" charset="0"/>
              </a:rPr>
              <a:t>واعتنت حكومة وطني المملكة العربية السعودية بالتعليم</a:t>
            </a:r>
          </a:p>
          <a:p>
            <a:pPr algn="r"/>
            <a:r>
              <a:rPr lang="ar-SY" dirty="0">
                <a:latin typeface="Century Gothic" panose="020B0502020202020204" pitchFamily="34" charset="0"/>
              </a:rPr>
              <a:t>الفني والمهني، ففتحت معاهد فنية ومِهْنِيَّة مختلفة</a:t>
            </a:r>
          </a:p>
          <a:p>
            <a:pPr algn="r"/>
            <a:r>
              <a:rPr lang="ar-SY" dirty="0">
                <a:latin typeface="Century Gothic" panose="020B0502020202020204" pitchFamily="34" charset="0"/>
              </a:rPr>
              <a:t>التخصصات، وكليات تقنية وفنية متعددة. وأولت الدولة</a:t>
            </a:r>
          </a:p>
          <a:p>
            <a:pPr algn="r"/>
            <a:r>
              <a:rPr lang="ar-SY" dirty="0">
                <a:latin typeface="Century Gothic" panose="020B0502020202020204" pitchFamily="34" charset="0"/>
              </a:rPr>
              <a:t>عناية بالتعليم المِهْنيّ والتقني.</a:t>
            </a:r>
          </a:p>
        </p:txBody>
      </p:sp>
      <p:sp>
        <p:nvSpPr>
          <p:cNvPr id="20" name="TextBox 19">
            <a:extLst>
              <a:ext uri="{FF2B5EF4-FFF2-40B4-BE49-F238E27FC236}">
                <a16:creationId xmlns:a16="http://schemas.microsoft.com/office/drawing/2014/main" id="{C72BD120-1237-412F-B5C8-FD3E5C55624C}"/>
              </a:ext>
            </a:extLst>
          </p:cNvPr>
          <p:cNvSpPr txBox="1"/>
          <p:nvPr/>
        </p:nvSpPr>
        <p:spPr>
          <a:xfrm>
            <a:off x="6162675" y="3547150"/>
            <a:ext cx="2714625" cy="369332"/>
          </a:xfrm>
          <a:prstGeom prst="rect">
            <a:avLst/>
          </a:prstGeom>
          <a:noFill/>
        </p:spPr>
        <p:txBody>
          <a:bodyPr wrap="square" rtlCol="0">
            <a:spAutoFit/>
          </a:bodyPr>
          <a:lstStyle/>
          <a:p>
            <a:pPr algn="r"/>
            <a:r>
              <a:rPr lang="ar-SY" b="1" dirty="0">
                <a:solidFill>
                  <a:srgbClr val="33CCFF"/>
                </a:solidFill>
                <a:latin typeface="Century Gothic" panose="020B0502020202020204" pitchFamily="34" charset="0"/>
              </a:rPr>
              <a:t>التنمية التعليمية :</a:t>
            </a:r>
          </a:p>
        </p:txBody>
      </p:sp>
      <p:sp>
        <p:nvSpPr>
          <p:cNvPr id="21" name="TextBox 20">
            <a:extLst>
              <a:ext uri="{FF2B5EF4-FFF2-40B4-BE49-F238E27FC236}">
                <a16:creationId xmlns:a16="http://schemas.microsoft.com/office/drawing/2014/main" id="{C45B251C-D149-4081-842A-8B8570BBE91C}"/>
              </a:ext>
            </a:extLst>
          </p:cNvPr>
          <p:cNvSpPr txBox="1"/>
          <p:nvPr/>
        </p:nvSpPr>
        <p:spPr>
          <a:xfrm>
            <a:off x="655023" y="3504028"/>
            <a:ext cx="5709223" cy="923330"/>
          </a:xfrm>
          <a:prstGeom prst="rect">
            <a:avLst/>
          </a:prstGeom>
          <a:noFill/>
        </p:spPr>
        <p:txBody>
          <a:bodyPr wrap="square" rtlCol="0">
            <a:spAutoFit/>
          </a:bodyPr>
          <a:lstStyle/>
          <a:p>
            <a:pPr algn="r"/>
            <a:r>
              <a:rPr lang="ar-SY" dirty="0">
                <a:latin typeface="Century Gothic" panose="020B0502020202020204" pitchFamily="34" charset="0"/>
              </a:rPr>
              <a:t>وأنشأت كليات ومراكز</a:t>
            </a:r>
          </a:p>
          <a:p>
            <a:pPr algn="r"/>
            <a:r>
              <a:rPr lang="ar-SY" dirty="0">
                <a:latin typeface="Century Gothic" panose="020B0502020202020204" pitchFamily="34" charset="0"/>
              </a:rPr>
              <a:t>ومعاهد وكليات تُعنَى بالتدريب المهني، وكليات ومعاهد</a:t>
            </a:r>
          </a:p>
          <a:p>
            <a:pPr algn="r"/>
            <a:r>
              <a:rPr lang="ar-SY" dirty="0">
                <a:latin typeface="Century Gothic" panose="020B0502020202020204" pitchFamily="34" charset="0"/>
              </a:rPr>
              <a:t>متخصصة في التعليم العسكري والأمني</a:t>
            </a:r>
            <a:endParaRPr lang="en-US" dirty="0">
              <a:latin typeface="Century Gothic" panose="020B0502020202020204" pitchFamily="34" charset="0"/>
            </a:endParaRPr>
          </a:p>
        </p:txBody>
      </p:sp>
      <p:sp>
        <p:nvSpPr>
          <p:cNvPr id="22" name="TextBox 21">
            <a:extLst>
              <a:ext uri="{FF2B5EF4-FFF2-40B4-BE49-F238E27FC236}">
                <a16:creationId xmlns:a16="http://schemas.microsoft.com/office/drawing/2014/main" id="{CB20D5B9-EF7F-4084-B913-E7D025B8A8C7}"/>
              </a:ext>
            </a:extLst>
          </p:cNvPr>
          <p:cNvSpPr txBox="1"/>
          <p:nvPr/>
        </p:nvSpPr>
        <p:spPr>
          <a:xfrm>
            <a:off x="6096000" y="5315629"/>
            <a:ext cx="2726889" cy="369332"/>
          </a:xfrm>
          <a:prstGeom prst="rect">
            <a:avLst/>
          </a:prstGeom>
          <a:noFill/>
        </p:spPr>
        <p:txBody>
          <a:bodyPr wrap="square" rtlCol="0">
            <a:spAutoFit/>
          </a:bodyPr>
          <a:lstStyle/>
          <a:p>
            <a:pPr algn="r"/>
            <a:r>
              <a:rPr lang="ar-SY" b="1" dirty="0">
                <a:solidFill>
                  <a:srgbClr val="9900CC"/>
                </a:solidFill>
                <a:latin typeface="Century Gothic" panose="020B0502020202020204" pitchFamily="34" charset="0"/>
              </a:rPr>
              <a:t>التنمية التعليمية :</a:t>
            </a:r>
            <a:endParaRPr lang="en-US" b="1" dirty="0">
              <a:solidFill>
                <a:srgbClr val="9900CC"/>
              </a:solidFill>
              <a:latin typeface="Century Gothic" panose="020B0502020202020204" pitchFamily="34" charset="0"/>
            </a:endParaRPr>
          </a:p>
        </p:txBody>
      </p:sp>
      <p:sp>
        <p:nvSpPr>
          <p:cNvPr id="23" name="TextBox 22">
            <a:extLst>
              <a:ext uri="{FF2B5EF4-FFF2-40B4-BE49-F238E27FC236}">
                <a16:creationId xmlns:a16="http://schemas.microsoft.com/office/drawing/2014/main" id="{BBF4782B-4378-4155-940C-C191C8766443}"/>
              </a:ext>
            </a:extLst>
          </p:cNvPr>
          <p:cNvSpPr txBox="1"/>
          <p:nvPr/>
        </p:nvSpPr>
        <p:spPr>
          <a:xfrm>
            <a:off x="427903" y="4992464"/>
            <a:ext cx="5936343" cy="923330"/>
          </a:xfrm>
          <a:prstGeom prst="rect">
            <a:avLst/>
          </a:prstGeom>
          <a:noFill/>
        </p:spPr>
        <p:txBody>
          <a:bodyPr wrap="square" rtlCol="0">
            <a:spAutoFit/>
          </a:bodyPr>
          <a:lstStyle/>
          <a:p>
            <a:pPr algn="r"/>
            <a:r>
              <a:rPr lang="ar-SY" dirty="0">
                <a:latin typeface="Century Gothic" panose="020B0502020202020204" pitchFamily="34" charset="0"/>
              </a:rPr>
              <a:t>ورغبةً في إكساب المزيد من المعارف والخبرات</a:t>
            </a:r>
          </a:p>
          <a:p>
            <a:pPr algn="r"/>
            <a:r>
              <a:rPr lang="ar-SY" dirty="0">
                <a:latin typeface="Century Gothic" panose="020B0502020202020204" pitchFamily="34" charset="0"/>
              </a:rPr>
              <a:t>العلمية النادرة؛ ابتعثت الدولة أعداداً كبيرة من أبناء</a:t>
            </a:r>
          </a:p>
          <a:p>
            <a:pPr algn="r"/>
            <a:r>
              <a:rPr lang="ar-SY" dirty="0">
                <a:latin typeface="Century Gothic" panose="020B0502020202020204" pitchFamily="34" charset="0"/>
              </a:rPr>
              <a:t>الب الد للدراسة في الخارج</a:t>
            </a:r>
            <a:endParaRPr lang="en-US" dirty="0">
              <a:latin typeface="Century Gothic" panose="020B0502020202020204" pitchFamily="34" charset="0"/>
            </a:endParaRPr>
          </a:p>
        </p:txBody>
      </p:sp>
      <p:cxnSp>
        <p:nvCxnSpPr>
          <p:cNvPr id="25" name="Straight Arrow Connector 24">
            <a:extLst>
              <a:ext uri="{FF2B5EF4-FFF2-40B4-BE49-F238E27FC236}">
                <a16:creationId xmlns:a16="http://schemas.microsoft.com/office/drawing/2014/main" id="{7236FBB6-A4FC-4544-AA7E-6247BF07CF75}"/>
              </a:ext>
            </a:extLst>
          </p:cNvPr>
          <p:cNvCxnSpPr>
            <a:cxnSpLocks/>
          </p:cNvCxnSpPr>
          <p:nvPr/>
        </p:nvCxnSpPr>
        <p:spPr>
          <a:xfrm flipH="1">
            <a:off x="6530678" y="2158904"/>
            <a:ext cx="2257148" cy="0"/>
          </a:xfrm>
          <a:prstGeom prst="straightConnector1">
            <a:avLst/>
          </a:prstGeom>
          <a:ln>
            <a:solidFill>
              <a:srgbClr val="FF99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B38FD9BF-2A3A-443A-83CA-4A679E6E1689}"/>
              </a:ext>
            </a:extLst>
          </p:cNvPr>
          <p:cNvCxnSpPr>
            <a:cxnSpLocks/>
          </p:cNvCxnSpPr>
          <p:nvPr/>
        </p:nvCxnSpPr>
        <p:spPr>
          <a:xfrm flipH="1">
            <a:off x="6530678" y="3875654"/>
            <a:ext cx="2257148" cy="0"/>
          </a:xfrm>
          <a:prstGeom prst="straightConnector1">
            <a:avLst/>
          </a:prstGeom>
          <a:ln>
            <a:solidFill>
              <a:srgbClr val="33CCFF"/>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AA6D044F-F777-428C-AB36-2C7378A58283}"/>
              </a:ext>
            </a:extLst>
          </p:cNvPr>
          <p:cNvCxnSpPr>
            <a:cxnSpLocks/>
          </p:cNvCxnSpPr>
          <p:nvPr/>
        </p:nvCxnSpPr>
        <p:spPr>
          <a:xfrm flipH="1">
            <a:off x="6530678" y="5685722"/>
            <a:ext cx="2257148" cy="0"/>
          </a:xfrm>
          <a:prstGeom prst="straightConnector1">
            <a:avLst/>
          </a:prstGeom>
          <a:ln>
            <a:solidFill>
              <a:srgbClr val="9900CC"/>
            </a:solidFill>
            <a:tailEnd type="triangle"/>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D6C46D03-C357-4DE3-862A-D1357C985C1B}"/>
              </a:ext>
            </a:extLst>
          </p:cNvPr>
          <p:cNvGrpSpPr/>
          <p:nvPr/>
        </p:nvGrpSpPr>
        <p:grpSpPr>
          <a:xfrm>
            <a:off x="8417715" y="2850074"/>
            <a:ext cx="1763485" cy="1763485"/>
            <a:chOff x="8417715" y="2850074"/>
            <a:chExt cx="1763485" cy="1763485"/>
          </a:xfrm>
        </p:grpSpPr>
        <p:sp>
          <p:nvSpPr>
            <p:cNvPr id="6" name="Frame 5">
              <a:extLst>
                <a:ext uri="{FF2B5EF4-FFF2-40B4-BE49-F238E27FC236}">
                  <a16:creationId xmlns:a16="http://schemas.microsoft.com/office/drawing/2014/main" id="{3C41DED4-FC13-4971-A445-8A4EFB6A1617}"/>
                </a:ext>
              </a:extLst>
            </p:cNvPr>
            <p:cNvSpPr/>
            <p:nvPr/>
          </p:nvSpPr>
          <p:spPr>
            <a:xfrm>
              <a:off x="8417715" y="2850074"/>
              <a:ext cx="1763485" cy="1763485"/>
            </a:xfrm>
            <a:prstGeom prst="frame">
              <a:avLst>
                <a:gd name="adj1" fmla="val 14797"/>
              </a:avLst>
            </a:prstGeom>
            <a:solidFill>
              <a:srgbClr val="33CCFF"/>
            </a:solidFill>
            <a:ln>
              <a:noFill/>
            </a:ln>
            <a:scene3d>
              <a:camera prst="isometricOffAxis1Left"/>
              <a:lightRig rig="threePt" dir="t"/>
            </a:scene3d>
            <a:sp3d extrusionH="1143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Rectangle 9">
              <a:extLst>
                <a:ext uri="{FF2B5EF4-FFF2-40B4-BE49-F238E27FC236}">
                  <a16:creationId xmlns:a16="http://schemas.microsoft.com/office/drawing/2014/main" id="{B23941E4-D955-45AB-BDB8-30EE2932D449}"/>
                </a:ext>
              </a:extLst>
            </p:cNvPr>
            <p:cNvSpPr/>
            <p:nvPr/>
          </p:nvSpPr>
          <p:spPr>
            <a:xfrm>
              <a:off x="8678875" y="3117124"/>
              <a:ext cx="1232036" cy="1229363"/>
            </a:xfrm>
            <a:prstGeom prst="rect">
              <a:avLst/>
            </a:prstGeom>
            <a:solidFill>
              <a:schemeClr val="bg1">
                <a:lumMod val="95000"/>
              </a:schemeClr>
            </a:solidFill>
            <a:ln>
              <a:noFill/>
            </a:ln>
            <a:effectLst/>
            <a:scene3d>
              <a:camera prst="isometricOffAxis1Lef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Graphic 14" descr="Presentation with pie chart">
              <a:extLst>
                <a:ext uri="{FF2B5EF4-FFF2-40B4-BE49-F238E27FC236}">
                  <a16:creationId xmlns:a16="http://schemas.microsoft.com/office/drawing/2014/main" id="{1A2E6B73-2A70-4F37-82AF-5172C954C7FB}"/>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968503" y="3504028"/>
              <a:ext cx="640080" cy="640080"/>
            </a:xfrm>
            <a:prstGeom prst="rect">
              <a:avLst/>
            </a:prstGeom>
            <a:scene3d>
              <a:camera prst="isometricOffAxis1Left"/>
              <a:lightRig rig="threePt" dir="t"/>
            </a:scene3d>
          </p:spPr>
        </p:pic>
      </p:grpSp>
      <p:grpSp>
        <p:nvGrpSpPr>
          <p:cNvPr id="2" name="Group 1">
            <a:extLst>
              <a:ext uri="{FF2B5EF4-FFF2-40B4-BE49-F238E27FC236}">
                <a16:creationId xmlns:a16="http://schemas.microsoft.com/office/drawing/2014/main" id="{29BA398D-206E-40B1-BB46-14B90BDEFFBD}"/>
              </a:ext>
            </a:extLst>
          </p:cNvPr>
          <p:cNvGrpSpPr/>
          <p:nvPr/>
        </p:nvGrpSpPr>
        <p:grpSpPr>
          <a:xfrm>
            <a:off x="8787826" y="1151260"/>
            <a:ext cx="1763485" cy="1763485"/>
            <a:chOff x="8787826" y="1151260"/>
            <a:chExt cx="1763485" cy="1763485"/>
          </a:xfrm>
        </p:grpSpPr>
        <p:sp>
          <p:nvSpPr>
            <p:cNvPr id="5" name="Frame 4">
              <a:extLst>
                <a:ext uri="{FF2B5EF4-FFF2-40B4-BE49-F238E27FC236}">
                  <a16:creationId xmlns:a16="http://schemas.microsoft.com/office/drawing/2014/main" id="{7A3644DF-E6C8-4304-BE91-06A0F31E0384}"/>
                </a:ext>
              </a:extLst>
            </p:cNvPr>
            <p:cNvSpPr/>
            <p:nvPr/>
          </p:nvSpPr>
          <p:spPr>
            <a:xfrm>
              <a:off x="8787826" y="1151260"/>
              <a:ext cx="1763485" cy="1763485"/>
            </a:xfrm>
            <a:prstGeom prst="frame">
              <a:avLst>
                <a:gd name="adj1" fmla="val 14797"/>
              </a:avLst>
            </a:prstGeom>
            <a:solidFill>
              <a:srgbClr val="FF9900"/>
            </a:solidFill>
            <a:ln>
              <a:noFill/>
            </a:ln>
            <a:scene3d>
              <a:camera prst="isometricOffAxis2Left"/>
              <a:lightRig rig="threePt" dir="t"/>
            </a:scene3d>
            <a:sp3d extrusionH="1143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Rectangle 8">
              <a:extLst>
                <a:ext uri="{FF2B5EF4-FFF2-40B4-BE49-F238E27FC236}">
                  <a16:creationId xmlns:a16="http://schemas.microsoft.com/office/drawing/2014/main" id="{55F46122-0DBC-4741-A1A5-B97C0B3ED2D1}"/>
                </a:ext>
              </a:extLst>
            </p:cNvPr>
            <p:cNvSpPr/>
            <p:nvPr/>
          </p:nvSpPr>
          <p:spPr>
            <a:xfrm>
              <a:off x="9280405" y="1437242"/>
              <a:ext cx="986972" cy="1101272"/>
            </a:xfrm>
            <a:prstGeom prst="rect">
              <a:avLst/>
            </a:prstGeom>
            <a:solidFill>
              <a:schemeClr val="bg1">
                <a:lumMod val="95000"/>
              </a:schemeClr>
            </a:solidFill>
            <a:ln>
              <a:noFill/>
            </a:ln>
            <a:effectLst/>
            <a:scene3d>
              <a:camera prst="isometricOffAxis2Lef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Graphic 12" descr="Bullseye">
              <a:extLst>
                <a:ext uri="{FF2B5EF4-FFF2-40B4-BE49-F238E27FC236}">
                  <a16:creationId xmlns:a16="http://schemas.microsoft.com/office/drawing/2014/main" id="{886DF49D-724C-4249-8131-2D71C9A73538}"/>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442151" y="1711848"/>
              <a:ext cx="640080" cy="640080"/>
            </a:xfrm>
            <a:prstGeom prst="rect">
              <a:avLst/>
            </a:prstGeom>
            <a:scene3d>
              <a:camera prst="isometricOffAxis2Left"/>
              <a:lightRig rig="threePt" dir="t"/>
            </a:scene3d>
          </p:spPr>
        </p:pic>
      </p:grpSp>
      <p:sp>
        <p:nvSpPr>
          <p:cNvPr id="43" name="Rectangle 4">
            <a:extLst>
              <a:ext uri="{FF2B5EF4-FFF2-40B4-BE49-F238E27FC236}">
                <a16:creationId xmlns:a16="http://schemas.microsoft.com/office/drawing/2014/main" id="{53A4D272-4D2B-4890-B13F-527A33FDCC57}"/>
              </a:ext>
            </a:extLst>
          </p:cNvPr>
          <p:cNvSpPr/>
          <p:nvPr/>
        </p:nvSpPr>
        <p:spPr>
          <a:xfrm>
            <a:off x="-472430" y="0"/>
            <a:ext cx="900333" cy="6857999"/>
          </a:xfrm>
          <a:prstGeom prst="rect">
            <a:avLst/>
          </a:prstGeom>
          <a:solidFill>
            <a:srgbClr val="242424"/>
          </a:solidFill>
          <a:ln>
            <a:noFill/>
          </a:ln>
          <a:effectLst>
            <a:outerShdw blurRad="101600" dist="165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مجموعة 43"/>
          <p:cNvGrpSpPr/>
          <p:nvPr/>
        </p:nvGrpSpPr>
        <p:grpSpPr>
          <a:xfrm>
            <a:off x="338813" y="22303"/>
            <a:ext cx="8201466" cy="1128959"/>
            <a:chOff x="338813" y="22303"/>
            <a:chExt cx="8201466" cy="1128959"/>
          </a:xfrm>
        </p:grpSpPr>
        <p:grpSp>
          <p:nvGrpSpPr>
            <p:cNvPr id="45" name="مجموعة 44"/>
            <p:cNvGrpSpPr/>
            <p:nvPr/>
          </p:nvGrpSpPr>
          <p:grpSpPr>
            <a:xfrm>
              <a:off x="338813" y="22303"/>
              <a:ext cx="1704537" cy="1128957"/>
              <a:chOff x="338813" y="22303"/>
              <a:chExt cx="1704537" cy="1128957"/>
            </a:xfrm>
          </p:grpSpPr>
          <p:sp>
            <p:nvSpPr>
              <p:cNvPr id="56" name="Rectangle: Top Corners Rounded 29">
                <a:extLst>
                  <a:ext uri="{FF2B5EF4-FFF2-40B4-BE49-F238E27FC236}">
                    <a16:creationId xmlns:a16="http://schemas.microsoft.com/office/drawing/2014/main" id="{631B49C5-0FBE-4201-9055-096469E92B96}"/>
                  </a:ext>
                </a:extLst>
              </p:cNvPr>
              <p:cNvSpPr/>
              <p:nvPr/>
            </p:nvSpPr>
            <p:spPr>
              <a:xfrm rot="5400000">
                <a:off x="626603" y="-265487"/>
                <a:ext cx="1128957" cy="1704537"/>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37">
                <a:extLst>
                  <a:ext uri="{FF2B5EF4-FFF2-40B4-BE49-F238E27FC236}">
                    <a16:creationId xmlns:a16="http://schemas.microsoft.com/office/drawing/2014/main" id="{76D10162-9574-43DF-BF02-F3BAB5FBC542}"/>
                  </a:ext>
                </a:extLst>
              </p:cNvPr>
              <p:cNvSpPr txBox="1"/>
              <p:nvPr/>
            </p:nvSpPr>
            <p:spPr>
              <a:xfrm flipH="1">
                <a:off x="746600" y="84303"/>
                <a:ext cx="839724" cy="830997"/>
              </a:xfrm>
              <a:prstGeom prst="rect">
                <a:avLst/>
              </a:prstGeom>
              <a:noFill/>
            </p:spPr>
            <p:txBody>
              <a:bodyPr wrap="square" rtlCol="0">
                <a:spAutoFit/>
              </a:bodyPr>
              <a:lstStyle/>
              <a:p>
                <a:pPr algn="ctr"/>
                <a:r>
                  <a:rPr lang="ar-SY" sz="2400" b="1" dirty="0">
                    <a:latin typeface="Century Gothic" panose="020B0502020202020204" pitchFamily="34" charset="0"/>
                  </a:rPr>
                  <a:t>الوحدة </a:t>
                </a:r>
              </a:p>
              <a:p>
                <a:pPr algn="ctr"/>
                <a:r>
                  <a:rPr lang="en-US" sz="2400" b="1" dirty="0">
                    <a:latin typeface="Century Gothic" panose="020B0502020202020204" pitchFamily="34" charset="0"/>
                  </a:rPr>
                  <a:t>9</a:t>
                </a:r>
              </a:p>
            </p:txBody>
          </p:sp>
        </p:grpSp>
        <p:grpSp>
          <p:nvGrpSpPr>
            <p:cNvPr id="46" name="مجموعة 45"/>
            <p:cNvGrpSpPr/>
            <p:nvPr/>
          </p:nvGrpSpPr>
          <p:grpSpPr>
            <a:xfrm>
              <a:off x="2350491" y="22303"/>
              <a:ext cx="6189788" cy="1128959"/>
              <a:chOff x="2350491" y="22303"/>
              <a:chExt cx="6189788" cy="1128959"/>
            </a:xfrm>
          </p:grpSpPr>
          <p:sp>
            <p:nvSpPr>
              <p:cNvPr id="51" name="Rectangle: Top Corners Rounded 30">
                <a:extLst>
                  <a:ext uri="{FF2B5EF4-FFF2-40B4-BE49-F238E27FC236}">
                    <a16:creationId xmlns:a16="http://schemas.microsoft.com/office/drawing/2014/main" id="{1615A45F-6CC8-48D9-B779-27E337B16F12}"/>
                  </a:ext>
                </a:extLst>
              </p:cNvPr>
              <p:cNvSpPr/>
              <p:nvPr/>
            </p:nvSpPr>
            <p:spPr>
              <a:xfrm rot="16200000" flipH="1">
                <a:off x="4880905" y="-2508111"/>
                <a:ext cx="1128959" cy="6189788"/>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2" name="Graphic 2" descr="Thought bubble">
                <a:extLst>
                  <a:ext uri="{FF2B5EF4-FFF2-40B4-BE49-F238E27FC236}">
                    <a16:creationId xmlns:a16="http://schemas.microsoft.com/office/drawing/2014/main" id="{1BC5C56D-BC9C-4A5D-9ACC-9B354DB22762}"/>
                  </a:ext>
                </a:extLst>
              </p:cNvPr>
              <p:cNvPicPr>
                <a:picLocks/>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flipH="1">
                <a:off x="2771001" y="356747"/>
                <a:ext cx="640080" cy="640080"/>
              </a:xfrm>
              <a:prstGeom prst="rect">
                <a:avLst/>
              </a:prstGeom>
            </p:spPr>
          </p:pic>
          <p:grpSp>
            <p:nvGrpSpPr>
              <p:cNvPr id="53" name="Group 52">
                <a:extLst>
                  <a:ext uri="{FF2B5EF4-FFF2-40B4-BE49-F238E27FC236}">
                    <a16:creationId xmlns:a16="http://schemas.microsoft.com/office/drawing/2014/main" id="{27984296-FF80-419E-8703-5280B5AB1741}"/>
                  </a:ext>
                </a:extLst>
              </p:cNvPr>
              <p:cNvGrpSpPr/>
              <p:nvPr/>
            </p:nvGrpSpPr>
            <p:grpSpPr>
              <a:xfrm>
                <a:off x="3380210" y="165530"/>
                <a:ext cx="5116090" cy="912112"/>
                <a:chOff x="5162561" y="1484950"/>
                <a:chExt cx="5116090" cy="912112"/>
              </a:xfrm>
            </p:grpSpPr>
            <p:sp>
              <p:nvSpPr>
                <p:cNvPr id="54" name="TextBox 53">
                  <a:extLst>
                    <a:ext uri="{FF2B5EF4-FFF2-40B4-BE49-F238E27FC236}">
                      <a16:creationId xmlns:a16="http://schemas.microsoft.com/office/drawing/2014/main" id="{701AC4C7-0CAE-4E74-837A-DAAF1873AD88}"/>
                    </a:ext>
                  </a:extLst>
                </p:cNvPr>
                <p:cNvSpPr txBox="1"/>
                <p:nvPr/>
              </p:nvSpPr>
              <p:spPr>
                <a:xfrm>
                  <a:off x="7737497" y="1484950"/>
                  <a:ext cx="2541154" cy="369332"/>
                </a:xfrm>
                <a:prstGeom prst="rect">
                  <a:avLst/>
                </a:prstGeom>
                <a:noFill/>
              </p:spPr>
              <p:txBody>
                <a:bodyPr wrap="square" rtlCol="0">
                  <a:spAutoFit/>
                </a:bodyPr>
                <a:lstStyle/>
                <a:p>
                  <a:pPr algn="r"/>
                  <a:r>
                    <a:rPr lang="ar-SY" b="1" dirty="0">
                      <a:latin typeface="Century Gothic" panose="020B0502020202020204" pitchFamily="34" charset="0"/>
                    </a:rPr>
                    <a:t>الدرس التاسع عشر </a:t>
                  </a:r>
                  <a:endParaRPr lang="en-US" b="1" dirty="0">
                    <a:latin typeface="Century Gothic" panose="020B0502020202020204" pitchFamily="34" charset="0"/>
                  </a:endParaRPr>
                </a:p>
              </p:txBody>
            </p:sp>
            <p:sp>
              <p:nvSpPr>
                <p:cNvPr id="55" name="TextBox 54">
                  <a:extLst>
                    <a:ext uri="{FF2B5EF4-FFF2-40B4-BE49-F238E27FC236}">
                      <a16:creationId xmlns:a16="http://schemas.microsoft.com/office/drawing/2014/main" id="{77083AD1-19E7-47DD-AD18-FA3E1ABEF6F5}"/>
                    </a:ext>
                  </a:extLst>
                </p:cNvPr>
                <p:cNvSpPr txBox="1"/>
                <p:nvPr/>
              </p:nvSpPr>
              <p:spPr>
                <a:xfrm>
                  <a:off x="5162561" y="1812287"/>
                  <a:ext cx="5116090" cy="584775"/>
                </a:xfrm>
                <a:prstGeom prst="rect">
                  <a:avLst/>
                </a:prstGeom>
                <a:noFill/>
              </p:spPr>
              <p:txBody>
                <a:bodyPr wrap="square" rtlCol="0">
                  <a:spAutoFit/>
                </a:bodyPr>
                <a:lstStyle/>
                <a:p>
                  <a:pPr algn="r"/>
                  <a:r>
                    <a:rPr lang="ar-SY" sz="3200" dirty="0">
                      <a:latin typeface="Century Gothic" panose="020B0502020202020204" pitchFamily="34" charset="0"/>
                    </a:rPr>
                    <a:t>التنمية التعليمية </a:t>
                  </a:r>
                  <a:endParaRPr lang="en-US" sz="3200" dirty="0">
                    <a:latin typeface="Century Gothic" panose="020B0502020202020204" pitchFamily="34" charset="0"/>
                  </a:endParaRPr>
                </a:p>
              </p:txBody>
            </p:sp>
          </p:grpSp>
        </p:grpSp>
        <p:grpSp>
          <p:nvGrpSpPr>
            <p:cNvPr id="47" name="Group 31">
              <a:extLst>
                <a:ext uri="{FF2B5EF4-FFF2-40B4-BE49-F238E27FC236}">
                  <a16:creationId xmlns:a16="http://schemas.microsoft.com/office/drawing/2014/main" id="{558FC709-40A8-4347-9BA6-97072B4914BD}"/>
                </a:ext>
              </a:extLst>
            </p:cNvPr>
            <p:cNvGrpSpPr/>
            <p:nvPr/>
          </p:nvGrpSpPr>
          <p:grpSpPr>
            <a:xfrm flipH="1">
              <a:off x="1665860" y="455392"/>
              <a:ext cx="1074076" cy="327224"/>
              <a:chOff x="3454205" y="1667025"/>
              <a:chExt cx="1074076" cy="239151"/>
            </a:xfrm>
          </p:grpSpPr>
          <p:sp>
            <p:nvSpPr>
              <p:cNvPr id="48" name="Oval 32">
                <a:extLst>
                  <a:ext uri="{FF2B5EF4-FFF2-40B4-BE49-F238E27FC236}">
                    <a16:creationId xmlns:a16="http://schemas.microsoft.com/office/drawing/2014/main" id="{5BEA08B9-E1AA-45E6-B4A0-E998EFD2A2A9}"/>
                  </a:ext>
                </a:extLst>
              </p:cNvPr>
              <p:cNvSpPr/>
              <p:nvPr/>
            </p:nvSpPr>
            <p:spPr>
              <a:xfrm>
                <a:off x="3454205" y="1667025"/>
                <a:ext cx="329184" cy="239151"/>
              </a:xfrm>
              <a:prstGeom prst="ellipse">
                <a:avLst/>
              </a:prstGeom>
              <a:solidFill>
                <a:srgbClr val="242424"/>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33">
                <a:extLst>
                  <a:ext uri="{FF2B5EF4-FFF2-40B4-BE49-F238E27FC236}">
                    <a16:creationId xmlns:a16="http://schemas.microsoft.com/office/drawing/2014/main" id="{9B9975C1-C883-4A1D-B21C-3FD74A13B06D}"/>
                  </a:ext>
                </a:extLst>
              </p:cNvPr>
              <p:cNvSpPr/>
              <p:nvPr/>
            </p:nvSpPr>
            <p:spPr>
              <a:xfrm>
                <a:off x="4199097" y="1667025"/>
                <a:ext cx="329184" cy="239151"/>
              </a:xfrm>
              <a:prstGeom prst="ellipse">
                <a:avLst/>
              </a:prstGeom>
              <a:solidFill>
                <a:srgbClr val="242424"/>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lowchart: Terminator 34">
                <a:extLst>
                  <a:ext uri="{FF2B5EF4-FFF2-40B4-BE49-F238E27FC236}">
                    <a16:creationId xmlns:a16="http://schemas.microsoft.com/office/drawing/2014/main" id="{84E51706-921F-43BA-B6DC-29748803BC71}"/>
                  </a:ext>
                </a:extLst>
              </p:cNvPr>
              <p:cNvSpPr/>
              <p:nvPr/>
            </p:nvSpPr>
            <p:spPr>
              <a:xfrm>
                <a:off x="3587675" y="1706363"/>
                <a:ext cx="821029" cy="164592"/>
              </a:xfrm>
              <a:prstGeom prst="flowChartTerminator">
                <a:avLst/>
              </a:prstGeom>
              <a:gradFill>
                <a:gsLst>
                  <a:gs pos="98230">
                    <a:srgbClr val="242424"/>
                  </a:gs>
                  <a:gs pos="85000">
                    <a:schemeClr val="bg1">
                      <a:lumMod val="65000"/>
                    </a:schemeClr>
                  </a:gs>
                  <a:gs pos="3540">
                    <a:srgbClr val="242424"/>
                  </a:gs>
                  <a:gs pos="19000">
                    <a:schemeClr val="bg1">
                      <a:lumMod val="50000"/>
                    </a:schemeClr>
                  </a:gs>
                  <a:gs pos="56000">
                    <a:schemeClr val="bg1"/>
                  </a:gs>
                </a:gsLst>
                <a:lin ang="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8" name="Rectangle 5">
            <a:extLst>
              <a:ext uri="{FF2B5EF4-FFF2-40B4-BE49-F238E27FC236}">
                <a16:creationId xmlns:a16="http://schemas.microsoft.com/office/drawing/2014/main" id="{1F827C7E-4449-437A-B9AF-C2C0DB477F00}"/>
              </a:ext>
            </a:extLst>
          </p:cNvPr>
          <p:cNvSpPr/>
          <p:nvPr/>
        </p:nvSpPr>
        <p:spPr>
          <a:xfrm>
            <a:off x="-472431" y="0"/>
            <a:ext cx="897991" cy="6858000"/>
          </a:xfrm>
          <a:prstGeom prst="rect">
            <a:avLst/>
          </a:pr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53177190"/>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14:presetBounceEnd="52000">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14:bounceEnd="52000">
                                          <p:cBhvr additive="base">
                                            <p:cTn id="13" dur="500" fill="hold"/>
                                            <p:tgtEl>
                                              <p:spTgt spid="7"/>
                                            </p:tgtEl>
                                            <p:attrNameLst>
                                              <p:attrName>ppt_x</p:attrName>
                                            </p:attrNameLst>
                                          </p:cBhvr>
                                          <p:tavLst>
                                            <p:tav tm="0">
                                              <p:val>
                                                <p:strVal val="#ppt_x"/>
                                              </p:val>
                                            </p:tav>
                                            <p:tav tm="100000">
                                              <p:val>
                                                <p:strVal val="#ppt_x"/>
                                              </p:val>
                                            </p:tav>
                                          </p:tavLst>
                                        </p:anim>
                                        <p:anim calcmode="lin" valueType="num" p14:bounceEnd="52000">
                                          <p:cBhvr additive="base">
                                            <p:cTn id="14"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nodeType="clickEffect" p14:presetBounceEnd="52000">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14:bounceEnd="52000">
                                          <p:cBhvr additive="base">
                                            <p:cTn id="19" dur="500" fill="hold"/>
                                            <p:tgtEl>
                                              <p:spTgt spid="3"/>
                                            </p:tgtEl>
                                            <p:attrNameLst>
                                              <p:attrName>ppt_x</p:attrName>
                                            </p:attrNameLst>
                                          </p:cBhvr>
                                          <p:tavLst>
                                            <p:tav tm="0">
                                              <p:val>
                                                <p:strVal val="#ppt_x"/>
                                              </p:val>
                                            </p:tav>
                                            <p:tav tm="100000">
                                              <p:val>
                                                <p:strVal val="#ppt_x"/>
                                              </p:val>
                                            </p:tav>
                                          </p:tavLst>
                                        </p:anim>
                                        <p:anim calcmode="lin" valueType="num" p14:bounceEnd="52000">
                                          <p:cBhvr additive="base">
                                            <p:cTn id="20"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nodeType="clickEffect" p14:presetBounceEnd="52000">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14:bounceEnd="52000">
                                          <p:cBhvr additive="base">
                                            <p:cTn id="25" dur="500" fill="hold"/>
                                            <p:tgtEl>
                                              <p:spTgt spid="2"/>
                                            </p:tgtEl>
                                            <p:attrNameLst>
                                              <p:attrName>ppt_x</p:attrName>
                                            </p:attrNameLst>
                                          </p:cBhvr>
                                          <p:tavLst>
                                            <p:tav tm="0">
                                              <p:val>
                                                <p:strVal val="#ppt_x"/>
                                              </p:val>
                                            </p:tav>
                                            <p:tav tm="100000">
                                              <p:val>
                                                <p:strVal val="#ppt_x"/>
                                              </p:val>
                                            </p:tav>
                                          </p:tavLst>
                                        </p:anim>
                                        <p:anim calcmode="lin" valueType="num" p14:bounceEnd="52000">
                                          <p:cBhvr additive="base">
                                            <p:cTn id="26" dur="500" fill="hold"/>
                                            <p:tgtEl>
                                              <p:spTgt spid="2"/>
                                            </p:tgtEl>
                                            <p:attrNameLst>
                                              <p:attrName>ppt_y</p:attrName>
                                            </p:attrNameLst>
                                          </p:cBhvr>
                                          <p:tavLst>
                                            <p:tav tm="0">
                                              <p:val>
                                                <p:strVal val="0-#ppt_h/2"/>
                                              </p:val>
                                            </p:tav>
                                            <p:tav tm="100000">
                                              <p:val>
                                                <p:strVal val="#ppt_y"/>
                                              </p:val>
                                            </p:tav>
                                          </p:tavLst>
                                        </p:anim>
                                      </p:childTnLst>
                                    </p:cTn>
                                  </p:par>
                                </p:childTnLst>
                              </p:cTn>
                            </p:par>
                            <p:par>
                              <p:cTn id="27" fill="hold">
                                <p:stCondLst>
                                  <p:cond delay="500"/>
                                </p:stCondLst>
                                <p:childTnLst>
                                  <p:par>
                                    <p:cTn id="28" presetID="17" presetClass="entr" presetSubtype="2" fill="hold" grpId="0" nodeType="afterEffect">
                                      <p:stCondLst>
                                        <p:cond delay="0"/>
                                      </p:stCondLst>
                                      <p:childTnLst>
                                        <p:set>
                                          <p:cBhvr>
                                            <p:cTn id="29" dur="1" fill="hold">
                                              <p:stCondLst>
                                                <p:cond delay="0"/>
                                              </p:stCondLst>
                                            </p:cTn>
                                            <p:tgtEl>
                                              <p:spTgt spid="18"/>
                                            </p:tgtEl>
                                            <p:attrNameLst>
                                              <p:attrName>style.visibility</p:attrName>
                                            </p:attrNameLst>
                                          </p:cBhvr>
                                          <p:to>
                                            <p:strVal val="visible"/>
                                          </p:to>
                                        </p:set>
                                        <p:anim calcmode="lin" valueType="num">
                                          <p:cBhvr>
                                            <p:cTn id="30" dur="500" fill="hold"/>
                                            <p:tgtEl>
                                              <p:spTgt spid="18"/>
                                            </p:tgtEl>
                                            <p:attrNameLst>
                                              <p:attrName>ppt_x</p:attrName>
                                            </p:attrNameLst>
                                          </p:cBhvr>
                                          <p:tavLst>
                                            <p:tav tm="0">
                                              <p:val>
                                                <p:strVal val="#ppt_x+#ppt_w/2"/>
                                              </p:val>
                                            </p:tav>
                                            <p:tav tm="100000">
                                              <p:val>
                                                <p:strVal val="#ppt_x"/>
                                              </p:val>
                                            </p:tav>
                                          </p:tavLst>
                                        </p:anim>
                                        <p:anim calcmode="lin" valueType="num">
                                          <p:cBhvr>
                                            <p:cTn id="31" dur="500" fill="hold"/>
                                            <p:tgtEl>
                                              <p:spTgt spid="18"/>
                                            </p:tgtEl>
                                            <p:attrNameLst>
                                              <p:attrName>ppt_y</p:attrName>
                                            </p:attrNameLst>
                                          </p:cBhvr>
                                          <p:tavLst>
                                            <p:tav tm="0">
                                              <p:val>
                                                <p:strVal val="#ppt_y"/>
                                              </p:val>
                                            </p:tav>
                                            <p:tav tm="100000">
                                              <p:val>
                                                <p:strVal val="#ppt_y"/>
                                              </p:val>
                                            </p:tav>
                                          </p:tavLst>
                                        </p:anim>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strVal val="#ppt_h"/>
                                              </p:val>
                                            </p:tav>
                                            <p:tav tm="100000">
                                              <p:val>
                                                <p:strVal val="#ppt_h"/>
                                              </p:val>
                                            </p:tav>
                                          </p:tavLst>
                                        </p:anim>
                                      </p:childTnLst>
                                    </p:cTn>
                                  </p:par>
                                  <p:par>
                                    <p:cTn id="34" presetID="17" presetClass="entr" presetSubtype="2" fill="hold" nodeType="with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ppt_x</p:attrName>
                                            </p:attrNameLst>
                                          </p:cBhvr>
                                          <p:tavLst>
                                            <p:tav tm="0">
                                              <p:val>
                                                <p:strVal val="#ppt_x+#ppt_w/2"/>
                                              </p:val>
                                            </p:tav>
                                            <p:tav tm="100000">
                                              <p:val>
                                                <p:strVal val="#ppt_x"/>
                                              </p:val>
                                            </p:tav>
                                          </p:tavLst>
                                        </p:anim>
                                        <p:anim calcmode="lin" valueType="num">
                                          <p:cBhvr>
                                            <p:cTn id="37" dur="500" fill="hold"/>
                                            <p:tgtEl>
                                              <p:spTgt spid="25"/>
                                            </p:tgtEl>
                                            <p:attrNameLst>
                                              <p:attrName>ppt_y</p:attrName>
                                            </p:attrNameLst>
                                          </p:cBhvr>
                                          <p:tavLst>
                                            <p:tav tm="0">
                                              <p:val>
                                                <p:strVal val="#ppt_y"/>
                                              </p:val>
                                            </p:tav>
                                            <p:tav tm="100000">
                                              <p:val>
                                                <p:strVal val="#ppt_y"/>
                                              </p:val>
                                            </p:tav>
                                          </p:tavLst>
                                        </p:anim>
                                        <p:anim calcmode="lin" valueType="num">
                                          <p:cBhvr>
                                            <p:cTn id="38" dur="500" fill="hold"/>
                                            <p:tgtEl>
                                              <p:spTgt spid="25"/>
                                            </p:tgtEl>
                                            <p:attrNameLst>
                                              <p:attrName>ppt_w</p:attrName>
                                            </p:attrNameLst>
                                          </p:cBhvr>
                                          <p:tavLst>
                                            <p:tav tm="0">
                                              <p:val>
                                                <p:fltVal val="0"/>
                                              </p:val>
                                            </p:tav>
                                            <p:tav tm="100000">
                                              <p:val>
                                                <p:strVal val="#ppt_w"/>
                                              </p:val>
                                            </p:tav>
                                          </p:tavLst>
                                        </p:anim>
                                        <p:anim calcmode="lin" valueType="num">
                                          <p:cBhvr>
                                            <p:cTn id="39" dur="500" fill="hold"/>
                                            <p:tgtEl>
                                              <p:spTgt spid="25"/>
                                            </p:tgtEl>
                                            <p:attrNameLst>
                                              <p:attrName>ppt_h</p:attrName>
                                            </p:attrNameLst>
                                          </p:cBhvr>
                                          <p:tavLst>
                                            <p:tav tm="0">
                                              <p:val>
                                                <p:strVal val="#ppt_h"/>
                                              </p:val>
                                            </p:tav>
                                            <p:tav tm="100000">
                                              <p:val>
                                                <p:strVal val="#ppt_h"/>
                                              </p:val>
                                            </p:tav>
                                          </p:tavLst>
                                        </p:anim>
                                      </p:childTnLst>
                                    </p:cTn>
                                  </p:par>
                                  <p:par>
                                    <p:cTn id="40" presetID="17" presetClass="entr" presetSubtype="1" fill="hold" grpId="0" nodeType="with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ppt_x</p:attrName>
                                            </p:attrNameLst>
                                          </p:cBhvr>
                                          <p:tavLst>
                                            <p:tav tm="0">
                                              <p:val>
                                                <p:strVal val="#ppt_x"/>
                                              </p:val>
                                            </p:tav>
                                            <p:tav tm="100000">
                                              <p:val>
                                                <p:strVal val="#ppt_x"/>
                                              </p:val>
                                            </p:tav>
                                          </p:tavLst>
                                        </p:anim>
                                        <p:anim calcmode="lin" valueType="num">
                                          <p:cBhvr>
                                            <p:cTn id="43" dur="500" fill="hold"/>
                                            <p:tgtEl>
                                              <p:spTgt spid="19"/>
                                            </p:tgtEl>
                                            <p:attrNameLst>
                                              <p:attrName>ppt_y</p:attrName>
                                            </p:attrNameLst>
                                          </p:cBhvr>
                                          <p:tavLst>
                                            <p:tav tm="0">
                                              <p:val>
                                                <p:strVal val="#ppt_y-#ppt_h/2"/>
                                              </p:val>
                                            </p:tav>
                                            <p:tav tm="100000">
                                              <p:val>
                                                <p:strVal val="#ppt_y"/>
                                              </p:val>
                                            </p:tav>
                                          </p:tavLst>
                                        </p:anim>
                                        <p:anim calcmode="lin" valueType="num">
                                          <p:cBhvr>
                                            <p:cTn id="44" dur="500" fill="hold"/>
                                            <p:tgtEl>
                                              <p:spTgt spid="19"/>
                                            </p:tgtEl>
                                            <p:attrNameLst>
                                              <p:attrName>ppt_w</p:attrName>
                                            </p:attrNameLst>
                                          </p:cBhvr>
                                          <p:tavLst>
                                            <p:tav tm="0">
                                              <p:val>
                                                <p:strVal val="#ppt_w"/>
                                              </p:val>
                                            </p:tav>
                                            <p:tav tm="100000">
                                              <p:val>
                                                <p:strVal val="#ppt_w"/>
                                              </p:val>
                                            </p:tav>
                                          </p:tavLst>
                                        </p:anim>
                                        <p:anim calcmode="lin" valueType="num">
                                          <p:cBhvr>
                                            <p:cTn id="45" dur="500" fill="hold"/>
                                            <p:tgtEl>
                                              <p:spTgt spid="19"/>
                                            </p:tgtEl>
                                            <p:attrNameLst>
                                              <p:attrName>ppt_h</p:attrName>
                                            </p:attrNameLst>
                                          </p:cBhvr>
                                          <p:tavLst>
                                            <p:tav tm="0">
                                              <p:val>
                                                <p:fltVal val="0"/>
                                              </p:val>
                                            </p:tav>
                                            <p:tav tm="100000">
                                              <p:val>
                                                <p:strVal val="#ppt_h"/>
                                              </p:val>
                                            </p:tav>
                                          </p:tavLst>
                                        </p:anim>
                                      </p:childTnLst>
                                    </p:cTn>
                                  </p:par>
                                </p:childTnLst>
                              </p:cTn>
                            </p:par>
                            <p:par>
                              <p:cTn id="46" fill="hold">
                                <p:stCondLst>
                                  <p:cond delay="1000"/>
                                </p:stCondLst>
                                <p:childTnLst>
                                  <p:par>
                                    <p:cTn id="47" presetID="17"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ppt_x</p:attrName>
                                            </p:attrNameLst>
                                          </p:cBhvr>
                                          <p:tavLst>
                                            <p:tav tm="0">
                                              <p:val>
                                                <p:strVal val="#ppt_x+#ppt_w/2"/>
                                              </p:val>
                                            </p:tav>
                                            <p:tav tm="100000">
                                              <p:val>
                                                <p:strVal val="#ppt_x"/>
                                              </p:val>
                                            </p:tav>
                                          </p:tavLst>
                                        </p:anim>
                                        <p:anim calcmode="lin" valueType="num">
                                          <p:cBhvr>
                                            <p:cTn id="50" dur="500" fill="hold"/>
                                            <p:tgtEl>
                                              <p:spTgt spid="20"/>
                                            </p:tgtEl>
                                            <p:attrNameLst>
                                              <p:attrName>ppt_y</p:attrName>
                                            </p:attrNameLst>
                                          </p:cBhvr>
                                          <p:tavLst>
                                            <p:tav tm="0">
                                              <p:val>
                                                <p:strVal val="#ppt_y"/>
                                              </p:val>
                                            </p:tav>
                                            <p:tav tm="100000">
                                              <p:val>
                                                <p:strVal val="#ppt_y"/>
                                              </p:val>
                                            </p:tav>
                                          </p:tavLst>
                                        </p:anim>
                                        <p:anim calcmode="lin" valueType="num">
                                          <p:cBhvr>
                                            <p:cTn id="51" dur="500" fill="hold"/>
                                            <p:tgtEl>
                                              <p:spTgt spid="20"/>
                                            </p:tgtEl>
                                            <p:attrNameLst>
                                              <p:attrName>ppt_w</p:attrName>
                                            </p:attrNameLst>
                                          </p:cBhvr>
                                          <p:tavLst>
                                            <p:tav tm="0">
                                              <p:val>
                                                <p:fltVal val="0"/>
                                              </p:val>
                                            </p:tav>
                                            <p:tav tm="100000">
                                              <p:val>
                                                <p:strVal val="#ppt_w"/>
                                              </p:val>
                                            </p:tav>
                                          </p:tavLst>
                                        </p:anim>
                                        <p:anim calcmode="lin" valueType="num">
                                          <p:cBhvr>
                                            <p:cTn id="52" dur="500" fill="hold"/>
                                            <p:tgtEl>
                                              <p:spTgt spid="20"/>
                                            </p:tgtEl>
                                            <p:attrNameLst>
                                              <p:attrName>ppt_h</p:attrName>
                                            </p:attrNameLst>
                                          </p:cBhvr>
                                          <p:tavLst>
                                            <p:tav tm="0">
                                              <p:val>
                                                <p:strVal val="#ppt_h"/>
                                              </p:val>
                                            </p:tav>
                                            <p:tav tm="100000">
                                              <p:val>
                                                <p:strVal val="#ppt_h"/>
                                              </p:val>
                                            </p:tav>
                                          </p:tavLst>
                                        </p:anim>
                                      </p:childTnLst>
                                    </p:cTn>
                                  </p:par>
                                  <p:par>
                                    <p:cTn id="53" presetID="17" presetClass="entr" presetSubtype="2" fill="hold" nodeType="with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ppt_x</p:attrName>
                                            </p:attrNameLst>
                                          </p:cBhvr>
                                          <p:tavLst>
                                            <p:tav tm="0">
                                              <p:val>
                                                <p:strVal val="#ppt_x+#ppt_w/2"/>
                                              </p:val>
                                            </p:tav>
                                            <p:tav tm="100000">
                                              <p:val>
                                                <p:strVal val="#ppt_x"/>
                                              </p:val>
                                            </p:tav>
                                          </p:tavLst>
                                        </p:anim>
                                        <p:anim calcmode="lin" valueType="num">
                                          <p:cBhvr>
                                            <p:cTn id="56" dur="500" fill="hold"/>
                                            <p:tgtEl>
                                              <p:spTgt spid="27"/>
                                            </p:tgtEl>
                                            <p:attrNameLst>
                                              <p:attrName>ppt_y</p:attrName>
                                            </p:attrNameLst>
                                          </p:cBhvr>
                                          <p:tavLst>
                                            <p:tav tm="0">
                                              <p:val>
                                                <p:strVal val="#ppt_y"/>
                                              </p:val>
                                            </p:tav>
                                            <p:tav tm="100000">
                                              <p:val>
                                                <p:strVal val="#ppt_y"/>
                                              </p:val>
                                            </p:tav>
                                          </p:tavLst>
                                        </p:anim>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strVal val="#ppt_h"/>
                                              </p:val>
                                            </p:tav>
                                            <p:tav tm="100000">
                                              <p:val>
                                                <p:strVal val="#ppt_h"/>
                                              </p:val>
                                            </p:tav>
                                          </p:tavLst>
                                        </p:anim>
                                      </p:childTnLst>
                                    </p:cTn>
                                  </p:par>
                                  <p:par>
                                    <p:cTn id="59" presetID="17" presetClass="entr" presetSubtype="1" fill="hold" grpId="0" nodeType="with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p:cTn id="61" dur="500" fill="hold"/>
                                            <p:tgtEl>
                                              <p:spTgt spid="21"/>
                                            </p:tgtEl>
                                            <p:attrNameLst>
                                              <p:attrName>ppt_x</p:attrName>
                                            </p:attrNameLst>
                                          </p:cBhvr>
                                          <p:tavLst>
                                            <p:tav tm="0">
                                              <p:val>
                                                <p:strVal val="#ppt_x"/>
                                              </p:val>
                                            </p:tav>
                                            <p:tav tm="100000">
                                              <p:val>
                                                <p:strVal val="#ppt_x"/>
                                              </p:val>
                                            </p:tav>
                                          </p:tavLst>
                                        </p:anim>
                                        <p:anim calcmode="lin" valueType="num">
                                          <p:cBhvr>
                                            <p:cTn id="62" dur="500" fill="hold"/>
                                            <p:tgtEl>
                                              <p:spTgt spid="21"/>
                                            </p:tgtEl>
                                            <p:attrNameLst>
                                              <p:attrName>ppt_y</p:attrName>
                                            </p:attrNameLst>
                                          </p:cBhvr>
                                          <p:tavLst>
                                            <p:tav tm="0">
                                              <p:val>
                                                <p:strVal val="#ppt_y-#ppt_h/2"/>
                                              </p:val>
                                            </p:tav>
                                            <p:tav tm="100000">
                                              <p:val>
                                                <p:strVal val="#ppt_y"/>
                                              </p:val>
                                            </p:tav>
                                          </p:tavLst>
                                        </p:anim>
                                        <p:anim calcmode="lin" valueType="num">
                                          <p:cBhvr>
                                            <p:cTn id="63" dur="500" fill="hold"/>
                                            <p:tgtEl>
                                              <p:spTgt spid="21"/>
                                            </p:tgtEl>
                                            <p:attrNameLst>
                                              <p:attrName>ppt_w</p:attrName>
                                            </p:attrNameLst>
                                          </p:cBhvr>
                                          <p:tavLst>
                                            <p:tav tm="0">
                                              <p:val>
                                                <p:strVal val="#ppt_w"/>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childTnLst>
                                    </p:cTn>
                                  </p:par>
                                </p:childTnLst>
                              </p:cTn>
                            </p:par>
                            <p:par>
                              <p:cTn id="65" fill="hold">
                                <p:stCondLst>
                                  <p:cond delay="1500"/>
                                </p:stCondLst>
                                <p:childTnLst>
                                  <p:par>
                                    <p:cTn id="66" presetID="17" presetClass="entr" presetSubtype="2"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ppt_x</p:attrName>
                                            </p:attrNameLst>
                                          </p:cBhvr>
                                          <p:tavLst>
                                            <p:tav tm="0">
                                              <p:val>
                                                <p:strVal val="#ppt_x+#ppt_w/2"/>
                                              </p:val>
                                            </p:tav>
                                            <p:tav tm="100000">
                                              <p:val>
                                                <p:strVal val="#ppt_x"/>
                                              </p:val>
                                            </p:tav>
                                          </p:tavLst>
                                        </p:anim>
                                        <p:anim calcmode="lin" valueType="num">
                                          <p:cBhvr>
                                            <p:cTn id="69" dur="500" fill="hold"/>
                                            <p:tgtEl>
                                              <p:spTgt spid="22"/>
                                            </p:tgtEl>
                                            <p:attrNameLst>
                                              <p:attrName>ppt_y</p:attrName>
                                            </p:attrNameLst>
                                          </p:cBhvr>
                                          <p:tavLst>
                                            <p:tav tm="0">
                                              <p:val>
                                                <p:strVal val="#ppt_y"/>
                                              </p:val>
                                            </p:tav>
                                            <p:tav tm="100000">
                                              <p:val>
                                                <p:strVal val="#ppt_y"/>
                                              </p:val>
                                            </p:tav>
                                          </p:tavLst>
                                        </p:anim>
                                        <p:anim calcmode="lin" valueType="num">
                                          <p:cBhvr>
                                            <p:cTn id="70" dur="500" fill="hold"/>
                                            <p:tgtEl>
                                              <p:spTgt spid="22"/>
                                            </p:tgtEl>
                                            <p:attrNameLst>
                                              <p:attrName>ppt_w</p:attrName>
                                            </p:attrNameLst>
                                          </p:cBhvr>
                                          <p:tavLst>
                                            <p:tav tm="0">
                                              <p:val>
                                                <p:fltVal val="0"/>
                                              </p:val>
                                            </p:tav>
                                            <p:tav tm="100000">
                                              <p:val>
                                                <p:strVal val="#ppt_w"/>
                                              </p:val>
                                            </p:tav>
                                          </p:tavLst>
                                        </p:anim>
                                        <p:anim calcmode="lin" valueType="num">
                                          <p:cBhvr>
                                            <p:cTn id="71" dur="500" fill="hold"/>
                                            <p:tgtEl>
                                              <p:spTgt spid="22"/>
                                            </p:tgtEl>
                                            <p:attrNameLst>
                                              <p:attrName>ppt_h</p:attrName>
                                            </p:attrNameLst>
                                          </p:cBhvr>
                                          <p:tavLst>
                                            <p:tav tm="0">
                                              <p:val>
                                                <p:strVal val="#ppt_h"/>
                                              </p:val>
                                            </p:tav>
                                            <p:tav tm="100000">
                                              <p:val>
                                                <p:strVal val="#ppt_h"/>
                                              </p:val>
                                            </p:tav>
                                          </p:tavLst>
                                        </p:anim>
                                      </p:childTnLst>
                                    </p:cTn>
                                  </p:par>
                                  <p:par>
                                    <p:cTn id="72" presetID="17" presetClass="entr" presetSubtype="2"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ppt_x</p:attrName>
                                            </p:attrNameLst>
                                          </p:cBhvr>
                                          <p:tavLst>
                                            <p:tav tm="0">
                                              <p:val>
                                                <p:strVal val="#ppt_x+#ppt_w/2"/>
                                              </p:val>
                                            </p:tav>
                                            <p:tav tm="100000">
                                              <p:val>
                                                <p:strVal val="#ppt_x"/>
                                              </p:val>
                                            </p:tav>
                                          </p:tavLst>
                                        </p:anim>
                                        <p:anim calcmode="lin" valueType="num">
                                          <p:cBhvr>
                                            <p:cTn id="75" dur="500" fill="hold"/>
                                            <p:tgtEl>
                                              <p:spTgt spid="28"/>
                                            </p:tgtEl>
                                            <p:attrNameLst>
                                              <p:attrName>ppt_y</p:attrName>
                                            </p:attrNameLst>
                                          </p:cBhvr>
                                          <p:tavLst>
                                            <p:tav tm="0">
                                              <p:val>
                                                <p:strVal val="#ppt_y"/>
                                              </p:val>
                                            </p:tav>
                                            <p:tav tm="100000">
                                              <p:val>
                                                <p:strVal val="#ppt_y"/>
                                              </p:val>
                                            </p:tav>
                                          </p:tavLst>
                                        </p:anim>
                                        <p:anim calcmode="lin" valueType="num">
                                          <p:cBhvr>
                                            <p:cTn id="76" dur="500" fill="hold"/>
                                            <p:tgtEl>
                                              <p:spTgt spid="28"/>
                                            </p:tgtEl>
                                            <p:attrNameLst>
                                              <p:attrName>ppt_w</p:attrName>
                                            </p:attrNameLst>
                                          </p:cBhvr>
                                          <p:tavLst>
                                            <p:tav tm="0">
                                              <p:val>
                                                <p:fltVal val="0"/>
                                              </p:val>
                                            </p:tav>
                                            <p:tav tm="100000">
                                              <p:val>
                                                <p:strVal val="#ppt_w"/>
                                              </p:val>
                                            </p:tav>
                                          </p:tavLst>
                                        </p:anim>
                                        <p:anim calcmode="lin" valueType="num">
                                          <p:cBhvr>
                                            <p:cTn id="77" dur="500" fill="hold"/>
                                            <p:tgtEl>
                                              <p:spTgt spid="28"/>
                                            </p:tgtEl>
                                            <p:attrNameLst>
                                              <p:attrName>ppt_h</p:attrName>
                                            </p:attrNameLst>
                                          </p:cBhvr>
                                          <p:tavLst>
                                            <p:tav tm="0">
                                              <p:val>
                                                <p:strVal val="#ppt_h"/>
                                              </p:val>
                                            </p:tav>
                                            <p:tav tm="100000">
                                              <p:val>
                                                <p:strVal val="#ppt_h"/>
                                              </p:val>
                                            </p:tav>
                                          </p:tavLst>
                                        </p:anim>
                                      </p:childTnLst>
                                    </p:cTn>
                                  </p:par>
                                  <p:par>
                                    <p:cTn id="78" presetID="17" presetClass="entr" presetSubtype="1" fill="hold" grpId="0" nodeType="withEffect">
                                      <p:stCondLst>
                                        <p:cond delay="0"/>
                                      </p:stCondLst>
                                      <p:childTnLst>
                                        <p:set>
                                          <p:cBhvr>
                                            <p:cTn id="79" dur="1" fill="hold">
                                              <p:stCondLst>
                                                <p:cond delay="0"/>
                                              </p:stCondLst>
                                            </p:cTn>
                                            <p:tgtEl>
                                              <p:spTgt spid="23"/>
                                            </p:tgtEl>
                                            <p:attrNameLst>
                                              <p:attrName>style.visibility</p:attrName>
                                            </p:attrNameLst>
                                          </p:cBhvr>
                                          <p:to>
                                            <p:strVal val="visible"/>
                                          </p:to>
                                        </p:set>
                                        <p:anim calcmode="lin" valueType="num">
                                          <p:cBhvr>
                                            <p:cTn id="80" dur="500" fill="hold"/>
                                            <p:tgtEl>
                                              <p:spTgt spid="23"/>
                                            </p:tgtEl>
                                            <p:attrNameLst>
                                              <p:attrName>ppt_x</p:attrName>
                                            </p:attrNameLst>
                                          </p:cBhvr>
                                          <p:tavLst>
                                            <p:tav tm="0">
                                              <p:val>
                                                <p:strVal val="#ppt_x"/>
                                              </p:val>
                                            </p:tav>
                                            <p:tav tm="100000">
                                              <p:val>
                                                <p:strVal val="#ppt_x"/>
                                              </p:val>
                                            </p:tav>
                                          </p:tavLst>
                                        </p:anim>
                                        <p:anim calcmode="lin" valueType="num">
                                          <p:cBhvr>
                                            <p:cTn id="81" dur="500" fill="hold"/>
                                            <p:tgtEl>
                                              <p:spTgt spid="23"/>
                                            </p:tgtEl>
                                            <p:attrNameLst>
                                              <p:attrName>ppt_y</p:attrName>
                                            </p:attrNameLst>
                                          </p:cBhvr>
                                          <p:tavLst>
                                            <p:tav tm="0">
                                              <p:val>
                                                <p:strVal val="#ppt_y-#ppt_h/2"/>
                                              </p:val>
                                            </p:tav>
                                            <p:tav tm="100000">
                                              <p:val>
                                                <p:strVal val="#ppt_y"/>
                                              </p:val>
                                            </p:tav>
                                          </p:tavLst>
                                        </p:anim>
                                        <p:anim calcmode="lin" valueType="num">
                                          <p:cBhvr>
                                            <p:cTn id="82" dur="500" fill="hold"/>
                                            <p:tgtEl>
                                              <p:spTgt spid="23"/>
                                            </p:tgtEl>
                                            <p:attrNameLst>
                                              <p:attrName>ppt_w</p:attrName>
                                            </p:attrNameLst>
                                          </p:cBhvr>
                                          <p:tavLst>
                                            <p:tav tm="0">
                                              <p:val>
                                                <p:strVal val="#ppt_w"/>
                                              </p:val>
                                            </p:tav>
                                            <p:tav tm="100000">
                                              <p:val>
                                                <p:strVal val="#ppt_w"/>
                                              </p:val>
                                            </p:tav>
                                          </p:tavLst>
                                        </p:anim>
                                        <p:anim calcmode="lin" valueType="num">
                                          <p:cBhvr>
                                            <p:cTn id="83" dur="500" fill="hold"/>
                                            <p:tgtEl>
                                              <p:spTgt spid="2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P spid="22" grpId="0"/>
          <p:bldP spid="23"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ppt_x"/>
                                              </p:val>
                                            </p:tav>
                                            <p:tav tm="100000">
                                              <p:val>
                                                <p:strVal val="#ppt_x"/>
                                              </p:val>
                                            </p:tav>
                                          </p:tavLst>
                                        </p:anim>
                                        <p:anim calcmode="lin" valueType="num">
                                          <p:cBhvr additive="base">
                                            <p:cTn id="26" dur="500" fill="hold"/>
                                            <p:tgtEl>
                                              <p:spTgt spid="2"/>
                                            </p:tgtEl>
                                            <p:attrNameLst>
                                              <p:attrName>ppt_y</p:attrName>
                                            </p:attrNameLst>
                                          </p:cBhvr>
                                          <p:tavLst>
                                            <p:tav tm="0">
                                              <p:val>
                                                <p:strVal val="0-#ppt_h/2"/>
                                              </p:val>
                                            </p:tav>
                                            <p:tav tm="100000">
                                              <p:val>
                                                <p:strVal val="#ppt_y"/>
                                              </p:val>
                                            </p:tav>
                                          </p:tavLst>
                                        </p:anim>
                                      </p:childTnLst>
                                    </p:cTn>
                                  </p:par>
                                </p:childTnLst>
                              </p:cTn>
                            </p:par>
                            <p:par>
                              <p:cTn id="27" fill="hold">
                                <p:stCondLst>
                                  <p:cond delay="500"/>
                                </p:stCondLst>
                                <p:childTnLst>
                                  <p:par>
                                    <p:cTn id="28" presetID="17" presetClass="entr" presetSubtype="2" fill="hold" grpId="0" nodeType="afterEffect">
                                      <p:stCondLst>
                                        <p:cond delay="0"/>
                                      </p:stCondLst>
                                      <p:childTnLst>
                                        <p:set>
                                          <p:cBhvr>
                                            <p:cTn id="29" dur="1" fill="hold">
                                              <p:stCondLst>
                                                <p:cond delay="0"/>
                                              </p:stCondLst>
                                            </p:cTn>
                                            <p:tgtEl>
                                              <p:spTgt spid="18"/>
                                            </p:tgtEl>
                                            <p:attrNameLst>
                                              <p:attrName>style.visibility</p:attrName>
                                            </p:attrNameLst>
                                          </p:cBhvr>
                                          <p:to>
                                            <p:strVal val="visible"/>
                                          </p:to>
                                        </p:set>
                                        <p:anim calcmode="lin" valueType="num">
                                          <p:cBhvr>
                                            <p:cTn id="30" dur="500" fill="hold"/>
                                            <p:tgtEl>
                                              <p:spTgt spid="18"/>
                                            </p:tgtEl>
                                            <p:attrNameLst>
                                              <p:attrName>ppt_x</p:attrName>
                                            </p:attrNameLst>
                                          </p:cBhvr>
                                          <p:tavLst>
                                            <p:tav tm="0">
                                              <p:val>
                                                <p:strVal val="#ppt_x+#ppt_w/2"/>
                                              </p:val>
                                            </p:tav>
                                            <p:tav tm="100000">
                                              <p:val>
                                                <p:strVal val="#ppt_x"/>
                                              </p:val>
                                            </p:tav>
                                          </p:tavLst>
                                        </p:anim>
                                        <p:anim calcmode="lin" valueType="num">
                                          <p:cBhvr>
                                            <p:cTn id="31" dur="500" fill="hold"/>
                                            <p:tgtEl>
                                              <p:spTgt spid="18"/>
                                            </p:tgtEl>
                                            <p:attrNameLst>
                                              <p:attrName>ppt_y</p:attrName>
                                            </p:attrNameLst>
                                          </p:cBhvr>
                                          <p:tavLst>
                                            <p:tav tm="0">
                                              <p:val>
                                                <p:strVal val="#ppt_y"/>
                                              </p:val>
                                            </p:tav>
                                            <p:tav tm="100000">
                                              <p:val>
                                                <p:strVal val="#ppt_y"/>
                                              </p:val>
                                            </p:tav>
                                          </p:tavLst>
                                        </p:anim>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strVal val="#ppt_h"/>
                                              </p:val>
                                            </p:tav>
                                            <p:tav tm="100000">
                                              <p:val>
                                                <p:strVal val="#ppt_h"/>
                                              </p:val>
                                            </p:tav>
                                          </p:tavLst>
                                        </p:anim>
                                      </p:childTnLst>
                                    </p:cTn>
                                  </p:par>
                                  <p:par>
                                    <p:cTn id="34" presetID="17" presetClass="entr" presetSubtype="2" fill="hold" nodeType="with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ppt_x</p:attrName>
                                            </p:attrNameLst>
                                          </p:cBhvr>
                                          <p:tavLst>
                                            <p:tav tm="0">
                                              <p:val>
                                                <p:strVal val="#ppt_x+#ppt_w/2"/>
                                              </p:val>
                                            </p:tav>
                                            <p:tav tm="100000">
                                              <p:val>
                                                <p:strVal val="#ppt_x"/>
                                              </p:val>
                                            </p:tav>
                                          </p:tavLst>
                                        </p:anim>
                                        <p:anim calcmode="lin" valueType="num">
                                          <p:cBhvr>
                                            <p:cTn id="37" dur="500" fill="hold"/>
                                            <p:tgtEl>
                                              <p:spTgt spid="25"/>
                                            </p:tgtEl>
                                            <p:attrNameLst>
                                              <p:attrName>ppt_y</p:attrName>
                                            </p:attrNameLst>
                                          </p:cBhvr>
                                          <p:tavLst>
                                            <p:tav tm="0">
                                              <p:val>
                                                <p:strVal val="#ppt_y"/>
                                              </p:val>
                                            </p:tav>
                                            <p:tav tm="100000">
                                              <p:val>
                                                <p:strVal val="#ppt_y"/>
                                              </p:val>
                                            </p:tav>
                                          </p:tavLst>
                                        </p:anim>
                                        <p:anim calcmode="lin" valueType="num">
                                          <p:cBhvr>
                                            <p:cTn id="38" dur="500" fill="hold"/>
                                            <p:tgtEl>
                                              <p:spTgt spid="25"/>
                                            </p:tgtEl>
                                            <p:attrNameLst>
                                              <p:attrName>ppt_w</p:attrName>
                                            </p:attrNameLst>
                                          </p:cBhvr>
                                          <p:tavLst>
                                            <p:tav tm="0">
                                              <p:val>
                                                <p:fltVal val="0"/>
                                              </p:val>
                                            </p:tav>
                                            <p:tav tm="100000">
                                              <p:val>
                                                <p:strVal val="#ppt_w"/>
                                              </p:val>
                                            </p:tav>
                                          </p:tavLst>
                                        </p:anim>
                                        <p:anim calcmode="lin" valueType="num">
                                          <p:cBhvr>
                                            <p:cTn id="39" dur="500" fill="hold"/>
                                            <p:tgtEl>
                                              <p:spTgt spid="25"/>
                                            </p:tgtEl>
                                            <p:attrNameLst>
                                              <p:attrName>ppt_h</p:attrName>
                                            </p:attrNameLst>
                                          </p:cBhvr>
                                          <p:tavLst>
                                            <p:tav tm="0">
                                              <p:val>
                                                <p:strVal val="#ppt_h"/>
                                              </p:val>
                                            </p:tav>
                                            <p:tav tm="100000">
                                              <p:val>
                                                <p:strVal val="#ppt_h"/>
                                              </p:val>
                                            </p:tav>
                                          </p:tavLst>
                                        </p:anim>
                                      </p:childTnLst>
                                    </p:cTn>
                                  </p:par>
                                  <p:par>
                                    <p:cTn id="40" presetID="17" presetClass="entr" presetSubtype="1" fill="hold" grpId="0" nodeType="with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ppt_x</p:attrName>
                                            </p:attrNameLst>
                                          </p:cBhvr>
                                          <p:tavLst>
                                            <p:tav tm="0">
                                              <p:val>
                                                <p:strVal val="#ppt_x"/>
                                              </p:val>
                                            </p:tav>
                                            <p:tav tm="100000">
                                              <p:val>
                                                <p:strVal val="#ppt_x"/>
                                              </p:val>
                                            </p:tav>
                                          </p:tavLst>
                                        </p:anim>
                                        <p:anim calcmode="lin" valueType="num">
                                          <p:cBhvr>
                                            <p:cTn id="43" dur="500" fill="hold"/>
                                            <p:tgtEl>
                                              <p:spTgt spid="19"/>
                                            </p:tgtEl>
                                            <p:attrNameLst>
                                              <p:attrName>ppt_y</p:attrName>
                                            </p:attrNameLst>
                                          </p:cBhvr>
                                          <p:tavLst>
                                            <p:tav tm="0">
                                              <p:val>
                                                <p:strVal val="#ppt_y-#ppt_h/2"/>
                                              </p:val>
                                            </p:tav>
                                            <p:tav tm="100000">
                                              <p:val>
                                                <p:strVal val="#ppt_y"/>
                                              </p:val>
                                            </p:tav>
                                          </p:tavLst>
                                        </p:anim>
                                        <p:anim calcmode="lin" valueType="num">
                                          <p:cBhvr>
                                            <p:cTn id="44" dur="500" fill="hold"/>
                                            <p:tgtEl>
                                              <p:spTgt spid="19"/>
                                            </p:tgtEl>
                                            <p:attrNameLst>
                                              <p:attrName>ppt_w</p:attrName>
                                            </p:attrNameLst>
                                          </p:cBhvr>
                                          <p:tavLst>
                                            <p:tav tm="0">
                                              <p:val>
                                                <p:strVal val="#ppt_w"/>
                                              </p:val>
                                            </p:tav>
                                            <p:tav tm="100000">
                                              <p:val>
                                                <p:strVal val="#ppt_w"/>
                                              </p:val>
                                            </p:tav>
                                          </p:tavLst>
                                        </p:anim>
                                        <p:anim calcmode="lin" valueType="num">
                                          <p:cBhvr>
                                            <p:cTn id="45" dur="500" fill="hold"/>
                                            <p:tgtEl>
                                              <p:spTgt spid="19"/>
                                            </p:tgtEl>
                                            <p:attrNameLst>
                                              <p:attrName>ppt_h</p:attrName>
                                            </p:attrNameLst>
                                          </p:cBhvr>
                                          <p:tavLst>
                                            <p:tav tm="0">
                                              <p:val>
                                                <p:fltVal val="0"/>
                                              </p:val>
                                            </p:tav>
                                            <p:tav tm="100000">
                                              <p:val>
                                                <p:strVal val="#ppt_h"/>
                                              </p:val>
                                            </p:tav>
                                          </p:tavLst>
                                        </p:anim>
                                      </p:childTnLst>
                                    </p:cTn>
                                  </p:par>
                                </p:childTnLst>
                              </p:cTn>
                            </p:par>
                            <p:par>
                              <p:cTn id="46" fill="hold">
                                <p:stCondLst>
                                  <p:cond delay="1000"/>
                                </p:stCondLst>
                                <p:childTnLst>
                                  <p:par>
                                    <p:cTn id="47" presetID="17"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ppt_x</p:attrName>
                                            </p:attrNameLst>
                                          </p:cBhvr>
                                          <p:tavLst>
                                            <p:tav tm="0">
                                              <p:val>
                                                <p:strVal val="#ppt_x+#ppt_w/2"/>
                                              </p:val>
                                            </p:tav>
                                            <p:tav tm="100000">
                                              <p:val>
                                                <p:strVal val="#ppt_x"/>
                                              </p:val>
                                            </p:tav>
                                          </p:tavLst>
                                        </p:anim>
                                        <p:anim calcmode="lin" valueType="num">
                                          <p:cBhvr>
                                            <p:cTn id="50" dur="500" fill="hold"/>
                                            <p:tgtEl>
                                              <p:spTgt spid="20"/>
                                            </p:tgtEl>
                                            <p:attrNameLst>
                                              <p:attrName>ppt_y</p:attrName>
                                            </p:attrNameLst>
                                          </p:cBhvr>
                                          <p:tavLst>
                                            <p:tav tm="0">
                                              <p:val>
                                                <p:strVal val="#ppt_y"/>
                                              </p:val>
                                            </p:tav>
                                            <p:tav tm="100000">
                                              <p:val>
                                                <p:strVal val="#ppt_y"/>
                                              </p:val>
                                            </p:tav>
                                          </p:tavLst>
                                        </p:anim>
                                        <p:anim calcmode="lin" valueType="num">
                                          <p:cBhvr>
                                            <p:cTn id="51" dur="500" fill="hold"/>
                                            <p:tgtEl>
                                              <p:spTgt spid="20"/>
                                            </p:tgtEl>
                                            <p:attrNameLst>
                                              <p:attrName>ppt_w</p:attrName>
                                            </p:attrNameLst>
                                          </p:cBhvr>
                                          <p:tavLst>
                                            <p:tav tm="0">
                                              <p:val>
                                                <p:fltVal val="0"/>
                                              </p:val>
                                            </p:tav>
                                            <p:tav tm="100000">
                                              <p:val>
                                                <p:strVal val="#ppt_w"/>
                                              </p:val>
                                            </p:tav>
                                          </p:tavLst>
                                        </p:anim>
                                        <p:anim calcmode="lin" valueType="num">
                                          <p:cBhvr>
                                            <p:cTn id="52" dur="500" fill="hold"/>
                                            <p:tgtEl>
                                              <p:spTgt spid="20"/>
                                            </p:tgtEl>
                                            <p:attrNameLst>
                                              <p:attrName>ppt_h</p:attrName>
                                            </p:attrNameLst>
                                          </p:cBhvr>
                                          <p:tavLst>
                                            <p:tav tm="0">
                                              <p:val>
                                                <p:strVal val="#ppt_h"/>
                                              </p:val>
                                            </p:tav>
                                            <p:tav tm="100000">
                                              <p:val>
                                                <p:strVal val="#ppt_h"/>
                                              </p:val>
                                            </p:tav>
                                          </p:tavLst>
                                        </p:anim>
                                      </p:childTnLst>
                                    </p:cTn>
                                  </p:par>
                                  <p:par>
                                    <p:cTn id="53" presetID="17" presetClass="entr" presetSubtype="2" fill="hold" nodeType="with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ppt_x</p:attrName>
                                            </p:attrNameLst>
                                          </p:cBhvr>
                                          <p:tavLst>
                                            <p:tav tm="0">
                                              <p:val>
                                                <p:strVal val="#ppt_x+#ppt_w/2"/>
                                              </p:val>
                                            </p:tav>
                                            <p:tav tm="100000">
                                              <p:val>
                                                <p:strVal val="#ppt_x"/>
                                              </p:val>
                                            </p:tav>
                                          </p:tavLst>
                                        </p:anim>
                                        <p:anim calcmode="lin" valueType="num">
                                          <p:cBhvr>
                                            <p:cTn id="56" dur="500" fill="hold"/>
                                            <p:tgtEl>
                                              <p:spTgt spid="27"/>
                                            </p:tgtEl>
                                            <p:attrNameLst>
                                              <p:attrName>ppt_y</p:attrName>
                                            </p:attrNameLst>
                                          </p:cBhvr>
                                          <p:tavLst>
                                            <p:tav tm="0">
                                              <p:val>
                                                <p:strVal val="#ppt_y"/>
                                              </p:val>
                                            </p:tav>
                                            <p:tav tm="100000">
                                              <p:val>
                                                <p:strVal val="#ppt_y"/>
                                              </p:val>
                                            </p:tav>
                                          </p:tavLst>
                                        </p:anim>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strVal val="#ppt_h"/>
                                              </p:val>
                                            </p:tav>
                                            <p:tav tm="100000">
                                              <p:val>
                                                <p:strVal val="#ppt_h"/>
                                              </p:val>
                                            </p:tav>
                                          </p:tavLst>
                                        </p:anim>
                                      </p:childTnLst>
                                    </p:cTn>
                                  </p:par>
                                  <p:par>
                                    <p:cTn id="59" presetID="17" presetClass="entr" presetSubtype="1" fill="hold" grpId="0" nodeType="with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p:cTn id="61" dur="500" fill="hold"/>
                                            <p:tgtEl>
                                              <p:spTgt spid="21"/>
                                            </p:tgtEl>
                                            <p:attrNameLst>
                                              <p:attrName>ppt_x</p:attrName>
                                            </p:attrNameLst>
                                          </p:cBhvr>
                                          <p:tavLst>
                                            <p:tav tm="0">
                                              <p:val>
                                                <p:strVal val="#ppt_x"/>
                                              </p:val>
                                            </p:tav>
                                            <p:tav tm="100000">
                                              <p:val>
                                                <p:strVal val="#ppt_x"/>
                                              </p:val>
                                            </p:tav>
                                          </p:tavLst>
                                        </p:anim>
                                        <p:anim calcmode="lin" valueType="num">
                                          <p:cBhvr>
                                            <p:cTn id="62" dur="500" fill="hold"/>
                                            <p:tgtEl>
                                              <p:spTgt spid="21"/>
                                            </p:tgtEl>
                                            <p:attrNameLst>
                                              <p:attrName>ppt_y</p:attrName>
                                            </p:attrNameLst>
                                          </p:cBhvr>
                                          <p:tavLst>
                                            <p:tav tm="0">
                                              <p:val>
                                                <p:strVal val="#ppt_y-#ppt_h/2"/>
                                              </p:val>
                                            </p:tav>
                                            <p:tav tm="100000">
                                              <p:val>
                                                <p:strVal val="#ppt_y"/>
                                              </p:val>
                                            </p:tav>
                                          </p:tavLst>
                                        </p:anim>
                                        <p:anim calcmode="lin" valueType="num">
                                          <p:cBhvr>
                                            <p:cTn id="63" dur="500" fill="hold"/>
                                            <p:tgtEl>
                                              <p:spTgt spid="21"/>
                                            </p:tgtEl>
                                            <p:attrNameLst>
                                              <p:attrName>ppt_w</p:attrName>
                                            </p:attrNameLst>
                                          </p:cBhvr>
                                          <p:tavLst>
                                            <p:tav tm="0">
                                              <p:val>
                                                <p:strVal val="#ppt_w"/>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childTnLst>
                                    </p:cTn>
                                  </p:par>
                                </p:childTnLst>
                              </p:cTn>
                            </p:par>
                            <p:par>
                              <p:cTn id="65" fill="hold">
                                <p:stCondLst>
                                  <p:cond delay="1500"/>
                                </p:stCondLst>
                                <p:childTnLst>
                                  <p:par>
                                    <p:cTn id="66" presetID="17" presetClass="entr" presetSubtype="2"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ppt_x</p:attrName>
                                            </p:attrNameLst>
                                          </p:cBhvr>
                                          <p:tavLst>
                                            <p:tav tm="0">
                                              <p:val>
                                                <p:strVal val="#ppt_x+#ppt_w/2"/>
                                              </p:val>
                                            </p:tav>
                                            <p:tav tm="100000">
                                              <p:val>
                                                <p:strVal val="#ppt_x"/>
                                              </p:val>
                                            </p:tav>
                                          </p:tavLst>
                                        </p:anim>
                                        <p:anim calcmode="lin" valueType="num">
                                          <p:cBhvr>
                                            <p:cTn id="69" dur="500" fill="hold"/>
                                            <p:tgtEl>
                                              <p:spTgt spid="22"/>
                                            </p:tgtEl>
                                            <p:attrNameLst>
                                              <p:attrName>ppt_y</p:attrName>
                                            </p:attrNameLst>
                                          </p:cBhvr>
                                          <p:tavLst>
                                            <p:tav tm="0">
                                              <p:val>
                                                <p:strVal val="#ppt_y"/>
                                              </p:val>
                                            </p:tav>
                                            <p:tav tm="100000">
                                              <p:val>
                                                <p:strVal val="#ppt_y"/>
                                              </p:val>
                                            </p:tav>
                                          </p:tavLst>
                                        </p:anim>
                                        <p:anim calcmode="lin" valueType="num">
                                          <p:cBhvr>
                                            <p:cTn id="70" dur="500" fill="hold"/>
                                            <p:tgtEl>
                                              <p:spTgt spid="22"/>
                                            </p:tgtEl>
                                            <p:attrNameLst>
                                              <p:attrName>ppt_w</p:attrName>
                                            </p:attrNameLst>
                                          </p:cBhvr>
                                          <p:tavLst>
                                            <p:tav tm="0">
                                              <p:val>
                                                <p:fltVal val="0"/>
                                              </p:val>
                                            </p:tav>
                                            <p:tav tm="100000">
                                              <p:val>
                                                <p:strVal val="#ppt_w"/>
                                              </p:val>
                                            </p:tav>
                                          </p:tavLst>
                                        </p:anim>
                                        <p:anim calcmode="lin" valueType="num">
                                          <p:cBhvr>
                                            <p:cTn id="71" dur="500" fill="hold"/>
                                            <p:tgtEl>
                                              <p:spTgt spid="22"/>
                                            </p:tgtEl>
                                            <p:attrNameLst>
                                              <p:attrName>ppt_h</p:attrName>
                                            </p:attrNameLst>
                                          </p:cBhvr>
                                          <p:tavLst>
                                            <p:tav tm="0">
                                              <p:val>
                                                <p:strVal val="#ppt_h"/>
                                              </p:val>
                                            </p:tav>
                                            <p:tav tm="100000">
                                              <p:val>
                                                <p:strVal val="#ppt_h"/>
                                              </p:val>
                                            </p:tav>
                                          </p:tavLst>
                                        </p:anim>
                                      </p:childTnLst>
                                    </p:cTn>
                                  </p:par>
                                  <p:par>
                                    <p:cTn id="72" presetID="17" presetClass="entr" presetSubtype="2"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ppt_x</p:attrName>
                                            </p:attrNameLst>
                                          </p:cBhvr>
                                          <p:tavLst>
                                            <p:tav tm="0">
                                              <p:val>
                                                <p:strVal val="#ppt_x+#ppt_w/2"/>
                                              </p:val>
                                            </p:tav>
                                            <p:tav tm="100000">
                                              <p:val>
                                                <p:strVal val="#ppt_x"/>
                                              </p:val>
                                            </p:tav>
                                          </p:tavLst>
                                        </p:anim>
                                        <p:anim calcmode="lin" valueType="num">
                                          <p:cBhvr>
                                            <p:cTn id="75" dur="500" fill="hold"/>
                                            <p:tgtEl>
                                              <p:spTgt spid="28"/>
                                            </p:tgtEl>
                                            <p:attrNameLst>
                                              <p:attrName>ppt_y</p:attrName>
                                            </p:attrNameLst>
                                          </p:cBhvr>
                                          <p:tavLst>
                                            <p:tav tm="0">
                                              <p:val>
                                                <p:strVal val="#ppt_y"/>
                                              </p:val>
                                            </p:tav>
                                            <p:tav tm="100000">
                                              <p:val>
                                                <p:strVal val="#ppt_y"/>
                                              </p:val>
                                            </p:tav>
                                          </p:tavLst>
                                        </p:anim>
                                        <p:anim calcmode="lin" valueType="num">
                                          <p:cBhvr>
                                            <p:cTn id="76" dur="500" fill="hold"/>
                                            <p:tgtEl>
                                              <p:spTgt spid="28"/>
                                            </p:tgtEl>
                                            <p:attrNameLst>
                                              <p:attrName>ppt_w</p:attrName>
                                            </p:attrNameLst>
                                          </p:cBhvr>
                                          <p:tavLst>
                                            <p:tav tm="0">
                                              <p:val>
                                                <p:fltVal val="0"/>
                                              </p:val>
                                            </p:tav>
                                            <p:tav tm="100000">
                                              <p:val>
                                                <p:strVal val="#ppt_w"/>
                                              </p:val>
                                            </p:tav>
                                          </p:tavLst>
                                        </p:anim>
                                        <p:anim calcmode="lin" valueType="num">
                                          <p:cBhvr>
                                            <p:cTn id="77" dur="500" fill="hold"/>
                                            <p:tgtEl>
                                              <p:spTgt spid="28"/>
                                            </p:tgtEl>
                                            <p:attrNameLst>
                                              <p:attrName>ppt_h</p:attrName>
                                            </p:attrNameLst>
                                          </p:cBhvr>
                                          <p:tavLst>
                                            <p:tav tm="0">
                                              <p:val>
                                                <p:strVal val="#ppt_h"/>
                                              </p:val>
                                            </p:tav>
                                            <p:tav tm="100000">
                                              <p:val>
                                                <p:strVal val="#ppt_h"/>
                                              </p:val>
                                            </p:tav>
                                          </p:tavLst>
                                        </p:anim>
                                      </p:childTnLst>
                                    </p:cTn>
                                  </p:par>
                                  <p:par>
                                    <p:cTn id="78" presetID="17" presetClass="entr" presetSubtype="1" fill="hold" grpId="0" nodeType="withEffect">
                                      <p:stCondLst>
                                        <p:cond delay="0"/>
                                      </p:stCondLst>
                                      <p:childTnLst>
                                        <p:set>
                                          <p:cBhvr>
                                            <p:cTn id="79" dur="1" fill="hold">
                                              <p:stCondLst>
                                                <p:cond delay="0"/>
                                              </p:stCondLst>
                                            </p:cTn>
                                            <p:tgtEl>
                                              <p:spTgt spid="23"/>
                                            </p:tgtEl>
                                            <p:attrNameLst>
                                              <p:attrName>style.visibility</p:attrName>
                                            </p:attrNameLst>
                                          </p:cBhvr>
                                          <p:to>
                                            <p:strVal val="visible"/>
                                          </p:to>
                                        </p:set>
                                        <p:anim calcmode="lin" valueType="num">
                                          <p:cBhvr>
                                            <p:cTn id="80" dur="500" fill="hold"/>
                                            <p:tgtEl>
                                              <p:spTgt spid="23"/>
                                            </p:tgtEl>
                                            <p:attrNameLst>
                                              <p:attrName>ppt_x</p:attrName>
                                            </p:attrNameLst>
                                          </p:cBhvr>
                                          <p:tavLst>
                                            <p:tav tm="0">
                                              <p:val>
                                                <p:strVal val="#ppt_x"/>
                                              </p:val>
                                            </p:tav>
                                            <p:tav tm="100000">
                                              <p:val>
                                                <p:strVal val="#ppt_x"/>
                                              </p:val>
                                            </p:tav>
                                          </p:tavLst>
                                        </p:anim>
                                        <p:anim calcmode="lin" valueType="num">
                                          <p:cBhvr>
                                            <p:cTn id="81" dur="500" fill="hold"/>
                                            <p:tgtEl>
                                              <p:spTgt spid="23"/>
                                            </p:tgtEl>
                                            <p:attrNameLst>
                                              <p:attrName>ppt_y</p:attrName>
                                            </p:attrNameLst>
                                          </p:cBhvr>
                                          <p:tavLst>
                                            <p:tav tm="0">
                                              <p:val>
                                                <p:strVal val="#ppt_y-#ppt_h/2"/>
                                              </p:val>
                                            </p:tav>
                                            <p:tav tm="100000">
                                              <p:val>
                                                <p:strVal val="#ppt_y"/>
                                              </p:val>
                                            </p:tav>
                                          </p:tavLst>
                                        </p:anim>
                                        <p:anim calcmode="lin" valueType="num">
                                          <p:cBhvr>
                                            <p:cTn id="82" dur="500" fill="hold"/>
                                            <p:tgtEl>
                                              <p:spTgt spid="23"/>
                                            </p:tgtEl>
                                            <p:attrNameLst>
                                              <p:attrName>ppt_w</p:attrName>
                                            </p:attrNameLst>
                                          </p:cBhvr>
                                          <p:tavLst>
                                            <p:tav tm="0">
                                              <p:val>
                                                <p:strVal val="#ppt_w"/>
                                              </p:val>
                                            </p:tav>
                                            <p:tav tm="100000">
                                              <p:val>
                                                <p:strVal val="#ppt_w"/>
                                              </p:val>
                                            </p:tav>
                                          </p:tavLst>
                                        </p:anim>
                                        <p:anim calcmode="lin" valueType="num">
                                          <p:cBhvr>
                                            <p:cTn id="83" dur="500" fill="hold"/>
                                            <p:tgtEl>
                                              <p:spTgt spid="2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P spid="22" grpId="0"/>
          <p:bldP spid="23" grpId="0"/>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عنصر نائب للمحتوى 4" descr="صورة تحتوي على نص&#10;&#10;تم إنشاء الوصف تلقائياً">
            <a:extLst>
              <a:ext uri="{FF2B5EF4-FFF2-40B4-BE49-F238E27FC236}">
                <a16:creationId xmlns:a16="http://schemas.microsoft.com/office/drawing/2014/main" id="{C4658BB8-903D-4091-BB49-E0A7BC631F1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939925" y="1327150"/>
            <a:ext cx="10120313" cy="5414963"/>
          </a:xfrm>
        </p:spPr>
      </p:pic>
      <p:sp>
        <p:nvSpPr>
          <p:cNvPr id="5123" name="عنوان 1">
            <a:extLst>
              <a:ext uri="{FF2B5EF4-FFF2-40B4-BE49-F238E27FC236}">
                <a16:creationId xmlns:a16="http://schemas.microsoft.com/office/drawing/2014/main" id="{7C34DFD6-0CC0-422E-9D3F-99E43EEB3160}"/>
              </a:ext>
            </a:extLst>
          </p:cNvPr>
          <p:cNvSpPr txBox="1">
            <a:spLocks noChangeArrowheads="1"/>
          </p:cNvSpPr>
          <p:nvPr/>
        </p:nvSpPr>
        <p:spPr bwMode="auto">
          <a:xfrm>
            <a:off x="4911725" y="1588"/>
            <a:ext cx="7148513" cy="132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eaLnBrk="1" hangingPunct="1">
              <a:lnSpc>
                <a:spcPct val="100000"/>
              </a:lnSpc>
              <a:spcBef>
                <a:spcPct val="0"/>
              </a:spcBef>
              <a:buFontTx/>
              <a:buNone/>
            </a:pPr>
            <a:r>
              <a:rPr lang="ar-SA" altLang="en-US" sz="7200" b="1">
                <a:latin typeface="Calibri Light" panose="020F0302020204030204" pitchFamily="34" charset="0"/>
                <a:cs typeface="Times New Roman" panose="02020603050405020304" pitchFamily="18" charset="0"/>
              </a:rPr>
              <a:t>تجدنا  في جوجل</a:t>
            </a:r>
            <a:endParaRPr lang="en-US" altLang="en-US" sz="7200" b="1">
              <a:latin typeface="Calibri Light" panose="020F0302020204030204" pitchFamily="34" charset="0"/>
            </a:endParaRPr>
          </a:p>
        </p:txBody>
      </p:sp>
      <p:grpSp>
        <p:nvGrpSpPr>
          <p:cNvPr id="5124" name="مجموعة 1">
            <a:extLst>
              <a:ext uri="{FF2B5EF4-FFF2-40B4-BE49-F238E27FC236}">
                <a16:creationId xmlns:a16="http://schemas.microsoft.com/office/drawing/2014/main" id="{6C4EEB60-DCE8-4D34-BAB8-97F708A8E9E7}"/>
              </a:ext>
            </a:extLst>
          </p:cNvPr>
          <p:cNvGrpSpPr>
            <a:grpSpLocks/>
          </p:cNvGrpSpPr>
          <p:nvPr/>
        </p:nvGrpSpPr>
        <p:grpSpPr bwMode="auto">
          <a:xfrm>
            <a:off x="1104900" y="468313"/>
            <a:ext cx="3149600" cy="858837"/>
            <a:chOff x="3491684" y="207150"/>
            <a:chExt cx="3149600" cy="858981"/>
          </a:xfrm>
        </p:grpSpPr>
        <p:sp>
          <p:nvSpPr>
            <p:cNvPr id="4" name="مستطيل 3">
              <a:extLst>
                <a:ext uri="{FF2B5EF4-FFF2-40B4-BE49-F238E27FC236}">
                  <a16:creationId xmlns:a16="http://schemas.microsoft.com/office/drawing/2014/main" id="{87465315-A0CB-44E4-BB71-E39CDDC014FE}"/>
                </a:ext>
              </a:extLst>
            </p:cNvPr>
            <p:cNvSpPr/>
            <p:nvPr/>
          </p:nvSpPr>
          <p:spPr>
            <a:xfrm>
              <a:off x="3491684" y="207150"/>
              <a:ext cx="3149600" cy="858981"/>
            </a:xfrm>
            <a:prstGeom prst="rect">
              <a:avLst/>
            </a:prstGeom>
            <a:solidFill>
              <a:srgbClr val="05633B"/>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5126" name="صورة 2" descr="صورة تحتوي على نص, قصاصة فنية&#10;&#10;تم إنشاء الوصف تلقائياً">
              <a:extLst>
                <a:ext uri="{FF2B5EF4-FFF2-40B4-BE49-F238E27FC236}">
                  <a16:creationId xmlns:a16="http://schemas.microsoft.com/office/drawing/2014/main" id="{AE6DCB4D-8673-41DB-818D-B51A847054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0456" y="238846"/>
              <a:ext cx="2932055" cy="79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4">
            <a:extLst>
              <a:ext uri="{FF2B5EF4-FFF2-40B4-BE49-F238E27FC236}">
                <a16:creationId xmlns:a16="http://schemas.microsoft.com/office/drawing/2014/main" id="{53A4D272-4D2B-4890-B13F-527A33FDCC57}"/>
              </a:ext>
            </a:extLst>
          </p:cNvPr>
          <p:cNvSpPr/>
          <p:nvPr/>
        </p:nvSpPr>
        <p:spPr>
          <a:xfrm>
            <a:off x="-472430" y="0"/>
            <a:ext cx="900333" cy="6857999"/>
          </a:xfrm>
          <a:prstGeom prst="rect">
            <a:avLst/>
          </a:prstGeom>
          <a:solidFill>
            <a:srgbClr val="242424"/>
          </a:solidFill>
          <a:ln>
            <a:noFill/>
          </a:ln>
          <a:effectLst>
            <a:outerShdw blurRad="101600" dist="165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18">
            <a:extLst>
              <a:ext uri="{FF2B5EF4-FFF2-40B4-BE49-F238E27FC236}">
                <a16:creationId xmlns:a16="http://schemas.microsoft.com/office/drawing/2014/main" id="{1D5DD3E8-4D41-4C82-92BC-111179778616}"/>
              </a:ext>
            </a:extLst>
          </p:cNvPr>
          <p:cNvSpPr/>
          <p:nvPr/>
        </p:nvSpPr>
        <p:spPr>
          <a:xfrm rot="20377022">
            <a:off x="2926581" y="3964255"/>
            <a:ext cx="2743200" cy="2743200"/>
          </a:xfrm>
          <a:prstGeom prst="rect">
            <a:avLst/>
          </a:prstGeom>
          <a:gradFill flip="none" rotWithShape="1">
            <a:gsLst>
              <a:gs pos="49000">
                <a:schemeClr val="accent1">
                  <a:lumMod val="5000"/>
                  <a:lumOff val="95000"/>
                </a:schemeClr>
              </a:gs>
              <a:gs pos="100000">
                <a:schemeClr val="bg1">
                  <a:lumMod val="85000"/>
                </a:schemeClr>
              </a:gs>
            </a:gsLst>
            <a:path path="circle">
              <a:fillToRect l="50000" t="50000" r="50000" b="50000"/>
            </a:path>
            <a:tileRect/>
          </a:gradFill>
          <a:ln>
            <a:noFill/>
          </a:ln>
          <a:effectLst>
            <a:outerShdw blurRad="762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19">
            <a:extLst>
              <a:ext uri="{FF2B5EF4-FFF2-40B4-BE49-F238E27FC236}">
                <a16:creationId xmlns:a16="http://schemas.microsoft.com/office/drawing/2014/main" id="{F14DB152-97B4-4CD6-84BD-81D918C9749C}"/>
              </a:ext>
            </a:extLst>
          </p:cNvPr>
          <p:cNvSpPr/>
          <p:nvPr/>
        </p:nvSpPr>
        <p:spPr>
          <a:xfrm rot="20377022">
            <a:off x="3109859" y="4201003"/>
            <a:ext cx="2286000" cy="2025748"/>
          </a:xfrm>
          <a:prstGeom prst="rect">
            <a:avLst/>
          </a:prstGeom>
          <a:solidFill>
            <a:schemeClr val="tx2">
              <a:lumMod val="75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Y" sz="2000" dirty="0"/>
              <a:t>جامعة الملك سعود</a:t>
            </a:r>
            <a:endParaRPr lang="en-US" sz="2000" dirty="0"/>
          </a:p>
        </p:txBody>
      </p:sp>
      <p:sp>
        <p:nvSpPr>
          <p:cNvPr id="86" name="Rectangle 20">
            <a:extLst>
              <a:ext uri="{FF2B5EF4-FFF2-40B4-BE49-F238E27FC236}">
                <a16:creationId xmlns:a16="http://schemas.microsoft.com/office/drawing/2014/main" id="{B0E8FB49-C81C-47ED-9C61-E2AF2A5375ED}"/>
              </a:ext>
            </a:extLst>
          </p:cNvPr>
          <p:cNvSpPr/>
          <p:nvPr/>
        </p:nvSpPr>
        <p:spPr>
          <a:xfrm rot="20377022">
            <a:off x="3087556" y="4192903"/>
            <a:ext cx="2286000" cy="2025748"/>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21">
            <a:extLst>
              <a:ext uri="{FF2B5EF4-FFF2-40B4-BE49-F238E27FC236}">
                <a16:creationId xmlns:a16="http://schemas.microsoft.com/office/drawing/2014/main" id="{ED0A773F-A935-487C-93C3-2A04E9B62035}"/>
              </a:ext>
            </a:extLst>
          </p:cNvPr>
          <p:cNvSpPr/>
          <p:nvPr/>
        </p:nvSpPr>
        <p:spPr>
          <a:xfrm rot="17676882">
            <a:off x="5349479" y="5697887"/>
            <a:ext cx="529453" cy="1200087"/>
          </a:xfrm>
          <a:custGeom>
            <a:avLst/>
            <a:gdLst>
              <a:gd name="connsiteX0" fmla="*/ 14068 w 900332"/>
              <a:gd name="connsiteY0" fmla="*/ 239151 h 3024554"/>
              <a:gd name="connsiteX1" fmla="*/ 0 w 900332"/>
              <a:gd name="connsiteY1" fmla="*/ 3024554 h 3024554"/>
              <a:gd name="connsiteX2" fmla="*/ 168812 w 900332"/>
              <a:gd name="connsiteY2" fmla="*/ 2771336 h 3024554"/>
              <a:gd name="connsiteX3" fmla="*/ 309489 w 900332"/>
              <a:gd name="connsiteY3" fmla="*/ 2940148 h 3024554"/>
              <a:gd name="connsiteX4" fmla="*/ 351692 w 900332"/>
              <a:gd name="connsiteY4" fmla="*/ 2771336 h 3024554"/>
              <a:gd name="connsiteX5" fmla="*/ 351692 w 900332"/>
              <a:gd name="connsiteY5" fmla="*/ 2771336 h 3024554"/>
              <a:gd name="connsiteX6" fmla="*/ 562708 w 900332"/>
              <a:gd name="connsiteY6" fmla="*/ 2897945 h 3024554"/>
              <a:gd name="connsiteX7" fmla="*/ 590843 w 900332"/>
              <a:gd name="connsiteY7" fmla="*/ 2729133 h 3024554"/>
              <a:gd name="connsiteX8" fmla="*/ 703384 w 900332"/>
              <a:gd name="connsiteY8" fmla="*/ 2897945 h 3024554"/>
              <a:gd name="connsiteX9" fmla="*/ 872197 w 900332"/>
              <a:gd name="connsiteY9" fmla="*/ 2771336 h 3024554"/>
              <a:gd name="connsiteX10" fmla="*/ 900332 w 900332"/>
              <a:gd name="connsiteY10" fmla="*/ 2996419 h 3024554"/>
              <a:gd name="connsiteX11" fmla="*/ 872197 w 900332"/>
              <a:gd name="connsiteY11" fmla="*/ 70339 h 3024554"/>
              <a:gd name="connsiteX12" fmla="*/ 773723 w 900332"/>
              <a:gd name="connsiteY12" fmla="*/ 196948 h 3024554"/>
              <a:gd name="connsiteX13" fmla="*/ 562708 w 900332"/>
              <a:gd name="connsiteY13" fmla="*/ 70339 h 3024554"/>
              <a:gd name="connsiteX14" fmla="*/ 548640 w 900332"/>
              <a:gd name="connsiteY14" fmla="*/ 239151 h 3024554"/>
              <a:gd name="connsiteX15" fmla="*/ 520504 w 900332"/>
              <a:gd name="connsiteY15" fmla="*/ 323557 h 3024554"/>
              <a:gd name="connsiteX16" fmla="*/ 450166 w 900332"/>
              <a:gd name="connsiteY16" fmla="*/ 196948 h 3024554"/>
              <a:gd name="connsiteX17" fmla="*/ 407963 w 900332"/>
              <a:gd name="connsiteY17" fmla="*/ 168813 h 3024554"/>
              <a:gd name="connsiteX18" fmla="*/ 281354 w 900332"/>
              <a:gd name="connsiteY18" fmla="*/ 323557 h 3024554"/>
              <a:gd name="connsiteX19" fmla="*/ 253218 w 900332"/>
              <a:gd name="connsiteY19" fmla="*/ 98474 h 3024554"/>
              <a:gd name="connsiteX20" fmla="*/ 196948 w 900332"/>
              <a:gd name="connsiteY20" fmla="*/ 351693 h 3024554"/>
              <a:gd name="connsiteX21" fmla="*/ 42203 w 900332"/>
              <a:gd name="connsiteY21" fmla="*/ 0 h 3024554"/>
              <a:gd name="connsiteX22" fmla="*/ 14068 w 900332"/>
              <a:gd name="connsiteY22" fmla="*/ 239151 h 3024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00332" h="3024554">
                <a:moveTo>
                  <a:pt x="14068" y="239151"/>
                </a:moveTo>
                <a:cubicBezTo>
                  <a:pt x="9379" y="1167619"/>
                  <a:pt x="4689" y="2096086"/>
                  <a:pt x="0" y="3024554"/>
                </a:cubicBezTo>
                <a:lnTo>
                  <a:pt x="168812" y="2771336"/>
                </a:lnTo>
                <a:lnTo>
                  <a:pt x="309489" y="2940148"/>
                </a:lnTo>
                <a:lnTo>
                  <a:pt x="351692" y="2771336"/>
                </a:lnTo>
                <a:lnTo>
                  <a:pt x="351692" y="2771336"/>
                </a:lnTo>
                <a:lnTo>
                  <a:pt x="562708" y="2897945"/>
                </a:lnTo>
                <a:lnTo>
                  <a:pt x="590843" y="2729133"/>
                </a:lnTo>
                <a:lnTo>
                  <a:pt x="703384" y="2897945"/>
                </a:lnTo>
                <a:lnTo>
                  <a:pt x="872197" y="2771336"/>
                </a:lnTo>
                <a:lnTo>
                  <a:pt x="900332" y="2996419"/>
                </a:lnTo>
                <a:lnTo>
                  <a:pt x="872197" y="70339"/>
                </a:lnTo>
                <a:lnTo>
                  <a:pt x="773723" y="196948"/>
                </a:lnTo>
                <a:lnTo>
                  <a:pt x="562708" y="70339"/>
                </a:lnTo>
                <a:lnTo>
                  <a:pt x="548640" y="239151"/>
                </a:lnTo>
                <a:lnTo>
                  <a:pt x="520504" y="323557"/>
                </a:lnTo>
                <a:lnTo>
                  <a:pt x="450166" y="196948"/>
                </a:lnTo>
                <a:lnTo>
                  <a:pt x="407963" y="168813"/>
                </a:lnTo>
                <a:lnTo>
                  <a:pt x="281354" y="323557"/>
                </a:lnTo>
                <a:lnTo>
                  <a:pt x="253218" y="98474"/>
                </a:lnTo>
                <a:lnTo>
                  <a:pt x="196948" y="351693"/>
                </a:lnTo>
                <a:lnTo>
                  <a:pt x="42203" y="0"/>
                </a:lnTo>
                <a:lnTo>
                  <a:pt x="14068" y="239151"/>
                </a:lnTo>
                <a:close/>
              </a:path>
            </a:pathLst>
          </a:custGeom>
          <a:solidFill>
            <a:srgbClr val="7030A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8">
            <a:extLst>
              <a:ext uri="{FF2B5EF4-FFF2-40B4-BE49-F238E27FC236}">
                <a16:creationId xmlns:a16="http://schemas.microsoft.com/office/drawing/2014/main" id="{9AD525B9-54B3-454C-8D2E-994421E564BC}"/>
              </a:ext>
            </a:extLst>
          </p:cNvPr>
          <p:cNvSpPr/>
          <p:nvPr/>
        </p:nvSpPr>
        <p:spPr>
          <a:xfrm rot="21050236">
            <a:off x="7550940" y="981018"/>
            <a:ext cx="2743200" cy="2743200"/>
          </a:xfrm>
          <a:prstGeom prst="rect">
            <a:avLst/>
          </a:prstGeom>
          <a:gradFill flip="none" rotWithShape="1">
            <a:gsLst>
              <a:gs pos="53000">
                <a:schemeClr val="accent1">
                  <a:lumMod val="5000"/>
                  <a:lumOff val="95000"/>
                </a:schemeClr>
              </a:gs>
              <a:gs pos="100000">
                <a:schemeClr val="bg1">
                  <a:lumMod val="85000"/>
                </a:schemeClr>
              </a:gs>
            </a:gsLst>
            <a:path path="circle">
              <a:fillToRect l="50000" t="50000" r="50000" b="50000"/>
            </a:path>
            <a:tileRect/>
          </a:gradFill>
          <a:ln>
            <a:noFill/>
          </a:ln>
          <a:effectLst>
            <a:outerShdw blurRad="762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29">
            <a:extLst>
              <a:ext uri="{FF2B5EF4-FFF2-40B4-BE49-F238E27FC236}">
                <a16:creationId xmlns:a16="http://schemas.microsoft.com/office/drawing/2014/main" id="{4497BFB5-0165-48CD-8B1E-F7C62FBAC0BD}"/>
              </a:ext>
            </a:extLst>
          </p:cNvPr>
          <p:cNvSpPr/>
          <p:nvPr/>
        </p:nvSpPr>
        <p:spPr>
          <a:xfrm rot="21050236">
            <a:off x="7758819" y="1211278"/>
            <a:ext cx="2286000" cy="2025748"/>
          </a:xfrm>
          <a:prstGeom prst="rect">
            <a:avLst/>
          </a:prstGeom>
          <a:solidFill>
            <a:schemeClr val="tx2">
              <a:lumMod val="75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Y" sz="2000" dirty="0"/>
              <a:t>الكتاتيب قديماً</a:t>
            </a:r>
            <a:endParaRPr lang="en-US" sz="2000" dirty="0"/>
          </a:p>
        </p:txBody>
      </p:sp>
      <p:sp>
        <p:nvSpPr>
          <p:cNvPr id="90" name="Rectangle 30">
            <a:extLst>
              <a:ext uri="{FF2B5EF4-FFF2-40B4-BE49-F238E27FC236}">
                <a16:creationId xmlns:a16="http://schemas.microsoft.com/office/drawing/2014/main" id="{529EF391-C505-4F0F-A048-4AF11DA78ED7}"/>
              </a:ext>
            </a:extLst>
          </p:cNvPr>
          <p:cNvSpPr/>
          <p:nvPr/>
        </p:nvSpPr>
        <p:spPr>
          <a:xfrm rot="21050236">
            <a:off x="7736092" y="1266568"/>
            <a:ext cx="2286000" cy="2025748"/>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31">
            <a:extLst>
              <a:ext uri="{FF2B5EF4-FFF2-40B4-BE49-F238E27FC236}">
                <a16:creationId xmlns:a16="http://schemas.microsoft.com/office/drawing/2014/main" id="{5BFA0E05-C65E-4DCE-80CD-9419F1A8E039}"/>
              </a:ext>
            </a:extLst>
          </p:cNvPr>
          <p:cNvSpPr/>
          <p:nvPr/>
        </p:nvSpPr>
        <p:spPr>
          <a:xfrm rot="1461957">
            <a:off x="8261019" y="368997"/>
            <a:ext cx="529453" cy="1200087"/>
          </a:xfrm>
          <a:custGeom>
            <a:avLst/>
            <a:gdLst>
              <a:gd name="connsiteX0" fmla="*/ 14068 w 900332"/>
              <a:gd name="connsiteY0" fmla="*/ 239151 h 3024554"/>
              <a:gd name="connsiteX1" fmla="*/ 0 w 900332"/>
              <a:gd name="connsiteY1" fmla="*/ 3024554 h 3024554"/>
              <a:gd name="connsiteX2" fmla="*/ 168812 w 900332"/>
              <a:gd name="connsiteY2" fmla="*/ 2771336 h 3024554"/>
              <a:gd name="connsiteX3" fmla="*/ 309489 w 900332"/>
              <a:gd name="connsiteY3" fmla="*/ 2940148 h 3024554"/>
              <a:gd name="connsiteX4" fmla="*/ 351692 w 900332"/>
              <a:gd name="connsiteY4" fmla="*/ 2771336 h 3024554"/>
              <a:gd name="connsiteX5" fmla="*/ 351692 w 900332"/>
              <a:gd name="connsiteY5" fmla="*/ 2771336 h 3024554"/>
              <a:gd name="connsiteX6" fmla="*/ 562708 w 900332"/>
              <a:gd name="connsiteY6" fmla="*/ 2897945 h 3024554"/>
              <a:gd name="connsiteX7" fmla="*/ 590843 w 900332"/>
              <a:gd name="connsiteY7" fmla="*/ 2729133 h 3024554"/>
              <a:gd name="connsiteX8" fmla="*/ 703384 w 900332"/>
              <a:gd name="connsiteY8" fmla="*/ 2897945 h 3024554"/>
              <a:gd name="connsiteX9" fmla="*/ 872197 w 900332"/>
              <a:gd name="connsiteY9" fmla="*/ 2771336 h 3024554"/>
              <a:gd name="connsiteX10" fmla="*/ 900332 w 900332"/>
              <a:gd name="connsiteY10" fmla="*/ 2996419 h 3024554"/>
              <a:gd name="connsiteX11" fmla="*/ 872197 w 900332"/>
              <a:gd name="connsiteY11" fmla="*/ 70339 h 3024554"/>
              <a:gd name="connsiteX12" fmla="*/ 773723 w 900332"/>
              <a:gd name="connsiteY12" fmla="*/ 196948 h 3024554"/>
              <a:gd name="connsiteX13" fmla="*/ 562708 w 900332"/>
              <a:gd name="connsiteY13" fmla="*/ 70339 h 3024554"/>
              <a:gd name="connsiteX14" fmla="*/ 548640 w 900332"/>
              <a:gd name="connsiteY14" fmla="*/ 239151 h 3024554"/>
              <a:gd name="connsiteX15" fmla="*/ 520504 w 900332"/>
              <a:gd name="connsiteY15" fmla="*/ 323557 h 3024554"/>
              <a:gd name="connsiteX16" fmla="*/ 450166 w 900332"/>
              <a:gd name="connsiteY16" fmla="*/ 196948 h 3024554"/>
              <a:gd name="connsiteX17" fmla="*/ 407963 w 900332"/>
              <a:gd name="connsiteY17" fmla="*/ 168813 h 3024554"/>
              <a:gd name="connsiteX18" fmla="*/ 281354 w 900332"/>
              <a:gd name="connsiteY18" fmla="*/ 323557 h 3024554"/>
              <a:gd name="connsiteX19" fmla="*/ 253218 w 900332"/>
              <a:gd name="connsiteY19" fmla="*/ 98474 h 3024554"/>
              <a:gd name="connsiteX20" fmla="*/ 196948 w 900332"/>
              <a:gd name="connsiteY20" fmla="*/ 351693 h 3024554"/>
              <a:gd name="connsiteX21" fmla="*/ 42203 w 900332"/>
              <a:gd name="connsiteY21" fmla="*/ 0 h 3024554"/>
              <a:gd name="connsiteX22" fmla="*/ 14068 w 900332"/>
              <a:gd name="connsiteY22" fmla="*/ 239151 h 3024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00332" h="3024554">
                <a:moveTo>
                  <a:pt x="14068" y="239151"/>
                </a:moveTo>
                <a:cubicBezTo>
                  <a:pt x="9379" y="1167619"/>
                  <a:pt x="4689" y="2096086"/>
                  <a:pt x="0" y="3024554"/>
                </a:cubicBezTo>
                <a:lnTo>
                  <a:pt x="168812" y="2771336"/>
                </a:lnTo>
                <a:lnTo>
                  <a:pt x="309489" y="2940148"/>
                </a:lnTo>
                <a:lnTo>
                  <a:pt x="351692" y="2771336"/>
                </a:lnTo>
                <a:lnTo>
                  <a:pt x="351692" y="2771336"/>
                </a:lnTo>
                <a:lnTo>
                  <a:pt x="562708" y="2897945"/>
                </a:lnTo>
                <a:lnTo>
                  <a:pt x="590843" y="2729133"/>
                </a:lnTo>
                <a:lnTo>
                  <a:pt x="703384" y="2897945"/>
                </a:lnTo>
                <a:lnTo>
                  <a:pt x="872197" y="2771336"/>
                </a:lnTo>
                <a:lnTo>
                  <a:pt x="900332" y="2996419"/>
                </a:lnTo>
                <a:lnTo>
                  <a:pt x="872197" y="70339"/>
                </a:lnTo>
                <a:lnTo>
                  <a:pt x="773723" y="196948"/>
                </a:lnTo>
                <a:lnTo>
                  <a:pt x="562708" y="70339"/>
                </a:lnTo>
                <a:lnTo>
                  <a:pt x="548640" y="239151"/>
                </a:lnTo>
                <a:lnTo>
                  <a:pt x="520504" y="323557"/>
                </a:lnTo>
                <a:lnTo>
                  <a:pt x="450166" y="196948"/>
                </a:lnTo>
                <a:lnTo>
                  <a:pt x="407963" y="168813"/>
                </a:lnTo>
                <a:lnTo>
                  <a:pt x="281354" y="323557"/>
                </a:lnTo>
                <a:lnTo>
                  <a:pt x="253218" y="98474"/>
                </a:lnTo>
                <a:lnTo>
                  <a:pt x="196948" y="351693"/>
                </a:lnTo>
                <a:lnTo>
                  <a:pt x="42203" y="0"/>
                </a:lnTo>
                <a:lnTo>
                  <a:pt x="14068" y="239151"/>
                </a:lnTo>
                <a:close/>
              </a:path>
            </a:pathLst>
          </a:custGeom>
          <a:solidFill>
            <a:schemeClr val="tx1">
              <a:lumMod val="50000"/>
              <a:lumOff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3">
            <a:extLst>
              <a:ext uri="{FF2B5EF4-FFF2-40B4-BE49-F238E27FC236}">
                <a16:creationId xmlns:a16="http://schemas.microsoft.com/office/drawing/2014/main" id="{12089269-6E74-4121-A63D-523F95FD824D}"/>
              </a:ext>
            </a:extLst>
          </p:cNvPr>
          <p:cNvSpPr/>
          <p:nvPr/>
        </p:nvSpPr>
        <p:spPr>
          <a:xfrm rot="20766129">
            <a:off x="1411518" y="1061777"/>
            <a:ext cx="2743200" cy="2743200"/>
          </a:xfrm>
          <a:prstGeom prst="rect">
            <a:avLst/>
          </a:prstGeom>
          <a:gradFill flip="none" rotWithShape="1">
            <a:gsLst>
              <a:gs pos="56000">
                <a:schemeClr val="accent1">
                  <a:lumMod val="5000"/>
                  <a:lumOff val="95000"/>
                </a:schemeClr>
              </a:gs>
              <a:gs pos="100000">
                <a:schemeClr val="bg1">
                  <a:lumMod val="85000"/>
                </a:schemeClr>
              </a:gs>
            </a:gsLst>
            <a:path path="circle">
              <a:fillToRect l="50000" t="50000" r="50000" b="50000"/>
            </a:path>
            <a:tileRect/>
          </a:gradFill>
          <a:ln>
            <a:noFill/>
          </a:ln>
          <a:effectLst>
            <a:outerShdw blurRad="762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4">
            <a:extLst>
              <a:ext uri="{FF2B5EF4-FFF2-40B4-BE49-F238E27FC236}">
                <a16:creationId xmlns:a16="http://schemas.microsoft.com/office/drawing/2014/main" id="{B882ECDA-87BB-411D-82D6-B9BAA22DADEE}"/>
              </a:ext>
            </a:extLst>
          </p:cNvPr>
          <p:cNvSpPr/>
          <p:nvPr/>
        </p:nvSpPr>
        <p:spPr>
          <a:xfrm rot="20766129">
            <a:off x="1608862" y="1294186"/>
            <a:ext cx="2286000" cy="2025748"/>
          </a:xfrm>
          <a:prstGeom prst="rect">
            <a:avLst/>
          </a:prstGeom>
          <a:solidFill>
            <a:schemeClr val="tx2">
              <a:lumMod val="75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Y" sz="2000" dirty="0"/>
              <a:t>جامعة الأميرة نورة بنت عبدالرحمن</a:t>
            </a:r>
            <a:endParaRPr lang="en-US" sz="2000" dirty="0"/>
          </a:p>
        </p:txBody>
      </p:sp>
      <p:sp>
        <p:nvSpPr>
          <p:cNvPr id="94" name="Rectangle 8">
            <a:extLst>
              <a:ext uri="{FF2B5EF4-FFF2-40B4-BE49-F238E27FC236}">
                <a16:creationId xmlns:a16="http://schemas.microsoft.com/office/drawing/2014/main" id="{35451835-C4BF-41E7-BB84-AEEA2AD2B7CC}"/>
              </a:ext>
            </a:extLst>
          </p:cNvPr>
          <p:cNvSpPr/>
          <p:nvPr/>
        </p:nvSpPr>
        <p:spPr>
          <a:xfrm rot="20766129">
            <a:off x="1586561" y="1305311"/>
            <a:ext cx="2286000" cy="2025748"/>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7">
            <a:extLst>
              <a:ext uri="{FF2B5EF4-FFF2-40B4-BE49-F238E27FC236}">
                <a16:creationId xmlns:a16="http://schemas.microsoft.com/office/drawing/2014/main" id="{C63148D4-DD45-4663-8968-5E3297134470}"/>
              </a:ext>
            </a:extLst>
          </p:cNvPr>
          <p:cNvSpPr/>
          <p:nvPr/>
        </p:nvSpPr>
        <p:spPr>
          <a:xfrm rot="18065989">
            <a:off x="2188944" y="501886"/>
            <a:ext cx="529453" cy="1200087"/>
          </a:xfrm>
          <a:custGeom>
            <a:avLst/>
            <a:gdLst>
              <a:gd name="connsiteX0" fmla="*/ 14068 w 900332"/>
              <a:gd name="connsiteY0" fmla="*/ 239151 h 3024554"/>
              <a:gd name="connsiteX1" fmla="*/ 0 w 900332"/>
              <a:gd name="connsiteY1" fmla="*/ 3024554 h 3024554"/>
              <a:gd name="connsiteX2" fmla="*/ 168812 w 900332"/>
              <a:gd name="connsiteY2" fmla="*/ 2771336 h 3024554"/>
              <a:gd name="connsiteX3" fmla="*/ 309489 w 900332"/>
              <a:gd name="connsiteY3" fmla="*/ 2940148 h 3024554"/>
              <a:gd name="connsiteX4" fmla="*/ 351692 w 900332"/>
              <a:gd name="connsiteY4" fmla="*/ 2771336 h 3024554"/>
              <a:gd name="connsiteX5" fmla="*/ 351692 w 900332"/>
              <a:gd name="connsiteY5" fmla="*/ 2771336 h 3024554"/>
              <a:gd name="connsiteX6" fmla="*/ 562708 w 900332"/>
              <a:gd name="connsiteY6" fmla="*/ 2897945 h 3024554"/>
              <a:gd name="connsiteX7" fmla="*/ 590843 w 900332"/>
              <a:gd name="connsiteY7" fmla="*/ 2729133 h 3024554"/>
              <a:gd name="connsiteX8" fmla="*/ 703384 w 900332"/>
              <a:gd name="connsiteY8" fmla="*/ 2897945 h 3024554"/>
              <a:gd name="connsiteX9" fmla="*/ 872197 w 900332"/>
              <a:gd name="connsiteY9" fmla="*/ 2771336 h 3024554"/>
              <a:gd name="connsiteX10" fmla="*/ 900332 w 900332"/>
              <a:gd name="connsiteY10" fmla="*/ 2996419 h 3024554"/>
              <a:gd name="connsiteX11" fmla="*/ 872197 w 900332"/>
              <a:gd name="connsiteY11" fmla="*/ 70339 h 3024554"/>
              <a:gd name="connsiteX12" fmla="*/ 773723 w 900332"/>
              <a:gd name="connsiteY12" fmla="*/ 196948 h 3024554"/>
              <a:gd name="connsiteX13" fmla="*/ 562708 w 900332"/>
              <a:gd name="connsiteY13" fmla="*/ 70339 h 3024554"/>
              <a:gd name="connsiteX14" fmla="*/ 548640 w 900332"/>
              <a:gd name="connsiteY14" fmla="*/ 239151 h 3024554"/>
              <a:gd name="connsiteX15" fmla="*/ 520504 w 900332"/>
              <a:gd name="connsiteY15" fmla="*/ 323557 h 3024554"/>
              <a:gd name="connsiteX16" fmla="*/ 450166 w 900332"/>
              <a:gd name="connsiteY16" fmla="*/ 196948 h 3024554"/>
              <a:gd name="connsiteX17" fmla="*/ 407963 w 900332"/>
              <a:gd name="connsiteY17" fmla="*/ 168813 h 3024554"/>
              <a:gd name="connsiteX18" fmla="*/ 281354 w 900332"/>
              <a:gd name="connsiteY18" fmla="*/ 323557 h 3024554"/>
              <a:gd name="connsiteX19" fmla="*/ 253218 w 900332"/>
              <a:gd name="connsiteY19" fmla="*/ 98474 h 3024554"/>
              <a:gd name="connsiteX20" fmla="*/ 196948 w 900332"/>
              <a:gd name="connsiteY20" fmla="*/ 351693 h 3024554"/>
              <a:gd name="connsiteX21" fmla="*/ 42203 w 900332"/>
              <a:gd name="connsiteY21" fmla="*/ 0 h 3024554"/>
              <a:gd name="connsiteX22" fmla="*/ 14068 w 900332"/>
              <a:gd name="connsiteY22" fmla="*/ 239151 h 3024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00332" h="3024554">
                <a:moveTo>
                  <a:pt x="14068" y="239151"/>
                </a:moveTo>
                <a:cubicBezTo>
                  <a:pt x="9379" y="1167619"/>
                  <a:pt x="4689" y="2096086"/>
                  <a:pt x="0" y="3024554"/>
                </a:cubicBezTo>
                <a:lnTo>
                  <a:pt x="168812" y="2771336"/>
                </a:lnTo>
                <a:lnTo>
                  <a:pt x="309489" y="2940148"/>
                </a:lnTo>
                <a:lnTo>
                  <a:pt x="351692" y="2771336"/>
                </a:lnTo>
                <a:lnTo>
                  <a:pt x="351692" y="2771336"/>
                </a:lnTo>
                <a:lnTo>
                  <a:pt x="562708" y="2897945"/>
                </a:lnTo>
                <a:lnTo>
                  <a:pt x="590843" y="2729133"/>
                </a:lnTo>
                <a:lnTo>
                  <a:pt x="703384" y="2897945"/>
                </a:lnTo>
                <a:lnTo>
                  <a:pt x="872197" y="2771336"/>
                </a:lnTo>
                <a:lnTo>
                  <a:pt x="900332" y="2996419"/>
                </a:lnTo>
                <a:lnTo>
                  <a:pt x="872197" y="70339"/>
                </a:lnTo>
                <a:lnTo>
                  <a:pt x="773723" y="196948"/>
                </a:lnTo>
                <a:lnTo>
                  <a:pt x="562708" y="70339"/>
                </a:lnTo>
                <a:lnTo>
                  <a:pt x="548640" y="239151"/>
                </a:lnTo>
                <a:lnTo>
                  <a:pt x="520504" y="323557"/>
                </a:lnTo>
                <a:lnTo>
                  <a:pt x="450166" y="196948"/>
                </a:lnTo>
                <a:lnTo>
                  <a:pt x="407963" y="168813"/>
                </a:lnTo>
                <a:lnTo>
                  <a:pt x="281354" y="323557"/>
                </a:lnTo>
                <a:lnTo>
                  <a:pt x="253218" y="98474"/>
                </a:lnTo>
                <a:lnTo>
                  <a:pt x="196948" y="351693"/>
                </a:lnTo>
                <a:lnTo>
                  <a:pt x="42203" y="0"/>
                </a:lnTo>
                <a:lnTo>
                  <a:pt x="14068" y="239151"/>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13">
            <a:extLst>
              <a:ext uri="{FF2B5EF4-FFF2-40B4-BE49-F238E27FC236}">
                <a16:creationId xmlns:a16="http://schemas.microsoft.com/office/drawing/2014/main" id="{1DD4EC58-E254-49D4-B2F9-AD1E42EBE4D5}"/>
              </a:ext>
            </a:extLst>
          </p:cNvPr>
          <p:cNvSpPr/>
          <p:nvPr/>
        </p:nvSpPr>
        <p:spPr>
          <a:xfrm>
            <a:off x="4399474" y="1181930"/>
            <a:ext cx="2743200" cy="2743200"/>
          </a:xfrm>
          <a:prstGeom prst="rect">
            <a:avLst/>
          </a:prstGeom>
          <a:gradFill flip="none" rotWithShape="1">
            <a:gsLst>
              <a:gs pos="61000">
                <a:schemeClr val="accent1">
                  <a:lumMod val="5000"/>
                  <a:lumOff val="95000"/>
                </a:schemeClr>
              </a:gs>
              <a:gs pos="100000">
                <a:schemeClr val="bg1">
                  <a:lumMod val="85000"/>
                </a:schemeClr>
              </a:gs>
            </a:gsLst>
            <a:path path="circle">
              <a:fillToRect l="50000" t="50000" r="50000" b="50000"/>
            </a:path>
            <a:tileRect/>
          </a:gradFill>
          <a:ln>
            <a:noFill/>
          </a:ln>
          <a:effectLst>
            <a:outerShdw blurRad="762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14">
            <a:extLst>
              <a:ext uri="{FF2B5EF4-FFF2-40B4-BE49-F238E27FC236}">
                <a16:creationId xmlns:a16="http://schemas.microsoft.com/office/drawing/2014/main" id="{E45763EA-A450-45DF-A6A2-FA16627F7042}"/>
              </a:ext>
            </a:extLst>
          </p:cNvPr>
          <p:cNvSpPr/>
          <p:nvPr/>
        </p:nvSpPr>
        <p:spPr>
          <a:xfrm>
            <a:off x="4628074" y="1410530"/>
            <a:ext cx="2286000" cy="2025748"/>
          </a:xfrm>
          <a:prstGeom prst="rect">
            <a:avLst/>
          </a:prstGeom>
          <a:solidFill>
            <a:schemeClr val="tx2">
              <a:lumMod val="75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Y" sz="2000" dirty="0"/>
              <a:t>مبنى مدرسي حديث</a:t>
            </a:r>
            <a:endParaRPr lang="en-US" sz="2000" dirty="0"/>
          </a:p>
        </p:txBody>
      </p:sp>
      <p:sp>
        <p:nvSpPr>
          <p:cNvPr id="98" name="Rectangle 15">
            <a:extLst>
              <a:ext uri="{FF2B5EF4-FFF2-40B4-BE49-F238E27FC236}">
                <a16:creationId xmlns:a16="http://schemas.microsoft.com/office/drawing/2014/main" id="{99107C45-EA82-4D96-84BC-8FB812F688AD}"/>
              </a:ext>
            </a:extLst>
          </p:cNvPr>
          <p:cNvSpPr/>
          <p:nvPr/>
        </p:nvSpPr>
        <p:spPr>
          <a:xfrm>
            <a:off x="4628074" y="1432831"/>
            <a:ext cx="2286000" cy="2025748"/>
          </a:xfrm>
          <a:prstGeom prst="rect">
            <a:avLst/>
          </a:prstGeom>
          <a:blipFill dpi="0" rotWithShape="1">
            <a:blip r:embed="rId5">
              <a:extLst>
                <a:ext uri="{28A0092B-C50C-407E-A947-70E740481C1C}">
                  <a14:useLocalDpi xmlns:a14="http://schemas.microsoft.com/office/drawing/2010/main" val="0"/>
                </a:ext>
              </a:extLst>
            </a:blip>
            <a:srcRect/>
            <a:stretch>
              <a:fillRect/>
            </a:stretch>
          </a:blip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16">
            <a:extLst>
              <a:ext uri="{FF2B5EF4-FFF2-40B4-BE49-F238E27FC236}">
                <a16:creationId xmlns:a16="http://schemas.microsoft.com/office/drawing/2014/main" id="{75E8437F-3EEB-4A33-9F7E-AF5E29AF1E23}"/>
              </a:ext>
            </a:extLst>
          </p:cNvPr>
          <p:cNvSpPr/>
          <p:nvPr/>
        </p:nvSpPr>
        <p:spPr>
          <a:xfrm rot="18899860">
            <a:off x="5506347" y="581886"/>
            <a:ext cx="529453" cy="1200087"/>
          </a:xfrm>
          <a:custGeom>
            <a:avLst/>
            <a:gdLst>
              <a:gd name="connsiteX0" fmla="*/ 14068 w 900332"/>
              <a:gd name="connsiteY0" fmla="*/ 239151 h 3024554"/>
              <a:gd name="connsiteX1" fmla="*/ 0 w 900332"/>
              <a:gd name="connsiteY1" fmla="*/ 3024554 h 3024554"/>
              <a:gd name="connsiteX2" fmla="*/ 168812 w 900332"/>
              <a:gd name="connsiteY2" fmla="*/ 2771336 h 3024554"/>
              <a:gd name="connsiteX3" fmla="*/ 309489 w 900332"/>
              <a:gd name="connsiteY3" fmla="*/ 2940148 h 3024554"/>
              <a:gd name="connsiteX4" fmla="*/ 351692 w 900332"/>
              <a:gd name="connsiteY4" fmla="*/ 2771336 h 3024554"/>
              <a:gd name="connsiteX5" fmla="*/ 351692 w 900332"/>
              <a:gd name="connsiteY5" fmla="*/ 2771336 h 3024554"/>
              <a:gd name="connsiteX6" fmla="*/ 562708 w 900332"/>
              <a:gd name="connsiteY6" fmla="*/ 2897945 h 3024554"/>
              <a:gd name="connsiteX7" fmla="*/ 590843 w 900332"/>
              <a:gd name="connsiteY7" fmla="*/ 2729133 h 3024554"/>
              <a:gd name="connsiteX8" fmla="*/ 703384 w 900332"/>
              <a:gd name="connsiteY8" fmla="*/ 2897945 h 3024554"/>
              <a:gd name="connsiteX9" fmla="*/ 872197 w 900332"/>
              <a:gd name="connsiteY9" fmla="*/ 2771336 h 3024554"/>
              <a:gd name="connsiteX10" fmla="*/ 900332 w 900332"/>
              <a:gd name="connsiteY10" fmla="*/ 2996419 h 3024554"/>
              <a:gd name="connsiteX11" fmla="*/ 872197 w 900332"/>
              <a:gd name="connsiteY11" fmla="*/ 70339 h 3024554"/>
              <a:gd name="connsiteX12" fmla="*/ 773723 w 900332"/>
              <a:gd name="connsiteY12" fmla="*/ 196948 h 3024554"/>
              <a:gd name="connsiteX13" fmla="*/ 562708 w 900332"/>
              <a:gd name="connsiteY13" fmla="*/ 70339 h 3024554"/>
              <a:gd name="connsiteX14" fmla="*/ 548640 w 900332"/>
              <a:gd name="connsiteY14" fmla="*/ 239151 h 3024554"/>
              <a:gd name="connsiteX15" fmla="*/ 520504 w 900332"/>
              <a:gd name="connsiteY15" fmla="*/ 323557 h 3024554"/>
              <a:gd name="connsiteX16" fmla="*/ 450166 w 900332"/>
              <a:gd name="connsiteY16" fmla="*/ 196948 h 3024554"/>
              <a:gd name="connsiteX17" fmla="*/ 407963 w 900332"/>
              <a:gd name="connsiteY17" fmla="*/ 168813 h 3024554"/>
              <a:gd name="connsiteX18" fmla="*/ 281354 w 900332"/>
              <a:gd name="connsiteY18" fmla="*/ 323557 h 3024554"/>
              <a:gd name="connsiteX19" fmla="*/ 253218 w 900332"/>
              <a:gd name="connsiteY19" fmla="*/ 98474 h 3024554"/>
              <a:gd name="connsiteX20" fmla="*/ 196948 w 900332"/>
              <a:gd name="connsiteY20" fmla="*/ 351693 h 3024554"/>
              <a:gd name="connsiteX21" fmla="*/ 42203 w 900332"/>
              <a:gd name="connsiteY21" fmla="*/ 0 h 3024554"/>
              <a:gd name="connsiteX22" fmla="*/ 14068 w 900332"/>
              <a:gd name="connsiteY22" fmla="*/ 239151 h 3024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00332" h="3024554">
                <a:moveTo>
                  <a:pt x="14068" y="239151"/>
                </a:moveTo>
                <a:cubicBezTo>
                  <a:pt x="9379" y="1167619"/>
                  <a:pt x="4689" y="2096086"/>
                  <a:pt x="0" y="3024554"/>
                </a:cubicBezTo>
                <a:lnTo>
                  <a:pt x="168812" y="2771336"/>
                </a:lnTo>
                <a:lnTo>
                  <a:pt x="309489" y="2940148"/>
                </a:lnTo>
                <a:lnTo>
                  <a:pt x="351692" y="2771336"/>
                </a:lnTo>
                <a:lnTo>
                  <a:pt x="351692" y="2771336"/>
                </a:lnTo>
                <a:lnTo>
                  <a:pt x="562708" y="2897945"/>
                </a:lnTo>
                <a:lnTo>
                  <a:pt x="590843" y="2729133"/>
                </a:lnTo>
                <a:lnTo>
                  <a:pt x="703384" y="2897945"/>
                </a:lnTo>
                <a:lnTo>
                  <a:pt x="872197" y="2771336"/>
                </a:lnTo>
                <a:lnTo>
                  <a:pt x="900332" y="2996419"/>
                </a:lnTo>
                <a:lnTo>
                  <a:pt x="872197" y="70339"/>
                </a:lnTo>
                <a:lnTo>
                  <a:pt x="773723" y="196948"/>
                </a:lnTo>
                <a:lnTo>
                  <a:pt x="562708" y="70339"/>
                </a:lnTo>
                <a:lnTo>
                  <a:pt x="548640" y="239151"/>
                </a:lnTo>
                <a:lnTo>
                  <a:pt x="520504" y="323557"/>
                </a:lnTo>
                <a:lnTo>
                  <a:pt x="450166" y="196948"/>
                </a:lnTo>
                <a:lnTo>
                  <a:pt x="407963" y="168813"/>
                </a:lnTo>
                <a:lnTo>
                  <a:pt x="281354" y="323557"/>
                </a:lnTo>
                <a:lnTo>
                  <a:pt x="253218" y="98474"/>
                </a:lnTo>
                <a:lnTo>
                  <a:pt x="196948" y="351693"/>
                </a:lnTo>
                <a:lnTo>
                  <a:pt x="42203" y="0"/>
                </a:lnTo>
                <a:lnTo>
                  <a:pt x="14068" y="239151"/>
                </a:lnTo>
                <a:close/>
              </a:path>
            </a:pathLst>
          </a:custGeom>
          <a:solidFill>
            <a:srgbClr val="92D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23">
            <a:extLst>
              <a:ext uri="{FF2B5EF4-FFF2-40B4-BE49-F238E27FC236}">
                <a16:creationId xmlns:a16="http://schemas.microsoft.com/office/drawing/2014/main" id="{E38FDFCE-6EE5-4CD7-8208-23486633C977}"/>
              </a:ext>
            </a:extLst>
          </p:cNvPr>
          <p:cNvSpPr/>
          <p:nvPr/>
        </p:nvSpPr>
        <p:spPr>
          <a:xfrm rot="465191">
            <a:off x="6248752" y="3759672"/>
            <a:ext cx="2743200" cy="2743200"/>
          </a:xfrm>
          <a:prstGeom prst="rect">
            <a:avLst/>
          </a:prstGeom>
          <a:gradFill flip="none" rotWithShape="1">
            <a:gsLst>
              <a:gs pos="61000">
                <a:schemeClr val="accent1">
                  <a:lumMod val="5000"/>
                  <a:lumOff val="95000"/>
                </a:schemeClr>
              </a:gs>
              <a:gs pos="100000">
                <a:schemeClr val="bg1">
                  <a:lumMod val="85000"/>
                </a:schemeClr>
              </a:gs>
            </a:gsLst>
            <a:path path="circle">
              <a:fillToRect l="50000" t="50000" r="50000" b="50000"/>
            </a:path>
            <a:tileRect/>
          </a:gradFill>
          <a:ln>
            <a:noFill/>
          </a:ln>
          <a:effectLst>
            <a:outerShdw blurRad="762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24">
            <a:extLst>
              <a:ext uri="{FF2B5EF4-FFF2-40B4-BE49-F238E27FC236}">
                <a16:creationId xmlns:a16="http://schemas.microsoft.com/office/drawing/2014/main" id="{3015E742-167E-4910-B60B-16E1B25CD471}"/>
              </a:ext>
            </a:extLst>
          </p:cNvPr>
          <p:cNvSpPr/>
          <p:nvPr/>
        </p:nvSpPr>
        <p:spPr>
          <a:xfrm rot="465191">
            <a:off x="6494907" y="3989462"/>
            <a:ext cx="2286000" cy="2025748"/>
          </a:xfrm>
          <a:prstGeom prst="rect">
            <a:avLst/>
          </a:prstGeom>
          <a:solidFill>
            <a:schemeClr val="tx2">
              <a:lumMod val="75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Y" sz="2400" dirty="0"/>
              <a:t>مبنى وزارة التعليم</a:t>
            </a:r>
            <a:endParaRPr lang="en-US" sz="2400" dirty="0"/>
          </a:p>
        </p:txBody>
      </p:sp>
      <p:sp>
        <p:nvSpPr>
          <p:cNvPr id="102" name="Rectangle 25">
            <a:extLst>
              <a:ext uri="{FF2B5EF4-FFF2-40B4-BE49-F238E27FC236}">
                <a16:creationId xmlns:a16="http://schemas.microsoft.com/office/drawing/2014/main" id="{D37BC901-5068-44C7-BED8-F296A7D0C230}"/>
              </a:ext>
            </a:extLst>
          </p:cNvPr>
          <p:cNvSpPr/>
          <p:nvPr/>
        </p:nvSpPr>
        <p:spPr>
          <a:xfrm rot="465191">
            <a:off x="6513293" y="4010235"/>
            <a:ext cx="2286000" cy="2025748"/>
          </a:xfrm>
          <a:prstGeom prst="rect">
            <a:avLst/>
          </a:prstGeom>
          <a:blipFill dpi="0" rotWithShape="1">
            <a:blip r:embed="rId6">
              <a:extLst>
                <a:ext uri="{28A0092B-C50C-407E-A947-70E740481C1C}">
                  <a14:useLocalDpi xmlns:a14="http://schemas.microsoft.com/office/drawing/2010/main" val="0"/>
                </a:ext>
              </a:extLst>
            </a:blip>
            <a:srcRect/>
            <a:stretch>
              <a:fillRect/>
            </a:stretch>
          </a:blip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26">
            <a:extLst>
              <a:ext uri="{FF2B5EF4-FFF2-40B4-BE49-F238E27FC236}">
                <a16:creationId xmlns:a16="http://schemas.microsoft.com/office/drawing/2014/main" id="{40556493-1124-4114-A60F-DEA3BEB1F53B}"/>
              </a:ext>
            </a:extLst>
          </p:cNvPr>
          <p:cNvSpPr/>
          <p:nvPr/>
        </p:nvSpPr>
        <p:spPr>
          <a:xfrm rot="19365051">
            <a:off x="7540662" y="3172167"/>
            <a:ext cx="529453" cy="1200087"/>
          </a:xfrm>
          <a:custGeom>
            <a:avLst/>
            <a:gdLst>
              <a:gd name="connsiteX0" fmla="*/ 14068 w 900332"/>
              <a:gd name="connsiteY0" fmla="*/ 239151 h 3024554"/>
              <a:gd name="connsiteX1" fmla="*/ 0 w 900332"/>
              <a:gd name="connsiteY1" fmla="*/ 3024554 h 3024554"/>
              <a:gd name="connsiteX2" fmla="*/ 168812 w 900332"/>
              <a:gd name="connsiteY2" fmla="*/ 2771336 h 3024554"/>
              <a:gd name="connsiteX3" fmla="*/ 309489 w 900332"/>
              <a:gd name="connsiteY3" fmla="*/ 2940148 h 3024554"/>
              <a:gd name="connsiteX4" fmla="*/ 351692 w 900332"/>
              <a:gd name="connsiteY4" fmla="*/ 2771336 h 3024554"/>
              <a:gd name="connsiteX5" fmla="*/ 351692 w 900332"/>
              <a:gd name="connsiteY5" fmla="*/ 2771336 h 3024554"/>
              <a:gd name="connsiteX6" fmla="*/ 562708 w 900332"/>
              <a:gd name="connsiteY6" fmla="*/ 2897945 h 3024554"/>
              <a:gd name="connsiteX7" fmla="*/ 590843 w 900332"/>
              <a:gd name="connsiteY7" fmla="*/ 2729133 h 3024554"/>
              <a:gd name="connsiteX8" fmla="*/ 703384 w 900332"/>
              <a:gd name="connsiteY8" fmla="*/ 2897945 h 3024554"/>
              <a:gd name="connsiteX9" fmla="*/ 872197 w 900332"/>
              <a:gd name="connsiteY9" fmla="*/ 2771336 h 3024554"/>
              <a:gd name="connsiteX10" fmla="*/ 900332 w 900332"/>
              <a:gd name="connsiteY10" fmla="*/ 2996419 h 3024554"/>
              <a:gd name="connsiteX11" fmla="*/ 872197 w 900332"/>
              <a:gd name="connsiteY11" fmla="*/ 70339 h 3024554"/>
              <a:gd name="connsiteX12" fmla="*/ 773723 w 900332"/>
              <a:gd name="connsiteY12" fmla="*/ 196948 h 3024554"/>
              <a:gd name="connsiteX13" fmla="*/ 562708 w 900332"/>
              <a:gd name="connsiteY13" fmla="*/ 70339 h 3024554"/>
              <a:gd name="connsiteX14" fmla="*/ 548640 w 900332"/>
              <a:gd name="connsiteY14" fmla="*/ 239151 h 3024554"/>
              <a:gd name="connsiteX15" fmla="*/ 520504 w 900332"/>
              <a:gd name="connsiteY15" fmla="*/ 323557 h 3024554"/>
              <a:gd name="connsiteX16" fmla="*/ 450166 w 900332"/>
              <a:gd name="connsiteY16" fmla="*/ 196948 h 3024554"/>
              <a:gd name="connsiteX17" fmla="*/ 407963 w 900332"/>
              <a:gd name="connsiteY17" fmla="*/ 168813 h 3024554"/>
              <a:gd name="connsiteX18" fmla="*/ 281354 w 900332"/>
              <a:gd name="connsiteY18" fmla="*/ 323557 h 3024554"/>
              <a:gd name="connsiteX19" fmla="*/ 253218 w 900332"/>
              <a:gd name="connsiteY19" fmla="*/ 98474 h 3024554"/>
              <a:gd name="connsiteX20" fmla="*/ 196948 w 900332"/>
              <a:gd name="connsiteY20" fmla="*/ 351693 h 3024554"/>
              <a:gd name="connsiteX21" fmla="*/ 42203 w 900332"/>
              <a:gd name="connsiteY21" fmla="*/ 0 h 3024554"/>
              <a:gd name="connsiteX22" fmla="*/ 14068 w 900332"/>
              <a:gd name="connsiteY22" fmla="*/ 239151 h 3024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00332" h="3024554">
                <a:moveTo>
                  <a:pt x="14068" y="239151"/>
                </a:moveTo>
                <a:cubicBezTo>
                  <a:pt x="9379" y="1167619"/>
                  <a:pt x="4689" y="2096086"/>
                  <a:pt x="0" y="3024554"/>
                </a:cubicBezTo>
                <a:lnTo>
                  <a:pt x="168812" y="2771336"/>
                </a:lnTo>
                <a:lnTo>
                  <a:pt x="309489" y="2940148"/>
                </a:lnTo>
                <a:lnTo>
                  <a:pt x="351692" y="2771336"/>
                </a:lnTo>
                <a:lnTo>
                  <a:pt x="351692" y="2771336"/>
                </a:lnTo>
                <a:lnTo>
                  <a:pt x="562708" y="2897945"/>
                </a:lnTo>
                <a:lnTo>
                  <a:pt x="590843" y="2729133"/>
                </a:lnTo>
                <a:lnTo>
                  <a:pt x="703384" y="2897945"/>
                </a:lnTo>
                <a:lnTo>
                  <a:pt x="872197" y="2771336"/>
                </a:lnTo>
                <a:lnTo>
                  <a:pt x="900332" y="2996419"/>
                </a:lnTo>
                <a:lnTo>
                  <a:pt x="872197" y="70339"/>
                </a:lnTo>
                <a:lnTo>
                  <a:pt x="773723" y="196948"/>
                </a:lnTo>
                <a:lnTo>
                  <a:pt x="562708" y="70339"/>
                </a:lnTo>
                <a:lnTo>
                  <a:pt x="548640" y="239151"/>
                </a:lnTo>
                <a:lnTo>
                  <a:pt x="520504" y="323557"/>
                </a:lnTo>
                <a:lnTo>
                  <a:pt x="450166" y="196948"/>
                </a:lnTo>
                <a:lnTo>
                  <a:pt x="407963" y="168813"/>
                </a:lnTo>
                <a:lnTo>
                  <a:pt x="281354" y="323557"/>
                </a:lnTo>
                <a:lnTo>
                  <a:pt x="253218" y="98474"/>
                </a:lnTo>
                <a:lnTo>
                  <a:pt x="196948" y="351693"/>
                </a:lnTo>
                <a:lnTo>
                  <a:pt x="42203" y="0"/>
                </a:lnTo>
                <a:lnTo>
                  <a:pt x="14068" y="239151"/>
                </a:lnTo>
                <a:close/>
              </a:path>
            </a:pathLst>
          </a:cu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مجموعة 43"/>
          <p:cNvGrpSpPr/>
          <p:nvPr/>
        </p:nvGrpSpPr>
        <p:grpSpPr>
          <a:xfrm>
            <a:off x="338813" y="22303"/>
            <a:ext cx="8201466" cy="1128959"/>
            <a:chOff x="338813" y="22303"/>
            <a:chExt cx="8201466" cy="1128959"/>
          </a:xfrm>
        </p:grpSpPr>
        <p:grpSp>
          <p:nvGrpSpPr>
            <p:cNvPr id="45" name="مجموعة 44"/>
            <p:cNvGrpSpPr/>
            <p:nvPr/>
          </p:nvGrpSpPr>
          <p:grpSpPr>
            <a:xfrm>
              <a:off x="338813" y="22303"/>
              <a:ext cx="1704537" cy="1128957"/>
              <a:chOff x="338813" y="22303"/>
              <a:chExt cx="1704537" cy="1128957"/>
            </a:xfrm>
          </p:grpSpPr>
          <p:sp>
            <p:nvSpPr>
              <p:cNvPr id="56" name="Rectangle: Top Corners Rounded 29">
                <a:extLst>
                  <a:ext uri="{FF2B5EF4-FFF2-40B4-BE49-F238E27FC236}">
                    <a16:creationId xmlns:a16="http://schemas.microsoft.com/office/drawing/2014/main" id="{631B49C5-0FBE-4201-9055-096469E92B96}"/>
                  </a:ext>
                </a:extLst>
              </p:cNvPr>
              <p:cNvSpPr/>
              <p:nvPr/>
            </p:nvSpPr>
            <p:spPr>
              <a:xfrm rot="5400000">
                <a:off x="626603" y="-265487"/>
                <a:ext cx="1128957" cy="1704537"/>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37">
                <a:extLst>
                  <a:ext uri="{FF2B5EF4-FFF2-40B4-BE49-F238E27FC236}">
                    <a16:creationId xmlns:a16="http://schemas.microsoft.com/office/drawing/2014/main" id="{76D10162-9574-43DF-BF02-F3BAB5FBC542}"/>
                  </a:ext>
                </a:extLst>
              </p:cNvPr>
              <p:cNvSpPr txBox="1"/>
              <p:nvPr/>
            </p:nvSpPr>
            <p:spPr>
              <a:xfrm flipH="1">
                <a:off x="746600" y="84303"/>
                <a:ext cx="839724" cy="830997"/>
              </a:xfrm>
              <a:prstGeom prst="rect">
                <a:avLst/>
              </a:prstGeom>
              <a:noFill/>
            </p:spPr>
            <p:txBody>
              <a:bodyPr wrap="square" rtlCol="0">
                <a:spAutoFit/>
              </a:bodyPr>
              <a:lstStyle/>
              <a:p>
                <a:pPr algn="ctr"/>
                <a:r>
                  <a:rPr lang="ar-SY" sz="2400" b="1" dirty="0">
                    <a:latin typeface="Century Gothic" panose="020B0502020202020204" pitchFamily="34" charset="0"/>
                  </a:rPr>
                  <a:t>الوحدة </a:t>
                </a:r>
              </a:p>
              <a:p>
                <a:pPr algn="ctr"/>
                <a:r>
                  <a:rPr lang="ar-SY" sz="2400" b="1" dirty="0">
                    <a:latin typeface="Century Gothic" panose="020B0502020202020204" pitchFamily="34" charset="0"/>
                  </a:rPr>
                  <a:t>9</a:t>
                </a:r>
                <a:endParaRPr lang="en-US" sz="2400" b="1" dirty="0">
                  <a:latin typeface="Century Gothic" panose="020B0502020202020204" pitchFamily="34" charset="0"/>
                </a:endParaRPr>
              </a:p>
            </p:txBody>
          </p:sp>
        </p:grpSp>
        <p:grpSp>
          <p:nvGrpSpPr>
            <p:cNvPr id="46" name="مجموعة 45"/>
            <p:cNvGrpSpPr/>
            <p:nvPr/>
          </p:nvGrpSpPr>
          <p:grpSpPr>
            <a:xfrm>
              <a:off x="2350491" y="22303"/>
              <a:ext cx="6189788" cy="1128959"/>
              <a:chOff x="2350491" y="22303"/>
              <a:chExt cx="6189788" cy="1128959"/>
            </a:xfrm>
          </p:grpSpPr>
          <p:sp>
            <p:nvSpPr>
              <p:cNvPr id="51" name="Rectangle: Top Corners Rounded 30">
                <a:extLst>
                  <a:ext uri="{FF2B5EF4-FFF2-40B4-BE49-F238E27FC236}">
                    <a16:creationId xmlns:a16="http://schemas.microsoft.com/office/drawing/2014/main" id="{1615A45F-6CC8-48D9-B779-27E337B16F12}"/>
                  </a:ext>
                </a:extLst>
              </p:cNvPr>
              <p:cNvSpPr/>
              <p:nvPr/>
            </p:nvSpPr>
            <p:spPr>
              <a:xfrm rot="16200000" flipH="1">
                <a:off x="4880905" y="-2508111"/>
                <a:ext cx="1128959" cy="6189788"/>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2" name="Graphic 2" descr="Thought bubble">
                <a:extLst>
                  <a:ext uri="{FF2B5EF4-FFF2-40B4-BE49-F238E27FC236}">
                    <a16:creationId xmlns:a16="http://schemas.microsoft.com/office/drawing/2014/main" id="{1BC5C56D-BC9C-4A5D-9ACC-9B354DB22762}"/>
                  </a:ext>
                </a:extLst>
              </p:cNvPr>
              <p:cNvPicPr>
                <a:picLocks/>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H="1">
                <a:off x="2771001" y="356747"/>
                <a:ext cx="640080" cy="640080"/>
              </a:xfrm>
              <a:prstGeom prst="rect">
                <a:avLst/>
              </a:prstGeom>
            </p:spPr>
          </p:pic>
          <p:grpSp>
            <p:nvGrpSpPr>
              <p:cNvPr id="53" name="Group 52">
                <a:extLst>
                  <a:ext uri="{FF2B5EF4-FFF2-40B4-BE49-F238E27FC236}">
                    <a16:creationId xmlns:a16="http://schemas.microsoft.com/office/drawing/2014/main" id="{27984296-FF80-419E-8703-5280B5AB1741}"/>
                  </a:ext>
                </a:extLst>
              </p:cNvPr>
              <p:cNvGrpSpPr/>
              <p:nvPr/>
            </p:nvGrpSpPr>
            <p:grpSpPr>
              <a:xfrm>
                <a:off x="3380210" y="165530"/>
                <a:ext cx="5116090" cy="912112"/>
                <a:chOff x="5162561" y="1484950"/>
                <a:chExt cx="5116090" cy="912112"/>
              </a:xfrm>
            </p:grpSpPr>
            <p:sp>
              <p:nvSpPr>
                <p:cNvPr id="54" name="TextBox 53">
                  <a:extLst>
                    <a:ext uri="{FF2B5EF4-FFF2-40B4-BE49-F238E27FC236}">
                      <a16:creationId xmlns:a16="http://schemas.microsoft.com/office/drawing/2014/main" id="{701AC4C7-0CAE-4E74-837A-DAAF1873AD88}"/>
                    </a:ext>
                  </a:extLst>
                </p:cNvPr>
                <p:cNvSpPr txBox="1"/>
                <p:nvPr/>
              </p:nvSpPr>
              <p:spPr>
                <a:xfrm>
                  <a:off x="7737497" y="1484950"/>
                  <a:ext cx="2541154" cy="369332"/>
                </a:xfrm>
                <a:prstGeom prst="rect">
                  <a:avLst/>
                </a:prstGeom>
                <a:noFill/>
              </p:spPr>
              <p:txBody>
                <a:bodyPr wrap="square" rtlCol="0">
                  <a:spAutoFit/>
                </a:bodyPr>
                <a:lstStyle/>
                <a:p>
                  <a:pPr algn="r"/>
                  <a:r>
                    <a:rPr lang="ar-SY" b="1" dirty="0">
                      <a:latin typeface="Century Gothic" panose="020B0502020202020204" pitchFamily="34" charset="0"/>
                    </a:rPr>
                    <a:t>الدرس التاسع عشر </a:t>
                  </a:r>
                  <a:endParaRPr lang="en-US" b="1" dirty="0">
                    <a:latin typeface="Century Gothic" panose="020B0502020202020204" pitchFamily="34" charset="0"/>
                  </a:endParaRPr>
                </a:p>
              </p:txBody>
            </p:sp>
            <p:sp>
              <p:nvSpPr>
                <p:cNvPr id="55" name="TextBox 54">
                  <a:extLst>
                    <a:ext uri="{FF2B5EF4-FFF2-40B4-BE49-F238E27FC236}">
                      <a16:creationId xmlns:a16="http://schemas.microsoft.com/office/drawing/2014/main" id="{77083AD1-19E7-47DD-AD18-FA3E1ABEF6F5}"/>
                    </a:ext>
                  </a:extLst>
                </p:cNvPr>
                <p:cNvSpPr txBox="1"/>
                <p:nvPr/>
              </p:nvSpPr>
              <p:spPr>
                <a:xfrm>
                  <a:off x="5162561" y="1812287"/>
                  <a:ext cx="5116090" cy="584775"/>
                </a:xfrm>
                <a:prstGeom prst="rect">
                  <a:avLst/>
                </a:prstGeom>
                <a:noFill/>
              </p:spPr>
              <p:txBody>
                <a:bodyPr wrap="square" rtlCol="0">
                  <a:spAutoFit/>
                </a:bodyPr>
                <a:lstStyle/>
                <a:p>
                  <a:pPr algn="r"/>
                  <a:r>
                    <a:rPr lang="ar-SY" sz="3200" dirty="0">
                      <a:latin typeface="Century Gothic" panose="020B0502020202020204" pitchFamily="34" charset="0"/>
                    </a:rPr>
                    <a:t>التنمية التعليمية </a:t>
                  </a:r>
                  <a:endParaRPr lang="en-US" sz="3200" dirty="0">
                    <a:latin typeface="Century Gothic" panose="020B0502020202020204" pitchFamily="34" charset="0"/>
                  </a:endParaRPr>
                </a:p>
              </p:txBody>
            </p:sp>
          </p:grpSp>
        </p:grpSp>
        <p:grpSp>
          <p:nvGrpSpPr>
            <p:cNvPr id="47" name="Group 31">
              <a:extLst>
                <a:ext uri="{FF2B5EF4-FFF2-40B4-BE49-F238E27FC236}">
                  <a16:creationId xmlns:a16="http://schemas.microsoft.com/office/drawing/2014/main" id="{558FC709-40A8-4347-9BA6-97072B4914BD}"/>
                </a:ext>
              </a:extLst>
            </p:cNvPr>
            <p:cNvGrpSpPr/>
            <p:nvPr/>
          </p:nvGrpSpPr>
          <p:grpSpPr>
            <a:xfrm flipH="1">
              <a:off x="1665860" y="455392"/>
              <a:ext cx="1074076" cy="327224"/>
              <a:chOff x="3454205" y="1667025"/>
              <a:chExt cx="1074076" cy="239151"/>
            </a:xfrm>
          </p:grpSpPr>
          <p:sp>
            <p:nvSpPr>
              <p:cNvPr id="48" name="Oval 32">
                <a:extLst>
                  <a:ext uri="{FF2B5EF4-FFF2-40B4-BE49-F238E27FC236}">
                    <a16:creationId xmlns:a16="http://schemas.microsoft.com/office/drawing/2014/main" id="{5BEA08B9-E1AA-45E6-B4A0-E998EFD2A2A9}"/>
                  </a:ext>
                </a:extLst>
              </p:cNvPr>
              <p:cNvSpPr/>
              <p:nvPr/>
            </p:nvSpPr>
            <p:spPr>
              <a:xfrm>
                <a:off x="3454205" y="1667025"/>
                <a:ext cx="329184" cy="239151"/>
              </a:xfrm>
              <a:prstGeom prst="ellipse">
                <a:avLst/>
              </a:prstGeom>
              <a:solidFill>
                <a:srgbClr val="242424"/>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33">
                <a:extLst>
                  <a:ext uri="{FF2B5EF4-FFF2-40B4-BE49-F238E27FC236}">
                    <a16:creationId xmlns:a16="http://schemas.microsoft.com/office/drawing/2014/main" id="{9B9975C1-C883-4A1D-B21C-3FD74A13B06D}"/>
                  </a:ext>
                </a:extLst>
              </p:cNvPr>
              <p:cNvSpPr/>
              <p:nvPr/>
            </p:nvSpPr>
            <p:spPr>
              <a:xfrm>
                <a:off x="4199097" y="1667025"/>
                <a:ext cx="329184" cy="239151"/>
              </a:xfrm>
              <a:prstGeom prst="ellipse">
                <a:avLst/>
              </a:prstGeom>
              <a:solidFill>
                <a:srgbClr val="242424"/>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lowchart: Terminator 34">
                <a:extLst>
                  <a:ext uri="{FF2B5EF4-FFF2-40B4-BE49-F238E27FC236}">
                    <a16:creationId xmlns:a16="http://schemas.microsoft.com/office/drawing/2014/main" id="{84E51706-921F-43BA-B6DC-29748803BC71}"/>
                  </a:ext>
                </a:extLst>
              </p:cNvPr>
              <p:cNvSpPr/>
              <p:nvPr/>
            </p:nvSpPr>
            <p:spPr>
              <a:xfrm>
                <a:off x="3587675" y="1706363"/>
                <a:ext cx="821029" cy="164592"/>
              </a:xfrm>
              <a:prstGeom prst="flowChartTerminator">
                <a:avLst/>
              </a:prstGeom>
              <a:gradFill>
                <a:gsLst>
                  <a:gs pos="98230">
                    <a:srgbClr val="242424"/>
                  </a:gs>
                  <a:gs pos="85000">
                    <a:schemeClr val="bg1">
                      <a:lumMod val="65000"/>
                    </a:schemeClr>
                  </a:gs>
                  <a:gs pos="3540">
                    <a:srgbClr val="242424"/>
                  </a:gs>
                  <a:gs pos="19000">
                    <a:schemeClr val="bg1">
                      <a:lumMod val="50000"/>
                    </a:schemeClr>
                  </a:gs>
                  <a:gs pos="56000">
                    <a:schemeClr val="bg1"/>
                  </a:gs>
                </a:gsLst>
                <a:lin ang="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8" name="Rectangle 5">
            <a:extLst>
              <a:ext uri="{FF2B5EF4-FFF2-40B4-BE49-F238E27FC236}">
                <a16:creationId xmlns:a16="http://schemas.microsoft.com/office/drawing/2014/main" id="{1F827C7E-4449-437A-B9AF-C2C0DB477F00}"/>
              </a:ext>
            </a:extLst>
          </p:cNvPr>
          <p:cNvSpPr/>
          <p:nvPr/>
        </p:nvSpPr>
        <p:spPr>
          <a:xfrm>
            <a:off x="-1682247" y="0"/>
            <a:ext cx="2107808" cy="6858000"/>
          </a:xfrm>
          <a:prstGeom prst="rect">
            <a:avLst/>
          </a:pr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80669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94"/>
                                        </p:tgtEl>
                                        <p:attrNameLst>
                                          <p:attrName>style.visibility</p:attrName>
                                        </p:attrNameLst>
                                      </p:cBhvr>
                                      <p:to>
                                        <p:strVal val="visible"/>
                                      </p:to>
                                    </p:set>
                                    <p:animEffect transition="in" filter="fade">
                                      <p:cBhvr>
                                        <p:cTn id="13" dur="500"/>
                                        <p:tgtEl>
                                          <p:spTgt spid="94"/>
                                        </p:tgtEl>
                                      </p:cBhvr>
                                    </p:animEffec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98"/>
                                        </p:tgtEl>
                                        <p:attrNameLst>
                                          <p:attrName>style.visibility</p:attrName>
                                        </p:attrNameLst>
                                      </p:cBhvr>
                                      <p:to>
                                        <p:strVal val="visible"/>
                                      </p:to>
                                    </p:set>
                                    <p:animEffect transition="in" filter="fade">
                                      <p:cBhvr>
                                        <p:cTn id="17" dur="500"/>
                                        <p:tgtEl>
                                          <p:spTgt spid="98"/>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90"/>
                                        </p:tgtEl>
                                        <p:attrNameLst>
                                          <p:attrName>style.visibility</p:attrName>
                                        </p:attrNameLst>
                                      </p:cBhvr>
                                      <p:to>
                                        <p:strVal val="visible"/>
                                      </p:to>
                                    </p:set>
                                    <p:animEffect transition="in" filter="fade">
                                      <p:cBhvr>
                                        <p:cTn id="21" dur="500"/>
                                        <p:tgtEl>
                                          <p:spTgt spid="90"/>
                                        </p:tgtEl>
                                      </p:cBhvr>
                                    </p:animEffect>
                                  </p:childTnLst>
                                </p:cTn>
                              </p:par>
                            </p:childTnLst>
                          </p:cTn>
                        </p:par>
                        <p:par>
                          <p:cTn id="22" fill="hold">
                            <p:stCondLst>
                              <p:cond delay="1500"/>
                            </p:stCondLst>
                            <p:childTnLst>
                              <p:par>
                                <p:cTn id="23" presetID="10" presetClass="entr" presetSubtype="0" fill="hold" grpId="0" nodeType="afterEffect">
                                  <p:stCondLst>
                                    <p:cond delay="0"/>
                                  </p:stCondLst>
                                  <p:childTnLst>
                                    <p:set>
                                      <p:cBhvr>
                                        <p:cTn id="24" dur="1" fill="hold">
                                          <p:stCondLst>
                                            <p:cond delay="0"/>
                                          </p:stCondLst>
                                        </p:cTn>
                                        <p:tgtEl>
                                          <p:spTgt spid="86"/>
                                        </p:tgtEl>
                                        <p:attrNameLst>
                                          <p:attrName>style.visibility</p:attrName>
                                        </p:attrNameLst>
                                      </p:cBhvr>
                                      <p:to>
                                        <p:strVal val="visible"/>
                                      </p:to>
                                    </p:set>
                                    <p:animEffect transition="in" filter="fade">
                                      <p:cBhvr>
                                        <p:cTn id="25" dur="500"/>
                                        <p:tgtEl>
                                          <p:spTgt spid="86"/>
                                        </p:tgtEl>
                                      </p:cBhvr>
                                    </p:animEffect>
                                  </p:childTnLst>
                                </p:cTn>
                              </p:par>
                            </p:childTnLst>
                          </p:cTn>
                        </p:par>
                        <p:par>
                          <p:cTn id="26" fill="hold">
                            <p:stCondLst>
                              <p:cond delay="2000"/>
                            </p:stCondLst>
                            <p:childTnLst>
                              <p:par>
                                <p:cTn id="27" presetID="10" presetClass="entr" presetSubtype="0" fill="hold" grpId="0" nodeType="afterEffect">
                                  <p:stCondLst>
                                    <p:cond delay="0"/>
                                  </p:stCondLst>
                                  <p:childTnLst>
                                    <p:set>
                                      <p:cBhvr>
                                        <p:cTn id="28" dur="1" fill="hold">
                                          <p:stCondLst>
                                            <p:cond delay="0"/>
                                          </p:stCondLst>
                                        </p:cTn>
                                        <p:tgtEl>
                                          <p:spTgt spid="102"/>
                                        </p:tgtEl>
                                        <p:attrNameLst>
                                          <p:attrName>style.visibility</p:attrName>
                                        </p:attrNameLst>
                                      </p:cBhvr>
                                      <p:to>
                                        <p:strVal val="visible"/>
                                      </p:to>
                                    </p:set>
                                    <p:animEffect transition="in" filter="fade">
                                      <p:cBhvr>
                                        <p:cTn id="29" dur="50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90" grpId="0" animBg="1"/>
      <p:bldP spid="94" grpId="0" animBg="1"/>
      <p:bldP spid="98" grpId="0" animBg="1"/>
      <p:bldP spid="10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Shape 100">
            <a:extLst>
              <a:ext uri="{FF2B5EF4-FFF2-40B4-BE49-F238E27FC236}">
                <a16:creationId xmlns:a16="http://schemas.microsoft.com/office/drawing/2014/main" id="{389F9A1B-7068-4E9F-821B-BC412A8C0E9B}"/>
              </a:ext>
            </a:extLst>
          </p:cNvPr>
          <p:cNvSpPr/>
          <p:nvPr/>
        </p:nvSpPr>
        <p:spPr>
          <a:xfrm rot="13744871" flipV="1">
            <a:off x="4717588" y="2021146"/>
            <a:ext cx="1167661" cy="1975129"/>
          </a:xfrm>
          <a:custGeom>
            <a:avLst/>
            <a:gdLst>
              <a:gd name="connsiteX0" fmla="*/ 674685 w 674685"/>
              <a:gd name="connsiteY0" fmla="*/ 2502882 h 2502882"/>
              <a:gd name="connsiteX1" fmla="*/ 674685 w 674685"/>
              <a:gd name="connsiteY1" fmla="*/ 906442 h 2502882"/>
              <a:gd name="connsiteX2" fmla="*/ 674685 w 674685"/>
              <a:gd name="connsiteY2" fmla="*/ 906442 h 2502882"/>
              <a:gd name="connsiteX3" fmla="*/ 674684 w 674685"/>
              <a:gd name="connsiteY3" fmla="*/ 906441 h 2502882"/>
              <a:gd name="connsiteX4" fmla="*/ 674685 w 674685"/>
              <a:gd name="connsiteY4" fmla="*/ 851269 h 2502882"/>
              <a:gd name="connsiteX5" fmla="*/ 641749 w 674685"/>
              <a:gd name="connsiteY5" fmla="*/ 771757 h 2502882"/>
              <a:gd name="connsiteX6" fmla="*/ 618803 w 674685"/>
              <a:gd name="connsiteY6" fmla="*/ 756286 h 2502882"/>
              <a:gd name="connsiteX7" fmla="*/ 337343 w 674685"/>
              <a:gd name="connsiteY7" fmla="*/ 0 h 2502882"/>
              <a:gd name="connsiteX8" fmla="*/ 55882 w 674685"/>
              <a:gd name="connsiteY8" fmla="*/ 756287 h 2502882"/>
              <a:gd name="connsiteX9" fmla="*/ 32936 w 674685"/>
              <a:gd name="connsiteY9" fmla="*/ 771758 h 2502882"/>
              <a:gd name="connsiteX10" fmla="*/ 0 w 674685"/>
              <a:gd name="connsiteY10" fmla="*/ 851270 h 2502882"/>
              <a:gd name="connsiteX11" fmla="*/ 0 w 674685"/>
              <a:gd name="connsiteY11" fmla="*/ 2502882 h 2502882"/>
              <a:gd name="connsiteX12" fmla="*/ 224895 w 674685"/>
              <a:gd name="connsiteY12" fmla="*/ 2502882 h 2502882"/>
              <a:gd name="connsiteX13" fmla="*/ 224895 w 674685"/>
              <a:gd name="connsiteY13" fmla="*/ 2502882 h 2502882"/>
              <a:gd name="connsiteX14" fmla="*/ 449790 w 674685"/>
              <a:gd name="connsiteY14" fmla="*/ 2502882 h 2502882"/>
              <a:gd name="connsiteX15" fmla="*/ 449790 w 674685"/>
              <a:gd name="connsiteY15" fmla="*/ 2502882 h 250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74685" h="2502882">
                <a:moveTo>
                  <a:pt x="674685" y="2502882"/>
                </a:moveTo>
                <a:lnTo>
                  <a:pt x="674685" y="906442"/>
                </a:lnTo>
                <a:lnTo>
                  <a:pt x="674685" y="906442"/>
                </a:lnTo>
                <a:lnTo>
                  <a:pt x="674684" y="906441"/>
                </a:lnTo>
                <a:lnTo>
                  <a:pt x="674685" y="851269"/>
                </a:lnTo>
                <a:cubicBezTo>
                  <a:pt x="674685" y="820218"/>
                  <a:pt x="662098" y="792106"/>
                  <a:pt x="641749" y="771757"/>
                </a:cubicBezTo>
                <a:lnTo>
                  <a:pt x="618803" y="756286"/>
                </a:lnTo>
                <a:lnTo>
                  <a:pt x="337343" y="0"/>
                </a:lnTo>
                <a:lnTo>
                  <a:pt x="55882" y="756287"/>
                </a:lnTo>
                <a:lnTo>
                  <a:pt x="32936" y="771758"/>
                </a:lnTo>
                <a:cubicBezTo>
                  <a:pt x="12586" y="792107"/>
                  <a:pt x="0" y="820219"/>
                  <a:pt x="0" y="851270"/>
                </a:cubicBezTo>
                <a:lnTo>
                  <a:pt x="0" y="2502882"/>
                </a:lnTo>
                <a:lnTo>
                  <a:pt x="224895" y="2502882"/>
                </a:lnTo>
                <a:lnTo>
                  <a:pt x="224895" y="2502882"/>
                </a:lnTo>
                <a:lnTo>
                  <a:pt x="449790" y="2502882"/>
                </a:lnTo>
                <a:lnTo>
                  <a:pt x="449790" y="2502882"/>
                </a:lnTo>
                <a:close/>
              </a:path>
            </a:pathLst>
          </a:custGeom>
          <a:gradFill flip="none" rotWithShape="1">
            <a:gsLst>
              <a:gs pos="29000">
                <a:srgbClr val="E1DDD2">
                  <a:alpha val="0"/>
                </a:srgbClr>
              </a:gs>
              <a:gs pos="75000">
                <a:schemeClr val="tx1">
                  <a:alpha val="24000"/>
                </a:schemeClr>
              </a:gs>
            </a:gsLst>
            <a:lin ang="0" scaled="1"/>
            <a:tileRect/>
          </a:gradFill>
          <a:ln>
            <a:noFill/>
          </a:ln>
          <a:effectLst>
            <a:softEdge rad="76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reeform: Shape 99">
            <a:extLst>
              <a:ext uri="{FF2B5EF4-FFF2-40B4-BE49-F238E27FC236}">
                <a16:creationId xmlns:a16="http://schemas.microsoft.com/office/drawing/2014/main" id="{F97DD101-CE25-4FF9-9A63-79B0D81339F5}"/>
              </a:ext>
            </a:extLst>
          </p:cNvPr>
          <p:cNvSpPr/>
          <p:nvPr/>
        </p:nvSpPr>
        <p:spPr>
          <a:xfrm rot="10599901" flipV="1">
            <a:off x="2954930" y="3738011"/>
            <a:ext cx="1167661" cy="1975129"/>
          </a:xfrm>
          <a:custGeom>
            <a:avLst/>
            <a:gdLst>
              <a:gd name="connsiteX0" fmla="*/ 674685 w 674685"/>
              <a:gd name="connsiteY0" fmla="*/ 2502882 h 2502882"/>
              <a:gd name="connsiteX1" fmla="*/ 674685 w 674685"/>
              <a:gd name="connsiteY1" fmla="*/ 906442 h 2502882"/>
              <a:gd name="connsiteX2" fmla="*/ 674685 w 674685"/>
              <a:gd name="connsiteY2" fmla="*/ 906442 h 2502882"/>
              <a:gd name="connsiteX3" fmla="*/ 674684 w 674685"/>
              <a:gd name="connsiteY3" fmla="*/ 906441 h 2502882"/>
              <a:gd name="connsiteX4" fmla="*/ 674685 w 674685"/>
              <a:gd name="connsiteY4" fmla="*/ 851269 h 2502882"/>
              <a:gd name="connsiteX5" fmla="*/ 641749 w 674685"/>
              <a:gd name="connsiteY5" fmla="*/ 771757 h 2502882"/>
              <a:gd name="connsiteX6" fmla="*/ 618803 w 674685"/>
              <a:gd name="connsiteY6" fmla="*/ 756286 h 2502882"/>
              <a:gd name="connsiteX7" fmla="*/ 337343 w 674685"/>
              <a:gd name="connsiteY7" fmla="*/ 0 h 2502882"/>
              <a:gd name="connsiteX8" fmla="*/ 55882 w 674685"/>
              <a:gd name="connsiteY8" fmla="*/ 756287 h 2502882"/>
              <a:gd name="connsiteX9" fmla="*/ 32936 w 674685"/>
              <a:gd name="connsiteY9" fmla="*/ 771758 h 2502882"/>
              <a:gd name="connsiteX10" fmla="*/ 0 w 674685"/>
              <a:gd name="connsiteY10" fmla="*/ 851270 h 2502882"/>
              <a:gd name="connsiteX11" fmla="*/ 0 w 674685"/>
              <a:gd name="connsiteY11" fmla="*/ 2502882 h 2502882"/>
              <a:gd name="connsiteX12" fmla="*/ 224895 w 674685"/>
              <a:gd name="connsiteY12" fmla="*/ 2502882 h 2502882"/>
              <a:gd name="connsiteX13" fmla="*/ 224895 w 674685"/>
              <a:gd name="connsiteY13" fmla="*/ 2502882 h 2502882"/>
              <a:gd name="connsiteX14" fmla="*/ 449790 w 674685"/>
              <a:gd name="connsiteY14" fmla="*/ 2502882 h 2502882"/>
              <a:gd name="connsiteX15" fmla="*/ 449790 w 674685"/>
              <a:gd name="connsiteY15" fmla="*/ 2502882 h 250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74685" h="2502882">
                <a:moveTo>
                  <a:pt x="674685" y="2502882"/>
                </a:moveTo>
                <a:lnTo>
                  <a:pt x="674685" y="906442"/>
                </a:lnTo>
                <a:lnTo>
                  <a:pt x="674685" y="906442"/>
                </a:lnTo>
                <a:lnTo>
                  <a:pt x="674684" y="906441"/>
                </a:lnTo>
                <a:lnTo>
                  <a:pt x="674685" y="851269"/>
                </a:lnTo>
                <a:cubicBezTo>
                  <a:pt x="674685" y="820218"/>
                  <a:pt x="662098" y="792106"/>
                  <a:pt x="641749" y="771757"/>
                </a:cubicBezTo>
                <a:lnTo>
                  <a:pt x="618803" y="756286"/>
                </a:lnTo>
                <a:lnTo>
                  <a:pt x="337343" y="0"/>
                </a:lnTo>
                <a:lnTo>
                  <a:pt x="55882" y="756287"/>
                </a:lnTo>
                <a:lnTo>
                  <a:pt x="32936" y="771758"/>
                </a:lnTo>
                <a:cubicBezTo>
                  <a:pt x="12586" y="792107"/>
                  <a:pt x="0" y="820219"/>
                  <a:pt x="0" y="851270"/>
                </a:cubicBezTo>
                <a:lnTo>
                  <a:pt x="0" y="2502882"/>
                </a:lnTo>
                <a:lnTo>
                  <a:pt x="224895" y="2502882"/>
                </a:lnTo>
                <a:lnTo>
                  <a:pt x="224895" y="2502882"/>
                </a:lnTo>
                <a:lnTo>
                  <a:pt x="449790" y="2502882"/>
                </a:lnTo>
                <a:lnTo>
                  <a:pt x="449790" y="2502882"/>
                </a:lnTo>
                <a:close/>
              </a:path>
            </a:pathLst>
          </a:custGeom>
          <a:gradFill flip="none" rotWithShape="1">
            <a:gsLst>
              <a:gs pos="29000">
                <a:srgbClr val="E1DDD2">
                  <a:alpha val="0"/>
                </a:srgbClr>
              </a:gs>
              <a:gs pos="75000">
                <a:schemeClr val="tx1">
                  <a:alpha val="24000"/>
                </a:schemeClr>
              </a:gs>
            </a:gsLst>
            <a:lin ang="0" scaled="1"/>
            <a:tileRect/>
          </a:gradFill>
          <a:ln>
            <a:noFill/>
          </a:ln>
          <a:effectLst>
            <a:softEdge rad="76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eeform: Shape 96">
            <a:extLst>
              <a:ext uri="{FF2B5EF4-FFF2-40B4-BE49-F238E27FC236}">
                <a16:creationId xmlns:a16="http://schemas.microsoft.com/office/drawing/2014/main" id="{FAE8E36F-6DAF-4739-BE6C-4C5B44419F88}"/>
              </a:ext>
            </a:extLst>
          </p:cNvPr>
          <p:cNvSpPr/>
          <p:nvPr/>
        </p:nvSpPr>
        <p:spPr>
          <a:xfrm rot="21341518" flipV="1">
            <a:off x="8064845" y="4830137"/>
            <a:ext cx="1167661" cy="1975129"/>
          </a:xfrm>
          <a:custGeom>
            <a:avLst/>
            <a:gdLst>
              <a:gd name="connsiteX0" fmla="*/ 674685 w 674685"/>
              <a:gd name="connsiteY0" fmla="*/ 2502882 h 2502882"/>
              <a:gd name="connsiteX1" fmla="*/ 674685 w 674685"/>
              <a:gd name="connsiteY1" fmla="*/ 906442 h 2502882"/>
              <a:gd name="connsiteX2" fmla="*/ 674685 w 674685"/>
              <a:gd name="connsiteY2" fmla="*/ 906442 h 2502882"/>
              <a:gd name="connsiteX3" fmla="*/ 674684 w 674685"/>
              <a:gd name="connsiteY3" fmla="*/ 906441 h 2502882"/>
              <a:gd name="connsiteX4" fmla="*/ 674685 w 674685"/>
              <a:gd name="connsiteY4" fmla="*/ 851269 h 2502882"/>
              <a:gd name="connsiteX5" fmla="*/ 641749 w 674685"/>
              <a:gd name="connsiteY5" fmla="*/ 771757 h 2502882"/>
              <a:gd name="connsiteX6" fmla="*/ 618803 w 674685"/>
              <a:gd name="connsiteY6" fmla="*/ 756286 h 2502882"/>
              <a:gd name="connsiteX7" fmla="*/ 337343 w 674685"/>
              <a:gd name="connsiteY7" fmla="*/ 0 h 2502882"/>
              <a:gd name="connsiteX8" fmla="*/ 55882 w 674685"/>
              <a:gd name="connsiteY8" fmla="*/ 756287 h 2502882"/>
              <a:gd name="connsiteX9" fmla="*/ 32936 w 674685"/>
              <a:gd name="connsiteY9" fmla="*/ 771758 h 2502882"/>
              <a:gd name="connsiteX10" fmla="*/ 0 w 674685"/>
              <a:gd name="connsiteY10" fmla="*/ 851270 h 2502882"/>
              <a:gd name="connsiteX11" fmla="*/ 0 w 674685"/>
              <a:gd name="connsiteY11" fmla="*/ 2502882 h 2502882"/>
              <a:gd name="connsiteX12" fmla="*/ 224895 w 674685"/>
              <a:gd name="connsiteY12" fmla="*/ 2502882 h 2502882"/>
              <a:gd name="connsiteX13" fmla="*/ 224895 w 674685"/>
              <a:gd name="connsiteY13" fmla="*/ 2502882 h 2502882"/>
              <a:gd name="connsiteX14" fmla="*/ 449790 w 674685"/>
              <a:gd name="connsiteY14" fmla="*/ 2502882 h 2502882"/>
              <a:gd name="connsiteX15" fmla="*/ 449790 w 674685"/>
              <a:gd name="connsiteY15" fmla="*/ 2502882 h 250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74685" h="2502882">
                <a:moveTo>
                  <a:pt x="674685" y="2502882"/>
                </a:moveTo>
                <a:lnTo>
                  <a:pt x="674685" y="906442"/>
                </a:lnTo>
                <a:lnTo>
                  <a:pt x="674685" y="906442"/>
                </a:lnTo>
                <a:lnTo>
                  <a:pt x="674684" y="906441"/>
                </a:lnTo>
                <a:lnTo>
                  <a:pt x="674685" y="851269"/>
                </a:lnTo>
                <a:cubicBezTo>
                  <a:pt x="674685" y="820218"/>
                  <a:pt x="662098" y="792106"/>
                  <a:pt x="641749" y="771757"/>
                </a:cubicBezTo>
                <a:lnTo>
                  <a:pt x="618803" y="756286"/>
                </a:lnTo>
                <a:lnTo>
                  <a:pt x="337343" y="0"/>
                </a:lnTo>
                <a:lnTo>
                  <a:pt x="55882" y="756287"/>
                </a:lnTo>
                <a:lnTo>
                  <a:pt x="32936" y="771758"/>
                </a:lnTo>
                <a:cubicBezTo>
                  <a:pt x="12586" y="792107"/>
                  <a:pt x="0" y="820219"/>
                  <a:pt x="0" y="851270"/>
                </a:cubicBezTo>
                <a:lnTo>
                  <a:pt x="0" y="2502882"/>
                </a:lnTo>
                <a:lnTo>
                  <a:pt x="224895" y="2502882"/>
                </a:lnTo>
                <a:lnTo>
                  <a:pt x="224895" y="2502882"/>
                </a:lnTo>
                <a:lnTo>
                  <a:pt x="449790" y="2502882"/>
                </a:lnTo>
                <a:lnTo>
                  <a:pt x="449790" y="2502882"/>
                </a:lnTo>
                <a:close/>
              </a:path>
            </a:pathLst>
          </a:custGeom>
          <a:gradFill flip="none" rotWithShape="1">
            <a:gsLst>
              <a:gs pos="29000">
                <a:srgbClr val="E1DDD2">
                  <a:alpha val="0"/>
                </a:srgbClr>
              </a:gs>
              <a:gs pos="75000">
                <a:schemeClr val="tx1">
                  <a:alpha val="24000"/>
                </a:schemeClr>
              </a:gs>
            </a:gsLst>
            <a:lin ang="0" scaled="1"/>
            <a:tileRect/>
          </a:gradFill>
          <a:ln>
            <a:noFill/>
          </a:ln>
          <a:effectLst>
            <a:softEdge rad="76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Shape 95">
            <a:extLst>
              <a:ext uri="{FF2B5EF4-FFF2-40B4-BE49-F238E27FC236}">
                <a16:creationId xmlns:a16="http://schemas.microsoft.com/office/drawing/2014/main" id="{559CDF86-CC41-4DF8-ACED-66C716D16FE4}"/>
              </a:ext>
            </a:extLst>
          </p:cNvPr>
          <p:cNvSpPr/>
          <p:nvPr/>
        </p:nvSpPr>
        <p:spPr>
          <a:xfrm rot="17477450" flipV="1">
            <a:off x="7312677" y="2488164"/>
            <a:ext cx="1167661" cy="1975129"/>
          </a:xfrm>
          <a:custGeom>
            <a:avLst/>
            <a:gdLst>
              <a:gd name="connsiteX0" fmla="*/ 674685 w 674685"/>
              <a:gd name="connsiteY0" fmla="*/ 2502882 h 2502882"/>
              <a:gd name="connsiteX1" fmla="*/ 674685 w 674685"/>
              <a:gd name="connsiteY1" fmla="*/ 906442 h 2502882"/>
              <a:gd name="connsiteX2" fmla="*/ 674685 w 674685"/>
              <a:gd name="connsiteY2" fmla="*/ 906442 h 2502882"/>
              <a:gd name="connsiteX3" fmla="*/ 674684 w 674685"/>
              <a:gd name="connsiteY3" fmla="*/ 906441 h 2502882"/>
              <a:gd name="connsiteX4" fmla="*/ 674685 w 674685"/>
              <a:gd name="connsiteY4" fmla="*/ 851269 h 2502882"/>
              <a:gd name="connsiteX5" fmla="*/ 641749 w 674685"/>
              <a:gd name="connsiteY5" fmla="*/ 771757 h 2502882"/>
              <a:gd name="connsiteX6" fmla="*/ 618803 w 674685"/>
              <a:gd name="connsiteY6" fmla="*/ 756286 h 2502882"/>
              <a:gd name="connsiteX7" fmla="*/ 337343 w 674685"/>
              <a:gd name="connsiteY7" fmla="*/ 0 h 2502882"/>
              <a:gd name="connsiteX8" fmla="*/ 55882 w 674685"/>
              <a:gd name="connsiteY8" fmla="*/ 756287 h 2502882"/>
              <a:gd name="connsiteX9" fmla="*/ 32936 w 674685"/>
              <a:gd name="connsiteY9" fmla="*/ 771758 h 2502882"/>
              <a:gd name="connsiteX10" fmla="*/ 0 w 674685"/>
              <a:gd name="connsiteY10" fmla="*/ 851270 h 2502882"/>
              <a:gd name="connsiteX11" fmla="*/ 0 w 674685"/>
              <a:gd name="connsiteY11" fmla="*/ 2502882 h 2502882"/>
              <a:gd name="connsiteX12" fmla="*/ 224895 w 674685"/>
              <a:gd name="connsiteY12" fmla="*/ 2502882 h 2502882"/>
              <a:gd name="connsiteX13" fmla="*/ 224895 w 674685"/>
              <a:gd name="connsiteY13" fmla="*/ 2502882 h 2502882"/>
              <a:gd name="connsiteX14" fmla="*/ 449790 w 674685"/>
              <a:gd name="connsiteY14" fmla="*/ 2502882 h 2502882"/>
              <a:gd name="connsiteX15" fmla="*/ 449790 w 674685"/>
              <a:gd name="connsiteY15" fmla="*/ 2502882 h 250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74685" h="2502882">
                <a:moveTo>
                  <a:pt x="674685" y="2502882"/>
                </a:moveTo>
                <a:lnTo>
                  <a:pt x="674685" y="906442"/>
                </a:lnTo>
                <a:lnTo>
                  <a:pt x="674685" y="906442"/>
                </a:lnTo>
                <a:lnTo>
                  <a:pt x="674684" y="906441"/>
                </a:lnTo>
                <a:lnTo>
                  <a:pt x="674685" y="851269"/>
                </a:lnTo>
                <a:cubicBezTo>
                  <a:pt x="674685" y="820218"/>
                  <a:pt x="662098" y="792106"/>
                  <a:pt x="641749" y="771757"/>
                </a:cubicBezTo>
                <a:lnTo>
                  <a:pt x="618803" y="756286"/>
                </a:lnTo>
                <a:lnTo>
                  <a:pt x="337343" y="0"/>
                </a:lnTo>
                <a:lnTo>
                  <a:pt x="55882" y="756287"/>
                </a:lnTo>
                <a:lnTo>
                  <a:pt x="32936" y="771758"/>
                </a:lnTo>
                <a:cubicBezTo>
                  <a:pt x="12586" y="792107"/>
                  <a:pt x="0" y="820219"/>
                  <a:pt x="0" y="851270"/>
                </a:cubicBezTo>
                <a:lnTo>
                  <a:pt x="0" y="2502882"/>
                </a:lnTo>
                <a:lnTo>
                  <a:pt x="224895" y="2502882"/>
                </a:lnTo>
                <a:lnTo>
                  <a:pt x="224895" y="2502882"/>
                </a:lnTo>
                <a:lnTo>
                  <a:pt x="449790" y="2502882"/>
                </a:lnTo>
                <a:lnTo>
                  <a:pt x="449790" y="2502882"/>
                </a:lnTo>
                <a:close/>
              </a:path>
            </a:pathLst>
          </a:custGeom>
          <a:gradFill flip="none" rotWithShape="1">
            <a:gsLst>
              <a:gs pos="29000">
                <a:srgbClr val="E1DDD2">
                  <a:alpha val="0"/>
                </a:srgbClr>
              </a:gs>
              <a:gs pos="75000">
                <a:schemeClr val="tx1">
                  <a:alpha val="24000"/>
                </a:schemeClr>
              </a:gs>
            </a:gsLst>
            <a:lin ang="0" scaled="1"/>
            <a:tileRect/>
          </a:gradFill>
          <a:ln>
            <a:noFill/>
          </a:ln>
          <a:effectLst>
            <a:softEdge rad="76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1">
            <a:extLst>
              <a:ext uri="{FF2B5EF4-FFF2-40B4-BE49-F238E27FC236}">
                <a16:creationId xmlns:a16="http://schemas.microsoft.com/office/drawing/2014/main" id="{A611EB06-47E5-4807-B0E5-E0F443E7CD6F}"/>
              </a:ext>
            </a:extLst>
          </p:cNvPr>
          <p:cNvGrpSpPr/>
          <p:nvPr/>
        </p:nvGrpSpPr>
        <p:grpSpPr>
          <a:xfrm rot="18000000">
            <a:off x="7408789" y="2103801"/>
            <a:ext cx="674685" cy="2502882"/>
            <a:chOff x="5907315" y="0"/>
            <a:chExt cx="2394858" cy="5580742"/>
          </a:xfrm>
        </p:grpSpPr>
        <p:sp>
          <p:nvSpPr>
            <p:cNvPr id="7" name="Isosceles Triangle 7">
              <a:extLst>
                <a:ext uri="{FF2B5EF4-FFF2-40B4-BE49-F238E27FC236}">
                  <a16:creationId xmlns:a16="http://schemas.microsoft.com/office/drawing/2014/main" id="{DEB4F38A-92E8-4E46-9AAE-4100F78ADF2C}"/>
                </a:ext>
              </a:extLst>
            </p:cNvPr>
            <p:cNvSpPr/>
            <p:nvPr/>
          </p:nvSpPr>
          <p:spPr>
            <a:xfrm flipV="1">
              <a:off x="5907315" y="3559625"/>
              <a:ext cx="2394858" cy="2021117"/>
            </a:xfrm>
            <a:prstGeom prst="triangle">
              <a:avLst/>
            </a:prstGeom>
            <a:gradFill flip="none" rotWithShape="1">
              <a:gsLst>
                <a:gs pos="29000">
                  <a:srgbClr val="E7C9B1"/>
                </a:gs>
                <a:gs pos="75000">
                  <a:srgbClr val="A3795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Top Corners Rounded 4">
              <a:extLst>
                <a:ext uri="{FF2B5EF4-FFF2-40B4-BE49-F238E27FC236}">
                  <a16:creationId xmlns:a16="http://schemas.microsoft.com/office/drawing/2014/main" id="{E57D6AFB-F189-40F4-A621-6B2066B703B3}"/>
                </a:ext>
              </a:extLst>
            </p:cNvPr>
            <p:cNvSpPr/>
            <p:nvPr/>
          </p:nvSpPr>
          <p:spPr>
            <a:xfrm>
              <a:off x="5907315" y="0"/>
              <a:ext cx="798286" cy="3933371"/>
            </a:xfrm>
            <a:prstGeom prst="round2SameRect">
              <a:avLst>
                <a:gd name="adj1" fmla="val 0"/>
                <a:gd name="adj2" fmla="val 50000"/>
              </a:avLst>
            </a:prstGeom>
            <a:gradFill flip="none" rotWithShape="1">
              <a:gsLst>
                <a:gs pos="64000">
                  <a:srgbClr val="F8616A"/>
                </a:gs>
                <a:gs pos="100000">
                  <a:srgbClr val="BC2F42"/>
                </a:gs>
              </a:gsLst>
              <a:lin ang="10800000" scaled="1"/>
              <a:tileRect/>
            </a:gradFill>
            <a:ln>
              <a:solidFill>
                <a:srgbClr val="A3795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 name="Rectangle: Top Corners Rounded 5">
              <a:extLst>
                <a:ext uri="{FF2B5EF4-FFF2-40B4-BE49-F238E27FC236}">
                  <a16:creationId xmlns:a16="http://schemas.microsoft.com/office/drawing/2014/main" id="{B258DB02-B370-4725-8CEE-76960D0329A3}"/>
                </a:ext>
              </a:extLst>
            </p:cNvPr>
            <p:cNvSpPr/>
            <p:nvPr/>
          </p:nvSpPr>
          <p:spPr>
            <a:xfrm>
              <a:off x="6705601" y="0"/>
              <a:ext cx="798286" cy="3933371"/>
            </a:xfrm>
            <a:prstGeom prst="round2SameRect">
              <a:avLst>
                <a:gd name="adj1" fmla="val 0"/>
                <a:gd name="adj2" fmla="val 50000"/>
              </a:avLst>
            </a:prstGeom>
            <a:gradFill>
              <a:gsLst>
                <a:gs pos="0">
                  <a:srgbClr val="F7535F"/>
                </a:gs>
                <a:gs pos="87000">
                  <a:srgbClr val="F8616A"/>
                </a:gs>
              </a:gsLst>
              <a:lin ang="10800000" scaled="1"/>
            </a:gradFill>
            <a:ln>
              <a:solidFill>
                <a:srgbClr val="BC2F4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Rectangle: Top Corners Rounded 6">
              <a:extLst>
                <a:ext uri="{FF2B5EF4-FFF2-40B4-BE49-F238E27FC236}">
                  <a16:creationId xmlns:a16="http://schemas.microsoft.com/office/drawing/2014/main" id="{04BAF304-5234-4E1E-B099-1A974C5871FB}"/>
                </a:ext>
              </a:extLst>
            </p:cNvPr>
            <p:cNvSpPr/>
            <p:nvPr/>
          </p:nvSpPr>
          <p:spPr>
            <a:xfrm>
              <a:off x="7503887" y="0"/>
              <a:ext cx="798286" cy="3933371"/>
            </a:xfrm>
            <a:prstGeom prst="round2SameRect">
              <a:avLst>
                <a:gd name="adj1" fmla="val 0"/>
                <a:gd name="adj2" fmla="val 50000"/>
              </a:avLst>
            </a:prstGeom>
            <a:gradFill flip="none" rotWithShape="1">
              <a:gsLst>
                <a:gs pos="64000">
                  <a:srgbClr val="F8616A"/>
                </a:gs>
                <a:gs pos="100000">
                  <a:srgbClr val="BC2F42"/>
                </a:gs>
              </a:gsLst>
              <a:lin ang="0" scaled="1"/>
              <a:tileRect/>
            </a:gradFill>
            <a:ln>
              <a:solidFill>
                <a:srgbClr val="A3795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Freeform: Shape 11">
              <a:extLst>
                <a:ext uri="{FF2B5EF4-FFF2-40B4-BE49-F238E27FC236}">
                  <a16:creationId xmlns:a16="http://schemas.microsoft.com/office/drawing/2014/main" id="{DD7D8690-E896-4C1D-800F-44EBBE78EB0C}"/>
                </a:ext>
              </a:extLst>
            </p:cNvPr>
            <p:cNvSpPr/>
            <p:nvPr/>
          </p:nvSpPr>
          <p:spPr>
            <a:xfrm flipV="1">
              <a:off x="6741430" y="4952997"/>
              <a:ext cx="726628" cy="613231"/>
            </a:xfrm>
            <a:custGeom>
              <a:avLst/>
              <a:gdLst>
                <a:gd name="connsiteX0" fmla="*/ 0 w 726628"/>
                <a:gd name="connsiteY0" fmla="*/ 613231 h 613231"/>
                <a:gd name="connsiteX1" fmla="*/ 726628 w 726628"/>
                <a:gd name="connsiteY1" fmla="*/ 613231 h 613231"/>
                <a:gd name="connsiteX2" fmla="*/ 363314 w 726628"/>
                <a:gd name="connsiteY2" fmla="*/ 0 h 613231"/>
              </a:gdLst>
              <a:ahLst/>
              <a:cxnLst>
                <a:cxn ang="0">
                  <a:pos x="connsiteX0" y="connsiteY0"/>
                </a:cxn>
                <a:cxn ang="0">
                  <a:pos x="connsiteX1" y="connsiteY1"/>
                </a:cxn>
                <a:cxn ang="0">
                  <a:pos x="connsiteX2" y="connsiteY2"/>
                </a:cxn>
              </a:cxnLst>
              <a:rect l="l" t="t" r="r" b="b"/>
              <a:pathLst>
                <a:path w="726628" h="613231">
                  <a:moveTo>
                    <a:pt x="0" y="613231"/>
                  </a:moveTo>
                  <a:lnTo>
                    <a:pt x="726628" y="613231"/>
                  </a:lnTo>
                  <a:lnTo>
                    <a:pt x="363314" y="0"/>
                  </a:lnTo>
                  <a:close/>
                </a:path>
              </a:pathLst>
            </a:custGeom>
            <a:gradFill flip="none" rotWithShape="1">
              <a:gsLst>
                <a:gs pos="29000">
                  <a:schemeClr val="tx1"/>
                </a:gs>
                <a:gs pos="75000">
                  <a:schemeClr val="tx1">
                    <a:lumMod val="75000"/>
                    <a:lumOff val="2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8">
            <a:extLst>
              <a:ext uri="{FF2B5EF4-FFF2-40B4-BE49-F238E27FC236}">
                <a16:creationId xmlns:a16="http://schemas.microsoft.com/office/drawing/2014/main" id="{4632E30E-634F-4344-BBEB-BE9DF3C6DB97}"/>
              </a:ext>
            </a:extLst>
          </p:cNvPr>
          <p:cNvGrpSpPr/>
          <p:nvPr/>
        </p:nvGrpSpPr>
        <p:grpSpPr>
          <a:xfrm>
            <a:off x="8359058" y="4263754"/>
            <a:ext cx="674685" cy="2502882"/>
            <a:chOff x="5907315" y="0"/>
            <a:chExt cx="2394858" cy="5580742"/>
          </a:xfrm>
        </p:grpSpPr>
        <p:sp>
          <p:nvSpPr>
            <p:cNvPr id="13" name="Isosceles Triangle 9">
              <a:extLst>
                <a:ext uri="{FF2B5EF4-FFF2-40B4-BE49-F238E27FC236}">
                  <a16:creationId xmlns:a16="http://schemas.microsoft.com/office/drawing/2014/main" id="{CC914106-8887-4708-8A16-34A033401F18}"/>
                </a:ext>
              </a:extLst>
            </p:cNvPr>
            <p:cNvSpPr/>
            <p:nvPr/>
          </p:nvSpPr>
          <p:spPr>
            <a:xfrm flipV="1">
              <a:off x="5907315" y="3559625"/>
              <a:ext cx="2394858" cy="2021117"/>
            </a:xfrm>
            <a:prstGeom prst="triangle">
              <a:avLst/>
            </a:prstGeom>
            <a:gradFill flip="none" rotWithShape="1">
              <a:gsLst>
                <a:gs pos="29000">
                  <a:srgbClr val="E7C9B1"/>
                </a:gs>
                <a:gs pos="75000">
                  <a:srgbClr val="A3795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Top Corners Rounded 10">
              <a:extLst>
                <a:ext uri="{FF2B5EF4-FFF2-40B4-BE49-F238E27FC236}">
                  <a16:creationId xmlns:a16="http://schemas.microsoft.com/office/drawing/2014/main" id="{5C5CB1CB-12AA-4EBD-BEFE-854F0963C3A5}"/>
                </a:ext>
              </a:extLst>
            </p:cNvPr>
            <p:cNvSpPr/>
            <p:nvPr/>
          </p:nvSpPr>
          <p:spPr>
            <a:xfrm>
              <a:off x="5907315" y="0"/>
              <a:ext cx="798286" cy="3933371"/>
            </a:xfrm>
            <a:prstGeom prst="round2SameRect">
              <a:avLst>
                <a:gd name="adj1" fmla="val 0"/>
                <a:gd name="adj2" fmla="val 50000"/>
              </a:avLst>
            </a:prstGeom>
            <a:gradFill flip="none" rotWithShape="1">
              <a:gsLst>
                <a:gs pos="64000">
                  <a:srgbClr val="F8721B"/>
                </a:gs>
                <a:gs pos="100000">
                  <a:srgbClr val="B23C00"/>
                </a:gs>
              </a:gsLst>
              <a:lin ang="10800000" scaled="1"/>
              <a:tileRect/>
            </a:gradFill>
            <a:ln>
              <a:solidFill>
                <a:srgbClr val="F8721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Rectangle: Top Corners Rounded 12">
              <a:extLst>
                <a:ext uri="{FF2B5EF4-FFF2-40B4-BE49-F238E27FC236}">
                  <a16:creationId xmlns:a16="http://schemas.microsoft.com/office/drawing/2014/main" id="{FFBE5ADB-A8D7-4B01-9AD1-EBFF3D79574E}"/>
                </a:ext>
              </a:extLst>
            </p:cNvPr>
            <p:cNvSpPr/>
            <p:nvPr/>
          </p:nvSpPr>
          <p:spPr>
            <a:xfrm>
              <a:off x="6705601" y="0"/>
              <a:ext cx="798286" cy="3933371"/>
            </a:xfrm>
            <a:prstGeom prst="round2SameRect">
              <a:avLst>
                <a:gd name="adj1" fmla="val 0"/>
                <a:gd name="adj2" fmla="val 50000"/>
              </a:avLst>
            </a:prstGeom>
            <a:solidFill>
              <a:srgbClr val="F8721B"/>
            </a:solidFill>
            <a:ln>
              <a:solidFill>
                <a:srgbClr val="B23C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Rectangle: Top Corners Rounded 13">
              <a:extLst>
                <a:ext uri="{FF2B5EF4-FFF2-40B4-BE49-F238E27FC236}">
                  <a16:creationId xmlns:a16="http://schemas.microsoft.com/office/drawing/2014/main" id="{B76BDDCA-EFB9-4965-ADA9-08A9515232D1}"/>
                </a:ext>
              </a:extLst>
            </p:cNvPr>
            <p:cNvSpPr/>
            <p:nvPr/>
          </p:nvSpPr>
          <p:spPr>
            <a:xfrm>
              <a:off x="7503887" y="0"/>
              <a:ext cx="798286" cy="3933371"/>
            </a:xfrm>
            <a:prstGeom prst="round2SameRect">
              <a:avLst>
                <a:gd name="adj1" fmla="val 0"/>
                <a:gd name="adj2" fmla="val 50000"/>
              </a:avLst>
            </a:prstGeom>
            <a:gradFill flip="none" rotWithShape="1">
              <a:gsLst>
                <a:gs pos="64000">
                  <a:srgbClr val="F8721B"/>
                </a:gs>
                <a:gs pos="100000">
                  <a:srgbClr val="B23C00"/>
                </a:gs>
              </a:gsLst>
              <a:lin ang="0" scaled="1"/>
              <a:tileRect/>
            </a:gradFill>
            <a:ln>
              <a:solidFill>
                <a:srgbClr val="B23C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 name="Freeform: Shape 14">
              <a:extLst>
                <a:ext uri="{FF2B5EF4-FFF2-40B4-BE49-F238E27FC236}">
                  <a16:creationId xmlns:a16="http://schemas.microsoft.com/office/drawing/2014/main" id="{06BFEBFB-93C0-4289-ABC0-532D72E02FD2}"/>
                </a:ext>
              </a:extLst>
            </p:cNvPr>
            <p:cNvSpPr/>
            <p:nvPr/>
          </p:nvSpPr>
          <p:spPr>
            <a:xfrm flipV="1">
              <a:off x="6741430" y="4952997"/>
              <a:ext cx="726628" cy="613231"/>
            </a:xfrm>
            <a:custGeom>
              <a:avLst/>
              <a:gdLst>
                <a:gd name="connsiteX0" fmla="*/ 0 w 726628"/>
                <a:gd name="connsiteY0" fmla="*/ 613231 h 613231"/>
                <a:gd name="connsiteX1" fmla="*/ 726628 w 726628"/>
                <a:gd name="connsiteY1" fmla="*/ 613231 h 613231"/>
                <a:gd name="connsiteX2" fmla="*/ 363314 w 726628"/>
                <a:gd name="connsiteY2" fmla="*/ 0 h 613231"/>
              </a:gdLst>
              <a:ahLst/>
              <a:cxnLst>
                <a:cxn ang="0">
                  <a:pos x="connsiteX0" y="connsiteY0"/>
                </a:cxn>
                <a:cxn ang="0">
                  <a:pos x="connsiteX1" y="connsiteY1"/>
                </a:cxn>
                <a:cxn ang="0">
                  <a:pos x="connsiteX2" y="connsiteY2"/>
                </a:cxn>
              </a:cxnLst>
              <a:rect l="l" t="t" r="r" b="b"/>
              <a:pathLst>
                <a:path w="726628" h="613231">
                  <a:moveTo>
                    <a:pt x="0" y="613231"/>
                  </a:moveTo>
                  <a:lnTo>
                    <a:pt x="726628" y="613231"/>
                  </a:lnTo>
                  <a:lnTo>
                    <a:pt x="363314" y="0"/>
                  </a:lnTo>
                  <a:close/>
                </a:path>
              </a:pathLst>
            </a:custGeom>
            <a:gradFill flip="none" rotWithShape="1">
              <a:gsLst>
                <a:gs pos="29000">
                  <a:schemeClr val="tx1"/>
                </a:gs>
                <a:gs pos="75000">
                  <a:schemeClr val="tx1">
                    <a:lumMod val="75000"/>
                    <a:lumOff val="2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27">
            <a:extLst>
              <a:ext uri="{FF2B5EF4-FFF2-40B4-BE49-F238E27FC236}">
                <a16:creationId xmlns:a16="http://schemas.microsoft.com/office/drawing/2014/main" id="{36202E6F-326B-4EB7-839E-188A19951781}"/>
              </a:ext>
            </a:extLst>
          </p:cNvPr>
          <p:cNvGrpSpPr/>
          <p:nvPr/>
        </p:nvGrpSpPr>
        <p:grpSpPr>
          <a:xfrm rot="10800000">
            <a:off x="3124099" y="3643450"/>
            <a:ext cx="674685" cy="2502882"/>
            <a:chOff x="5907315" y="0"/>
            <a:chExt cx="2394858" cy="5580742"/>
          </a:xfrm>
        </p:grpSpPr>
        <p:sp>
          <p:nvSpPr>
            <p:cNvPr id="19" name="Isosceles Triangle 28">
              <a:extLst>
                <a:ext uri="{FF2B5EF4-FFF2-40B4-BE49-F238E27FC236}">
                  <a16:creationId xmlns:a16="http://schemas.microsoft.com/office/drawing/2014/main" id="{24E5DB7A-1717-42A4-98C4-A0A71883D03B}"/>
                </a:ext>
              </a:extLst>
            </p:cNvPr>
            <p:cNvSpPr/>
            <p:nvPr/>
          </p:nvSpPr>
          <p:spPr>
            <a:xfrm flipV="1">
              <a:off x="5907315" y="3559625"/>
              <a:ext cx="2394858" cy="2021117"/>
            </a:xfrm>
            <a:prstGeom prst="triangle">
              <a:avLst/>
            </a:prstGeom>
            <a:gradFill flip="none" rotWithShape="1">
              <a:gsLst>
                <a:gs pos="29000">
                  <a:srgbClr val="E7C9B1"/>
                </a:gs>
                <a:gs pos="75000">
                  <a:srgbClr val="A3795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Top Corners Rounded 29">
              <a:extLst>
                <a:ext uri="{FF2B5EF4-FFF2-40B4-BE49-F238E27FC236}">
                  <a16:creationId xmlns:a16="http://schemas.microsoft.com/office/drawing/2014/main" id="{8D408869-9A02-4700-985D-044FB83857E1}"/>
                </a:ext>
              </a:extLst>
            </p:cNvPr>
            <p:cNvSpPr/>
            <p:nvPr/>
          </p:nvSpPr>
          <p:spPr>
            <a:xfrm>
              <a:off x="5907315" y="0"/>
              <a:ext cx="798286" cy="3933371"/>
            </a:xfrm>
            <a:prstGeom prst="round2SameRect">
              <a:avLst>
                <a:gd name="adj1" fmla="val 0"/>
                <a:gd name="adj2" fmla="val 50000"/>
              </a:avLst>
            </a:prstGeom>
            <a:gradFill flip="none" rotWithShape="1">
              <a:gsLst>
                <a:gs pos="64000">
                  <a:srgbClr val="B58958"/>
                </a:gs>
                <a:gs pos="100000">
                  <a:srgbClr val="774B2E"/>
                </a:gs>
              </a:gsLst>
              <a:lin ang="10800000" scaled="1"/>
              <a:tileRect/>
            </a:gradFill>
            <a:ln>
              <a:solidFill>
                <a:srgbClr val="774B2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1" name="Rectangle: Top Corners Rounded 30">
              <a:extLst>
                <a:ext uri="{FF2B5EF4-FFF2-40B4-BE49-F238E27FC236}">
                  <a16:creationId xmlns:a16="http://schemas.microsoft.com/office/drawing/2014/main" id="{EFE00BED-00CF-4B54-994A-956EB82DD500}"/>
                </a:ext>
              </a:extLst>
            </p:cNvPr>
            <p:cNvSpPr/>
            <p:nvPr/>
          </p:nvSpPr>
          <p:spPr>
            <a:xfrm>
              <a:off x="6705601" y="0"/>
              <a:ext cx="798286" cy="3933371"/>
            </a:xfrm>
            <a:prstGeom prst="round2SameRect">
              <a:avLst>
                <a:gd name="adj1" fmla="val 0"/>
                <a:gd name="adj2" fmla="val 50000"/>
              </a:avLst>
            </a:prstGeom>
            <a:gradFill flip="none" rotWithShape="1">
              <a:gsLst>
                <a:gs pos="0">
                  <a:srgbClr val="774B2E"/>
                </a:gs>
                <a:gs pos="87000">
                  <a:srgbClr val="B58958"/>
                </a:gs>
              </a:gsLst>
              <a:lin ang="16200000" scaled="1"/>
              <a:tileRect/>
            </a:gradFill>
            <a:ln>
              <a:solidFill>
                <a:srgbClr val="774B2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2" name="Rectangle: Top Corners Rounded 31">
              <a:extLst>
                <a:ext uri="{FF2B5EF4-FFF2-40B4-BE49-F238E27FC236}">
                  <a16:creationId xmlns:a16="http://schemas.microsoft.com/office/drawing/2014/main" id="{6DA13D62-12D3-480A-B587-38FC0C4A0405}"/>
                </a:ext>
              </a:extLst>
            </p:cNvPr>
            <p:cNvSpPr/>
            <p:nvPr/>
          </p:nvSpPr>
          <p:spPr>
            <a:xfrm>
              <a:off x="7503887" y="0"/>
              <a:ext cx="798286" cy="3933371"/>
            </a:xfrm>
            <a:prstGeom prst="round2SameRect">
              <a:avLst>
                <a:gd name="adj1" fmla="val 0"/>
                <a:gd name="adj2" fmla="val 50000"/>
              </a:avLst>
            </a:prstGeom>
            <a:gradFill flip="none" rotWithShape="1">
              <a:gsLst>
                <a:gs pos="64000">
                  <a:srgbClr val="B58958"/>
                </a:gs>
                <a:gs pos="100000">
                  <a:srgbClr val="774B2E"/>
                </a:gs>
              </a:gsLst>
              <a:lin ang="10800000" scaled="1"/>
              <a:tileRect/>
            </a:gradFill>
            <a:ln>
              <a:solidFill>
                <a:srgbClr val="774B2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3" name="Freeform: Shape 32">
              <a:extLst>
                <a:ext uri="{FF2B5EF4-FFF2-40B4-BE49-F238E27FC236}">
                  <a16:creationId xmlns:a16="http://schemas.microsoft.com/office/drawing/2014/main" id="{5E384AC3-F3AD-48C9-A045-BE5303F56D52}"/>
                </a:ext>
              </a:extLst>
            </p:cNvPr>
            <p:cNvSpPr/>
            <p:nvPr/>
          </p:nvSpPr>
          <p:spPr>
            <a:xfrm flipV="1">
              <a:off x="6741430" y="4952997"/>
              <a:ext cx="726628" cy="613231"/>
            </a:xfrm>
            <a:custGeom>
              <a:avLst/>
              <a:gdLst>
                <a:gd name="connsiteX0" fmla="*/ 0 w 726628"/>
                <a:gd name="connsiteY0" fmla="*/ 613231 h 613231"/>
                <a:gd name="connsiteX1" fmla="*/ 726628 w 726628"/>
                <a:gd name="connsiteY1" fmla="*/ 613231 h 613231"/>
                <a:gd name="connsiteX2" fmla="*/ 363314 w 726628"/>
                <a:gd name="connsiteY2" fmla="*/ 0 h 613231"/>
              </a:gdLst>
              <a:ahLst/>
              <a:cxnLst>
                <a:cxn ang="0">
                  <a:pos x="connsiteX0" y="connsiteY0"/>
                </a:cxn>
                <a:cxn ang="0">
                  <a:pos x="connsiteX1" y="connsiteY1"/>
                </a:cxn>
                <a:cxn ang="0">
                  <a:pos x="connsiteX2" y="connsiteY2"/>
                </a:cxn>
              </a:cxnLst>
              <a:rect l="l" t="t" r="r" b="b"/>
              <a:pathLst>
                <a:path w="726628" h="613231">
                  <a:moveTo>
                    <a:pt x="0" y="613231"/>
                  </a:moveTo>
                  <a:lnTo>
                    <a:pt x="726628" y="613231"/>
                  </a:lnTo>
                  <a:lnTo>
                    <a:pt x="363314" y="0"/>
                  </a:lnTo>
                  <a:close/>
                </a:path>
              </a:pathLst>
            </a:custGeom>
            <a:gradFill flip="none" rotWithShape="1">
              <a:gsLst>
                <a:gs pos="29000">
                  <a:schemeClr val="tx1"/>
                </a:gs>
                <a:gs pos="75000">
                  <a:schemeClr val="tx1">
                    <a:lumMod val="75000"/>
                    <a:lumOff val="2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33">
            <a:extLst>
              <a:ext uri="{FF2B5EF4-FFF2-40B4-BE49-F238E27FC236}">
                <a16:creationId xmlns:a16="http://schemas.microsoft.com/office/drawing/2014/main" id="{38F3E986-31CC-473E-937E-3FC056870E42}"/>
              </a:ext>
            </a:extLst>
          </p:cNvPr>
          <p:cNvGrpSpPr/>
          <p:nvPr/>
        </p:nvGrpSpPr>
        <p:grpSpPr>
          <a:xfrm rot="14400000">
            <a:off x="4826340" y="1800854"/>
            <a:ext cx="674685" cy="2502882"/>
            <a:chOff x="5907315" y="0"/>
            <a:chExt cx="2394858" cy="5580742"/>
          </a:xfrm>
        </p:grpSpPr>
        <p:sp>
          <p:nvSpPr>
            <p:cNvPr id="25" name="Isosceles Triangle 34">
              <a:extLst>
                <a:ext uri="{FF2B5EF4-FFF2-40B4-BE49-F238E27FC236}">
                  <a16:creationId xmlns:a16="http://schemas.microsoft.com/office/drawing/2014/main" id="{0051FA11-DB29-4AF8-81C2-9B7EE782A024}"/>
                </a:ext>
              </a:extLst>
            </p:cNvPr>
            <p:cNvSpPr/>
            <p:nvPr/>
          </p:nvSpPr>
          <p:spPr>
            <a:xfrm flipV="1">
              <a:off x="5907315" y="3559625"/>
              <a:ext cx="2394858" cy="2021117"/>
            </a:xfrm>
            <a:prstGeom prst="triangle">
              <a:avLst/>
            </a:prstGeom>
            <a:gradFill flip="none" rotWithShape="1">
              <a:gsLst>
                <a:gs pos="29000">
                  <a:srgbClr val="E7C9B1"/>
                </a:gs>
                <a:gs pos="75000">
                  <a:srgbClr val="A3795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Top Corners Rounded 35">
              <a:extLst>
                <a:ext uri="{FF2B5EF4-FFF2-40B4-BE49-F238E27FC236}">
                  <a16:creationId xmlns:a16="http://schemas.microsoft.com/office/drawing/2014/main" id="{81A3E259-7BA8-4370-968F-877CE940A719}"/>
                </a:ext>
              </a:extLst>
            </p:cNvPr>
            <p:cNvSpPr/>
            <p:nvPr/>
          </p:nvSpPr>
          <p:spPr>
            <a:xfrm>
              <a:off x="5907315" y="0"/>
              <a:ext cx="798286" cy="3933371"/>
            </a:xfrm>
            <a:prstGeom prst="round2SameRect">
              <a:avLst>
                <a:gd name="adj1" fmla="val 0"/>
                <a:gd name="adj2" fmla="val 50000"/>
              </a:avLst>
            </a:prstGeom>
            <a:gradFill flip="none" rotWithShape="1">
              <a:gsLst>
                <a:gs pos="29000">
                  <a:srgbClr val="51CECB"/>
                </a:gs>
                <a:gs pos="1000">
                  <a:srgbClr val="1C808F"/>
                </a:gs>
              </a:gsLst>
              <a:lin ang="0" scaled="1"/>
              <a:tileRect/>
            </a:gradFill>
            <a:ln>
              <a:solidFill>
                <a:srgbClr val="1C808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Top Corners Rounded 36">
              <a:extLst>
                <a:ext uri="{FF2B5EF4-FFF2-40B4-BE49-F238E27FC236}">
                  <a16:creationId xmlns:a16="http://schemas.microsoft.com/office/drawing/2014/main" id="{2D6E717F-0193-4FFC-AD9F-FF713726F531}"/>
                </a:ext>
              </a:extLst>
            </p:cNvPr>
            <p:cNvSpPr/>
            <p:nvPr/>
          </p:nvSpPr>
          <p:spPr>
            <a:xfrm>
              <a:off x="6705601" y="0"/>
              <a:ext cx="798286" cy="3933371"/>
            </a:xfrm>
            <a:prstGeom prst="round2SameRect">
              <a:avLst>
                <a:gd name="adj1" fmla="val 0"/>
                <a:gd name="adj2" fmla="val 50000"/>
              </a:avLst>
            </a:prstGeom>
            <a:gradFill flip="none" rotWithShape="1">
              <a:gsLst>
                <a:gs pos="0">
                  <a:srgbClr val="1C808F"/>
                </a:gs>
                <a:gs pos="87000">
                  <a:srgbClr val="51CECB"/>
                </a:gs>
              </a:gsLst>
              <a:lin ang="16200000" scaled="1"/>
              <a:tileRect/>
            </a:gradFill>
            <a:ln>
              <a:solidFill>
                <a:srgbClr val="1C808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Top Corners Rounded 37">
              <a:extLst>
                <a:ext uri="{FF2B5EF4-FFF2-40B4-BE49-F238E27FC236}">
                  <a16:creationId xmlns:a16="http://schemas.microsoft.com/office/drawing/2014/main" id="{BF6C5B62-AD24-4CE9-88DF-A2403EEC9418}"/>
                </a:ext>
              </a:extLst>
            </p:cNvPr>
            <p:cNvSpPr/>
            <p:nvPr/>
          </p:nvSpPr>
          <p:spPr>
            <a:xfrm>
              <a:off x="7503887" y="0"/>
              <a:ext cx="798286" cy="3933371"/>
            </a:xfrm>
            <a:prstGeom prst="round2SameRect">
              <a:avLst>
                <a:gd name="adj1" fmla="val 0"/>
                <a:gd name="adj2" fmla="val 50000"/>
              </a:avLst>
            </a:prstGeom>
            <a:gradFill flip="none" rotWithShape="1">
              <a:gsLst>
                <a:gs pos="64000">
                  <a:srgbClr val="51CECB"/>
                </a:gs>
                <a:gs pos="100000">
                  <a:srgbClr val="1C808F"/>
                </a:gs>
              </a:gsLst>
              <a:lin ang="0" scaled="1"/>
              <a:tileRect/>
            </a:gradFill>
            <a:ln>
              <a:solidFill>
                <a:srgbClr val="1C808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Freeform: Shape 38">
              <a:extLst>
                <a:ext uri="{FF2B5EF4-FFF2-40B4-BE49-F238E27FC236}">
                  <a16:creationId xmlns:a16="http://schemas.microsoft.com/office/drawing/2014/main" id="{D88EE54D-EA43-4955-9266-8049213FD287}"/>
                </a:ext>
              </a:extLst>
            </p:cNvPr>
            <p:cNvSpPr/>
            <p:nvPr/>
          </p:nvSpPr>
          <p:spPr>
            <a:xfrm flipV="1">
              <a:off x="6741430" y="4952997"/>
              <a:ext cx="726628" cy="613231"/>
            </a:xfrm>
            <a:custGeom>
              <a:avLst/>
              <a:gdLst>
                <a:gd name="connsiteX0" fmla="*/ 0 w 726628"/>
                <a:gd name="connsiteY0" fmla="*/ 613231 h 613231"/>
                <a:gd name="connsiteX1" fmla="*/ 726628 w 726628"/>
                <a:gd name="connsiteY1" fmla="*/ 613231 h 613231"/>
                <a:gd name="connsiteX2" fmla="*/ 363314 w 726628"/>
                <a:gd name="connsiteY2" fmla="*/ 0 h 613231"/>
              </a:gdLst>
              <a:ahLst/>
              <a:cxnLst>
                <a:cxn ang="0">
                  <a:pos x="connsiteX0" y="connsiteY0"/>
                </a:cxn>
                <a:cxn ang="0">
                  <a:pos x="connsiteX1" y="connsiteY1"/>
                </a:cxn>
                <a:cxn ang="0">
                  <a:pos x="connsiteX2" y="connsiteY2"/>
                </a:cxn>
              </a:cxnLst>
              <a:rect l="l" t="t" r="r" b="b"/>
              <a:pathLst>
                <a:path w="726628" h="613231">
                  <a:moveTo>
                    <a:pt x="0" y="613231"/>
                  </a:moveTo>
                  <a:lnTo>
                    <a:pt x="726628" y="613231"/>
                  </a:lnTo>
                  <a:lnTo>
                    <a:pt x="363314" y="0"/>
                  </a:lnTo>
                  <a:close/>
                </a:path>
              </a:pathLst>
            </a:custGeom>
            <a:gradFill flip="none" rotWithShape="1">
              <a:gsLst>
                <a:gs pos="29000">
                  <a:schemeClr val="tx1"/>
                </a:gs>
                <a:gs pos="75000">
                  <a:schemeClr val="tx1">
                    <a:lumMod val="75000"/>
                    <a:lumOff val="2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40">
            <a:extLst>
              <a:ext uri="{FF2B5EF4-FFF2-40B4-BE49-F238E27FC236}">
                <a16:creationId xmlns:a16="http://schemas.microsoft.com/office/drawing/2014/main" id="{895CE6CC-91E7-4831-A0CD-C87C75E4082F}"/>
              </a:ext>
            </a:extLst>
          </p:cNvPr>
          <p:cNvGrpSpPr/>
          <p:nvPr/>
        </p:nvGrpSpPr>
        <p:grpSpPr>
          <a:xfrm rot="788616">
            <a:off x="6331812" y="2058246"/>
            <a:ext cx="492490" cy="1506464"/>
            <a:chOff x="5894455" y="1178679"/>
            <a:chExt cx="492490" cy="1506464"/>
          </a:xfrm>
        </p:grpSpPr>
        <p:sp>
          <p:nvSpPr>
            <p:cNvPr id="31" name="Rectangle 2">
              <a:extLst>
                <a:ext uri="{FF2B5EF4-FFF2-40B4-BE49-F238E27FC236}">
                  <a16:creationId xmlns:a16="http://schemas.microsoft.com/office/drawing/2014/main" id="{18F9AA10-4546-4047-B8A8-528B6B11695C}"/>
                </a:ext>
              </a:extLst>
            </p:cNvPr>
            <p:cNvSpPr/>
            <p:nvPr/>
          </p:nvSpPr>
          <p:spPr>
            <a:xfrm>
              <a:off x="6109294" y="1416063"/>
              <a:ext cx="277651" cy="1037516"/>
            </a:xfrm>
            <a:prstGeom prst="rect">
              <a:avLst/>
            </a:prstGeom>
            <a:solidFill>
              <a:srgbClr val="E1DDD2"/>
            </a:solidFill>
            <a:ln>
              <a:noFill/>
            </a:ln>
            <a:effectLst>
              <a:outerShdw blurRad="177800" dist="635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9">
              <a:extLst>
                <a:ext uri="{FF2B5EF4-FFF2-40B4-BE49-F238E27FC236}">
                  <a16:creationId xmlns:a16="http://schemas.microsoft.com/office/drawing/2014/main" id="{1CE2A299-6879-4005-AB43-AF7B00116590}"/>
                </a:ext>
              </a:extLst>
            </p:cNvPr>
            <p:cNvSpPr/>
            <p:nvPr/>
          </p:nvSpPr>
          <p:spPr>
            <a:xfrm>
              <a:off x="5894455" y="1178679"/>
              <a:ext cx="492490" cy="1506464"/>
            </a:xfrm>
            <a:prstGeom prst="rect">
              <a:avLst/>
            </a:prstGeom>
            <a:solidFill>
              <a:srgbClr val="E1DD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41">
            <a:extLst>
              <a:ext uri="{FF2B5EF4-FFF2-40B4-BE49-F238E27FC236}">
                <a16:creationId xmlns:a16="http://schemas.microsoft.com/office/drawing/2014/main" id="{250C9A94-39F7-4985-8508-5B11808FB45E}"/>
              </a:ext>
            </a:extLst>
          </p:cNvPr>
          <p:cNvGrpSpPr/>
          <p:nvPr/>
        </p:nvGrpSpPr>
        <p:grpSpPr>
          <a:xfrm rot="5955741">
            <a:off x="8511207" y="3607631"/>
            <a:ext cx="500446" cy="1506464"/>
            <a:chOff x="5886499" y="1165907"/>
            <a:chExt cx="500446" cy="1506464"/>
          </a:xfrm>
        </p:grpSpPr>
        <p:sp>
          <p:nvSpPr>
            <p:cNvPr id="34" name="Rectangle 42">
              <a:extLst>
                <a:ext uri="{FF2B5EF4-FFF2-40B4-BE49-F238E27FC236}">
                  <a16:creationId xmlns:a16="http://schemas.microsoft.com/office/drawing/2014/main" id="{ABE09259-DF2E-42A2-BAF2-5A346987BDCA}"/>
                </a:ext>
              </a:extLst>
            </p:cNvPr>
            <p:cNvSpPr/>
            <p:nvPr/>
          </p:nvSpPr>
          <p:spPr>
            <a:xfrm>
              <a:off x="6109294" y="1416063"/>
              <a:ext cx="277651" cy="1037516"/>
            </a:xfrm>
            <a:prstGeom prst="rect">
              <a:avLst/>
            </a:prstGeom>
            <a:solidFill>
              <a:srgbClr val="E1DDD2"/>
            </a:solidFill>
            <a:ln>
              <a:noFill/>
            </a:ln>
            <a:effectLst>
              <a:outerShdw blurRad="1143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43">
              <a:extLst>
                <a:ext uri="{FF2B5EF4-FFF2-40B4-BE49-F238E27FC236}">
                  <a16:creationId xmlns:a16="http://schemas.microsoft.com/office/drawing/2014/main" id="{0A044F00-94A8-429D-BACD-57DDDB12BCF0}"/>
                </a:ext>
              </a:extLst>
            </p:cNvPr>
            <p:cNvSpPr/>
            <p:nvPr/>
          </p:nvSpPr>
          <p:spPr>
            <a:xfrm>
              <a:off x="5886499" y="1165907"/>
              <a:ext cx="492490" cy="1506464"/>
            </a:xfrm>
            <a:prstGeom prst="rect">
              <a:avLst/>
            </a:prstGeom>
            <a:solidFill>
              <a:srgbClr val="E1DD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50">
            <a:extLst>
              <a:ext uri="{FF2B5EF4-FFF2-40B4-BE49-F238E27FC236}">
                <a16:creationId xmlns:a16="http://schemas.microsoft.com/office/drawing/2014/main" id="{0F41FF4B-9A3E-41AC-B469-5F68A1B2884D}"/>
              </a:ext>
            </a:extLst>
          </p:cNvPr>
          <p:cNvGrpSpPr/>
          <p:nvPr/>
        </p:nvGrpSpPr>
        <p:grpSpPr>
          <a:xfrm rot="15411208">
            <a:off x="3316573" y="5283947"/>
            <a:ext cx="492490" cy="1506464"/>
            <a:chOff x="5901414" y="1161515"/>
            <a:chExt cx="492490" cy="1506464"/>
          </a:xfrm>
        </p:grpSpPr>
        <p:sp>
          <p:nvSpPr>
            <p:cNvPr id="37" name="Rectangle 51">
              <a:extLst>
                <a:ext uri="{FF2B5EF4-FFF2-40B4-BE49-F238E27FC236}">
                  <a16:creationId xmlns:a16="http://schemas.microsoft.com/office/drawing/2014/main" id="{33E07E5A-B052-4160-A70A-C432E0E19548}"/>
                </a:ext>
              </a:extLst>
            </p:cNvPr>
            <p:cNvSpPr/>
            <p:nvPr/>
          </p:nvSpPr>
          <p:spPr>
            <a:xfrm>
              <a:off x="6109294" y="1416063"/>
              <a:ext cx="277651" cy="1037516"/>
            </a:xfrm>
            <a:prstGeom prst="rect">
              <a:avLst/>
            </a:prstGeom>
            <a:solidFill>
              <a:srgbClr val="E1DDD2"/>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52">
              <a:extLst>
                <a:ext uri="{FF2B5EF4-FFF2-40B4-BE49-F238E27FC236}">
                  <a16:creationId xmlns:a16="http://schemas.microsoft.com/office/drawing/2014/main" id="{40ACF3E7-81E2-4A18-A3A6-B0FCF53E9710}"/>
                </a:ext>
              </a:extLst>
            </p:cNvPr>
            <p:cNvSpPr/>
            <p:nvPr/>
          </p:nvSpPr>
          <p:spPr>
            <a:xfrm>
              <a:off x="5901414" y="1161515"/>
              <a:ext cx="492490" cy="1506464"/>
            </a:xfrm>
            <a:prstGeom prst="rect">
              <a:avLst/>
            </a:prstGeom>
            <a:solidFill>
              <a:srgbClr val="E1DD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53">
            <a:extLst>
              <a:ext uri="{FF2B5EF4-FFF2-40B4-BE49-F238E27FC236}">
                <a16:creationId xmlns:a16="http://schemas.microsoft.com/office/drawing/2014/main" id="{BDD8A6F2-D1F6-403D-8A5A-8A8A45D9ACF3}"/>
              </a:ext>
            </a:extLst>
          </p:cNvPr>
          <p:cNvGrpSpPr/>
          <p:nvPr/>
        </p:nvGrpSpPr>
        <p:grpSpPr>
          <a:xfrm rot="18974805">
            <a:off x="3763069" y="2906010"/>
            <a:ext cx="492490" cy="1506464"/>
            <a:chOff x="5899198" y="1140410"/>
            <a:chExt cx="492490" cy="1506464"/>
          </a:xfrm>
        </p:grpSpPr>
        <p:sp>
          <p:nvSpPr>
            <p:cNvPr id="40" name="Rectangle 54">
              <a:extLst>
                <a:ext uri="{FF2B5EF4-FFF2-40B4-BE49-F238E27FC236}">
                  <a16:creationId xmlns:a16="http://schemas.microsoft.com/office/drawing/2014/main" id="{CB2F526E-ECD7-4DCD-B63D-2AD936FE3162}"/>
                </a:ext>
              </a:extLst>
            </p:cNvPr>
            <p:cNvSpPr/>
            <p:nvPr/>
          </p:nvSpPr>
          <p:spPr>
            <a:xfrm>
              <a:off x="6109294" y="1416063"/>
              <a:ext cx="277651" cy="1037516"/>
            </a:xfrm>
            <a:prstGeom prst="rect">
              <a:avLst/>
            </a:prstGeom>
            <a:solidFill>
              <a:srgbClr val="E1DDD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55">
              <a:extLst>
                <a:ext uri="{FF2B5EF4-FFF2-40B4-BE49-F238E27FC236}">
                  <a16:creationId xmlns:a16="http://schemas.microsoft.com/office/drawing/2014/main" id="{A5C0C513-BC3B-4A86-937E-7B64A2391334}"/>
                </a:ext>
              </a:extLst>
            </p:cNvPr>
            <p:cNvSpPr/>
            <p:nvPr/>
          </p:nvSpPr>
          <p:spPr>
            <a:xfrm>
              <a:off x="5899198" y="1140410"/>
              <a:ext cx="492490" cy="1506464"/>
            </a:xfrm>
            <a:prstGeom prst="rect">
              <a:avLst/>
            </a:prstGeom>
            <a:solidFill>
              <a:srgbClr val="E1DD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2" name="Group 101">
            <a:extLst>
              <a:ext uri="{FF2B5EF4-FFF2-40B4-BE49-F238E27FC236}">
                <a16:creationId xmlns:a16="http://schemas.microsoft.com/office/drawing/2014/main" id="{1381D891-9ACC-4291-84EF-246BC3FF8185}"/>
              </a:ext>
            </a:extLst>
          </p:cNvPr>
          <p:cNvGrpSpPr/>
          <p:nvPr/>
        </p:nvGrpSpPr>
        <p:grpSpPr>
          <a:xfrm>
            <a:off x="7599596" y="2141210"/>
            <a:ext cx="2432385" cy="2111653"/>
            <a:chOff x="7701427" y="262919"/>
            <a:chExt cx="2432385" cy="2111653"/>
          </a:xfrm>
        </p:grpSpPr>
        <p:pic>
          <p:nvPicPr>
            <p:cNvPr id="43" name="Graphic 61" descr="Podium">
              <a:extLst>
                <a:ext uri="{FF2B5EF4-FFF2-40B4-BE49-F238E27FC236}">
                  <a16:creationId xmlns:a16="http://schemas.microsoft.com/office/drawing/2014/main" id="{1F673C6B-E720-432F-8CAC-DDD159BDBAA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01427" y="370483"/>
              <a:ext cx="483084" cy="483084"/>
            </a:xfrm>
            <a:prstGeom prst="rect">
              <a:avLst/>
            </a:prstGeom>
          </p:spPr>
        </p:pic>
        <p:grpSp>
          <p:nvGrpSpPr>
            <p:cNvPr id="44" name="Group 70">
              <a:extLst>
                <a:ext uri="{FF2B5EF4-FFF2-40B4-BE49-F238E27FC236}">
                  <a16:creationId xmlns:a16="http://schemas.microsoft.com/office/drawing/2014/main" id="{EDC3908B-8027-4F7C-AB67-1B4C2AE86C6C}"/>
                </a:ext>
              </a:extLst>
            </p:cNvPr>
            <p:cNvGrpSpPr/>
            <p:nvPr/>
          </p:nvGrpSpPr>
          <p:grpSpPr>
            <a:xfrm>
              <a:off x="8146861" y="262919"/>
              <a:ext cx="1986951" cy="2111653"/>
              <a:chOff x="8536458" y="672691"/>
              <a:chExt cx="1986951" cy="2111653"/>
            </a:xfrm>
          </p:grpSpPr>
          <p:sp>
            <p:nvSpPr>
              <p:cNvPr id="45" name="TextBox 68">
                <a:extLst>
                  <a:ext uri="{FF2B5EF4-FFF2-40B4-BE49-F238E27FC236}">
                    <a16:creationId xmlns:a16="http://schemas.microsoft.com/office/drawing/2014/main" id="{EE4999A8-4F15-4747-9C4E-22E685064C9A}"/>
                  </a:ext>
                </a:extLst>
              </p:cNvPr>
              <p:cNvSpPr txBox="1"/>
              <p:nvPr/>
            </p:nvSpPr>
            <p:spPr>
              <a:xfrm>
                <a:off x="8536458" y="672691"/>
                <a:ext cx="1951507" cy="369332"/>
              </a:xfrm>
              <a:prstGeom prst="rect">
                <a:avLst/>
              </a:prstGeom>
              <a:noFill/>
            </p:spPr>
            <p:txBody>
              <a:bodyPr wrap="square" rtlCol="0">
                <a:spAutoFit/>
              </a:bodyPr>
              <a:lstStyle/>
              <a:p>
                <a:pPr algn="ctr"/>
                <a:r>
                  <a:rPr lang="ar-SY" b="1" dirty="0">
                    <a:solidFill>
                      <a:srgbClr val="FF0000"/>
                    </a:solidFill>
                    <a:latin typeface="Century Gothic" panose="020B0502020202020204" pitchFamily="34" charset="0"/>
                  </a:rPr>
                  <a:t>التعليم العام</a:t>
                </a:r>
                <a:endParaRPr lang="en-US" b="1" dirty="0">
                  <a:solidFill>
                    <a:srgbClr val="FF0000"/>
                  </a:solidFill>
                  <a:latin typeface="Century Gothic" panose="020B0502020202020204" pitchFamily="34" charset="0"/>
                </a:endParaRPr>
              </a:p>
            </p:txBody>
          </p:sp>
          <p:sp>
            <p:nvSpPr>
              <p:cNvPr id="46" name="TextBox 69">
                <a:extLst>
                  <a:ext uri="{FF2B5EF4-FFF2-40B4-BE49-F238E27FC236}">
                    <a16:creationId xmlns:a16="http://schemas.microsoft.com/office/drawing/2014/main" id="{A2BA0B77-CE60-43CB-8D58-6A1FCFE781E2}"/>
                  </a:ext>
                </a:extLst>
              </p:cNvPr>
              <p:cNvSpPr txBox="1"/>
              <p:nvPr/>
            </p:nvSpPr>
            <p:spPr>
              <a:xfrm>
                <a:off x="8571902" y="1030018"/>
                <a:ext cx="1951507" cy="1754326"/>
              </a:xfrm>
              <a:prstGeom prst="rect">
                <a:avLst/>
              </a:prstGeom>
              <a:noFill/>
            </p:spPr>
            <p:txBody>
              <a:bodyPr wrap="square" rtlCol="0">
                <a:spAutoFit/>
              </a:bodyPr>
              <a:lstStyle/>
              <a:p>
                <a:pPr marL="171450" indent="-171450" algn="r" rtl="1">
                  <a:buClr>
                    <a:srgbClr val="FF0000"/>
                  </a:buClr>
                  <a:buFont typeface="Wingdings" pitchFamily="2" charset="2"/>
                  <a:buChar char="q"/>
                </a:pPr>
                <a:r>
                  <a:rPr lang="ar-SY" dirty="0">
                    <a:latin typeface="Century Gothic" panose="020B0502020202020204" pitchFamily="34" charset="0"/>
                  </a:rPr>
                  <a:t>معلمون ومعلمات</a:t>
                </a:r>
              </a:p>
              <a:p>
                <a:pPr marL="171450" indent="-171450" algn="r" rtl="1">
                  <a:buClr>
                    <a:srgbClr val="FF0000"/>
                  </a:buClr>
                  <a:buFont typeface="Wingdings" pitchFamily="2" charset="2"/>
                  <a:buChar char="q"/>
                </a:pPr>
                <a:r>
                  <a:rPr lang="ar-SY" dirty="0">
                    <a:latin typeface="Century Gothic" panose="020B0502020202020204" pitchFamily="34" charset="0"/>
                  </a:rPr>
                  <a:t>مدارس</a:t>
                </a:r>
              </a:p>
              <a:p>
                <a:pPr marL="171450" indent="-171450" algn="r" rtl="1">
                  <a:buClr>
                    <a:srgbClr val="FF0000"/>
                  </a:buClr>
                  <a:buFont typeface="Wingdings" pitchFamily="2" charset="2"/>
                  <a:buChar char="q"/>
                </a:pPr>
                <a:r>
                  <a:rPr lang="ar-SY" dirty="0">
                    <a:latin typeface="Century Gothic" panose="020B0502020202020204" pitchFamily="34" charset="0"/>
                  </a:rPr>
                  <a:t>إشراف تربوي</a:t>
                </a:r>
              </a:p>
              <a:p>
                <a:pPr marL="171450" indent="-171450" algn="r" rtl="1">
                  <a:buClr>
                    <a:srgbClr val="FF0000"/>
                  </a:buClr>
                  <a:buFont typeface="Wingdings" pitchFamily="2" charset="2"/>
                  <a:buChar char="q"/>
                </a:pPr>
                <a:r>
                  <a:rPr lang="ar-SY" dirty="0">
                    <a:latin typeface="Century Gothic" panose="020B0502020202020204" pitchFamily="34" charset="0"/>
                  </a:rPr>
                  <a:t>إدارات تعليم</a:t>
                </a:r>
              </a:p>
              <a:p>
                <a:pPr marL="171450" indent="-171450" algn="r" rtl="1">
                  <a:buClr>
                    <a:srgbClr val="FF0000"/>
                  </a:buClr>
                  <a:buFont typeface="Wingdings" pitchFamily="2" charset="2"/>
                  <a:buChar char="q"/>
                </a:pPr>
                <a:r>
                  <a:rPr lang="ar-SY" dirty="0">
                    <a:latin typeface="Century Gothic" panose="020B0502020202020204" pitchFamily="34" charset="0"/>
                  </a:rPr>
                  <a:t>مناهج</a:t>
                </a:r>
              </a:p>
              <a:p>
                <a:pPr marL="171450" indent="-171450" algn="r" rtl="1">
                  <a:buClr>
                    <a:srgbClr val="FF0000"/>
                  </a:buClr>
                  <a:buFont typeface="Wingdings" pitchFamily="2" charset="2"/>
                  <a:buChar char="q"/>
                </a:pPr>
                <a:r>
                  <a:rPr lang="ar-SY" dirty="0">
                    <a:latin typeface="Century Gothic" panose="020B0502020202020204" pitchFamily="34" charset="0"/>
                  </a:rPr>
                  <a:t>أنشطة</a:t>
                </a:r>
                <a:endParaRPr lang="en-US" dirty="0">
                  <a:latin typeface="Century Gothic" panose="020B0502020202020204" pitchFamily="34" charset="0"/>
                </a:endParaRPr>
              </a:p>
            </p:txBody>
          </p:sp>
        </p:grpSp>
      </p:grpSp>
      <p:grpSp>
        <p:nvGrpSpPr>
          <p:cNvPr id="47" name="Group 102">
            <a:extLst>
              <a:ext uri="{FF2B5EF4-FFF2-40B4-BE49-F238E27FC236}">
                <a16:creationId xmlns:a16="http://schemas.microsoft.com/office/drawing/2014/main" id="{65CFC0DD-2097-4336-BE30-16D5FE23231B}"/>
              </a:ext>
            </a:extLst>
          </p:cNvPr>
          <p:cNvGrpSpPr/>
          <p:nvPr/>
        </p:nvGrpSpPr>
        <p:grpSpPr>
          <a:xfrm>
            <a:off x="9242878" y="4671714"/>
            <a:ext cx="1993759" cy="2228091"/>
            <a:chOff x="9344709" y="2793423"/>
            <a:chExt cx="1993759" cy="2228091"/>
          </a:xfrm>
        </p:grpSpPr>
        <p:pic>
          <p:nvPicPr>
            <p:cNvPr id="48" name="Graphic 63" descr="Star">
              <a:extLst>
                <a:ext uri="{FF2B5EF4-FFF2-40B4-BE49-F238E27FC236}">
                  <a16:creationId xmlns:a16="http://schemas.microsoft.com/office/drawing/2014/main" id="{5587A0A5-6C25-4951-B045-B2D41EC29ACA}"/>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344709" y="2793423"/>
              <a:ext cx="604475" cy="604475"/>
            </a:xfrm>
            <a:prstGeom prst="rect">
              <a:avLst/>
            </a:prstGeom>
          </p:spPr>
        </p:pic>
        <p:grpSp>
          <p:nvGrpSpPr>
            <p:cNvPr id="49" name="Group 71">
              <a:extLst>
                <a:ext uri="{FF2B5EF4-FFF2-40B4-BE49-F238E27FC236}">
                  <a16:creationId xmlns:a16="http://schemas.microsoft.com/office/drawing/2014/main" id="{540C8AA4-ED72-4DFD-B89D-89D24B9C55E6}"/>
                </a:ext>
              </a:extLst>
            </p:cNvPr>
            <p:cNvGrpSpPr/>
            <p:nvPr/>
          </p:nvGrpSpPr>
          <p:grpSpPr>
            <a:xfrm>
              <a:off x="9361042" y="3397898"/>
              <a:ext cx="1977426" cy="1623616"/>
              <a:chOff x="8536458" y="672691"/>
              <a:chExt cx="1977426" cy="1623616"/>
            </a:xfrm>
          </p:grpSpPr>
          <p:sp>
            <p:nvSpPr>
              <p:cNvPr id="50" name="TextBox 72">
                <a:extLst>
                  <a:ext uri="{FF2B5EF4-FFF2-40B4-BE49-F238E27FC236}">
                    <a16:creationId xmlns:a16="http://schemas.microsoft.com/office/drawing/2014/main" id="{A03919F5-81EB-4FE3-81D9-61DD5CAE2BDB}"/>
                  </a:ext>
                </a:extLst>
              </p:cNvPr>
              <p:cNvSpPr txBox="1"/>
              <p:nvPr/>
            </p:nvSpPr>
            <p:spPr>
              <a:xfrm>
                <a:off x="8536458" y="672691"/>
                <a:ext cx="1951507" cy="400110"/>
              </a:xfrm>
              <a:prstGeom prst="rect">
                <a:avLst/>
              </a:prstGeom>
              <a:noFill/>
            </p:spPr>
            <p:txBody>
              <a:bodyPr wrap="square" rtlCol="0">
                <a:spAutoFit/>
              </a:bodyPr>
              <a:lstStyle/>
              <a:p>
                <a:pPr algn="ctr"/>
                <a:r>
                  <a:rPr lang="ar-SY" sz="2000" b="1" dirty="0">
                    <a:solidFill>
                      <a:srgbClr val="FF0000"/>
                    </a:solidFill>
                    <a:latin typeface="Century Gothic" panose="020B0502020202020204" pitchFamily="34" charset="0"/>
                  </a:rPr>
                  <a:t>التعليم الجامعي</a:t>
                </a:r>
                <a:endParaRPr lang="en-US" sz="2000" b="1" dirty="0">
                  <a:solidFill>
                    <a:srgbClr val="FF0000"/>
                  </a:solidFill>
                  <a:latin typeface="Century Gothic" panose="020B0502020202020204" pitchFamily="34" charset="0"/>
                </a:endParaRPr>
              </a:p>
            </p:txBody>
          </p:sp>
          <p:sp>
            <p:nvSpPr>
              <p:cNvPr id="51" name="TextBox 73">
                <a:extLst>
                  <a:ext uri="{FF2B5EF4-FFF2-40B4-BE49-F238E27FC236}">
                    <a16:creationId xmlns:a16="http://schemas.microsoft.com/office/drawing/2014/main" id="{AE32C396-C871-4DF2-A586-3463AF319962}"/>
                  </a:ext>
                </a:extLst>
              </p:cNvPr>
              <p:cNvSpPr txBox="1"/>
              <p:nvPr/>
            </p:nvSpPr>
            <p:spPr>
              <a:xfrm>
                <a:off x="8562377" y="972868"/>
                <a:ext cx="1951507" cy="1323439"/>
              </a:xfrm>
              <a:prstGeom prst="rect">
                <a:avLst/>
              </a:prstGeom>
              <a:noFill/>
            </p:spPr>
            <p:txBody>
              <a:bodyPr wrap="square" rtlCol="0">
                <a:spAutoFit/>
              </a:bodyPr>
              <a:lstStyle/>
              <a:p>
                <a:pPr marL="171450" indent="-171450" algn="r" rtl="1">
                  <a:buClr>
                    <a:srgbClr val="FF0000"/>
                  </a:buClr>
                  <a:buFont typeface="Wingdings" pitchFamily="2" charset="2"/>
                  <a:buChar char="q"/>
                </a:pPr>
                <a:r>
                  <a:rPr lang="ar-SY" sz="1600" dirty="0">
                    <a:latin typeface="Century Gothic" panose="020B0502020202020204" pitchFamily="34" charset="0"/>
                  </a:rPr>
                  <a:t>أعضاء هيئة تدريس</a:t>
                </a:r>
              </a:p>
              <a:p>
                <a:pPr marL="171450" indent="-171450" algn="r" rtl="1">
                  <a:buClr>
                    <a:srgbClr val="FF0000"/>
                  </a:buClr>
                  <a:buFont typeface="Wingdings" pitchFamily="2" charset="2"/>
                  <a:buChar char="q"/>
                </a:pPr>
                <a:r>
                  <a:rPr lang="ar-SY" sz="1600" dirty="0">
                    <a:latin typeface="Century Gothic" panose="020B0502020202020204" pitchFamily="34" charset="0"/>
                  </a:rPr>
                  <a:t>جامعات وكليات</a:t>
                </a:r>
              </a:p>
              <a:p>
                <a:pPr marL="171450" indent="-171450" algn="r" rtl="1">
                  <a:buClr>
                    <a:srgbClr val="FF0000"/>
                  </a:buClr>
                  <a:buFont typeface="Wingdings" pitchFamily="2" charset="2"/>
                  <a:buChar char="q"/>
                </a:pPr>
                <a:r>
                  <a:rPr lang="ar-SY" sz="1600" dirty="0">
                    <a:latin typeface="Century Gothic" panose="020B0502020202020204" pitchFamily="34" charset="0"/>
                  </a:rPr>
                  <a:t>ومعاهد</a:t>
                </a:r>
              </a:p>
              <a:p>
                <a:pPr marL="171450" indent="-171450" algn="r" rtl="1">
                  <a:buClr>
                    <a:srgbClr val="FF0000"/>
                  </a:buClr>
                  <a:buFont typeface="Wingdings" pitchFamily="2" charset="2"/>
                  <a:buChar char="q"/>
                </a:pPr>
                <a:r>
                  <a:rPr lang="ar-SY" sz="1600" dirty="0">
                    <a:latin typeface="Century Gothic" panose="020B0502020202020204" pitchFamily="34" charset="0"/>
                  </a:rPr>
                  <a:t>مستشفيات جامعية</a:t>
                </a:r>
              </a:p>
              <a:p>
                <a:pPr marL="171450" indent="-171450" algn="r" rtl="1">
                  <a:buClr>
                    <a:srgbClr val="FF0000"/>
                  </a:buClr>
                  <a:buFont typeface="Wingdings" pitchFamily="2" charset="2"/>
                  <a:buChar char="q"/>
                </a:pPr>
                <a:r>
                  <a:rPr lang="ar-SY" sz="1600" dirty="0">
                    <a:latin typeface="Century Gothic" panose="020B0502020202020204" pitchFamily="34" charset="0"/>
                  </a:rPr>
                  <a:t>مراكز بحوث</a:t>
                </a:r>
                <a:endParaRPr lang="en-US" sz="1600" dirty="0">
                  <a:latin typeface="Century Gothic" panose="020B0502020202020204" pitchFamily="34" charset="0"/>
                </a:endParaRPr>
              </a:p>
            </p:txBody>
          </p:sp>
        </p:grpSp>
      </p:grpSp>
      <p:grpSp>
        <p:nvGrpSpPr>
          <p:cNvPr id="52" name="Group 105">
            <a:extLst>
              <a:ext uri="{FF2B5EF4-FFF2-40B4-BE49-F238E27FC236}">
                <a16:creationId xmlns:a16="http://schemas.microsoft.com/office/drawing/2014/main" id="{670BCC20-04DA-4C1C-8EC8-C7DF3014E8D4}"/>
              </a:ext>
            </a:extLst>
          </p:cNvPr>
          <p:cNvGrpSpPr/>
          <p:nvPr/>
        </p:nvGrpSpPr>
        <p:grpSpPr>
          <a:xfrm>
            <a:off x="0" y="5264302"/>
            <a:ext cx="3036653" cy="1377395"/>
            <a:chOff x="101831" y="3386011"/>
            <a:chExt cx="3036653" cy="1377395"/>
          </a:xfrm>
        </p:grpSpPr>
        <p:pic>
          <p:nvPicPr>
            <p:cNvPr id="53" name="Graphic 57" descr="Wreath">
              <a:extLst>
                <a:ext uri="{FF2B5EF4-FFF2-40B4-BE49-F238E27FC236}">
                  <a16:creationId xmlns:a16="http://schemas.microsoft.com/office/drawing/2014/main" id="{CD3C3323-E722-4228-BD15-C5795D969469}"/>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613614" y="3457033"/>
              <a:ext cx="524870" cy="524870"/>
            </a:xfrm>
            <a:prstGeom prst="rect">
              <a:avLst/>
            </a:prstGeom>
          </p:spPr>
        </p:pic>
        <p:grpSp>
          <p:nvGrpSpPr>
            <p:cNvPr id="54" name="Group 80">
              <a:extLst>
                <a:ext uri="{FF2B5EF4-FFF2-40B4-BE49-F238E27FC236}">
                  <a16:creationId xmlns:a16="http://schemas.microsoft.com/office/drawing/2014/main" id="{698C6633-1931-4388-8B13-79F03780A873}"/>
                </a:ext>
              </a:extLst>
            </p:cNvPr>
            <p:cNvGrpSpPr/>
            <p:nvPr/>
          </p:nvGrpSpPr>
          <p:grpSpPr>
            <a:xfrm>
              <a:off x="101831" y="3386011"/>
              <a:ext cx="2540981" cy="1377395"/>
              <a:chOff x="7972903" y="672691"/>
              <a:chExt cx="2540981" cy="1377395"/>
            </a:xfrm>
          </p:grpSpPr>
          <p:sp>
            <p:nvSpPr>
              <p:cNvPr id="55" name="TextBox 81">
                <a:extLst>
                  <a:ext uri="{FF2B5EF4-FFF2-40B4-BE49-F238E27FC236}">
                    <a16:creationId xmlns:a16="http://schemas.microsoft.com/office/drawing/2014/main" id="{B31CF94C-6783-4A1C-9707-8BFFA2ED2096}"/>
                  </a:ext>
                </a:extLst>
              </p:cNvPr>
              <p:cNvSpPr txBox="1"/>
              <p:nvPr/>
            </p:nvSpPr>
            <p:spPr>
              <a:xfrm>
                <a:off x="8536458" y="672691"/>
                <a:ext cx="1951507" cy="369332"/>
              </a:xfrm>
              <a:prstGeom prst="rect">
                <a:avLst/>
              </a:prstGeom>
              <a:noFill/>
            </p:spPr>
            <p:txBody>
              <a:bodyPr wrap="square" rtlCol="0">
                <a:spAutoFit/>
              </a:bodyPr>
              <a:lstStyle/>
              <a:p>
                <a:pPr algn="r"/>
                <a:r>
                  <a:rPr lang="ar-SY" b="1" dirty="0">
                    <a:solidFill>
                      <a:srgbClr val="FF0000"/>
                    </a:solidFill>
                    <a:latin typeface="Century Gothic" panose="020B0502020202020204" pitchFamily="34" charset="0"/>
                  </a:rPr>
                  <a:t>الابتعاث</a:t>
                </a:r>
                <a:endParaRPr lang="en-US" b="1" dirty="0">
                  <a:solidFill>
                    <a:srgbClr val="FF0000"/>
                  </a:solidFill>
                  <a:latin typeface="Century Gothic" panose="020B0502020202020204" pitchFamily="34" charset="0"/>
                </a:endParaRPr>
              </a:p>
            </p:txBody>
          </p:sp>
          <p:sp>
            <p:nvSpPr>
              <p:cNvPr id="56" name="TextBox 82">
                <a:extLst>
                  <a:ext uri="{FF2B5EF4-FFF2-40B4-BE49-F238E27FC236}">
                    <a16:creationId xmlns:a16="http://schemas.microsoft.com/office/drawing/2014/main" id="{39E97BB0-2B31-4726-AE83-781398496B50}"/>
                  </a:ext>
                </a:extLst>
              </p:cNvPr>
              <p:cNvSpPr txBox="1"/>
              <p:nvPr/>
            </p:nvSpPr>
            <p:spPr>
              <a:xfrm>
                <a:off x="7972903" y="972868"/>
                <a:ext cx="2540981" cy="1077218"/>
              </a:xfrm>
              <a:prstGeom prst="rect">
                <a:avLst/>
              </a:prstGeom>
              <a:noFill/>
            </p:spPr>
            <p:txBody>
              <a:bodyPr wrap="square" rtlCol="0">
                <a:spAutoFit/>
              </a:bodyPr>
              <a:lstStyle/>
              <a:p>
                <a:pPr marL="285750" indent="-285750" algn="r" rtl="1">
                  <a:buClr>
                    <a:srgbClr val="FF0000"/>
                  </a:buClr>
                  <a:buFont typeface="Wingdings" pitchFamily="2" charset="2"/>
                  <a:buChar char="q"/>
                </a:pPr>
                <a:r>
                  <a:rPr lang="ar-SY" sz="1600" dirty="0">
                    <a:latin typeface="Century Gothic" panose="020B0502020202020204" pitchFamily="34" charset="0"/>
                  </a:rPr>
                  <a:t>خارجي (برنامج خادم الحرمين الشريفين للابتعاث)</a:t>
                </a:r>
              </a:p>
              <a:p>
                <a:pPr marL="285750" indent="-285750" algn="r" rtl="1">
                  <a:buClr>
                    <a:srgbClr val="FF0000"/>
                  </a:buClr>
                  <a:buFont typeface="Wingdings" pitchFamily="2" charset="2"/>
                  <a:buChar char="q"/>
                </a:pPr>
                <a:r>
                  <a:rPr lang="ar-SY" sz="1600" dirty="0">
                    <a:latin typeface="Century Gothic" panose="020B0502020202020204" pitchFamily="34" charset="0"/>
                  </a:rPr>
                  <a:t>داخلي (يكون للجامعات الحكومية والأهلية)</a:t>
                </a:r>
                <a:endParaRPr lang="en-US" sz="1600" dirty="0">
                  <a:latin typeface="Century Gothic" panose="020B0502020202020204" pitchFamily="34" charset="0"/>
                </a:endParaRPr>
              </a:p>
            </p:txBody>
          </p:sp>
        </p:grpSp>
      </p:grpSp>
      <p:grpSp>
        <p:nvGrpSpPr>
          <p:cNvPr id="57" name="Group 106">
            <a:extLst>
              <a:ext uri="{FF2B5EF4-FFF2-40B4-BE49-F238E27FC236}">
                <a16:creationId xmlns:a16="http://schemas.microsoft.com/office/drawing/2014/main" id="{06450D14-F0E4-49B9-86C6-A9455B669BA9}"/>
              </a:ext>
            </a:extLst>
          </p:cNvPr>
          <p:cNvGrpSpPr/>
          <p:nvPr/>
        </p:nvGrpSpPr>
        <p:grpSpPr>
          <a:xfrm>
            <a:off x="1979520" y="2330801"/>
            <a:ext cx="2642737" cy="1131174"/>
            <a:chOff x="2081351" y="452510"/>
            <a:chExt cx="2642737" cy="1131174"/>
          </a:xfrm>
        </p:grpSpPr>
        <p:pic>
          <p:nvPicPr>
            <p:cNvPr id="58" name="Graphic 67" descr="Map compass">
              <a:extLst>
                <a:ext uri="{FF2B5EF4-FFF2-40B4-BE49-F238E27FC236}">
                  <a16:creationId xmlns:a16="http://schemas.microsoft.com/office/drawing/2014/main" id="{8EF14DA6-B83E-4022-A234-35D0C1361874}"/>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125509" y="462897"/>
              <a:ext cx="598579" cy="598579"/>
            </a:xfrm>
            <a:prstGeom prst="rect">
              <a:avLst/>
            </a:prstGeom>
          </p:spPr>
        </p:pic>
        <p:grpSp>
          <p:nvGrpSpPr>
            <p:cNvPr id="59" name="Group 83">
              <a:extLst>
                <a:ext uri="{FF2B5EF4-FFF2-40B4-BE49-F238E27FC236}">
                  <a16:creationId xmlns:a16="http://schemas.microsoft.com/office/drawing/2014/main" id="{3ECF918F-0DE0-41F1-BEA0-6817D87E48A0}"/>
                </a:ext>
              </a:extLst>
            </p:cNvPr>
            <p:cNvGrpSpPr/>
            <p:nvPr/>
          </p:nvGrpSpPr>
          <p:grpSpPr>
            <a:xfrm>
              <a:off x="2081351" y="452510"/>
              <a:ext cx="1977426" cy="1131174"/>
              <a:chOff x="8536458" y="672691"/>
              <a:chExt cx="1977426" cy="1131174"/>
            </a:xfrm>
          </p:grpSpPr>
          <p:sp>
            <p:nvSpPr>
              <p:cNvPr id="60" name="TextBox 84">
                <a:extLst>
                  <a:ext uri="{FF2B5EF4-FFF2-40B4-BE49-F238E27FC236}">
                    <a16:creationId xmlns:a16="http://schemas.microsoft.com/office/drawing/2014/main" id="{5F5B9A94-9600-4022-BAA8-76D9D5D3F920}"/>
                  </a:ext>
                </a:extLst>
              </p:cNvPr>
              <p:cNvSpPr txBox="1"/>
              <p:nvPr/>
            </p:nvSpPr>
            <p:spPr>
              <a:xfrm>
                <a:off x="8536458" y="672691"/>
                <a:ext cx="1951507" cy="369332"/>
              </a:xfrm>
              <a:prstGeom prst="rect">
                <a:avLst/>
              </a:prstGeom>
              <a:noFill/>
            </p:spPr>
            <p:txBody>
              <a:bodyPr wrap="square" rtlCol="0">
                <a:spAutoFit/>
              </a:bodyPr>
              <a:lstStyle/>
              <a:p>
                <a:pPr algn="r"/>
                <a:r>
                  <a:rPr lang="ar-SY" b="1" dirty="0">
                    <a:solidFill>
                      <a:srgbClr val="FF0000"/>
                    </a:solidFill>
                    <a:latin typeface="Century Gothic" panose="020B0502020202020204" pitchFamily="34" charset="0"/>
                  </a:rPr>
                  <a:t>التعليم الأهلي</a:t>
                </a:r>
                <a:endParaRPr lang="en-US" b="1" dirty="0">
                  <a:solidFill>
                    <a:srgbClr val="FF0000"/>
                  </a:solidFill>
                  <a:latin typeface="Century Gothic" panose="020B0502020202020204" pitchFamily="34" charset="0"/>
                </a:endParaRPr>
              </a:p>
            </p:txBody>
          </p:sp>
          <p:sp>
            <p:nvSpPr>
              <p:cNvPr id="61" name="TextBox 85">
                <a:extLst>
                  <a:ext uri="{FF2B5EF4-FFF2-40B4-BE49-F238E27FC236}">
                    <a16:creationId xmlns:a16="http://schemas.microsoft.com/office/drawing/2014/main" id="{15F7F390-CE17-4D15-80F2-9B10B83E0371}"/>
                  </a:ext>
                </a:extLst>
              </p:cNvPr>
              <p:cNvSpPr txBox="1"/>
              <p:nvPr/>
            </p:nvSpPr>
            <p:spPr>
              <a:xfrm>
                <a:off x="8562377" y="972868"/>
                <a:ext cx="1951507" cy="830997"/>
              </a:xfrm>
              <a:prstGeom prst="rect">
                <a:avLst/>
              </a:prstGeom>
              <a:noFill/>
            </p:spPr>
            <p:txBody>
              <a:bodyPr wrap="square" rtlCol="0">
                <a:spAutoFit/>
              </a:bodyPr>
              <a:lstStyle/>
              <a:p>
                <a:pPr marL="285750" indent="-285750" algn="r" rtl="1">
                  <a:buClr>
                    <a:srgbClr val="FF0000"/>
                  </a:buClr>
                  <a:buFont typeface="Wingdings" pitchFamily="2" charset="2"/>
                  <a:buChar char="q"/>
                </a:pPr>
                <a:r>
                  <a:rPr lang="ar-SY" sz="1600" dirty="0">
                    <a:latin typeface="Century Gothic" panose="020B0502020202020204" pitchFamily="34" charset="0"/>
                  </a:rPr>
                  <a:t>إصدار تراخيص</a:t>
                </a:r>
              </a:p>
              <a:p>
                <a:pPr marL="285750" indent="-285750" algn="r" rtl="1">
                  <a:buClr>
                    <a:srgbClr val="FF0000"/>
                  </a:buClr>
                  <a:buFont typeface="Wingdings" pitchFamily="2" charset="2"/>
                  <a:buChar char="q"/>
                </a:pPr>
                <a:r>
                  <a:rPr lang="ar-SY" sz="1600" dirty="0">
                    <a:latin typeface="Century Gothic" panose="020B0502020202020204" pitchFamily="34" charset="0"/>
                  </a:rPr>
                  <a:t>إشراف</a:t>
                </a:r>
              </a:p>
              <a:p>
                <a:pPr marL="285750" indent="-285750" algn="r" rtl="1">
                  <a:buClr>
                    <a:srgbClr val="FF0000"/>
                  </a:buClr>
                  <a:buFont typeface="Wingdings" pitchFamily="2" charset="2"/>
                  <a:buChar char="q"/>
                </a:pPr>
                <a:r>
                  <a:rPr lang="ar-SY" sz="1600" dirty="0">
                    <a:latin typeface="Century Gothic" panose="020B0502020202020204" pitchFamily="34" charset="0"/>
                  </a:rPr>
                  <a:t>ضبط الرسوم</a:t>
                </a:r>
                <a:endParaRPr lang="en-US" sz="1600" dirty="0">
                  <a:latin typeface="Century Gothic" panose="020B0502020202020204" pitchFamily="34" charset="0"/>
                </a:endParaRPr>
              </a:p>
            </p:txBody>
          </p:sp>
        </p:grpSp>
      </p:grpSp>
      <p:pic>
        <p:nvPicPr>
          <p:cNvPr id="62" name="Graphic 87" descr="School boy">
            <a:extLst>
              <a:ext uri="{FF2B5EF4-FFF2-40B4-BE49-F238E27FC236}">
                <a16:creationId xmlns:a16="http://schemas.microsoft.com/office/drawing/2014/main" id="{8E19889B-B878-4285-8945-E541CF0EA9E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095760" y="3857459"/>
            <a:ext cx="1743287" cy="1743287"/>
          </a:xfrm>
          <a:prstGeom prst="rect">
            <a:avLst/>
          </a:prstGeom>
        </p:spPr>
      </p:pic>
      <p:sp>
        <p:nvSpPr>
          <p:cNvPr id="63" name="TextBox 88">
            <a:extLst>
              <a:ext uri="{FF2B5EF4-FFF2-40B4-BE49-F238E27FC236}">
                <a16:creationId xmlns:a16="http://schemas.microsoft.com/office/drawing/2014/main" id="{4B54770A-0C23-4381-B2EB-004C781F56B4}"/>
              </a:ext>
            </a:extLst>
          </p:cNvPr>
          <p:cNvSpPr txBox="1"/>
          <p:nvPr/>
        </p:nvSpPr>
        <p:spPr>
          <a:xfrm>
            <a:off x="4341758" y="5437646"/>
            <a:ext cx="3425084" cy="954107"/>
          </a:xfrm>
          <a:prstGeom prst="rect">
            <a:avLst/>
          </a:prstGeom>
          <a:noFill/>
        </p:spPr>
        <p:txBody>
          <a:bodyPr wrap="square" rtlCol="0">
            <a:spAutoFit/>
          </a:bodyPr>
          <a:lstStyle/>
          <a:p>
            <a:pPr algn="ctr"/>
            <a:r>
              <a:rPr lang="ar-SY" sz="2800" b="1" dirty="0">
                <a:solidFill>
                  <a:srgbClr val="FF0000"/>
                </a:solidFill>
                <a:latin typeface="Century Gothic" panose="020B0502020202020204" pitchFamily="34" charset="0"/>
              </a:rPr>
              <a:t>أبرز مجالات خدمات التعليم في الوطن</a:t>
            </a:r>
            <a:endParaRPr lang="en-US" sz="2800" b="1" dirty="0">
              <a:solidFill>
                <a:srgbClr val="FF0000"/>
              </a:solidFill>
              <a:latin typeface="Century Gothic" panose="020B0502020202020204" pitchFamily="34" charset="0"/>
            </a:endParaRPr>
          </a:p>
        </p:txBody>
      </p:sp>
      <p:grpSp>
        <p:nvGrpSpPr>
          <p:cNvPr id="64" name="مجموعة 63"/>
          <p:cNvGrpSpPr/>
          <p:nvPr/>
        </p:nvGrpSpPr>
        <p:grpSpPr>
          <a:xfrm>
            <a:off x="338813" y="22303"/>
            <a:ext cx="8201466" cy="1128959"/>
            <a:chOff x="338813" y="22303"/>
            <a:chExt cx="8201466" cy="1128959"/>
          </a:xfrm>
        </p:grpSpPr>
        <p:grpSp>
          <p:nvGrpSpPr>
            <p:cNvPr id="65" name="مجموعة 64"/>
            <p:cNvGrpSpPr/>
            <p:nvPr/>
          </p:nvGrpSpPr>
          <p:grpSpPr>
            <a:xfrm>
              <a:off x="338813" y="22303"/>
              <a:ext cx="1704537" cy="1128957"/>
              <a:chOff x="338813" y="22303"/>
              <a:chExt cx="1704537" cy="1128957"/>
            </a:xfrm>
          </p:grpSpPr>
          <p:sp>
            <p:nvSpPr>
              <p:cNvPr id="76" name="Rectangle: Top Corners Rounded 29">
                <a:extLst>
                  <a:ext uri="{FF2B5EF4-FFF2-40B4-BE49-F238E27FC236}">
                    <a16:creationId xmlns:a16="http://schemas.microsoft.com/office/drawing/2014/main" id="{631B49C5-0FBE-4201-9055-096469E92B96}"/>
                  </a:ext>
                </a:extLst>
              </p:cNvPr>
              <p:cNvSpPr/>
              <p:nvPr/>
            </p:nvSpPr>
            <p:spPr>
              <a:xfrm rot="5400000">
                <a:off x="626603" y="-265487"/>
                <a:ext cx="1128957" cy="1704537"/>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37">
                <a:extLst>
                  <a:ext uri="{FF2B5EF4-FFF2-40B4-BE49-F238E27FC236}">
                    <a16:creationId xmlns:a16="http://schemas.microsoft.com/office/drawing/2014/main" id="{76D10162-9574-43DF-BF02-F3BAB5FBC542}"/>
                  </a:ext>
                </a:extLst>
              </p:cNvPr>
              <p:cNvSpPr txBox="1"/>
              <p:nvPr/>
            </p:nvSpPr>
            <p:spPr>
              <a:xfrm flipH="1">
                <a:off x="746600" y="84303"/>
                <a:ext cx="839724" cy="830997"/>
              </a:xfrm>
              <a:prstGeom prst="rect">
                <a:avLst/>
              </a:prstGeom>
              <a:noFill/>
            </p:spPr>
            <p:txBody>
              <a:bodyPr wrap="square" rtlCol="0">
                <a:spAutoFit/>
              </a:bodyPr>
              <a:lstStyle/>
              <a:p>
                <a:pPr algn="ctr"/>
                <a:r>
                  <a:rPr lang="ar-SY" sz="2400" b="1" dirty="0">
                    <a:latin typeface="Century Gothic" panose="020B0502020202020204" pitchFamily="34" charset="0"/>
                  </a:rPr>
                  <a:t>الوحدة </a:t>
                </a:r>
              </a:p>
              <a:p>
                <a:pPr algn="ctr"/>
                <a:r>
                  <a:rPr lang="ar-SY" sz="2400" b="1" dirty="0">
                    <a:latin typeface="Century Gothic" panose="020B0502020202020204" pitchFamily="34" charset="0"/>
                  </a:rPr>
                  <a:t>9</a:t>
                </a:r>
                <a:endParaRPr lang="en-US" sz="2400" b="1" dirty="0">
                  <a:latin typeface="Century Gothic" panose="020B0502020202020204" pitchFamily="34" charset="0"/>
                </a:endParaRPr>
              </a:p>
            </p:txBody>
          </p:sp>
        </p:grpSp>
        <p:grpSp>
          <p:nvGrpSpPr>
            <p:cNvPr id="66" name="مجموعة 65"/>
            <p:cNvGrpSpPr/>
            <p:nvPr/>
          </p:nvGrpSpPr>
          <p:grpSpPr>
            <a:xfrm>
              <a:off x="2350491" y="22303"/>
              <a:ext cx="6189788" cy="1128959"/>
              <a:chOff x="2350491" y="22303"/>
              <a:chExt cx="6189788" cy="1128959"/>
            </a:xfrm>
          </p:grpSpPr>
          <p:sp>
            <p:nvSpPr>
              <p:cNvPr id="71" name="Rectangle: Top Corners Rounded 30">
                <a:extLst>
                  <a:ext uri="{FF2B5EF4-FFF2-40B4-BE49-F238E27FC236}">
                    <a16:creationId xmlns:a16="http://schemas.microsoft.com/office/drawing/2014/main" id="{1615A45F-6CC8-48D9-B779-27E337B16F12}"/>
                  </a:ext>
                </a:extLst>
              </p:cNvPr>
              <p:cNvSpPr/>
              <p:nvPr/>
            </p:nvSpPr>
            <p:spPr>
              <a:xfrm rot="16200000" flipH="1">
                <a:off x="4880905" y="-2508111"/>
                <a:ext cx="1128959" cy="6189788"/>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2" name="Graphic 2" descr="Thought bubble">
                <a:extLst>
                  <a:ext uri="{FF2B5EF4-FFF2-40B4-BE49-F238E27FC236}">
                    <a16:creationId xmlns:a16="http://schemas.microsoft.com/office/drawing/2014/main" id="{1BC5C56D-BC9C-4A5D-9ACC-9B354DB22762}"/>
                  </a:ext>
                </a:extLst>
              </p:cNvPr>
              <p:cNvPicPr>
                <a:picLocks/>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flipH="1">
                <a:off x="2771001" y="356747"/>
                <a:ext cx="640080" cy="640080"/>
              </a:xfrm>
              <a:prstGeom prst="rect">
                <a:avLst/>
              </a:prstGeom>
            </p:spPr>
          </p:pic>
          <p:grpSp>
            <p:nvGrpSpPr>
              <p:cNvPr id="73" name="Group 52">
                <a:extLst>
                  <a:ext uri="{FF2B5EF4-FFF2-40B4-BE49-F238E27FC236}">
                    <a16:creationId xmlns:a16="http://schemas.microsoft.com/office/drawing/2014/main" id="{27984296-FF80-419E-8703-5280B5AB1741}"/>
                  </a:ext>
                </a:extLst>
              </p:cNvPr>
              <p:cNvGrpSpPr/>
              <p:nvPr/>
            </p:nvGrpSpPr>
            <p:grpSpPr>
              <a:xfrm>
                <a:off x="3380210" y="165530"/>
                <a:ext cx="5116090" cy="912112"/>
                <a:chOff x="5162561" y="1484950"/>
                <a:chExt cx="5116090" cy="912112"/>
              </a:xfrm>
            </p:grpSpPr>
            <p:sp>
              <p:nvSpPr>
                <p:cNvPr id="74" name="TextBox 53">
                  <a:extLst>
                    <a:ext uri="{FF2B5EF4-FFF2-40B4-BE49-F238E27FC236}">
                      <a16:creationId xmlns:a16="http://schemas.microsoft.com/office/drawing/2014/main" id="{701AC4C7-0CAE-4E74-837A-DAAF1873AD88}"/>
                    </a:ext>
                  </a:extLst>
                </p:cNvPr>
                <p:cNvSpPr txBox="1"/>
                <p:nvPr/>
              </p:nvSpPr>
              <p:spPr>
                <a:xfrm>
                  <a:off x="7737497" y="1484950"/>
                  <a:ext cx="2541154" cy="369332"/>
                </a:xfrm>
                <a:prstGeom prst="rect">
                  <a:avLst/>
                </a:prstGeom>
                <a:noFill/>
              </p:spPr>
              <p:txBody>
                <a:bodyPr wrap="square" rtlCol="0">
                  <a:spAutoFit/>
                </a:bodyPr>
                <a:lstStyle/>
                <a:p>
                  <a:pPr algn="r"/>
                  <a:r>
                    <a:rPr lang="ar-SY" b="1" dirty="0">
                      <a:latin typeface="Century Gothic" panose="020B0502020202020204" pitchFamily="34" charset="0"/>
                    </a:rPr>
                    <a:t>الدرس التاسع عشر </a:t>
                  </a:r>
                  <a:endParaRPr lang="en-US" b="1" dirty="0">
                    <a:latin typeface="Century Gothic" panose="020B0502020202020204" pitchFamily="34" charset="0"/>
                  </a:endParaRPr>
                </a:p>
              </p:txBody>
            </p:sp>
            <p:sp>
              <p:nvSpPr>
                <p:cNvPr id="75" name="TextBox 54">
                  <a:extLst>
                    <a:ext uri="{FF2B5EF4-FFF2-40B4-BE49-F238E27FC236}">
                      <a16:creationId xmlns:a16="http://schemas.microsoft.com/office/drawing/2014/main" id="{77083AD1-19E7-47DD-AD18-FA3E1ABEF6F5}"/>
                    </a:ext>
                  </a:extLst>
                </p:cNvPr>
                <p:cNvSpPr txBox="1"/>
                <p:nvPr/>
              </p:nvSpPr>
              <p:spPr>
                <a:xfrm>
                  <a:off x="5162561" y="1812287"/>
                  <a:ext cx="5116090" cy="584775"/>
                </a:xfrm>
                <a:prstGeom prst="rect">
                  <a:avLst/>
                </a:prstGeom>
                <a:noFill/>
              </p:spPr>
              <p:txBody>
                <a:bodyPr wrap="square" rtlCol="0">
                  <a:spAutoFit/>
                </a:bodyPr>
                <a:lstStyle/>
                <a:p>
                  <a:pPr algn="r"/>
                  <a:r>
                    <a:rPr lang="ar-SY" sz="3200" dirty="0">
                      <a:latin typeface="Century Gothic" panose="020B0502020202020204" pitchFamily="34" charset="0"/>
                    </a:rPr>
                    <a:t>التنمية التعليمية </a:t>
                  </a:r>
                  <a:endParaRPr lang="en-US" sz="3200" dirty="0">
                    <a:latin typeface="Century Gothic" panose="020B0502020202020204" pitchFamily="34" charset="0"/>
                  </a:endParaRPr>
                </a:p>
              </p:txBody>
            </p:sp>
          </p:grpSp>
        </p:grpSp>
        <p:grpSp>
          <p:nvGrpSpPr>
            <p:cNvPr id="67" name="Group 31">
              <a:extLst>
                <a:ext uri="{FF2B5EF4-FFF2-40B4-BE49-F238E27FC236}">
                  <a16:creationId xmlns:a16="http://schemas.microsoft.com/office/drawing/2014/main" id="{558FC709-40A8-4347-9BA6-97072B4914BD}"/>
                </a:ext>
              </a:extLst>
            </p:cNvPr>
            <p:cNvGrpSpPr/>
            <p:nvPr/>
          </p:nvGrpSpPr>
          <p:grpSpPr>
            <a:xfrm flipH="1">
              <a:off x="1665860" y="455392"/>
              <a:ext cx="1074076" cy="327224"/>
              <a:chOff x="3454205" y="1667025"/>
              <a:chExt cx="1074076" cy="239151"/>
            </a:xfrm>
          </p:grpSpPr>
          <p:sp>
            <p:nvSpPr>
              <p:cNvPr id="68" name="Oval 32">
                <a:extLst>
                  <a:ext uri="{FF2B5EF4-FFF2-40B4-BE49-F238E27FC236}">
                    <a16:creationId xmlns:a16="http://schemas.microsoft.com/office/drawing/2014/main" id="{5BEA08B9-E1AA-45E6-B4A0-E998EFD2A2A9}"/>
                  </a:ext>
                </a:extLst>
              </p:cNvPr>
              <p:cNvSpPr/>
              <p:nvPr/>
            </p:nvSpPr>
            <p:spPr>
              <a:xfrm>
                <a:off x="3454205" y="1667025"/>
                <a:ext cx="329184" cy="239151"/>
              </a:xfrm>
              <a:prstGeom prst="ellipse">
                <a:avLst/>
              </a:prstGeom>
              <a:solidFill>
                <a:srgbClr val="242424"/>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33">
                <a:extLst>
                  <a:ext uri="{FF2B5EF4-FFF2-40B4-BE49-F238E27FC236}">
                    <a16:creationId xmlns:a16="http://schemas.microsoft.com/office/drawing/2014/main" id="{9B9975C1-C883-4A1D-B21C-3FD74A13B06D}"/>
                  </a:ext>
                </a:extLst>
              </p:cNvPr>
              <p:cNvSpPr/>
              <p:nvPr/>
            </p:nvSpPr>
            <p:spPr>
              <a:xfrm>
                <a:off x="4199097" y="1667025"/>
                <a:ext cx="329184" cy="239151"/>
              </a:xfrm>
              <a:prstGeom prst="ellipse">
                <a:avLst/>
              </a:prstGeom>
              <a:solidFill>
                <a:srgbClr val="242424"/>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lowchart: Terminator 34">
                <a:extLst>
                  <a:ext uri="{FF2B5EF4-FFF2-40B4-BE49-F238E27FC236}">
                    <a16:creationId xmlns:a16="http://schemas.microsoft.com/office/drawing/2014/main" id="{84E51706-921F-43BA-B6DC-29748803BC71}"/>
                  </a:ext>
                </a:extLst>
              </p:cNvPr>
              <p:cNvSpPr/>
              <p:nvPr/>
            </p:nvSpPr>
            <p:spPr>
              <a:xfrm>
                <a:off x="3587675" y="1706363"/>
                <a:ext cx="821029" cy="164592"/>
              </a:xfrm>
              <a:prstGeom prst="flowChartTerminator">
                <a:avLst/>
              </a:prstGeom>
              <a:gradFill>
                <a:gsLst>
                  <a:gs pos="98230">
                    <a:srgbClr val="242424"/>
                  </a:gs>
                  <a:gs pos="85000">
                    <a:schemeClr val="bg1">
                      <a:lumMod val="65000"/>
                    </a:schemeClr>
                  </a:gs>
                  <a:gs pos="3540">
                    <a:srgbClr val="242424"/>
                  </a:gs>
                  <a:gs pos="19000">
                    <a:schemeClr val="bg1">
                      <a:lumMod val="50000"/>
                    </a:schemeClr>
                  </a:gs>
                  <a:gs pos="56000">
                    <a:schemeClr val="bg1"/>
                  </a:gs>
                </a:gsLst>
                <a:lin ang="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99265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4"/>
                                        </p:tgtEl>
                                        <p:attrNameLst>
                                          <p:attrName>style.visibility</p:attrName>
                                        </p:attrNameLst>
                                      </p:cBhvr>
                                      <p:to>
                                        <p:strVal val="visible"/>
                                      </p:to>
                                    </p:set>
                                    <p:anim calcmode="lin" valueType="num">
                                      <p:cBhvr additive="base">
                                        <p:cTn id="7" dur="500" fill="hold"/>
                                        <p:tgtEl>
                                          <p:spTgt spid="64"/>
                                        </p:tgtEl>
                                        <p:attrNameLst>
                                          <p:attrName>ppt_x</p:attrName>
                                        </p:attrNameLst>
                                      </p:cBhvr>
                                      <p:tavLst>
                                        <p:tav tm="0">
                                          <p:val>
                                            <p:strVal val="0-#ppt_w/2"/>
                                          </p:val>
                                        </p:tav>
                                        <p:tav tm="100000">
                                          <p:val>
                                            <p:strVal val="#ppt_x"/>
                                          </p:val>
                                        </p:tav>
                                      </p:tavLst>
                                    </p:anim>
                                    <p:anim calcmode="lin" valueType="num">
                                      <p:cBhvr additive="base">
                                        <p:cTn id="8" dur="500" fill="hold"/>
                                        <p:tgtEl>
                                          <p:spTgt spid="6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wipe(left)">
                                      <p:cBhvr>
                                        <p:cTn id="13" dur="500"/>
                                        <p:tgtEl>
                                          <p:spTgt spid="30"/>
                                        </p:tgtEl>
                                      </p:cBhvr>
                                    </p:animEffect>
                                  </p:childTnLst>
                                </p:cTn>
                              </p:par>
                            </p:childTnLst>
                          </p:cTn>
                        </p:par>
                        <p:par>
                          <p:cTn id="14" fill="hold">
                            <p:stCondLst>
                              <p:cond delay="500"/>
                            </p:stCondLst>
                            <p:childTnLst>
                              <p:par>
                                <p:cTn id="15" presetID="22" presetClass="entr" presetSubtype="8"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par>
                                <p:cTn id="18" presetID="10" presetClass="entr" presetSubtype="0" fill="hold" grpId="0" nodeType="withEffect">
                                  <p:stCondLst>
                                    <p:cond delay="25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par>
                          <p:cTn id="21" fill="hold">
                            <p:stCondLst>
                              <p:cond delay="1250"/>
                            </p:stCondLst>
                            <p:childTnLst>
                              <p:par>
                                <p:cTn id="22" presetID="22" presetClass="entr" presetSubtype="8" fill="hold" nodeType="afterEffect">
                                  <p:stCondLst>
                                    <p:cond delay="0"/>
                                  </p:stCondLst>
                                  <p:childTnLst>
                                    <p:set>
                                      <p:cBhvr>
                                        <p:cTn id="23" dur="1" fill="hold">
                                          <p:stCondLst>
                                            <p:cond delay="0"/>
                                          </p:stCondLst>
                                        </p:cTn>
                                        <p:tgtEl>
                                          <p:spTgt spid="42"/>
                                        </p:tgtEl>
                                        <p:attrNameLst>
                                          <p:attrName>style.visibility</p:attrName>
                                        </p:attrNameLst>
                                      </p:cBhvr>
                                      <p:to>
                                        <p:strVal val="visible"/>
                                      </p:to>
                                    </p:set>
                                    <p:animEffect transition="in" filter="wipe(left)">
                                      <p:cBhvr>
                                        <p:cTn id="24" dur="500"/>
                                        <p:tgtEl>
                                          <p:spTgt spid="4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nodeType="click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wipe(up)">
                                      <p:cBhvr>
                                        <p:cTn id="29" dur="500"/>
                                        <p:tgtEl>
                                          <p:spTgt spid="33"/>
                                        </p:tgtEl>
                                      </p:cBhvr>
                                    </p:animEffect>
                                  </p:childTnLst>
                                </p:cTn>
                              </p:par>
                            </p:childTnLst>
                          </p:cTn>
                        </p:par>
                        <p:par>
                          <p:cTn id="30" fill="hold">
                            <p:stCondLst>
                              <p:cond delay="500"/>
                            </p:stCondLst>
                            <p:childTnLst>
                              <p:par>
                                <p:cTn id="31" presetID="22" presetClass="entr" presetSubtype="1" fill="hold"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500"/>
                                        <p:tgtEl>
                                          <p:spTgt spid="12"/>
                                        </p:tgtEl>
                                      </p:cBhvr>
                                    </p:animEffect>
                                  </p:childTnLst>
                                </p:cTn>
                              </p:par>
                              <p:par>
                                <p:cTn id="34" presetID="10" presetClass="entr" presetSubtype="0" fill="hold" grpId="0" nodeType="withEffect">
                                  <p:stCondLst>
                                    <p:cond delay="25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childTnLst>
                                </p:cTn>
                              </p:par>
                            </p:childTnLst>
                          </p:cTn>
                        </p:par>
                        <p:par>
                          <p:cTn id="37" fill="hold">
                            <p:stCondLst>
                              <p:cond delay="1250"/>
                            </p:stCondLst>
                            <p:childTnLst>
                              <p:par>
                                <p:cTn id="38" presetID="22" presetClass="entr" presetSubtype="1" fill="hold" nodeType="after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up)">
                                      <p:cBhvr>
                                        <p:cTn id="40" dur="500"/>
                                        <p:tgtEl>
                                          <p:spTgt spid="47"/>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36"/>
                                        </p:tgtEl>
                                        <p:attrNameLst>
                                          <p:attrName>style.visibility</p:attrName>
                                        </p:attrNameLst>
                                      </p:cBhvr>
                                      <p:to>
                                        <p:strVal val="visible"/>
                                      </p:to>
                                    </p:set>
                                    <p:animEffect transition="in" filter="wipe(down)">
                                      <p:cBhvr>
                                        <p:cTn id="45" dur="500"/>
                                        <p:tgtEl>
                                          <p:spTgt spid="36"/>
                                        </p:tgtEl>
                                      </p:cBhvr>
                                    </p:animEffect>
                                  </p:childTnLst>
                                </p:cTn>
                              </p:par>
                            </p:childTnLst>
                          </p:cTn>
                        </p:par>
                        <p:par>
                          <p:cTn id="46" fill="hold">
                            <p:stCondLst>
                              <p:cond delay="500"/>
                            </p:stCondLst>
                            <p:childTnLst>
                              <p:par>
                                <p:cTn id="47" presetID="22" presetClass="entr" presetSubtype="4" fill="hold" nodeType="after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wipe(down)">
                                      <p:cBhvr>
                                        <p:cTn id="49" dur="500"/>
                                        <p:tgtEl>
                                          <p:spTgt spid="18"/>
                                        </p:tgtEl>
                                      </p:cBhvr>
                                    </p:animEffect>
                                  </p:childTnLst>
                                </p:cTn>
                              </p:par>
                              <p:par>
                                <p:cTn id="50" presetID="10" presetClass="entr" presetSubtype="0" fill="hold" grpId="0" nodeType="withEffect">
                                  <p:stCondLst>
                                    <p:cond delay="250"/>
                                  </p:stCondLst>
                                  <p:childTnLst>
                                    <p:set>
                                      <p:cBhvr>
                                        <p:cTn id="51" dur="1" fill="hold">
                                          <p:stCondLst>
                                            <p:cond delay="0"/>
                                          </p:stCondLst>
                                        </p:cTn>
                                        <p:tgtEl>
                                          <p:spTgt spid="3"/>
                                        </p:tgtEl>
                                        <p:attrNameLst>
                                          <p:attrName>style.visibility</p:attrName>
                                        </p:attrNameLst>
                                      </p:cBhvr>
                                      <p:to>
                                        <p:strVal val="visible"/>
                                      </p:to>
                                    </p:set>
                                    <p:animEffect transition="in" filter="fade">
                                      <p:cBhvr>
                                        <p:cTn id="52" dur="500"/>
                                        <p:tgtEl>
                                          <p:spTgt spid="3"/>
                                        </p:tgtEl>
                                      </p:cBhvr>
                                    </p:animEffect>
                                  </p:childTnLst>
                                </p:cTn>
                              </p:par>
                            </p:childTnLst>
                          </p:cTn>
                        </p:par>
                        <p:par>
                          <p:cTn id="53" fill="hold">
                            <p:stCondLst>
                              <p:cond delay="1250"/>
                            </p:stCondLst>
                            <p:childTnLst>
                              <p:par>
                                <p:cTn id="54" presetID="22" presetClass="entr" presetSubtype="2" fill="hold" nodeType="afterEffect">
                                  <p:stCondLst>
                                    <p:cond delay="0"/>
                                  </p:stCondLst>
                                  <p:childTnLst>
                                    <p:set>
                                      <p:cBhvr>
                                        <p:cTn id="55" dur="1" fill="hold">
                                          <p:stCondLst>
                                            <p:cond delay="0"/>
                                          </p:stCondLst>
                                        </p:cTn>
                                        <p:tgtEl>
                                          <p:spTgt spid="52"/>
                                        </p:tgtEl>
                                        <p:attrNameLst>
                                          <p:attrName>style.visibility</p:attrName>
                                        </p:attrNameLst>
                                      </p:cBhvr>
                                      <p:to>
                                        <p:strVal val="visible"/>
                                      </p:to>
                                    </p:set>
                                    <p:animEffect transition="in" filter="wipe(right)">
                                      <p:cBhvr>
                                        <p:cTn id="56" dur="500"/>
                                        <p:tgtEl>
                                          <p:spTgt spid="52"/>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nodeType="click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wipe(down)">
                                      <p:cBhvr>
                                        <p:cTn id="61" dur="500"/>
                                        <p:tgtEl>
                                          <p:spTgt spid="39"/>
                                        </p:tgtEl>
                                      </p:cBhvr>
                                    </p:animEffect>
                                  </p:childTnLst>
                                </p:cTn>
                              </p:par>
                            </p:childTnLst>
                          </p:cTn>
                        </p:par>
                        <p:par>
                          <p:cTn id="62" fill="hold">
                            <p:stCondLst>
                              <p:cond delay="500"/>
                            </p:stCondLst>
                            <p:childTnLst>
                              <p:par>
                                <p:cTn id="63" presetID="22" presetClass="entr" presetSubtype="4" fill="hold"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wipe(down)">
                                      <p:cBhvr>
                                        <p:cTn id="65" dur="500"/>
                                        <p:tgtEl>
                                          <p:spTgt spid="24"/>
                                        </p:tgtEl>
                                      </p:cBhvr>
                                    </p:animEffect>
                                  </p:childTnLst>
                                </p:cTn>
                              </p:par>
                              <p:par>
                                <p:cTn id="66" presetID="10" presetClass="entr" presetSubtype="0" fill="hold" grpId="0" nodeType="withEffect">
                                  <p:stCondLst>
                                    <p:cond delay="250"/>
                                  </p:stCondLst>
                                  <p:childTnLst>
                                    <p:set>
                                      <p:cBhvr>
                                        <p:cTn id="67" dur="1" fill="hold">
                                          <p:stCondLst>
                                            <p:cond delay="0"/>
                                          </p:stCondLst>
                                        </p:cTn>
                                        <p:tgtEl>
                                          <p:spTgt spid="2"/>
                                        </p:tgtEl>
                                        <p:attrNameLst>
                                          <p:attrName>style.visibility</p:attrName>
                                        </p:attrNameLst>
                                      </p:cBhvr>
                                      <p:to>
                                        <p:strVal val="visible"/>
                                      </p:to>
                                    </p:set>
                                    <p:animEffect transition="in" filter="fade">
                                      <p:cBhvr>
                                        <p:cTn id="68" dur="500"/>
                                        <p:tgtEl>
                                          <p:spTgt spid="2"/>
                                        </p:tgtEl>
                                      </p:cBhvr>
                                    </p:animEffect>
                                  </p:childTnLst>
                                </p:cTn>
                              </p:par>
                            </p:childTnLst>
                          </p:cTn>
                        </p:par>
                        <p:par>
                          <p:cTn id="69" fill="hold">
                            <p:stCondLst>
                              <p:cond delay="1250"/>
                            </p:stCondLst>
                            <p:childTnLst>
                              <p:par>
                                <p:cTn id="70" presetID="22" presetClass="entr" presetSubtype="2" fill="hold"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right)">
                                      <p:cBhvr>
                                        <p:cTn id="72"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1CCA3FD4-4C1C-4525-AE8F-FE90ABF7E611}"/>
              </a:ext>
            </a:extLst>
          </p:cNvPr>
          <p:cNvSpPr txBox="1"/>
          <p:nvPr/>
        </p:nvSpPr>
        <p:spPr>
          <a:xfrm>
            <a:off x="5800493" y="1803212"/>
            <a:ext cx="2987333" cy="369332"/>
          </a:xfrm>
          <a:prstGeom prst="rect">
            <a:avLst/>
          </a:prstGeom>
          <a:noFill/>
        </p:spPr>
        <p:txBody>
          <a:bodyPr wrap="square" rtlCol="0">
            <a:spAutoFit/>
          </a:bodyPr>
          <a:lstStyle/>
          <a:p>
            <a:pPr algn="r"/>
            <a:r>
              <a:rPr lang="ar-SY" b="1" dirty="0">
                <a:solidFill>
                  <a:srgbClr val="FF9900"/>
                </a:solidFill>
                <a:latin typeface="Century Gothic" panose="020B0502020202020204" pitchFamily="34" charset="0"/>
              </a:rPr>
              <a:t>وظيفتك بعثتك:</a:t>
            </a:r>
            <a:endParaRPr lang="en-US" b="1" dirty="0">
              <a:solidFill>
                <a:srgbClr val="FF9900"/>
              </a:solidFill>
              <a:latin typeface="Century Gothic" panose="020B0502020202020204" pitchFamily="34" charset="0"/>
            </a:endParaRPr>
          </a:p>
        </p:txBody>
      </p:sp>
      <p:sp>
        <p:nvSpPr>
          <p:cNvPr id="19" name="TextBox 18">
            <a:extLst>
              <a:ext uri="{FF2B5EF4-FFF2-40B4-BE49-F238E27FC236}">
                <a16:creationId xmlns:a16="http://schemas.microsoft.com/office/drawing/2014/main" id="{AB96FEDA-B927-4D92-89D5-75761265E707}"/>
              </a:ext>
            </a:extLst>
          </p:cNvPr>
          <p:cNvSpPr txBox="1"/>
          <p:nvPr/>
        </p:nvSpPr>
        <p:spPr>
          <a:xfrm>
            <a:off x="655023" y="1760499"/>
            <a:ext cx="5709223" cy="923330"/>
          </a:xfrm>
          <a:prstGeom prst="rect">
            <a:avLst/>
          </a:prstGeom>
          <a:noFill/>
        </p:spPr>
        <p:txBody>
          <a:bodyPr wrap="square" rtlCol="0">
            <a:spAutoFit/>
          </a:bodyPr>
          <a:lstStyle/>
          <a:p>
            <a:pPr algn="r"/>
            <a:r>
              <a:rPr lang="ar-SY" dirty="0">
                <a:latin typeface="Century Gothic" panose="020B0502020202020204" pitchFamily="34" charset="0"/>
              </a:rPr>
              <a:t>وفرت الدولة خدمة جديدة لتنمية المجالات التعليمية في الوطن من خلال شراكة بين وزارة التعليم والمؤسسات الحكومية لدعم ابتعاث الطلبة إلى الخارج للدراسة في التخصصات التي تحتاج إليها المؤسسات</a:t>
            </a:r>
          </a:p>
        </p:txBody>
      </p:sp>
      <p:sp>
        <p:nvSpPr>
          <p:cNvPr id="20" name="TextBox 19">
            <a:extLst>
              <a:ext uri="{FF2B5EF4-FFF2-40B4-BE49-F238E27FC236}">
                <a16:creationId xmlns:a16="http://schemas.microsoft.com/office/drawing/2014/main" id="{C72BD120-1237-412F-B5C8-FD3E5C55624C}"/>
              </a:ext>
            </a:extLst>
          </p:cNvPr>
          <p:cNvSpPr txBox="1"/>
          <p:nvPr/>
        </p:nvSpPr>
        <p:spPr>
          <a:xfrm>
            <a:off x="6162675" y="3547150"/>
            <a:ext cx="2714625" cy="369332"/>
          </a:xfrm>
          <a:prstGeom prst="rect">
            <a:avLst/>
          </a:prstGeom>
          <a:noFill/>
        </p:spPr>
        <p:txBody>
          <a:bodyPr wrap="square" rtlCol="0">
            <a:spAutoFit/>
          </a:bodyPr>
          <a:lstStyle/>
          <a:p>
            <a:pPr algn="r"/>
            <a:r>
              <a:rPr lang="ar-SY" b="1" dirty="0">
                <a:solidFill>
                  <a:srgbClr val="33CCFF"/>
                </a:solidFill>
                <a:latin typeface="Century Gothic" panose="020B0502020202020204" pitchFamily="34" charset="0"/>
              </a:rPr>
              <a:t>وظيفتك بعثتك:</a:t>
            </a:r>
          </a:p>
        </p:txBody>
      </p:sp>
      <p:sp>
        <p:nvSpPr>
          <p:cNvPr id="21" name="TextBox 20">
            <a:extLst>
              <a:ext uri="{FF2B5EF4-FFF2-40B4-BE49-F238E27FC236}">
                <a16:creationId xmlns:a16="http://schemas.microsoft.com/office/drawing/2014/main" id="{C45B251C-D149-4081-842A-8B8570BBE91C}"/>
              </a:ext>
            </a:extLst>
          </p:cNvPr>
          <p:cNvSpPr txBox="1"/>
          <p:nvPr/>
        </p:nvSpPr>
        <p:spPr>
          <a:xfrm>
            <a:off x="655023" y="3504028"/>
            <a:ext cx="5709223" cy="646331"/>
          </a:xfrm>
          <a:prstGeom prst="rect">
            <a:avLst/>
          </a:prstGeom>
          <a:noFill/>
        </p:spPr>
        <p:txBody>
          <a:bodyPr wrap="square" rtlCol="0">
            <a:spAutoFit/>
          </a:bodyPr>
          <a:lstStyle/>
          <a:p>
            <a:pPr algn="r"/>
            <a:r>
              <a:rPr lang="ar-SY" dirty="0">
                <a:latin typeface="Century Gothic" panose="020B0502020202020204" pitchFamily="34" charset="0"/>
              </a:rPr>
              <a:t>بحيث تتولى الجهة الحكومية توظيف الطلبة بعد تخرجهم،</a:t>
            </a:r>
          </a:p>
          <a:p>
            <a:pPr algn="r"/>
            <a:r>
              <a:rPr lang="ar-SY" dirty="0">
                <a:latin typeface="Century Gothic" panose="020B0502020202020204" pitchFamily="34" charset="0"/>
              </a:rPr>
              <a:t>وتتولى الوزارة الإشراف على سير الطلبة الدراسي</a:t>
            </a:r>
            <a:endParaRPr lang="en-US" dirty="0">
              <a:latin typeface="Century Gothic" panose="020B0502020202020204" pitchFamily="34" charset="0"/>
            </a:endParaRPr>
          </a:p>
        </p:txBody>
      </p:sp>
      <p:cxnSp>
        <p:nvCxnSpPr>
          <p:cNvPr id="25" name="Straight Arrow Connector 24">
            <a:extLst>
              <a:ext uri="{FF2B5EF4-FFF2-40B4-BE49-F238E27FC236}">
                <a16:creationId xmlns:a16="http://schemas.microsoft.com/office/drawing/2014/main" id="{7236FBB6-A4FC-4544-AA7E-6247BF07CF75}"/>
              </a:ext>
            </a:extLst>
          </p:cNvPr>
          <p:cNvCxnSpPr>
            <a:cxnSpLocks/>
          </p:cNvCxnSpPr>
          <p:nvPr/>
        </p:nvCxnSpPr>
        <p:spPr>
          <a:xfrm flipH="1">
            <a:off x="6530678" y="2158904"/>
            <a:ext cx="2257148" cy="0"/>
          </a:xfrm>
          <a:prstGeom prst="straightConnector1">
            <a:avLst/>
          </a:prstGeom>
          <a:ln>
            <a:solidFill>
              <a:srgbClr val="FF99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B38FD9BF-2A3A-443A-83CA-4A679E6E1689}"/>
              </a:ext>
            </a:extLst>
          </p:cNvPr>
          <p:cNvCxnSpPr>
            <a:cxnSpLocks/>
          </p:cNvCxnSpPr>
          <p:nvPr/>
        </p:nvCxnSpPr>
        <p:spPr>
          <a:xfrm flipH="1">
            <a:off x="6530678" y="3875654"/>
            <a:ext cx="2257148" cy="0"/>
          </a:xfrm>
          <a:prstGeom prst="straightConnector1">
            <a:avLst/>
          </a:prstGeom>
          <a:ln>
            <a:solidFill>
              <a:srgbClr val="33CCFF"/>
            </a:solidFill>
            <a:tailEnd type="triangle"/>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D6C46D03-C357-4DE3-862A-D1357C985C1B}"/>
              </a:ext>
            </a:extLst>
          </p:cNvPr>
          <p:cNvGrpSpPr/>
          <p:nvPr/>
        </p:nvGrpSpPr>
        <p:grpSpPr>
          <a:xfrm>
            <a:off x="8417715" y="2850074"/>
            <a:ext cx="1763485" cy="1763485"/>
            <a:chOff x="8417715" y="2850074"/>
            <a:chExt cx="1763485" cy="1763485"/>
          </a:xfrm>
        </p:grpSpPr>
        <p:sp>
          <p:nvSpPr>
            <p:cNvPr id="6" name="Frame 5">
              <a:extLst>
                <a:ext uri="{FF2B5EF4-FFF2-40B4-BE49-F238E27FC236}">
                  <a16:creationId xmlns:a16="http://schemas.microsoft.com/office/drawing/2014/main" id="{3C41DED4-FC13-4971-A445-8A4EFB6A1617}"/>
                </a:ext>
              </a:extLst>
            </p:cNvPr>
            <p:cNvSpPr/>
            <p:nvPr/>
          </p:nvSpPr>
          <p:spPr>
            <a:xfrm>
              <a:off x="8417715" y="2850074"/>
              <a:ext cx="1763485" cy="1763485"/>
            </a:xfrm>
            <a:prstGeom prst="frame">
              <a:avLst>
                <a:gd name="adj1" fmla="val 14797"/>
              </a:avLst>
            </a:prstGeom>
            <a:solidFill>
              <a:srgbClr val="33CCFF"/>
            </a:solidFill>
            <a:ln>
              <a:noFill/>
            </a:ln>
            <a:scene3d>
              <a:camera prst="isometricOffAxis1Left"/>
              <a:lightRig rig="threePt" dir="t"/>
            </a:scene3d>
            <a:sp3d extrusionH="1143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Rectangle 9">
              <a:extLst>
                <a:ext uri="{FF2B5EF4-FFF2-40B4-BE49-F238E27FC236}">
                  <a16:creationId xmlns:a16="http://schemas.microsoft.com/office/drawing/2014/main" id="{B23941E4-D955-45AB-BDB8-30EE2932D449}"/>
                </a:ext>
              </a:extLst>
            </p:cNvPr>
            <p:cNvSpPr/>
            <p:nvPr/>
          </p:nvSpPr>
          <p:spPr>
            <a:xfrm>
              <a:off x="8678875" y="3117124"/>
              <a:ext cx="1232036" cy="1229363"/>
            </a:xfrm>
            <a:prstGeom prst="rect">
              <a:avLst/>
            </a:prstGeom>
            <a:solidFill>
              <a:schemeClr val="bg1">
                <a:lumMod val="95000"/>
              </a:schemeClr>
            </a:solidFill>
            <a:ln>
              <a:noFill/>
            </a:ln>
            <a:effectLst/>
            <a:scene3d>
              <a:camera prst="isometricOffAxis1Lef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Graphic 14" descr="Presentation with pie chart">
              <a:extLst>
                <a:ext uri="{FF2B5EF4-FFF2-40B4-BE49-F238E27FC236}">
                  <a16:creationId xmlns:a16="http://schemas.microsoft.com/office/drawing/2014/main" id="{1A2E6B73-2A70-4F37-82AF-5172C954C7F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968503" y="3504028"/>
              <a:ext cx="640080" cy="640080"/>
            </a:xfrm>
            <a:prstGeom prst="rect">
              <a:avLst/>
            </a:prstGeom>
            <a:scene3d>
              <a:camera prst="isometricOffAxis1Left"/>
              <a:lightRig rig="threePt" dir="t"/>
            </a:scene3d>
          </p:spPr>
        </p:pic>
      </p:grpSp>
      <p:grpSp>
        <p:nvGrpSpPr>
          <p:cNvPr id="2" name="Group 1">
            <a:extLst>
              <a:ext uri="{FF2B5EF4-FFF2-40B4-BE49-F238E27FC236}">
                <a16:creationId xmlns:a16="http://schemas.microsoft.com/office/drawing/2014/main" id="{29BA398D-206E-40B1-BB46-14B90BDEFFBD}"/>
              </a:ext>
            </a:extLst>
          </p:cNvPr>
          <p:cNvGrpSpPr/>
          <p:nvPr/>
        </p:nvGrpSpPr>
        <p:grpSpPr>
          <a:xfrm>
            <a:off x="8787826" y="1151260"/>
            <a:ext cx="1763485" cy="1763485"/>
            <a:chOff x="8787826" y="1151260"/>
            <a:chExt cx="1763485" cy="1763485"/>
          </a:xfrm>
        </p:grpSpPr>
        <p:sp>
          <p:nvSpPr>
            <p:cNvPr id="5" name="Frame 4">
              <a:extLst>
                <a:ext uri="{FF2B5EF4-FFF2-40B4-BE49-F238E27FC236}">
                  <a16:creationId xmlns:a16="http://schemas.microsoft.com/office/drawing/2014/main" id="{7A3644DF-E6C8-4304-BE91-06A0F31E0384}"/>
                </a:ext>
              </a:extLst>
            </p:cNvPr>
            <p:cNvSpPr/>
            <p:nvPr/>
          </p:nvSpPr>
          <p:spPr>
            <a:xfrm>
              <a:off x="8787826" y="1151260"/>
              <a:ext cx="1763485" cy="1763485"/>
            </a:xfrm>
            <a:prstGeom prst="frame">
              <a:avLst>
                <a:gd name="adj1" fmla="val 14797"/>
              </a:avLst>
            </a:prstGeom>
            <a:solidFill>
              <a:srgbClr val="FF9900"/>
            </a:solidFill>
            <a:ln>
              <a:noFill/>
            </a:ln>
            <a:scene3d>
              <a:camera prst="isometricOffAxis2Left"/>
              <a:lightRig rig="threePt" dir="t"/>
            </a:scene3d>
            <a:sp3d extrusionH="1143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Rectangle 8">
              <a:extLst>
                <a:ext uri="{FF2B5EF4-FFF2-40B4-BE49-F238E27FC236}">
                  <a16:creationId xmlns:a16="http://schemas.microsoft.com/office/drawing/2014/main" id="{55F46122-0DBC-4741-A1A5-B97C0B3ED2D1}"/>
                </a:ext>
              </a:extLst>
            </p:cNvPr>
            <p:cNvSpPr/>
            <p:nvPr/>
          </p:nvSpPr>
          <p:spPr>
            <a:xfrm>
              <a:off x="9280405" y="1437242"/>
              <a:ext cx="986972" cy="1101272"/>
            </a:xfrm>
            <a:prstGeom prst="rect">
              <a:avLst/>
            </a:prstGeom>
            <a:solidFill>
              <a:schemeClr val="bg1">
                <a:lumMod val="95000"/>
              </a:schemeClr>
            </a:solidFill>
            <a:ln>
              <a:noFill/>
            </a:ln>
            <a:effectLst/>
            <a:scene3d>
              <a:camera prst="isometricOffAxis2Lef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Graphic 12" descr="Bullseye">
              <a:extLst>
                <a:ext uri="{FF2B5EF4-FFF2-40B4-BE49-F238E27FC236}">
                  <a16:creationId xmlns:a16="http://schemas.microsoft.com/office/drawing/2014/main" id="{886DF49D-724C-4249-8131-2D71C9A73538}"/>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442151" y="1711848"/>
              <a:ext cx="640080" cy="640080"/>
            </a:xfrm>
            <a:prstGeom prst="rect">
              <a:avLst/>
            </a:prstGeom>
            <a:scene3d>
              <a:camera prst="isometricOffAxis2Left"/>
              <a:lightRig rig="threePt" dir="t"/>
            </a:scene3d>
          </p:spPr>
        </p:pic>
      </p:grpSp>
      <p:sp>
        <p:nvSpPr>
          <p:cNvPr id="43" name="Rectangle 4">
            <a:extLst>
              <a:ext uri="{FF2B5EF4-FFF2-40B4-BE49-F238E27FC236}">
                <a16:creationId xmlns:a16="http://schemas.microsoft.com/office/drawing/2014/main" id="{53A4D272-4D2B-4890-B13F-527A33FDCC57}"/>
              </a:ext>
            </a:extLst>
          </p:cNvPr>
          <p:cNvSpPr/>
          <p:nvPr/>
        </p:nvSpPr>
        <p:spPr>
          <a:xfrm>
            <a:off x="-472430" y="0"/>
            <a:ext cx="900333" cy="6857999"/>
          </a:xfrm>
          <a:prstGeom prst="rect">
            <a:avLst/>
          </a:prstGeom>
          <a:solidFill>
            <a:srgbClr val="242424"/>
          </a:solidFill>
          <a:ln>
            <a:noFill/>
          </a:ln>
          <a:effectLst>
            <a:outerShdw blurRad="101600" dist="165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مجموعة 43"/>
          <p:cNvGrpSpPr/>
          <p:nvPr/>
        </p:nvGrpSpPr>
        <p:grpSpPr>
          <a:xfrm>
            <a:off x="338813" y="22303"/>
            <a:ext cx="8201466" cy="1128959"/>
            <a:chOff x="338813" y="22303"/>
            <a:chExt cx="8201466" cy="1128959"/>
          </a:xfrm>
        </p:grpSpPr>
        <p:grpSp>
          <p:nvGrpSpPr>
            <p:cNvPr id="45" name="مجموعة 44"/>
            <p:cNvGrpSpPr/>
            <p:nvPr/>
          </p:nvGrpSpPr>
          <p:grpSpPr>
            <a:xfrm>
              <a:off x="338813" y="22303"/>
              <a:ext cx="1704537" cy="1128957"/>
              <a:chOff x="338813" y="22303"/>
              <a:chExt cx="1704537" cy="1128957"/>
            </a:xfrm>
          </p:grpSpPr>
          <p:sp>
            <p:nvSpPr>
              <p:cNvPr id="56" name="Rectangle: Top Corners Rounded 29">
                <a:extLst>
                  <a:ext uri="{FF2B5EF4-FFF2-40B4-BE49-F238E27FC236}">
                    <a16:creationId xmlns:a16="http://schemas.microsoft.com/office/drawing/2014/main" id="{631B49C5-0FBE-4201-9055-096469E92B96}"/>
                  </a:ext>
                </a:extLst>
              </p:cNvPr>
              <p:cNvSpPr/>
              <p:nvPr/>
            </p:nvSpPr>
            <p:spPr>
              <a:xfrm rot="5400000">
                <a:off x="626603" y="-265487"/>
                <a:ext cx="1128957" cy="1704537"/>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37">
                <a:extLst>
                  <a:ext uri="{FF2B5EF4-FFF2-40B4-BE49-F238E27FC236}">
                    <a16:creationId xmlns:a16="http://schemas.microsoft.com/office/drawing/2014/main" id="{76D10162-9574-43DF-BF02-F3BAB5FBC542}"/>
                  </a:ext>
                </a:extLst>
              </p:cNvPr>
              <p:cNvSpPr txBox="1"/>
              <p:nvPr/>
            </p:nvSpPr>
            <p:spPr>
              <a:xfrm flipH="1">
                <a:off x="746600" y="84303"/>
                <a:ext cx="839724" cy="830997"/>
              </a:xfrm>
              <a:prstGeom prst="rect">
                <a:avLst/>
              </a:prstGeom>
              <a:noFill/>
            </p:spPr>
            <p:txBody>
              <a:bodyPr wrap="square" rtlCol="0">
                <a:spAutoFit/>
              </a:bodyPr>
              <a:lstStyle/>
              <a:p>
                <a:pPr algn="ctr"/>
                <a:r>
                  <a:rPr lang="ar-SY" sz="2400" b="1" dirty="0">
                    <a:latin typeface="Century Gothic" panose="020B0502020202020204" pitchFamily="34" charset="0"/>
                  </a:rPr>
                  <a:t>الوحدة </a:t>
                </a:r>
              </a:p>
              <a:p>
                <a:pPr algn="ctr"/>
                <a:r>
                  <a:rPr lang="ar-SY" sz="2400" b="1">
                    <a:latin typeface="Century Gothic" panose="020B0502020202020204" pitchFamily="34" charset="0"/>
                  </a:rPr>
                  <a:t>9</a:t>
                </a:r>
                <a:endParaRPr lang="en-US" sz="2400" b="1" dirty="0">
                  <a:latin typeface="Century Gothic" panose="020B0502020202020204" pitchFamily="34" charset="0"/>
                </a:endParaRPr>
              </a:p>
            </p:txBody>
          </p:sp>
        </p:grpSp>
        <p:grpSp>
          <p:nvGrpSpPr>
            <p:cNvPr id="46" name="مجموعة 45"/>
            <p:cNvGrpSpPr/>
            <p:nvPr/>
          </p:nvGrpSpPr>
          <p:grpSpPr>
            <a:xfrm>
              <a:off x="2350491" y="22303"/>
              <a:ext cx="6189788" cy="1128959"/>
              <a:chOff x="2350491" y="22303"/>
              <a:chExt cx="6189788" cy="1128959"/>
            </a:xfrm>
          </p:grpSpPr>
          <p:sp>
            <p:nvSpPr>
              <p:cNvPr id="51" name="Rectangle: Top Corners Rounded 30">
                <a:extLst>
                  <a:ext uri="{FF2B5EF4-FFF2-40B4-BE49-F238E27FC236}">
                    <a16:creationId xmlns:a16="http://schemas.microsoft.com/office/drawing/2014/main" id="{1615A45F-6CC8-48D9-B779-27E337B16F12}"/>
                  </a:ext>
                </a:extLst>
              </p:cNvPr>
              <p:cNvSpPr/>
              <p:nvPr/>
            </p:nvSpPr>
            <p:spPr>
              <a:xfrm rot="16200000" flipH="1">
                <a:off x="4880905" y="-2508111"/>
                <a:ext cx="1128959" cy="6189788"/>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2" name="Graphic 2" descr="Thought bubble">
                <a:extLst>
                  <a:ext uri="{FF2B5EF4-FFF2-40B4-BE49-F238E27FC236}">
                    <a16:creationId xmlns:a16="http://schemas.microsoft.com/office/drawing/2014/main" id="{1BC5C56D-BC9C-4A5D-9ACC-9B354DB22762}"/>
                  </a:ext>
                </a:extLst>
              </p:cNvPr>
              <p:cNvPicPr>
                <a:picLocks/>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flipH="1">
                <a:off x="2771001" y="356747"/>
                <a:ext cx="640080" cy="640080"/>
              </a:xfrm>
              <a:prstGeom prst="rect">
                <a:avLst/>
              </a:prstGeom>
            </p:spPr>
          </p:pic>
          <p:grpSp>
            <p:nvGrpSpPr>
              <p:cNvPr id="53" name="Group 52">
                <a:extLst>
                  <a:ext uri="{FF2B5EF4-FFF2-40B4-BE49-F238E27FC236}">
                    <a16:creationId xmlns:a16="http://schemas.microsoft.com/office/drawing/2014/main" id="{27984296-FF80-419E-8703-5280B5AB1741}"/>
                  </a:ext>
                </a:extLst>
              </p:cNvPr>
              <p:cNvGrpSpPr/>
              <p:nvPr/>
            </p:nvGrpSpPr>
            <p:grpSpPr>
              <a:xfrm>
                <a:off x="3380210" y="165530"/>
                <a:ext cx="5116090" cy="912112"/>
                <a:chOff x="5162561" y="1484950"/>
                <a:chExt cx="5116090" cy="912112"/>
              </a:xfrm>
            </p:grpSpPr>
            <p:sp>
              <p:nvSpPr>
                <p:cNvPr id="54" name="TextBox 53">
                  <a:extLst>
                    <a:ext uri="{FF2B5EF4-FFF2-40B4-BE49-F238E27FC236}">
                      <a16:creationId xmlns:a16="http://schemas.microsoft.com/office/drawing/2014/main" id="{701AC4C7-0CAE-4E74-837A-DAAF1873AD88}"/>
                    </a:ext>
                  </a:extLst>
                </p:cNvPr>
                <p:cNvSpPr txBox="1"/>
                <p:nvPr/>
              </p:nvSpPr>
              <p:spPr>
                <a:xfrm>
                  <a:off x="7737497" y="1484950"/>
                  <a:ext cx="2541154" cy="369332"/>
                </a:xfrm>
                <a:prstGeom prst="rect">
                  <a:avLst/>
                </a:prstGeom>
                <a:noFill/>
              </p:spPr>
              <p:txBody>
                <a:bodyPr wrap="square" rtlCol="0">
                  <a:spAutoFit/>
                </a:bodyPr>
                <a:lstStyle/>
                <a:p>
                  <a:pPr algn="r"/>
                  <a:r>
                    <a:rPr lang="ar-SY" b="1" dirty="0">
                      <a:latin typeface="Century Gothic" panose="020B0502020202020204" pitchFamily="34" charset="0"/>
                    </a:rPr>
                    <a:t>الدرس التاسع عشر </a:t>
                  </a:r>
                  <a:endParaRPr lang="en-US" b="1" dirty="0">
                    <a:latin typeface="Century Gothic" panose="020B0502020202020204" pitchFamily="34" charset="0"/>
                  </a:endParaRPr>
                </a:p>
              </p:txBody>
            </p:sp>
            <p:sp>
              <p:nvSpPr>
                <p:cNvPr id="55" name="TextBox 54">
                  <a:extLst>
                    <a:ext uri="{FF2B5EF4-FFF2-40B4-BE49-F238E27FC236}">
                      <a16:creationId xmlns:a16="http://schemas.microsoft.com/office/drawing/2014/main" id="{77083AD1-19E7-47DD-AD18-FA3E1ABEF6F5}"/>
                    </a:ext>
                  </a:extLst>
                </p:cNvPr>
                <p:cNvSpPr txBox="1"/>
                <p:nvPr/>
              </p:nvSpPr>
              <p:spPr>
                <a:xfrm>
                  <a:off x="5162561" y="1812287"/>
                  <a:ext cx="5116090" cy="584775"/>
                </a:xfrm>
                <a:prstGeom prst="rect">
                  <a:avLst/>
                </a:prstGeom>
                <a:noFill/>
              </p:spPr>
              <p:txBody>
                <a:bodyPr wrap="square" rtlCol="0">
                  <a:spAutoFit/>
                </a:bodyPr>
                <a:lstStyle/>
                <a:p>
                  <a:pPr algn="r"/>
                  <a:r>
                    <a:rPr lang="ar-SY" sz="3200" dirty="0">
                      <a:latin typeface="Century Gothic" panose="020B0502020202020204" pitchFamily="34" charset="0"/>
                    </a:rPr>
                    <a:t>التنمية التعليمية </a:t>
                  </a:r>
                  <a:endParaRPr lang="en-US" sz="3200" dirty="0">
                    <a:latin typeface="Century Gothic" panose="020B0502020202020204" pitchFamily="34" charset="0"/>
                  </a:endParaRPr>
                </a:p>
              </p:txBody>
            </p:sp>
          </p:grpSp>
        </p:grpSp>
        <p:grpSp>
          <p:nvGrpSpPr>
            <p:cNvPr id="47" name="Group 31">
              <a:extLst>
                <a:ext uri="{FF2B5EF4-FFF2-40B4-BE49-F238E27FC236}">
                  <a16:creationId xmlns:a16="http://schemas.microsoft.com/office/drawing/2014/main" id="{558FC709-40A8-4347-9BA6-97072B4914BD}"/>
                </a:ext>
              </a:extLst>
            </p:cNvPr>
            <p:cNvGrpSpPr/>
            <p:nvPr/>
          </p:nvGrpSpPr>
          <p:grpSpPr>
            <a:xfrm flipH="1">
              <a:off x="1665860" y="455392"/>
              <a:ext cx="1074076" cy="327224"/>
              <a:chOff x="3454205" y="1667025"/>
              <a:chExt cx="1074076" cy="239151"/>
            </a:xfrm>
          </p:grpSpPr>
          <p:sp>
            <p:nvSpPr>
              <p:cNvPr id="48" name="Oval 32">
                <a:extLst>
                  <a:ext uri="{FF2B5EF4-FFF2-40B4-BE49-F238E27FC236}">
                    <a16:creationId xmlns:a16="http://schemas.microsoft.com/office/drawing/2014/main" id="{5BEA08B9-E1AA-45E6-B4A0-E998EFD2A2A9}"/>
                  </a:ext>
                </a:extLst>
              </p:cNvPr>
              <p:cNvSpPr/>
              <p:nvPr/>
            </p:nvSpPr>
            <p:spPr>
              <a:xfrm>
                <a:off x="3454205" y="1667025"/>
                <a:ext cx="329184" cy="239151"/>
              </a:xfrm>
              <a:prstGeom prst="ellipse">
                <a:avLst/>
              </a:prstGeom>
              <a:solidFill>
                <a:srgbClr val="242424"/>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33">
                <a:extLst>
                  <a:ext uri="{FF2B5EF4-FFF2-40B4-BE49-F238E27FC236}">
                    <a16:creationId xmlns:a16="http://schemas.microsoft.com/office/drawing/2014/main" id="{9B9975C1-C883-4A1D-B21C-3FD74A13B06D}"/>
                  </a:ext>
                </a:extLst>
              </p:cNvPr>
              <p:cNvSpPr/>
              <p:nvPr/>
            </p:nvSpPr>
            <p:spPr>
              <a:xfrm>
                <a:off x="4199097" y="1667025"/>
                <a:ext cx="329184" cy="239151"/>
              </a:xfrm>
              <a:prstGeom prst="ellipse">
                <a:avLst/>
              </a:prstGeom>
              <a:solidFill>
                <a:srgbClr val="242424"/>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lowchart: Terminator 34">
                <a:extLst>
                  <a:ext uri="{FF2B5EF4-FFF2-40B4-BE49-F238E27FC236}">
                    <a16:creationId xmlns:a16="http://schemas.microsoft.com/office/drawing/2014/main" id="{84E51706-921F-43BA-B6DC-29748803BC71}"/>
                  </a:ext>
                </a:extLst>
              </p:cNvPr>
              <p:cNvSpPr/>
              <p:nvPr/>
            </p:nvSpPr>
            <p:spPr>
              <a:xfrm>
                <a:off x="3587675" y="1706363"/>
                <a:ext cx="821029" cy="164592"/>
              </a:xfrm>
              <a:prstGeom prst="flowChartTerminator">
                <a:avLst/>
              </a:prstGeom>
              <a:gradFill>
                <a:gsLst>
                  <a:gs pos="98230">
                    <a:srgbClr val="242424"/>
                  </a:gs>
                  <a:gs pos="85000">
                    <a:schemeClr val="bg1">
                      <a:lumMod val="65000"/>
                    </a:schemeClr>
                  </a:gs>
                  <a:gs pos="3540">
                    <a:srgbClr val="242424"/>
                  </a:gs>
                  <a:gs pos="19000">
                    <a:schemeClr val="bg1">
                      <a:lumMod val="50000"/>
                    </a:schemeClr>
                  </a:gs>
                  <a:gs pos="56000">
                    <a:schemeClr val="bg1"/>
                  </a:gs>
                </a:gsLst>
                <a:lin ang="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8" name="Rectangle 5">
            <a:extLst>
              <a:ext uri="{FF2B5EF4-FFF2-40B4-BE49-F238E27FC236}">
                <a16:creationId xmlns:a16="http://schemas.microsoft.com/office/drawing/2014/main" id="{1F827C7E-4449-437A-B9AF-C2C0DB477F00}"/>
              </a:ext>
            </a:extLst>
          </p:cNvPr>
          <p:cNvSpPr/>
          <p:nvPr/>
        </p:nvSpPr>
        <p:spPr>
          <a:xfrm>
            <a:off x="-472431" y="0"/>
            <a:ext cx="897991" cy="6858000"/>
          </a:xfrm>
          <a:prstGeom prst="rect">
            <a:avLst/>
          </a:pr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55296825"/>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14:presetBounceEnd="52000">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14:bounceEnd="52000">
                                          <p:cBhvr additive="base">
                                            <p:cTn id="13" dur="500" fill="hold"/>
                                            <p:tgtEl>
                                              <p:spTgt spid="3"/>
                                            </p:tgtEl>
                                            <p:attrNameLst>
                                              <p:attrName>ppt_x</p:attrName>
                                            </p:attrNameLst>
                                          </p:cBhvr>
                                          <p:tavLst>
                                            <p:tav tm="0">
                                              <p:val>
                                                <p:strVal val="#ppt_x"/>
                                              </p:val>
                                            </p:tav>
                                            <p:tav tm="100000">
                                              <p:val>
                                                <p:strVal val="#ppt_x"/>
                                              </p:val>
                                            </p:tav>
                                          </p:tavLst>
                                        </p:anim>
                                        <p:anim calcmode="lin" valueType="num" p14:bounceEnd="52000">
                                          <p:cBhvr additive="base">
                                            <p:cTn id="14"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nodeType="clickEffect" p14:presetBounceEnd="52000">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14:bounceEnd="52000">
                                          <p:cBhvr additive="base">
                                            <p:cTn id="19" dur="500" fill="hold"/>
                                            <p:tgtEl>
                                              <p:spTgt spid="2"/>
                                            </p:tgtEl>
                                            <p:attrNameLst>
                                              <p:attrName>ppt_x</p:attrName>
                                            </p:attrNameLst>
                                          </p:cBhvr>
                                          <p:tavLst>
                                            <p:tav tm="0">
                                              <p:val>
                                                <p:strVal val="#ppt_x"/>
                                              </p:val>
                                            </p:tav>
                                            <p:tav tm="100000">
                                              <p:val>
                                                <p:strVal val="#ppt_x"/>
                                              </p:val>
                                            </p:tav>
                                          </p:tavLst>
                                        </p:anim>
                                        <p:anim calcmode="lin" valueType="num" p14:bounceEnd="52000">
                                          <p:cBhvr additive="base">
                                            <p:cTn id="20" dur="500" fill="hold"/>
                                            <p:tgtEl>
                                              <p:spTgt spid="2"/>
                                            </p:tgtEl>
                                            <p:attrNameLst>
                                              <p:attrName>ppt_y</p:attrName>
                                            </p:attrNameLst>
                                          </p:cBhvr>
                                          <p:tavLst>
                                            <p:tav tm="0">
                                              <p:val>
                                                <p:strVal val="0-#ppt_h/2"/>
                                              </p:val>
                                            </p:tav>
                                            <p:tav tm="100000">
                                              <p:val>
                                                <p:strVal val="#ppt_y"/>
                                              </p:val>
                                            </p:tav>
                                          </p:tavLst>
                                        </p:anim>
                                      </p:childTnLst>
                                    </p:cTn>
                                  </p:par>
                                </p:childTnLst>
                              </p:cTn>
                            </p:par>
                            <p:par>
                              <p:cTn id="21" fill="hold">
                                <p:stCondLst>
                                  <p:cond delay="500"/>
                                </p:stCondLst>
                                <p:childTnLst>
                                  <p:par>
                                    <p:cTn id="22" presetID="17" presetClass="entr" presetSubtype="2"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ppt_x</p:attrName>
                                            </p:attrNameLst>
                                          </p:cBhvr>
                                          <p:tavLst>
                                            <p:tav tm="0">
                                              <p:val>
                                                <p:strVal val="#ppt_x+#ppt_w/2"/>
                                              </p:val>
                                            </p:tav>
                                            <p:tav tm="100000">
                                              <p:val>
                                                <p:strVal val="#ppt_x"/>
                                              </p:val>
                                            </p:tav>
                                          </p:tavLst>
                                        </p:anim>
                                        <p:anim calcmode="lin" valueType="num">
                                          <p:cBhvr>
                                            <p:cTn id="25" dur="500" fill="hold"/>
                                            <p:tgtEl>
                                              <p:spTgt spid="18"/>
                                            </p:tgtEl>
                                            <p:attrNameLst>
                                              <p:attrName>ppt_y</p:attrName>
                                            </p:attrNameLst>
                                          </p:cBhvr>
                                          <p:tavLst>
                                            <p:tav tm="0">
                                              <p:val>
                                                <p:strVal val="#ppt_y"/>
                                              </p:val>
                                            </p:tav>
                                            <p:tav tm="100000">
                                              <p:val>
                                                <p:strVal val="#ppt_y"/>
                                              </p:val>
                                            </p:tav>
                                          </p:tavLst>
                                        </p:anim>
                                        <p:anim calcmode="lin" valueType="num">
                                          <p:cBhvr>
                                            <p:cTn id="26" dur="500" fill="hold"/>
                                            <p:tgtEl>
                                              <p:spTgt spid="18"/>
                                            </p:tgtEl>
                                            <p:attrNameLst>
                                              <p:attrName>ppt_w</p:attrName>
                                            </p:attrNameLst>
                                          </p:cBhvr>
                                          <p:tavLst>
                                            <p:tav tm="0">
                                              <p:val>
                                                <p:fltVal val="0"/>
                                              </p:val>
                                            </p:tav>
                                            <p:tav tm="100000">
                                              <p:val>
                                                <p:strVal val="#ppt_w"/>
                                              </p:val>
                                            </p:tav>
                                          </p:tavLst>
                                        </p:anim>
                                        <p:anim calcmode="lin" valueType="num">
                                          <p:cBhvr>
                                            <p:cTn id="27" dur="500" fill="hold"/>
                                            <p:tgtEl>
                                              <p:spTgt spid="18"/>
                                            </p:tgtEl>
                                            <p:attrNameLst>
                                              <p:attrName>ppt_h</p:attrName>
                                            </p:attrNameLst>
                                          </p:cBhvr>
                                          <p:tavLst>
                                            <p:tav tm="0">
                                              <p:val>
                                                <p:strVal val="#ppt_h"/>
                                              </p:val>
                                            </p:tav>
                                            <p:tav tm="100000">
                                              <p:val>
                                                <p:strVal val="#ppt_h"/>
                                              </p:val>
                                            </p:tav>
                                          </p:tavLst>
                                        </p:anim>
                                      </p:childTnLst>
                                    </p:cTn>
                                  </p:par>
                                  <p:par>
                                    <p:cTn id="28" presetID="17" presetClass="entr" presetSubtype="2" fill="hold"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500" fill="hold"/>
                                            <p:tgtEl>
                                              <p:spTgt spid="25"/>
                                            </p:tgtEl>
                                            <p:attrNameLst>
                                              <p:attrName>ppt_x</p:attrName>
                                            </p:attrNameLst>
                                          </p:cBhvr>
                                          <p:tavLst>
                                            <p:tav tm="0">
                                              <p:val>
                                                <p:strVal val="#ppt_x+#ppt_w/2"/>
                                              </p:val>
                                            </p:tav>
                                            <p:tav tm="100000">
                                              <p:val>
                                                <p:strVal val="#ppt_x"/>
                                              </p:val>
                                            </p:tav>
                                          </p:tavLst>
                                        </p:anim>
                                        <p:anim calcmode="lin" valueType="num">
                                          <p:cBhvr>
                                            <p:cTn id="31" dur="500" fill="hold"/>
                                            <p:tgtEl>
                                              <p:spTgt spid="25"/>
                                            </p:tgtEl>
                                            <p:attrNameLst>
                                              <p:attrName>ppt_y</p:attrName>
                                            </p:attrNameLst>
                                          </p:cBhvr>
                                          <p:tavLst>
                                            <p:tav tm="0">
                                              <p:val>
                                                <p:strVal val="#ppt_y"/>
                                              </p:val>
                                            </p:tav>
                                            <p:tav tm="100000">
                                              <p:val>
                                                <p:strVal val="#ppt_y"/>
                                              </p:val>
                                            </p:tav>
                                          </p:tavLst>
                                        </p:anim>
                                        <p:anim calcmode="lin" valueType="num">
                                          <p:cBhvr>
                                            <p:cTn id="32" dur="500" fill="hold"/>
                                            <p:tgtEl>
                                              <p:spTgt spid="25"/>
                                            </p:tgtEl>
                                            <p:attrNameLst>
                                              <p:attrName>ppt_w</p:attrName>
                                            </p:attrNameLst>
                                          </p:cBhvr>
                                          <p:tavLst>
                                            <p:tav tm="0">
                                              <p:val>
                                                <p:fltVal val="0"/>
                                              </p:val>
                                            </p:tav>
                                            <p:tav tm="100000">
                                              <p:val>
                                                <p:strVal val="#ppt_w"/>
                                              </p:val>
                                            </p:tav>
                                          </p:tavLst>
                                        </p:anim>
                                        <p:anim calcmode="lin" valueType="num">
                                          <p:cBhvr>
                                            <p:cTn id="33" dur="500" fill="hold"/>
                                            <p:tgtEl>
                                              <p:spTgt spid="25"/>
                                            </p:tgtEl>
                                            <p:attrNameLst>
                                              <p:attrName>ppt_h</p:attrName>
                                            </p:attrNameLst>
                                          </p:cBhvr>
                                          <p:tavLst>
                                            <p:tav tm="0">
                                              <p:val>
                                                <p:strVal val="#ppt_h"/>
                                              </p:val>
                                            </p:tav>
                                            <p:tav tm="100000">
                                              <p:val>
                                                <p:strVal val="#ppt_h"/>
                                              </p:val>
                                            </p:tav>
                                          </p:tavLst>
                                        </p:anim>
                                      </p:childTnLst>
                                    </p:cTn>
                                  </p:par>
                                  <p:par>
                                    <p:cTn id="34" presetID="17" presetClass="entr" presetSubtype="1"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ppt_x</p:attrName>
                                            </p:attrNameLst>
                                          </p:cBhvr>
                                          <p:tavLst>
                                            <p:tav tm="0">
                                              <p:val>
                                                <p:strVal val="#ppt_x"/>
                                              </p:val>
                                            </p:tav>
                                            <p:tav tm="100000">
                                              <p:val>
                                                <p:strVal val="#ppt_x"/>
                                              </p:val>
                                            </p:tav>
                                          </p:tavLst>
                                        </p:anim>
                                        <p:anim calcmode="lin" valueType="num">
                                          <p:cBhvr>
                                            <p:cTn id="37" dur="500" fill="hold"/>
                                            <p:tgtEl>
                                              <p:spTgt spid="19"/>
                                            </p:tgtEl>
                                            <p:attrNameLst>
                                              <p:attrName>ppt_y</p:attrName>
                                            </p:attrNameLst>
                                          </p:cBhvr>
                                          <p:tavLst>
                                            <p:tav tm="0">
                                              <p:val>
                                                <p:strVal val="#ppt_y-#ppt_h/2"/>
                                              </p:val>
                                            </p:tav>
                                            <p:tav tm="100000">
                                              <p:val>
                                                <p:strVal val="#ppt_y"/>
                                              </p:val>
                                            </p:tav>
                                          </p:tavLst>
                                        </p:anim>
                                        <p:anim calcmode="lin" valueType="num">
                                          <p:cBhvr>
                                            <p:cTn id="38" dur="500" fill="hold"/>
                                            <p:tgtEl>
                                              <p:spTgt spid="19"/>
                                            </p:tgtEl>
                                            <p:attrNameLst>
                                              <p:attrName>ppt_w</p:attrName>
                                            </p:attrNameLst>
                                          </p:cBhvr>
                                          <p:tavLst>
                                            <p:tav tm="0">
                                              <p:val>
                                                <p:strVal val="#ppt_w"/>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childTnLst>
                                    </p:cTn>
                                  </p:par>
                                </p:childTnLst>
                              </p:cTn>
                            </p:par>
                            <p:par>
                              <p:cTn id="40" fill="hold">
                                <p:stCondLst>
                                  <p:cond delay="1000"/>
                                </p:stCondLst>
                                <p:childTnLst>
                                  <p:par>
                                    <p:cTn id="41" presetID="17" presetClass="entr" presetSubtype="2"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ppt_x</p:attrName>
                                            </p:attrNameLst>
                                          </p:cBhvr>
                                          <p:tavLst>
                                            <p:tav tm="0">
                                              <p:val>
                                                <p:strVal val="#ppt_x+#ppt_w/2"/>
                                              </p:val>
                                            </p:tav>
                                            <p:tav tm="100000">
                                              <p:val>
                                                <p:strVal val="#ppt_x"/>
                                              </p:val>
                                            </p:tav>
                                          </p:tavLst>
                                        </p:anim>
                                        <p:anim calcmode="lin" valueType="num">
                                          <p:cBhvr>
                                            <p:cTn id="44" dur="500" fill="hold"/>
                                            <p:tgtEl>
                                              <p:spTgt spid="20"/>
                                            </p:tgtEl>
                                            <p:attrNameLst>
                                              <p:attrName>ppt_y</p:attrName>
                                            </p:attrNameLst>
                                          </p:cBhvr>
                                          <p:tavLst>
                                            <p:tav tm="0">
                                              <p:val>
                                                <p:strVal val="#ppt_y"/>
                                              </p:val>
                                            </p:tav>
                                            <p:tav tm="100000">
                                              <p:val>
                                                <p:strVal val="#ppt_y"/>
                                              </p:val>
                                            </p:tav>
                                          </p:tavLst>
                                        </p:anim>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strVal val="#ppt_h"/>
                                              </p:val>
                                            </p:tav>
                                            <p:tav tm="100000">
                                              <p:val>
                                                <p:strVal val="#ppt_h"/>
                                              </p:val>
                                            </p:tav>
                                          </p:tavLst>
                                        </p:anim>
                                      </p:childTnLst>
                                    </p:cTn>
                                  </p:par>
                                  <p:par>
                                    <p:cTn id="47" presetID="17" presetClass="entr" presetSubtype="2" fill="hold" nodeType="with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p:cTn id="49" dur="500" fill="hold"/>
                                            <p:tgtEl>
                                              <p:spTgt spid="27"/>
                                            </p:tgtEl>
                                            <p:attrNameLst>
                                              <p:attrName>ppt_x</p:attrName>
                                            </p:attrNameLst>
                                          </p:cBhvr>
                                          <p:tavLst>
                                            <p:tav tm="0">
                                              <p:val>
                                                <p:strVal val="#ppt_x+#ppt_w/2"/>
                                              </p:val>
                                            </p:tav>
                                            <p:tav tm="100000">
                                              <p:val>
                                                <p:strVal val="#ppt_x"/>
                                              </p:val>
                                            </p:tav>
                                          </p:tavLst>
                                        </p:anim>
                                        <p:anim calcmode="lin" valueType="num">
                                          <p:cBhvr>
                                            <p:cTn id="50" dur="500" fill="hold"/>
                                            <p:tgtEl>
                                              <p:spTgt spid="27"/>
                                            </p:tgtEl>
                                            <p:attrNameLst>
                                              <p:attrName>ppt_y</p:attrName>
                                            </p:attrNameLst>
                                          </p:cBhvr>
                                          <p:tavLst>
                                            <p:tav tm="0">
                                              <p:val>
                                                <p:strVal val="#ppt_y"/>
                                              </p:val>
                                            </p:tav>
                                            <p:tav tm="100000">
                                              <p:val>
                                                <p:strVal val="#ppt_y"/>
                                              </p:val>
                                            </p:tav>
                                          </p:tavLst>
                                        </p:anim>
                                        <p:anim calcmode="lin" valueType="num">
                                          <p:cBhvr>
                                            <p:cTn id="51" dur="500" fill="hold"/>
                                            <p:tgtEl>
                                              <p:spTgt spid="27"/>
                                            </p:tgtEl>
                                            <p:attrNameLst>
                                              <p:attrName>ppt_w</p:attrName>
                                            </p:attrNameLst>
                                          </p:cBhvr>
                                          <p:tavLst>
                                            <p:tav tm="0">
                                              <p:val>
                                                <p:fltVal val="0"/>
                                              </p:val>
                                            </p:tav>
                                            <p:tav tm="100000">
                                              <p:val>
                                                <p:strVal val="#ppt_w"/>
                                              </p:val>
                                            </p:tav>
                                          </p:tavLst>
                                        </p:anim>
                                        <p:anim calcmode="lin" valueType="num">
                                          <p:cBhvr>
                                            <p:cTn id="52" dur="500" fill="hold"/>
                                            <p:tgtEl>
                                              <p:spTgt spid="27"/>
                                            </p:tgtEl>
                                            <p:attrNameLst>
                                              <p:attrName>ppt_h</p:attrName>
                                            </p:attrNameLst>
                                          </p:cBhvr>
                                          <p:tavLst>
                                            <p:tav tm="0">
                                              <p:val>
                                                <p:strVal val="#ppt_h"/>
                                              </p:val>
                                            </p:tav>
                                            <p:tav tm="100000">
                                              <p:val>
                                                <p:strVal val="#ppt_h"/>
                                              </p:val>
                                            </p:tav>
                                          </p:tavLst>
                                        </p:anim>
                                      </p:childTnLst>
                                    </p:cTn>
                                  </p:par>
                                  <p:par>
                                    <p:cTn id="53" presetID="17" presetClass="entr" presetSubtype="1"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 calcmode="lin" valueType="num">
                                          <p:cBhvr>
                                            <p:cTn id="55" dur="500" fill="hold"/>
                                            <p:tgtEl>
                                              <p:spTgt spid="21"/>
                                            </p:tgtEl>
                                            <p:attrNameLst>
                                              <p:attrName>ppt_x</p:attrName>
                                            </p:attrNameLst>
                                          </p:cBhvr>
                                          <p:tavLst>
                                            <p:tav tm="0">
                                              <p:val>
                                                <p:strVal val="#ppt_x"/>
                                              </p:val>
                                            </p:tav>
                                            <p:tav tm="100000">
                                              <p:val>
                                                <p:strVal val="#ppt_x"/>
                                              </p:val>
                                            </p:tav>
                                          </p:tavLst>
                                        </p:anim>
                                        <p:anim calcmode="lin" valueType="num">
                                          <p:cBhvr>
                                            <p:cTn id="56" dur="500" fill="hold"/>
                                            <p:tgtEl>
                                              <p:spTgt spid="21"/>
                                            </p:tgtEl>
                                            <p:attrNameLst>
                                              <p:attrName>ppt_y</p:attrName>
                                            </p:attrNameLst>
                                          </p:cBhvr>
                                          <p:tavLst>
                                            <p:tav tm="0">
                                              <p:val>
                                                <p:strVal val="#ppt_y-#ppt_h/2"/>
                                              </p:val>
                                            </p:tav>
                                            <p:tav tm="100000">
                                              <p:val>
                                                <p:strVal val="#ppt_y"/>
                                              </p:val>
                                            </p:tav>
                                          </p:tavLst>
                                        </p:anim>
                                        <p:anim calcmode="lin" valueType="num">
                                          <p:cBhvr>
                                            <p:cTn id="57" dur="500" fill="hold"/>
                                            <p:tgtEl>
                                              <p:spTgt spid="21"/>
                                            </p:tgtEl>
                                            <p:attrNameLst>
                                              <p:attrName>ppt_w</p:attrName>
                                            </p:attrNameLst>
                                          </p:cBhvr>
                                          <p:tavLst>
                                            <p:tav tm="0">
                                              <p:val>
                                                <p:strVal val="#ppt_w"/>
                                              </p:val>
                                            </p:tav>
                                            <p:tav tm="100000">
                                              <p:val>
                                                <p:strVal val="#ppt_w"/>
                                              </p:val>
                                            </p:tav>
                                          </p:tavLst>
                                        </p:anim>
                                        <p:anim calcmode="lin" valueType="num">
                                          <p:cBhvr>
                                            <p:cTn id="58" dur="500" fill="hold"/>
                                            <p:tgtEl>
                                              <p:spTgt spid="2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0-#ppt_h/2"/>
                                              </p:val>
                                            </p:tav>
                                            <p:tav tm="100000">
                                              <p:val>
                                                <p:strVal val="#ppt_y"/>
                                              </p:val>
                                            </p:tav>
                                          </p:tavLst>
                                        </p:anim>
                                      </p:childTnLst>
                                    </p:cTn>
                                  </p:par>
                                </p:childTnLst>
                              </p:cTn>
                            </p:par>
                            <p:par>
                              <p:cTn id="21" fill="hold">
                                <p:stCondLst>
                                  <p:cond delay="500"/>
                                </p:stCondLst>
                                <p:childTnLst>
                                  <p:par>
                                    <p:cTn id="22" presetID="17" presetClass="entr" presetSubtype="2"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ppt_x</p:attrName>
                                            </p:attrNameLst>
                                          </p:cBhvr>
                                          <p:tavLst>
                                            <p:tav tm="0">
                                              <p:val>
                                                <p:strVal val="#ppt_x+#ppt_w/2"/>
                                              </p:val>
                                            </p:tav>
                                            <p:tav tm="100000">
                                              <p:val>
                                                <p:strVal val="#ppt_x"/>
                                              </p:val>
                                            </p:tav>
                                          </p:tavLst>
                                        </p:anim>
                                        <p:anim calcmode="lin" valueType="num">
                                          <p:cBhvr>
                                            <p:cTn id="25" dur="500" fill="hold"/>
                                            <p:tgtEl>
                                              <p:spTgt spid="18"/>
                                            </p:tgtEl>
                                            <p:attrNameLst>
                                              <p:attrName>ppt_y</p:attrName>
                                            </p:attrNameLst>
                                          </p:cBhvr>
                                          <p:tavLst>
                                            <p:tav tm="0">
                                              <p:val>
                                                <p:strVal val="#ppt_y"/>
                                              </p:val>
                                            </p:tav>
                                            <p:tav tm="100000">
                                              <p:val>
                                                <p:strVal val="#ppt_y"/>
                                              </p:val>
                                            </p:tav>
                                          </p:tavLst>
                                        </p:anim>
                                        <p:anim calcmode="lin" valueType="num">
                                          <p:cBhvr>
                                            <p:cTn id="26" dur="500" fill="hold"/>
                                            <p:tgtEl>
                                              <p:spTgt spid="18"/>
                                            </p:tgtEl>
                                            <p:attrNameLst>
                                              <p:attrName>ppt_w</p:attrName>
                                            </p:attrNameLst>
                                          </p:cBhvr>
                                          <p:tavLst>
                                            <p:tav tm="0">
                                              <p:val>
                                                <p:fltVal val="0"/>
                                              </p:val>
                                            </p:tav>
                                            <p:tav tm="100000">
                                              <p:val>
                                                <p:strVal val="#ppt_w"/>
                                              </p:val>
                                            </p:tav>
                                          </p:tavLst>
                                        </p:anim>
                                        <p:anim calcmode="lin" valueType="num">
                                          <p:cBhvr>
                                            <p:cTn id="27" dur="500" fill="hold"/>
                                            <p:tgtEl>
                                              <p:spTgt spid="18"/>
                                            </p:tgtEl>
                                            <p:attrNameLst>
                                              <p:attrName>ppt_h</p:attrName>
                                            </p:attrNameLst>
                                          </p:cBhvr>
                                          <p:tavLst>
                                            <p:tav tm="0">
                                              <p:val>
                                                <p:strVal val="#ppt_h"/>
                                              </p:val>
                                            </p:tav>
                                            <p:tav tm="100000">
                                              <p:val>
                                                <p:strVal val="#ppt_h"/>
                                              </p:val>
                                            </p:tav>
                                          </p:tavLst>
                                        </p:anim>
                                      </p:childTnLst>
                                    </p:cTn>
                                  </p:par>
                                  <p:par>
                                    <p:cTn id="28" presetID="17" presetClass="entr" presetSubtype="2" fill="hold"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500" fill="hold"/>
                                            <p:tgtEl>
                                              <p:spTgt spid="25"/>
                                            </p:tgtEl>
                                            <p:attrNameLst>
                                              <p:attrName>ppt_x</p:attrName>
                                            </p:attrNameLst>
                                          </p:cBhvr>
                                          <p:tavLst>
                                            <p:tav tm="0">
                                              <p:val>
                                                <p:strVal val="#ppt_x+#ppt_w/2"/>
                                              </p:val>
                                            </p:tav>
                                            <p:tav tm="100000">
                                              <p:val>
                                                <p:strVal val="#ppt_x"/>
                                              </p:val>
                                            </p:tav>
                                          </p:tavLst>
                                        </p:anim>
                                        <p:anim calcmode="lin" valueType="num">
                                          <p:cBhvr>
                                            <p:cTn id="31" dur="500" fill="hold"/>
                                            <p:tgtEl>
                                              <p:spTgt spid="25"/>
                                            </p:tgtEl>
                                            <p:attrNameLst>
                                              <p:attrName>ppt_y</p:attrName>
                                            </p:attrNameLst>
                                          </p:cBhvr>
                                          <p:tavLst>
                                            <p:tav tm="0">
                                              <p:val>
                                                <p:strVal val="#ppt_y"/>
                                              </p:val>
                                            </p:tav>
                                            <p:tav tm="100000">
                                              <p:val>
                                                <p:strVal val="#ppt_y"/>
                                              </p:val>
                                            </p:tav>
                                          </p:tavLst>
                                        </p:anim>
                                        <p:anim calcmode="lin" valueType="num">
                                          <p:cBhvr>
                                            <p:cTn id="32" dur="500" fill="hold"/>
                                            <p:tgtEl>
                                              <p:spTgt spid="25"/>
                                            </p:tgtEl>
                                            <p:attrNameLst>
                                              <p:attrName>ppt_w</p:attrName>
                                            </p:attrNameLst>
                                          </p:cBhvr>
                                          <p:tavLst>
                                            <p:tav tm="0">
                                              <p:val>
                                                <p:fltVal val="0"/>
                                              </p:val>
                                            </p:tav>
                                            <p:tav tm="100000">
                                              <p:val>
                                                <p:strVal val="#ppt_w"/>
                                              </p:val>
                                            </p:tav>
                                          </p:tavLst>
                                        </p:anim>
                                        <p:anim calcmode="lin" valueType="num">
                                          <p:cBhvr>
                                            <p:cTn id="33" dur="500" fill="hold"/>
                                            <p:tgtEl>
                                              <p:spTgt spid="25"/>
                                            </p:tgtEl>
                                            <p:attrNameLst>
                                              <p:attrName>ppt_h</p:attrName>
                                            </p:attrNameLst>
                                          </p:cBhvr>
                                          <p:tavLst>
                                            <p:tav tm="0">
                                              <p:val>
                                                <p:strVal val="#ppt_h"/>
                                              </p:val>
                                            </p:tav>
                                            <p:tav tm="100000">
                                              <p:val>
                                                <p:strVal val="#ppt_h"/>
                                              </p:val>
                                            </p:tav>
                                          </p:tavLst>
                                        </p:anim>
                                      </p:childTnLst>
                                    </p:cTn>
                                  </p:par>
                                  <p:par>
                                    <p:cTn id="34" presetID="17" presetClass="entr" presetSubtype="1"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ppt_x</p:attrName>
                                            </p:attrNameLst>
                                          </p:cBhvr>
                                          <p:tavLst>
                                            <p:tav tm="0">
                                              <p:val>
                                                <p:strVal val="#ppt_x"/>
                                              </p:val>
                                            </p:tav>
                                            <p:tav tm="100000">
                                              <p:val>
                                                <p:strVal val="#ppt_x"/>
                                              </p:val>
                                            </p:tav>
                                          </p:tavLst>
                                        </p:anim>
                                        <p:anim calcmode="lin" valueType="num">
                                          <p:cBhvr>
                                            <p:cTn id="37" dur="500" fill="hold"/>
                                            <p:tgtEl>
                                              <p:spTgt spid="19"/>
                                            </p:tgtEl>
                                            <p:attrNameLst>
                                              <p:attrName>ppt_y</p:attrName>
                                            </p:attrNameLst>
                                          </p:cBhvr>
                                          <p:tavLst>
                                            <p:tav tm="0">
                                              <p:val>
                                                <p:strVal val="#ppt_y-#ppt_h/2"/>
                                              </p:val>
                                            </p:tav>
                                            <p:tav tm="100000">
                                              <p:val>
                                                <p:strVal val="#ppt_y"/>
                                              </p:val>
                                            </p:tav>
                                          </p:tavLst>
                                        </p:anim>
                                        <p:anim calcmode="lin" valueType="num">
                                          <p:cBhvr>
                                            <p:cTn id="38" dur="500" fill="hold"/>
                                            <p:tgtEl>
                                              <p:spTgt spid="19"/>
                                            </p:tgtEl>
                                            <p:attrNameLst>
                                              <p:attrName>ppt_w</p:attrName>
                                            </p:attrNameLst>
                                          </p:cBhvr>
                                          <p:tavLst>
                                            <p:tav tm="0">
                                              <p:val>
                                                <p:strVal val="#ppt_w"/>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childTnLst>
                                    </p:cTn>
                                  </p:par>
                                </p:childTnLst>
                              </p:cTn>
                            </p:par>
                            <p:par>
                              <p:cTn id="40" fill="hold">
                                <p:stCondLst>
                                  <p:cond delay="1000"/>
                                </p:stCondLst>
                                <p:childTnLst>
                                  <p:par>
                                    <p:cTn id="41" presetID="17" presetClass="entr" presetSubtype="2"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ppt_x</p:attrName>
                                            </p:attrNameLst>
                                          </p:cBhvr>
                                          <p:tavLst>
                                            <p:tav tm="0">
                                              <p:val>
                                                <p:strVal val="#ppt_x+#ppt_w/2"/>
                                              </p:val>
                                            </p:tav>
                                            <p:tav tm="100000">
                                              <p:val>
                                                <p:strVal val="#ppt_x"/>
                                              </p:val>
                                            </p:tav>
                                          </p:tavLst>
                                        </p:anim>
                                        <p:anim calcmode="lin" valueType="num">
                                          <p:cBhvr>
                                            <p:cTn id="44" dur="500" fill="hold"/>
                                            <p:tgtEl>
                                              <p:spTgt spid="20"/>
                                            </p:tgtEl>
                                            <p:attrNameLst>
                                              <p:attrName>ppt_y</p:attrName>
                                            </p:attrNameLst>
                                          </p:cBhvr>
                                          <p:tavLst>
                                            <p:tav tm="0">
                                              <p:val>
                                                <p:strVal val="#ppt_y"/>
                                              </p:val>
                                            </p:tav>
                                            <p:tav tm="100000">
                                              <p:val>
                                                <p:strVal val="#ppt_y"/>
                                              </p:val>
                                            </p:tav>
                                          </p:tavLst>
                                        </p:anim>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strVal val="#ppt_h"/>
                                              </p:val>
                                            </p:tav>
                                            <p:tav tm="100000">
                                              <p:val>
                                                <p:strVal val="#ppt_h"/>
                                              </p:val>
                                            </p:tav>
                                          </p:tavLst>
                                        </p:anim>
                                      </p:childTnLst>
                                    </p:cTn>
                                  </p:par>
                                  <p:par>
                                    <p:cTn id="47" presetID="17" presetClass="entr" presetSubtype="2" fill="hold" nodeType="with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p:cTn id="49" dur="500" fill="hold"/>
                                            <p:tgtEl>
                                              <p:spTgt spid="27"/>
                                            </p:tgtEl>
                                            <p:attrNameLst>
                                              <p:attrName>ppt_x</p:attrName>
                                            </p:attrNameLst>
                                          </p:cBhvr>
                                          <p:tavLst>
                                            <p:tav tm="0">
                                              <p:val>
                                                <p:strVal val="#ppt_x+#ppt_w/2"/>
                                              </p:val>
                                            </p:tav>
                                            <p:tav tm="100000">
                                              <p:val>
                                                <p:strVal val="#ppt_x"/>
                                              </p:val>
                                            </p:tav>
                                          </p:tavLst>
                                        </p:anim>
                                        <p:anim calcmode="lin" valueType="num">
                                          <p:cBhvr>
                                            <p:cTn id="50" dur="500" fill="hold"/>
                                            <p:tgtEl>
                                              <p:spTgt spid="27"/>
                                            </p:tgtEl>
                                            <p:attrNameLst>
                                              <p:attrName>ppt_y</p:attrName>
                                            </p:attrNameLst>
                                          </p:cBhvr>
                                          <p:tavLst>
                                            <p:tav tm="0">
                                              <p:val>
                                                <p:strVal val="#ppt_y"/>
                                              </p:val>
                                            </p:tav>
                                            <p:tav tm="100000">
                                              <p:val>
                                                <p:strVal val="#ppt_y"/>
                                              </p:val>
                                            </p:tav>
                                          </p:tavLst>
                                        </p:anim>
                                        <p:anim calcmode="lin" valueType="num">
                                          <p:cBhvr>
                                            <p:cTn id="51" dur="500" fill="hold"/>
                                            <p:tgtEl>
                                              <p:spTgt spid="27"/>
                                            </p:tgtEl>
                                            <p:attrNameLst>
                                              <p:attrName>ppt_w</p:attrName>
                                            </p:attrNameLst>
                                          </p:cBhvr>
                                          <p:tavLst>
                                            <p:tav tm="0">
                                              <p:val>
                                                <p:fltVal val="0"/>
                                              </p:val>
                                            </p:tav>
                                            <p:tav tm="100000">
                                              <p:val>
                                                <p:strVal val="#ppt_w"/>
                                              </p:val>
                                            </p:tav>
                                          </p:tavLst>
                                        </p:anim>
                                        <p:anim calcmode="lin" valueType="num">
                                          <p:cBhvr>
                                            <p:cTn id="52" dur="500" fill="hold"/>
                                            <p:tgtEl>
                                              <p:spTgt spid="27"/>
                                            </p:tgtEl>
                                            <p:attrNameLst>
                                              <p:attrName>ppt_h</p:attrName>
                                            </p:attrNameLst>
                                          </p:cBhvr>
                                          <p:tavLst>
                                            <p:tav tm="0">
                                              <p:val>
                                                <p:strVal val="#ppt_h"/>
                                              </p:val>
                                            </p:tav>
                                            <p:tav tm="100000">
                                              <p:val>
                                                <p:strVal val="#ppt_h"/>
                                              </p:val>
                                            </p:tav>
                                          </p:tavLst>
                                        </p:anim>
                                      </p:childTnLst>
                                    </p:cTn>
                                  </p:par>
                                  <p:par>
                                    <p:cTn id="53" presetID="17" presetClass="entr" presetSubtype="1"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 calcmode="lin" valueType="num">
                                          <p:cBhvr>
                                            <p:cTn id="55" dur="500" fill="hold"/>
                                            <p:tgtEl>
                                              <p:spTgt spid="21"/>
                                            </p:tgtEl>
                                            <p:attrNameLst>
                                              <p:attrName>ppt_x</p:attrName>
                                            </p:attrNameLst>
                                          </p:cBhvr>
                                          <p:tavLst>
                                            <p:tav tm="0">
                                              <p:val>
                                                <p:strVal val="#ppt_x"/>
                                              </p:val>
                                            </p:tav>
                                            <p:tav tm="100000">
                                              <p:val>
                                                <p:strVal val="#ppt_x"/>
                                              </p:val>
                                            </p:tav>
                                          </p:tavLst>
                                        </p:anim>
                                        <p:anim calcmode="lin" valueType="num">
                                          <p:cBhvr>
                                            <p:cTn id="56" dur="500" fill="hold"/>
                                            <p:tgtEl>
                                              <p:spTgt spid="21"/>
                                            </p:tgtEl>
                                            <p:attrNameLst>
                                              <p:attrName>ppt_y</p:attrName>
                                            </p:attrNameLst>
                                          </p:cBhvr>
                                          <p:tavLst>
                                            <p:tav tm="0">
                                              <p:val>
                                                <p:strVal val="#ppt_y-#ppt_h/2"/>
                                              </p:val>
                                            </p:tav>
                                            <p:tav tm="100000">
                                              <p:val>
                                                <p:strVal val="#ppt_y"/>
                                              </p:val>
                                            </p:tav>
                                          </p:tavLst>
                                        </p:anim>
                                        <p:anim calcmode="lin" valueType="num">
                                          <p:cBhvr>
                                            <p:cTn id="57" dur="500" fill="hold"/>
                                            <p:tgtEl>
                                              <p:spTgt spid="21"/>
                                            </p:tgtEl>
                                            <p:attrNameLst>
                                              <p:attrName>ppt_w</p:attrName>
                                            </p:attrNameLst>
                                          </p:cBhvr>
                                          <p:tavLst>
                                            <p:tav tm="0">
                                              <p:val>
                                                <p:strVal val="#ppt_w"/>
                                              </p:val>
                                            </p:tav>
                                            <p:tav tm="100000">
                                              <p:val>
                                                <p:strVal val="#ppt_w"/>
                                              </p:val>
                                            </p:tav>
                                          </p:tavLst>
                                        </p:anim>
                                        <p:anim calcmode="lin" valueType="num">
                                          <p:cBhvr>
                                            <p:cTn id="58" dur="500" fill="hold"/>
                                            <p:tgtEl>
                                              <p:spTgt spid="2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1CF34079-EEF9-4657-8F5A-13DEFFCB1F59}"/>
              </a:ext>
            </a:extLst>
          </p:cNvPr>
          <p:cNvSpPr/>
          <p:nvPr/>
        </p:nvSpPr>
        <p:spPr>
          <a:xfrm>
            <a:off x="-72682" y="4161692"/>
            <a:ext cx="12191999" cy="2848708"/>
          </a:xfrm>
          <a:custGeom>
            <a:avLst/>
            <a:gdLst>
              <a:gd name="connsiteX0" fmla="*/ 3183987 w 12191999"/>
              <a:gd name="connsiteY0" fmla="*/ 495881 h 2848708"/>
              <a:gd name="connsiteX1" fmla="*/ 2213316 w 12191999"/>
              <a:gd name="connsiteY1" fmla="*/ 1466552 h 2848708"/>
              <a:gd name="connsiteX2" fmla="*/ 2213316 w 12191999"/>
              <a:gd name="connsiteY2" fmla="*/ 2838152 h 2848708"/>
              <a:gd name="connsiteX3" fmla="*/ 4154658 w 12191999"/>
              <a:gd name="connsiteY3" fmla="*/ 2838152 h 2848708"/>
              <a:gd name="connsiteX4" fmla="*/ 4154658 w 12191999"/>
              <a:gd name="connsiteY4" fmla="*/ 1466552 h 2848708"/>
              <a:gd name="connsiteX5" fmla="*/ 3183987 w 12191999"/>
              <a:gd name="connsiteY5" fmla="*/ 495881 h 2848708"/>
              <a:gd name="connsiteX6" fmla="*/ 5790024 w 12191999"/>
              <a:gd name="connsiteY6" fmla="*/ 495880 h 2848708"/>
              <a:gd name="connsiteX7" fmla="*/ 4618889 w 12191999"/>
              <a:gd name="connsiteY7" fmla="*/ 1667016 h 2848708"/>
              <a:gd name="connsiteX8" fmla="*/ 4618889 w 12191999"/>
              <a:gd name="connsiteY8" fmla="*/ 2838151 h 2848708"/>
              <a:gd name="connsiteX9" fmla="*/ 7453527 w 12191999"/>
              <a:gd name="connsiteY9" fmla="*/ 2838151 h 2848708"/>
              <a:gd name="connsiteX10" fmla="*/ 7453528 w 12191999"/>
              <a:gd name="connsiteY10" fmla="*/ 1667016 h 2848708"/>
              <a:gd name="connsiteX11" fmla="*/ 6282392 w 12191999"/>
              <a:gd name="connsiteY11" fmla="*/ 495880 h 2848708"/>
              <a:gd name="connsiteX12" fmla="*/ 9008012 w 12191999"/>
              <a:gd name="connsiteY12" fmla="*/ 495879 h 2848708"/>
              <a:gd name="connsiteX13" fmla="*/ 8037341 w 12191999"/>
              <a:gd name="connsiteY13" fmla="*/ 1466550 h 2848708"/>
              <a:gd name="connsiteX14" fmla="*/ 8037341 w 12191999"/>
              <a:gd name="connsiteY14" fmla="*/ 2838150 h 2848708"/>
              <a:gd name="connsiteX15" fmla="*/ 9978683 w 12191999"/>
              <a:gd name="connsiteY15" fmla="*/ 2838150 h 2848708"/>
              <a:gd name="connsiteX16" fmla="*/ 9978683 w 12191999"/>
              <a:gd name="connsiteY16" fmla="*/ 1466550 h 2848708"/>
              <a:gd name="connsiteX17" fmla="*/ 9008012 w 12191999"/>
              <a:gd name="connsiteY17" fmla="*/ 495879 h 2848708"/>
              <a:gd name="connsiteX18" fmla="*/ 0 w 12191999"/>
              <a:gd name="connsiteY18" fmla="*/ 0 h 2848708"/>
              <a:gd name="connsiteX19" fmla="*/ 12191999 w 12191999"/>
              <a:gd name="connsiteY19" fmla="*/ 0 h 2848708"/>
              <a:gd name="connsiteX20" fmla="*/ 12191999 w 12191999"/>
              <a:gd name="connsiteY20" fmla="*/ 837741 h 2848708"/>
              <a:gd name="connsiteX21" fmla="*/ 12144508 w 12191999"/>
              <a:gd name="connsiteY21" fmla="*/ 780181 h 2848708"/>
              <a:gd name="connsiteX22" fmla="*/ 11458140 w 12191999"/>
              <a:gd name="connsiteY22" fmla="*/ 495878 h 2848708"/>
              <a:gd name="connsiteX23" fmla="*/ 10487469 w 12191999"/>
              <a:gd name="connsiteY23" fmla="*/ 1466549 h 2848708"/>
              <a:gd name="connsiteX24" fmla="*/ 10487469 w 12191999"/>
              <a:gd name="connsiteY24" fmla="*/ 2838149 h 2848708"/>
              <a:gd name="connsiteX25" fmla="*/ 12191999 w 12191999"/>
              <a:gd name="connsiteY25" fmla="*/ 2838149 h 2848708"/>
              <a:gd name="connsiteX26" fmla="*/ 12191999 w 12191999"/>
              <a:gd name="connsiteY26" fmla="*/ 2848708 h 2848708"/>
              <a:gd name="connsiteX27" fmla="*/ 1648266 w 12191999"/>
              <a:gd name="connsiteY27" fmla="*/ 2848708 h 2848708"/>
              <a:gd name="connsiteX28" fmla="*/ 1648266 w 12191999"/>
              <a:gd name="connsiteY28" fmla="*/ 1480625 h 2848708"/>
              <a:gd name="connsiteX29" fmla="*/ 677595 w 12191999"/>
              <a:gd name="connsiteY29" fmla="*/ 509954 h 2848708"/>
              <a:gd name="connsiteX30" fmla="*/ 134883 w 12191999"/>
              <a:gd name="connsiteY30" fmla="*/ 675730 h 2848708"/>
              <a:gd name="connsiteX31" fmla="*/ 0 w 12191999"/>
              <a:gd name="connsiteY31" fmla="*/ 787019 h 284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2191999" h="2848708">
                <a:moveTo>
                  <a:pt x="3183987" y="495881"/>
                </a:moveTo>
                <a:cubicBezTo>
                  <a:pt x="2647900" y="495881"/>
                  <a:pt x="2213316" y="930465"/>
                  <a:pt x="2213316" y="1466552"/>
                </a:cubicBezTo>
                <a:lnTo>
                  <a:pt x="2213316" y="2838152"/>
                </a:lnTo>
                <a:lnTo>
                  <a:pt x="4154658" y="2838152"/>
                </a:lnTo>
                <a:lnTo>
                  <a:pt x="4154658" y="1466552"/>
                </a:lnTo>
                <a:cubicBezTo>
                  <a:pt x="4154658" y="930465"/>
                  <a:pt x="3720074" y="495881"/>
                  <a:pt x="3183987" y="495881"/>
                </a:cubicBezTo>
                <a:close/>
                <a:moveTo>
                  <a:pt x="5790024" y="495880"/>
                </a:moveTo>
                <a:cubicBezTo>
                  <a:pt x="5143223" y="495880"/>
                  <a:pt x="4618889" y="1020215"/>
                  <a:pt x="4618889" y="1667016"/>
                </a:cubicBezTo>
                <a:lnTo>
                  <a:pt x="4618889" y="2838151"/>
                </a:lnTo>
                <a:lnTo>
                  <a:pt x="7453527" y="2838151"/>
                </a:lnTo>
                <a:cubicBezTo>
                  <a:pt x="7453527" y="2447773"/>
                  <a:pt x="7453528" y="2057394"/>
                  <a:pt x="7453528" y="1667016"/>
                </a:cubicBezTo>
                <a:cubicBezTo>
                  <a:pt x="7453528" y="1020215"/>
                  <a:pt x="6929193" y="495880"/>
                  <a:pt x="6282392" y="495880"/>
                </a:cubicBezTo>
                <a:close/>
                <a:moveTo>
                  <a:pt x="9008012" y="495879"/>
                </a:moveTo>
                <a:cubicBezTo>
                  <a:pt x="8471925" y="495879"/>
                  <a:pt x="8037341" y="930463"/>
                  <a:pt x="8037341" y="1466550"/>
                </a:cubicBezTo>
                <a:lnTo>
                  <a:pt x="8037341" y="2838150"/>
                </a:lnTo>
                <a:lnTo>
                  <a:pt x="9978683" y="2838150"/>
                </a:lnTo>
                <a:lnTo>
                  <a:pt x="9978683" y="1466550"/>
                </a:lnTo>
                <a:cubicBezTo>
                  <a:pt x="9978683" y="930463"/>
                  <a:pt x="9544099" y="495879"/>
                  <a:pt x="9008012" y="495879"/>
                </a:cubicBezTo>
                <a:close/>
                <a:moveTo>
                  <a:pt x="0" y="0"/>
                </a:moveTo>
                <a:lnTo>
                  <a:pt x="12191999" y="0"/>
                </a:lnTo>
                <a:lnTo>
                  <a:pt x="12191999" y="837741"/>
                </a:lnTo>
                <a:lnTo>
                  <a:pt x="12144508" y="780181"/>
                </a:lnTo>
                <a:cubicBezTo>
                  <a:pt x="11968851" y="604524"/>
                  <a:pt x="11726183" y="495878"/>
                  <a:pt x="11458140" y="495878"/>
                </a:cubicBezTo>
                <a:cubicBezTo>
                  <a:pt x="10922053" y="495878"/>
                  <a:pt x="10487469" y="930462"/>
                  <a:pt x="10487469" y="1466549"/>
                </a:cubicBezTo>
                <a:lnTo>
                  <a:pt x="10487469" y="2838149"/>
                </a:lnTo>
                <a:lnTo>
                  <a:pt x="12191999" y="2838149"/>
                </a:lnTo>
                <a:lnTo>
                  <a:pt x="12191999" y="2848708"/>
                </a:lnTo>
                <a:lnTo>
                  <a:pt x="1648266" y="2848708"/>
                </a:lnTo>
                <a:lnTo>
                  <a:pt x="1648266" y="1480625"/>
                </a:lnTo>
                <a:cubicBezTo>
                  <a:pt x="1648266" y="944538"/>
                  <a:pt x="1213682" y="509954"/>
                  <a:pt x="677595" y="509954"/>
                </a:cubicBezTo>
                <a:cubicBezTo>
                  <a:pt x="476562" y="509954"/>
                  <a:pt x="289803" y="571068"/>
                  <a:pt x="134883" y="675730"/>
                </a:cubicBezTo>
                <a:lnTo>
                  <a:pt x="0" y="787019"/>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F2E80C4A-C70F-457E-84D8-43ECF2B245C8}"/>
              </a:ext>
            </a:extLst>
          </p:cNvPr>
          <p:cNvSpPr/>
          <p:nvPr/>
        </p:nvSpPr>
        <p:spPr>
          <a:xfrm>
            <a:off x="2" y="4009292"/>
            <a:ext cx="12191999" cy="2848708"/>
          </a:xfrm>
          <a:custGeom>
            <a:avLst/>
            <a:gdLst>
              <a:gd name="connsiteX0" fmla="*/ 3183987 w 12191999"/>
              <a:gd name="connsiteY0" fmla="*/ 495881 h 2848708"/>
              <a:gd name="connsiteX1" fmla="*/ 2213316 w 12191999"/>
              <a:gd name="connsiteY1" fmla="*/ 1466552 h 2848708"/>
              <a:gd name="connsiteX2" fmla="*/ 2213316 w 12191999"/>
              <a:gd name="connsiteY2" fmla="*/ 2838152 h 2848708"/>
              <a:gd name="connsiteX3" fmla="*/ 4154658 w 12191999"/>
              <a:gd name="connsiteY3" fmla="*/ 2838152 h 2848708"/>
              <a:gd name="connsiteX4" fmla="*/ 4154658 w 12191999"/>
              <a:gd name="connsiteY4" fmla="*/ 1466552 h 2848708"/>
              <a:gd name="connsiteX5" fmla="*/ 3183987 w 12191999"/>
              <a:gd name="connsiteY5" fmla="*/ 495881 h 2848708"/>
              <a:gd name="connsiteX6" fmla="*/ 5790024 w 12191999"/>
              <a:gd name="connsiteY6" fmla="*/ 495880 h 2848708"/>
              <a:gd name="connsiteX7" fmla="*/ 4618889 w 12191999"/>
              <a:gd name="connsiteY7" fmla="*/ 1667016 h 2848708"/>
              <a:gd name="connsiteX8" fmla="*/ 4618889 w 12191999"/>
              <a:gd name="connsiteY8" fmla="*/ 2838151 h 2848708"/>
              <a:gd name="connsiteX9" fmla="*/ 7453527 w 12191999"/>
              <a:gd name="connsiteY9" fmla="*/ 2838151 h 2848708"/>
              <a:gd name="connsiteX10" fmla="*/ 7453528 w 12191999"/>
              <a:gd name="connsiteY10" fmla="*/ 1667016 h 2848708"/>
              <a:gd name="connsiteX11" fmla="*/ 6282392 w 12191999"/>
              <a:gd name="connsiteY11" fmla="*/ 495880 h 2848708"/>
              <a:gd name="connsiteX12" fmla="*/ 9008012 w 12191999"/>
              <a:gd name="connsiteY12" fmla="*/ 495879 h 2848708"/>
              <a:gd name="connsiteX13" fmla="*/ 8037341 w 12191999"/>
              <a:gd name="connsiteY13" fmla="*/ 1466550 h 2848708"/>
              <a:gd name="connsiteX14" fmla="*/ 8037341 w 12191999"/>
              <a:gd name="connsiteY14" fmla="*/ 2838150 h 2848708"/>
              <a:gd name="connsiteX15" fmla="*/ 9978683 w 12191999"/>
              <a:gd name="connsiteY15" fmla="*/ 2838150 h 2848708"/>
              <a:gd name="connsiteX16" fmla="*/ 9978683 w 12191999"/>
              <a:gd name="connsiteY16" fmla="*/ 1466550 h 2848708"/>
              <a:gd name="connsiteX17" fmla="*/ 9008012 w 12191999"/>
              <a:gd name="connsiteY17" fmla="*/ 495879 h 2848708"/>
              <a:gd name="connsiteX18" fmla="*/ 0 w 12191999"/>
              <a:gd name="connsiteY18" fmla="*/ 0 h 2848708"/>
              <a:gd name="connsiteX19" fmla="*/ 12191999 w 12191999"/>
              <a:gd name="connsiteY19" fmla="*/ 0 h 2848708"/>
              <a:gd name="connsiteX20" fmla="*/ 12191999 w 12191999"/>
              <a:gd name="connsiteY20" fmla="*/ 837741 h 2848708"/>
              <a:gd name="connsiteX21" fmla="*/ 12144508 w 12191999"/>
              <a:gd name="connsiteY21" fmla="*/ 780181 h 2848708"/>
              <a:gd name="connsiteX22" fmla="*/ 11458140 w 12191999"/>
              <a:gd name="connsiteY22" fmla="*/ 495878 h 2848708"/>
              <a:gd name="connsiteX23" fmla="*/ 10487469 w 12191999"/>
              <a:gd name="connsiteY23" fmla="*/ 1466549 h 2848708"/>
              <a:gd name="connsiteX24" fmla="*/ 10487469 w 12191999"/>
              <a:gd name="connsiteY24" fmla="*/ 2838149 h 2848708"/>
              <a:gd name="connsiteX25" fmla="*/ 12191999 w 12191999"/>
              <a:gd name="connsiteY25" fmla="*/ 2838149 h 2848708"/>
              <a:gd name="connsiteX26" fmla="*/ 12191999 w 12191999"/>
              <a:gd name="connsiteY26" fmla="*/ 2848708 h 2848708"/>
              <a:gd name="connsiteX27" fmla="*/ 1648266 w 12191999"/>
              <a:gd name="connsiteY27" fmla="*/ 2848708 h 2848708"/>
              <a:gd name="connsiteX28" fmla="*/ 1648266 w 12191999"/>
              <a:gd name="connsiteY28" fmla="*/ 1480625 h 2848708"/>
              <a:gd name="connsiteX29" fmla="*/ 677595 w 12191999"/>
              <a:gd name="connsiteY29" fmla="*/ 509954 h 2848708"/>
              <a:gd name="connsiteX30" fmla="*/ 134883 w 12191999"/>
              <a:gd name="connsiteY30" fmla="*/ 675730 h 2848708"/>
              <a:gd name="connsiteX31" fmla="*/ 0 w 12191999"/>
              <a:gd name="connsiteY31" fmla="*/ 787019 h 284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2191999" h="2848708">
                <a:moveTo>
                  <a:pt x="3183987" y="495881"/>
                </a:moveTo>
                <a:cubicBezTo>
                  <a:pt x="2647900" y="495881"/>
                  <a:pt x="2213316" y="930465"/>
                  <a:pt x="2213316" y="1466552"/>
                </a:cubicBezTo>
                <a:lnTo>
                  <a:pt x="2213316" y="2838152"/>
                </a:lnTo>
                <a:lnTo>
                  <a:pt x="4154658" y="2838152"/>
                </a:lnTo>
                <a:lnTo>
                  <a:pt x="4154658" y="1466552"/>
                </a:lnTo>
                <a:cubicBezTo>
                  <a:pt x="4154658" y="930465"/>
                  <a:pt x="3720074" y="495881"/>
                  <a:pt x="3183987" y="495881"/>
                </a:cubicBezTo>
                <a:close/>
                <a:moveTo>
                  <a:pt x="5790024" y="495880"/>
                </a:moveTo>
                <a:cubicBezTo>
                  <a:pt x="5143223" y="495880"/>
                  <a:pt x="4618889" y="1020215"/>
                  <a:pt x="4618889" y="1667016"/>
                </a:cubicBezTo>
                <a:lnTo>
                  <a:pt x="4618889" y="2838151"/>
                </a:lnTo>
                <a:lnTo>
                  <a:pt x="7453527" y="2838151"/>
                </a:lnTo>
                <a:cubicBezTo>
                  <a:pt x="7453527" y="2447773"/>
                  <a:pt x="7453528" y="2057394"/>
                  <a:pt x="7453528" y="1667016"/>
                </a:cubicBezTo>
                <a:cubicBezTo>
                  <a:pt x="7453528" y="1020215"/>
                  <a:pt x="6929193" y="495880"/>
                  <a:pt x="6282392" y="495880"/>
                </a:cubicBezTo>
                <a:close/>
                <a:moveTo>
                  <a:pt x="9008012" y="495879"/>
                </a:moveTo>
                <a:cubicBezTo>
                  <a:pt x="8471925" y="495879"/>
                  <a:pt x="8037341" y="930463"/>
                  <a:pt x="8037341" y="1466550"/>
                </a:cubicBezTo>
                <a:lnTo>
                  <a:pt x="8037341" y="2838150"/>
                </a:lnTo>
                <a:lnTo>
                  <a:pt x="9978683" y="2838150"/>
                </a:lnTo>
                <a:lnTo>
                  <a:pt x="9978683" y="1466550"/>
                </a:lnTo>
                <a:cubicBezTo>
                  <a:pt x="9978683" y="930463"/>
                  <a:pt x="9544099" y="495879"/>
                  <a:pt x="9008012" y="495879"/>
                </a:cubicBezTo>
                <a:close/>
                <a:moveTo>
                  <a:pt x="0" y="0"/>
                </a:moveTo>
                <a:lnTo>
                  <a:pt x="12191999" y="0"/>
                </a:lnTo>
                <a:lnTo>
                  <a:pt x="12191999" y="837741"/>
                </a:lnTo>
                <a:lnTo>
                  <a:pt x="12144508" y="780181"/>
                </a:lnTo>
                <a:cubicBezTo>
                  <a:pt x="11968851" y="604524"/>
                  <a:pt x="11726183" y="495878"/>
                  <a:pt x="11458140" y="495878"/>
                </a:cubicBezTo>
                <a:cubicBezTo>
                  <a:pt x="10922053" y="495878"/>
                  <a:pt x="10487469" y="930462"/>
                  <a:pt x="10487469" y="1466549"/>
                </a:cubicBezTo>
                <a:lnTo>
                  <a:pt x="10487469" y="2838149"/>
                </a:lnTo>
                <a:lnTo>
                  <a:pt x="12191999" y="2838149"/>
                </a:lnTo>
                <a:lnTo>
                  <a:pt x="12191999" y="2848708"/>
                </a:lnTo>
                <a:lnTo>
                  <a:pt x="1648266" y="2848708"/>
                </a:lnTo>
                <a:lnTo>
                  <a:pt x="1648266" y="1480625"/>
                </a:lnTo>
                <a:cubicBezTo>
                  <a:pt x="1648266" y="944538"/>
                  <a:pt x="1213682" y="509954"/>
                  <a:pt x="677595" y="509954"/>
                </a:cubicBezTo>
                <a:cubicBezTo>
                  <a:pt x="476562" y="509954"/>
                  <a:pt x="289803" y="571068"/>
                  <a:pt x="134883" y="675730"/>
                </a:cubicBezTo>
                <a:lnTo>
                  <a:pt x="0" y="78701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a:extLst>
              <a:ext uri="{FF2B5EF4-FFF2-40B4-BE49-F238E27FC236}">
                <a16:creationId xmlns:a16="http://schemas.microsoft.com/office/drawing/2014/main" id="{6423CB7A-CBB0-4D81-9F6A-C0CF60F5193F}"/>
              </a:ext>
            </a:extLst>
          </p:cNvPr>
          <p:cNvGrpSpPr/>
          <p:nvPr/>
        </p:nvGrpSpPr>
        <p:grpSpPr>
          <a:xfrm>
            <a:off x="-418823" y="3936185"/>
            <a:ext cx="13029646" cy="66500"/>
            <a:chOff x="875607" y="3208713"/>
            <a:chExt cx="13029646" cy="66500"/>
          </a:xfrm>
        </p:grpSpPr>
        <p:sp>
          <p:nvSpPr>
            <p:cNvPr id="15" name="Freeform: Shape 14">
              <a:extLst>
                <a:ext uri="{FF2B5EF4-FFF2-40B4-BE49-F238E27FC236}">
                  <a16:creationId xmlns:a16="http://schemas.microsoft.com/office/drawing/2014/main" id="{8A6E6669-222C-4FC7-9604-DD649D708772}"/>
                </a:ext>
              </a:extLst>
            </p:cNvPr>
            <p:cNvSpPr/>
            <p:nvPr/>
          </p:nvSpPr>
          <p:spPr>
            <a:xfrm>
              <a:off x="875607"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236683BC-89ED-49BE-9D25-8F40A3D28A0D}"/>
                </a:ext>
              </a:extLst>
            </p:cNvPr>
            <p:cNvSpPr/>
            <p:nvPr/>
          </p:nvSpPr>
          <p:spPr>
            <a:xfrm>
              <a:off x="1050174"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FD813D00-F48E-41E5-AF87-93FF2A67A1C3}"/>
                </a:ext>
              </a:extLst>
            </p:cNvPr>
            <p:cNvSpPr/>
            <p:nvPr/>
          </p:nvSpPr>
          <p:spPr>
            <a:xfrm>
              <a:off x="1224741"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F4C3E17-2711-41A7-A866-A414FBB4F010}"/>
                </a:ext>
              </a:extLst>
            </p:cNvPr>
            <p:cNvSpPr/>
            <p:nvPr/>
          </p:nvSpPr>
          <p:spPr>
            <a:xfrm>
              <a:off x="1399308"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3D0F3FE-2EFF-4BEC-ACD5-44C9A85D88E0}"/>
                </a:ext>
              </a:extLst>
            </p:cNvPr>
            <p:cNvSpPr/>
            <p:nvPr/>
          </p:nvSpPr>
          <p:spPr>
            <a:xfrm>
              <a:off x="1573875"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0CB0020-2EB0-4904-94F0-E4157F6F9ADC}"/>
                </a:ext>
              </a:extLst>
            </p:cNvPr>
            <p:cNvSpPr/>
            <p:nvPr/>
          </p:nvSpPr>
          <p:spPr>
            <a:xfrm>
              <a:off x="1748442"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ED783D7E-1B62-4618-8FE0-A1C4842A39F7}"/>
                </a:ext>
              </a:extLst>
            </p:cNvPr>
            <p:cNvSpPr/>
            <p:nvPr/>
          </p:nvSpPr>
          <p:spPr>
            <a:xfrm>
              <a:off x="1923009"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0404DD01-64A9-4A89-A870-B5C595D03850}"/>
                </a:ext>
              </a:extLst>
            </p:cNvPr>
            <p:cNvSpPr/>
            <p:nvPr/>
          </p:nvSpPr>
          <p:spPr>
            <a:xfrm>
              <a:off x="2097576"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0259E3C-A8FF-4720-8BCD-2AD023A2A262}"/>
                </a:ext>
              </a:extLst>
            </p:cNvPr>
            <p:cNvSpPr/>
            <p:nvPr/>
          </p:nvSpPr>
          <p:spPr>
            <a:xfrm>
              <a:off x="2272143"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CC73F059-00D6-407C-BA90-87B542557991}"/>
                </a:ext>
              </a:extLst>
            </p:cNvPr>
            <p:cNvSpPr/>
            <p:nvPr/>
          </p:nvSpPr>
          <p:spPr>
            <a:xfrm>
              <a:off x="2446710"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56C26804-6A7B-415D-B11E-6DCEB67E2E30}"/>
                </a:ext>
              </a:extLst>
            </p:cNvPr>
            <p:cNvSpPr/>
            <p:nvPr/>
          </p:nvSpPr>
          <p:spPr>
            <a:xfrm>
              <a:off x="2621277"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BE81DC7D-1867-4685-AD85-9985B10A74D1}"/>
                </a:ext>
              </a:extLst>
            </p:cNvPr>
            <p:cNvSpPr/>
            <p:nvPr/>
          </p:nvSpPr>
          <p:spPr>
            <a:xfrm>
              <a:off x="2795844"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B99770DD-831E-4D1A-8B8C-C397A9A561DA}"/>
                </a:ext>
              </a:extLst>
            </p:cNvPr>
            <p:cNvSpPr/>
            <p:nvPr/>
          </p:nvSpPr>
          <p:spPr>
            <a:xfrm>
              <a:off x="2970411"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460F3FE-62B2-435D-828B-47BD3D0274CC}"/>
                </a:ext>
              </a:extLst>
            </p:cNvPr>
            <p:cNvSpPr/>
            <p:nvPr/>
          </p:nvSpPr>
          <p:spPr>
            <a:xfrm>
              <a:off x="3144978"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B3D33DF6-F776-4F8C-8409-BD0EEF4A8F5E}"/>
                </a:ext>
              </a:extLst>
            </p:cNvPr>
            <p:cNvSpPr/>
            <p:nvPr/>
          </p:nvSpPr>
          <p:spPr>
            <a:xfrm>
              <a:off x="3319545"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0026FB-C312-4140-A76E-61802044969F}"/>
                </a:ext>
              </a:extLst>
            </p:cNvPr>
            <p:cNvSpPr/>
            <p:nvPr/>
          </p:nvSpPr>
          <p:spPr>
            <a:xfrm>
              <a:off x="3494112"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715CC4-F3EC-4C19-AD2E-B4A6B1BFD000}"/>
                </a:ext>
              </a:extLst>
            </p:cNvPr>
            <p:cNvSpPr/>
            <p:nvPr/>
          </p:nvSpPr>
          <p:spPr>
            <a:xfrm>
              <a:off x="3668679"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B8CE68C-F0A3-43D8-921D-E1186F7D4CC7}"/>
                </a:ext>
              </a:extLst>
            </p:cNvPr>
            <p:cNvSpPr/>
            <p:nvPr/>
          </p:nvSpPr>
          <p:spPr>
            <a:xfrm>
              <a:off x="3843246"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572D033-ABD7-49D4-B891-1E2E3AC0AD7B}"/>
                </a:ext>
              </a:extLst>
            </p:cNvPr>
            <p:cNvSpPr/>
            <p:nvPr/>
          </p:nvSpPr>
          <p:spPr>
            <a:xfrm>
              <a:off x="4017813"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DF88AEDD-F16C-4D09-9860-956E84267F63}"/>
                </a:ext>
              </a:extLst>
            </p:cNvPr>
            <p:cNvSpPr/>
            <p:nvPr/>
          </p:nvSpPr>
          <p:spPr>
            <a:xfrm>
              <a:off x="4192380"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47C8AA0C-ADB0-4031-B665-2C7E90EC0446}"/>
                </a:ext>
              </a:extLst>
            </p:cNvPr>
            <p:cNvSpPr/>
            <p:nvPr/>
          </p:nvSpPr>
          <p:spPr>
            <a:xfrm>
              <a:off x="4366947"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A6E5D06-BF8B-4690-9309-AF9CD341DF13}"/>
                </a:ext>
              </a:extLst>
            </p:cNvPr>
            <p:cNvSpPr/>
            <p:nvPr/>
          </p:nvSpPr>
          <p:spPr>
            <a:xfrm>
              <a:off x="4541514"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E5879F8-63A6-4B0B-B104-32814766D154}"/>
                </a:ext>
              </a:extLst>
            </p:cNvPr>
            <p:cNvSpPr/>
            <p:nvPr/>
          </p:nvSpPr>
          <p:spPr>
            <a:xfrm>
              <a:off x="4716081"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5D7144B8-0CC4-4740-B6DD-25D412C065E7}"/>
                </a:ext>
              </a:extLst>
            </p:cNvPr>
            <p:cNvSpPr/>
            <p:nvPr/>
          </p:nvSpPr>
          <p:spPr>
            <a:xfrm>
              <a:off x="4890648"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609F947-606B-424B-9223-C05692C1B41A}"/>
                </a:ext>
              </a:extLst>
            </p:cNvPr>
            <p:cNvSpPr/>
            <p:nvPr/>
          </p:nvSpPr>
          <p:spPr>
            <a:xfrm>
              <a:off x="5065215"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C88F5285-3F45-4CBC-B2F2-673D074907C3}"/>
                </a:ext>
              </a:extLst>
            </p:cNvPr>
            <p:cNvSpPr/>
            <p:nvPr/>
          </p:nvSpPr>
          <p:spPr>
            <a:xfrm>
              <a:off x="5239782"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C942A968-A9B7-48B9-B883-BA4CF3535431}"/>
                </a:ext>
              </a:extLst>
            </p:cNvPr>
            <p:cNvSpPr/>
            <p:nvPr/>
          </p:nvSpPr>
          <p:spPr>
            <a:xfrm>
              <a:off x="5414349"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B9367951-9D28-479C-8FB6-21410538144C}"/>
                </a:ext>
              </a:extLst>
            </p:cNvPr>
            <p:cNvSpPr/>
            <p:nvPr/>
          </p:nvSpPr>
          <p:spPr>
            <a:xfrm>
              <a:off x="5588916"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98768F0-A156-421A-BDC1-384DA8784F5D}"/>
                </a:ext>
              </a:extLst>
            </p:cNvPr>
            <p:cNvSpPr/>
            <p:nvPr/>
          </p:nvSpPr>
          <p:spPr>
            <a:xfrm>
              <a:off x="5763483"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C849FF9-CA3C-44E8-83AF-FC2048BDC003}"/>
                </a:ext>
              </a:extLst>
            </p:cNvPr>
            <p:cNvSpPr/>
            <p:nvPr/>
          </p:nvSpPr>
          <p:spPr>
            <a:xfrm>
              <a:off x="5938050"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4AACB40C-9F9C-4F5E-BA15-F36D7E53FEAE}"/>
                </a:ext>
              </a:extLst>
            </p:cNvPr>
            <p:cNvSpPr/>
            <p:nvPr/>
          </p:nvSpPr>
          <p:spPr>
            <a:xfrm>
              <a:off x="6112617"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C3502E7D-1BA9-4F0D-801A-D43BD5A01535}"/>
                </a:ext>
              </a:extLst>
            </p:cNvPr>
            <p:cNvSpPr/>
            <p:nvPr/>
          </p:nvSpPr>
          <p:spPr>
            <a:xfrm>
              <a:off x="6287184"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F76B982-4EE2-49C8-9B3E-8F1F6704E153}"/>
                </a:ext>
              </a:extLst>
            </p:cNvPr>
            <p:cNvSpPr/>
            <p:nvPr/>
          </p:nvSpPr>
          <p:spPr>
            <a:xfrm>
              <a:off x="6461751"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E4073A58-8D46-4A77-AD3E-F08BA3C8FBE9}"/>
                </a:ext>
              </a:extLst>
            </p:cNvPr>
            <p:cNvSpPr/>
            <p:nvPr/>
          </p:nvSpPr>
          <p:spPr>
            <a:xfrm>
              <a:off x="6636318"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765BEAE-7B71-455B-BEC1-EC6D4FBB52F7}"/>
                </a:ext>
              </a:extLst>
            </p:cNvPr>
            <p:cNvSpPr/>
            <p:nvPr/>
          </p:nvSpPr>
          <p:spPr>
            <a:xfrm>
              <a:off x="6810885"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B1469BBF-82A4-40F3-8A10-B3B3DEDBB130}"/>
                </a:ext>
              </a:extLst>
            </p:cNvPr>
            <p:cNvSpPr/>
            <p:nvPr/>
          </p:nvSpPr>
          <p:spPr>
            <a:xfrm>
              <a:off x="6985452"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685E1F78-4F8B-4B7E-BC1B-1A5926673087}"/>
                </a:ext>
              </a:extLst>
            </p:cNvPr>
            <p:cNvSpPr/>
            <p:nvPr/>
          </p:nvSpPr>
          <p:spPr>
            <a:xfrm>
              <a:off x="7160019"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40E680E-0447-4E6C-90E8-29A2DB6F59C0}"/>
                </a:ext>
              </a:extLst>
            </p:cNvPr>
            <p:cNvSpPr/>
            <p:nvPr/>
          </p:nvSpPr>
          <p:spPr>
            <a:xfrm>
              <a:off x="7334586"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C08465D0-6640-4641-8A5A-2179B707AB18}"/>
                </a:ext>
              </a:extLst>
            </p:cNvPr>
            <p:cNvSpPr/>
            <p:nvPr/>
          </p:nvSpPr>
          <p:spPr>
            <a:xfrm>
              <a:off x="7509153"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F874DD69-9F1B-4009-8A17-EA429AA69DEB}"/>
                </a:ext>
              </a:extLst>
            </p:cNvPr>
            <p:cNvSpPr/>
            <p:nvPr/>
          </p:nvSpPr>
          <p:spPr>
            <a:xfrm>
              <a:off x="7683720"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4467547F-2969-470F-B090-2713343DC55D}"/>
                </a:ext>
              </a:extLst>
            </p:cNvPr>
            <p:cNvSpPr/>
            <p:nvPr/>
          </p:nvSpPr>
          <p:spPr>
            <a:xfrm>
              <a:off x="7858287"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024C61CB-EFC5-4D66-A28B-427D5BA751E3}"/>
                </a:ext>
              </a:extLst>
            </p:cNvPr>
            <p:cNvSpPr/>
            <p:nvPr/>
          </p:nvSpPr>
          <p:spPr>
            <a:xfrm>
              <a:off x="8032854"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DFB59739-3CA2-4C5B-9E88-36C8D9C85ED1}"/>
                </a:ext>
              </a:extLst>
            </p:cNvPr>
            <p:cNvSpPr/>
            <p:nvPr/>
          </p:nvSpPr>
          <p:spPr>
            <a:xfrm>
              <a:off x="8207421"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7BA47E68-3C21-4D92-9191-72C22A16D94D}"/>
                </a:ext>
              </a:extLst>
            </p:cNvPr>
            <p:cNvSpPr/>
            <p:nvPr/>
          </p:nvSpPr>
          <p:spPr>
            <a:xfrm>
              <a:off x="8381988"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C8383ACB-81F9-476F-A2C8-7274C5AC0B77}"/>
                </a:ext>
              </a:extLst>
            </p:cNvPr>
            <p:cNvSpPr/>
            <p:nvPr/>
          </p:nvSpPr>
          <p:spPr>
            <a:xfrm>
              <a:off x="8556555"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064832AC-B594-45D2-A6A1-838DDF3206A1}"/>
                </a:ext>
              </a:extLst>
            </p:cNvPr>
            <p:cNvSpPr/>
            <p:nvPr/>
          </p:nvSpPr>
          <p:spPr>
            <a:xfrm>
              <a:off x="8731122"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20CBD84-B552-47CD-A0D7-EAFBC7DD75A5}"/>
                </a:ext>
              </a:extLst>
            </p:cNvPr>
            <p:cNvSpPr/>
            <p:nvPr/>
          </p:nvSpPr>
          <p:spPr>
            <a:xfrm>
              <a:off x="8905689"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C40E78C4-3290-43CE-9E83-1EB804587F6C}"/>
                </a:ext>
              </a:extLst>
            </p:cNvPr>
            <p:cNvSpPr/>
            <p:nvPr/>
          </p:nvSpPr>
          <p:spPr>
            <a:xfrm>
              <a:off x="9080256"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50ABC2BC-B158-4641-8F95-19A2BE20D264}"/>
                </a:ext>
              </a:extLst>
            </p:cNvPr>
            <p:cNvSpPr/>
            <p:nvPr/>
          </p:nvSpPr>
          <p:spPr>
            <a:xfrm>
              <a:off x="9254823"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418352CE-0942-4C58-869C-6483577F1DAF}"/>
                </a:ext>
              </a:extLst>
            </p:cNvPr>
            <p:cNvSpPr/>
            <p:nvPr/>
          </p:nvSpPr>
          <p:spPr>
            <a:xfrm>
              <a:off x="9429390"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4C8FCFD8-565E-485F-9AC4-2EFBFD7470FE}"/>
                </a:ext>
              </a:extLst>
            </p:cNvPr>
            <p:cNvSpPr/>
            <p:nvPr/>
          </p:nvSpPr>
          <p:spPr>
            <a:xfrm>
              <a:off x="9603957"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C0ABB4F8-DF59-4236-A549-F85C93324005}"/>
                </a:ext>
              </a:extLst>
            </p:cNvPr>
            <p:cNvSpPr/>
            <p:nvPr/>
          </p:nvSpPr>
          <p:spPr>
            <a:xfrm>
              <a:off x="9778524"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92077FA5-5FC3-406A-B40A-E6DC83E071B4}"/>
                </a:ext>
              </a:extLst>
            </p:cNvPr>
            <p:cNvSpPr/>
            <p:nvPr/>
          </p:nvSpPr>
          <p:spPr>
            <a:xfrm>
              <a:off x="9953091"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921061C-4E77-4F4A-B220-BCA8EC072337}"/>
                </a:ext>
              </a:extLst>
            </p:cNvPr>
            <p:cNvSpPr/>
            <p:nvPr/>
          </p:nvSpPr>
          <p:spPr>
            <a:xfrm>
              <a:off x="10127658"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24D576E4-34DD-40A4-92A3-9BBC1870D1A1}"/>
                </a:ext>
              </a:extLst>
            </p:cNvPr>
            <p:cNvSpPr/>
            <p:nvPr/>
          </p:nvSpPr>
          <p:spPr>
            <a:xfrm>
              <a:off x="10302225"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CB7A630B-1EBE-4C18-AA72-21F27B237AE1}"/>
                </a:ext>
              </a:extLst>
            </p:cNvPr>
            <p:cNvSpPr/>
            <p:nvPr/>
          </p:nvSpPr>
          <p:spPr>
            <a:xfrm>
              <a:off x="10476792"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39E8A846-06D2-48FB-B2E0-1A32E3CAA9D7}"/>
                </a:ext>
              </a:extLst>
            </p:cNvPr>
            <p:cNvSpPr/>
            <p:nvPr/>
          </p:nvSpPr>
          <p:spPr>
            <a:xfrm>
              <a:off x="10651359"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0B13D83B-C857-4022-A7A7-2238CCB5DD01}"/>
                </a:ext>
              </a:extLst>
            </p:cNvPr>
            <p:cNvSpPr/>
            <p:nvPr/>
          </p:nvSpPr>
          <p:spPr>
            <a:xfrm>
              <a:off x="10825926"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C514F47B-8CC0-4292-A987-F80A29229983}"/>
                </a:ext>
              </a:extLst>
            </p:cNvPr>
            <p:cNvSpPr/>
            <p:nvPr/>
          </p:nvSpPr>
          <p:spPr>
            <a:xfrm>
              <a:off x="11000493"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C159865-52F3-4393-8DA3-32D9FA47001F}"/>
                </a:ext>
              </a:extLst>
            </p:cNvPr>
            <p:cNvSpPr/>
            <p:nvPr/>
          </p:nvSpPr>
          <p:spPr>
            <a:xfrm>
              <a:off x="11175060"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9AD06CB-E70E-4087-9A5C-F2739B7891CE}"/>
                </a:ext>
              </a:extLst>
            </p:cNvPr>
            <p:cNvSpPr/>
            <p:nvPr/>
          </p:nvSpPr>
          <p:spPr>
            <a:xfrm>
              <a:off x="11349627"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78CCE102-E7C8-4BC2-A675-60D0A0E3CD7D}"/>
                </a:ext>
              </a:extLst>
            </p:cNvPr>
            <p:cNvSpPr/>
            <p:nvPr/>
          </p:nvSpPr>
          <p:spPr>
            <a:xfrm>
              <a:off x="11524194"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94A9A293-0912-492D-A911-B0B2264A7EF7}"/>
                </a:ext>
              </a:extLst>
            </p:cNvPr>
            <p:cNvSpPr/>
            <p:nvPr/>
          </p:nvSpPr>
          <p:spPr>
            <a:xfrm>
              <a:off x="11698761"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E58544EE-13CF-4A8D-A708-3547661C070D}"/>
                </a:ext>
              </a:extLst>
            </p:cNvPr>
            <p:cNvSpPr/>
            <p:nvPr/>
          </p:nvSpPr>
          <p:spPr>
            <a:xfrm>
              <a:off x="11873328"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AB607EF-173C-473D-9469-FAEBE42F127E}"/>
                </a:ext>
              </a:extLst>
            </p:cNvPr>
            <p:cNvSpPr/>
            <p:nvPr/>
          </p:nvSpPr>
          <p:spPr>
            <a:xfrm>
              <a:off x="12047895"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2E700DFA-BF84-4DC7-9564-E0EAA7C59037}"/>
                </a:ext>
              </a:extLst>
            </p:cNvPr>
            <p:cNvSpPr/>
            <p:nvPr/>
          </p:nvSpPr>
          <p:spPr>
            <a:xfrm>
              <a:off x="12222462"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8F66BA70-E165-4BE6-92A4-B29549942535}"/>
                </a:ext>
              </a:extLst>
            </p:cNvPr>
            <p:cNvSpPr/>
            <p:nvPr/>
          </p:nvSpPr>
          <p:spPr>
            <a:xfrm>
              <a:off x="12397029"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9B72A1B2-63E5-4CF5-93E9-3D7F25699AA5}"/>
                </a:ext>
              </a:extLst>
            </p:cNvPr>
            <p:cNvSpPr/>
            <p:nvPr/>
          </p:nvSpPr>
          <p:spPr>
            <a:xfrm>
              <a:off x="12571596"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C2BE15D5-DE7E-4D80-BC0D-F28B27830F5A}"/>
                </a:ext>
              </a:extLst>
            </p:cNvPr>
            <p:cNvSpPr/>
            <p:nvPr/>
          </p:nvSpPr>
          <p:spPr>
            <a:xfrm>
              <a:off x="12746163"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148B188C-466E-45AD-AE22-CF2B6DB2CB2E}"/>
                </a:ext>
              </a:extLst>
            </p:cNvPr>
            <p:cNvSpPr/>
            <p:nvPr/>
          </p:nvSpPr>
          <p:spPr>
            <a:xfrm>
              <a:off x="12920730"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13E0D47-E90D-4C46-ADFF-7350ADCA5320}"/>
                </a:ext>
              </a:extLst>
            </p:cNvPr>
            <p:cNvSpPr/>
            <p:nvPr/>
          </p:nvSpPr>
          <p:spPr>
            <a:xfrm>
              <a:off x="13095297"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07BC0D2C-1D64-48F3-956F-5D71923AF6D3}"/>
                </a:ext>
              </a:extLst>
            </p:cNvPr>
            <p:cNvSpPr/>
            <p:nvPr/>
          </p:nvSpPr>
          <p:spPr>
            <a:xfrm>
              <a:off x="13269864"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BA60BEB8-0C23-406B-938C-E4006ABFF8A2}"/>
                </a:ext>
              </a:extLst>
            </p:cNvPr>
            <p:cNvSpPr/>
            <p:nvPr/>
          </p:nvSpPr>
          <p:spPr>
            <a:xfrm>
              <a:off x="13444431"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A15422B7-31E1-4DC7-A9D5-1C007A11631C}"/>
                </a:ext>
              </a:extLst>
            </p:cNvPr>
            <p:cNvSpPr/>
            <p:nvPr/>
          </p:nvSpPr>
          <p:spPr>
            <a:xfrm>
              <a:off x="13618998"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2045B9E-CD32-44C9-BEF8-CEAB32D6B3A9}"/>
                </a:ext>
              </a:extLst>
            </p:cNvPr>
            <p:cNvSpPr/>
            <p:nvPr/>
          </p:nvSpPr>
          <p:spPr>
            <a:xfrm>
              <a:off x="13793565"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Rectangle 90">
            <a:extLst>
              <a:ext uri="{FF2B5EF4-FFF2-40B4-BE49-F238E27FC236}">
                <a16:creationId xmlns:a16="http://schemas.microsoft.com/office/drawing/2014/main" id="{CD758F6C-F906-4A36-9FDC-DBC00F69E107}"/>
              </a:ext>
            </a:extLst>
          </p:cNvPr>
          <p:cNvSpPr/>
          <p:nvPr/>
        </p:nvSpPr>
        <p:spPr>
          <a:xfrm>
            <a:off x="-194599" y="3890466"/>
            <a:ext cx="1271016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4" name="Group 343">
            <a:extLst>
              <a:ext uri="{FF2B5EF4-FFF2-40B4-BE49-F238E27FC236}">
                <a16:creationId xmlns:a16="http://schemas.microsoft.com/office/drawing/2014/main" id="{6B593B20-1F5C-431F-8B71-BF5257FC17D7}"/>
              </a:ext>
            </a:extLst>
          </p:cNvPr>
          <p:cNvGrpSpPr/>
          <p:nvPr/>
        </p:nvGrpSpPr>
        <p:grpSpPr>
          <a:xfrm flipH="1">
            <a:off x="-4987587" y="2670931"/>
            <a:ext cx="7779829" cy="1265254"/>
            <a:chOff x="9198889" y="2670931"/>
            <a:chExt cx="7779829" cy="1265254"/>
          </a:xfrm>
        </p:grpSpPr>
        <p:grpSp>
          <p:nvGrpSpPr>
            <p:cNvPr id="92" name="Group 91">
              <a:extLst>
                <a:ext uri="{FF2B5EF4-FFF2-40B4-BE49-F238E27FC236}">
                  <a16:creationId xmlns:a16="http://schemas.microsoft.com/office/drawing/2014/main" id="{773A0024-C885-4F57-A944-EDEE6320140B}"/>
                </a:ext>
              </a:extLst>
            </p:cNvPr>
            <p:cNvGrpSpPr/>
            <p:nvPr/>
          </p:nvGrpSpPr>
          <p:grpSpPr>
            <a:xfrm>
              <a:off x="9198889" y="2670931"/>
              <a:ext cx="2974562" cy="1265254"/>
              <a:chOff x="2945383" y="3975679"/>
              <a:chExt cx="6769635" cy="2879520"/>
            </a:xfrm>
          </p:grpSpPr>
          <p:sp>
            <p:nvSpPr>
              <p:cNvPr id="93" name="Rectangle 92">
                <a:extLst>
                  <a:ext uri="{FF2B5EF4-FFF2-40B4-BE49-F238E27FC236}">
                    <a16:creationId xmlns:a16="http://schemas.microsoft.com/office/drawing/2014/main" id="{F579677B-4C3E-4B77-A28A-8F8AF2FC80F2}"/>
                  </a:ext>
                </a:extLst>
              </p:cNvPr>
              <p:cNvSpPr/>
              <p:nvPr/>
            </p:nvSpPr>
            <p:spPr>
              <a:xfrm>
                <a:off x="3345004" y="6064440"/>
                <a:ext cx="6029231" cy="3191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Top Corners Rounded 93">
                <a:extLst>
                  <a:ext uri="{FF2B5EF4-FFF2-40B4-BE49-F238E27FC236}">
                    <a16:creationId xmlns:a16="http://schemas.microsoft.com/office/drawing/2014/main" id="{323E74CB-5875-4438-82ED-089953BC6DD0}"/>
                  </a:ext>
                </a:extLst>
              </p:cNvPr>
              <p:cNvSpPr/>
              <p:nvPr/>
            </p:nvSpPr>
            <p:spPr>
              <a:xfrm rot="16200000">
                <a:off x="3305492" y="4439896"/>
                <a:ext cx="1835124" cy="1255270"/>
              </a:xfrm>
              <a:prstGeom prst="round2Same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a:extLst>
                  <a:ext uri="{FF2B5EF4-FFF2-40B4-BE49-F238E27FC236}">
                    <a16:creationId xmlns:a16="http://schemas.microsoft.com/office/drawing/2014/main" id="{071D3DF5-CB02-4977-8DB1-49A0129547B6}"/>
                  </a:ext>
                </a:extLst>
              </p:cNvPr>
              <p:cNvSpPr/>
              <p:nvPr/>
            </p:nvSpPr>
            <p:spPr>
              <a:xfrm>
                <a:off x="4799328" y="4149968"/>
                <a:ext cx="151036" cy="18351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a:extLst>
                  <a:ext uri="{FF2B5EF4-FFF2-40B4-BE49-F238E27FC236}">
                    <a16:creationId xmlns:a16="http://schemas.microsoft.com/office/drawing/2014/main" id="{78C89E93-EBA2-4F80-AAAB-A188AF878128}"/>
                  </a:ext>
                </a:extLst>
              </p:cNvPr>
              <p:cNvSpPr/>
              <p:nvPr/>
            </p:nvSpPr>
            <p:spPr>
              <a:xfrm>
                <a:off x="4878825" y="3975679"/>
                <a:ext cx="1392415" cy="2009413"/>
              </a:xfrm>
              <a:prstGeom prst="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a:extLst>
                  <a:ext uri="{FF2B5EF4-FFF2-40B4-BE49-F238E27FC236}">
                    <a16:creationId xmlns:a16="http://schemas.microsoft.com/office/drawing/2014/main" id="{D0C96BED-339A-49C0-8528-3376634CCE7B}"/>
                  </a:ext>
                </a:extLst>
              </p:cNvPr>
              <p:cNvSpPr/>
              <p:nvPr/>
            </p:nvSpPr>
            <p:spPr>
              <a:xfrm>
                <a:off x="6238820" y="4160242"/>
                <a:ext cx="151036" cy="18351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Top Corners Rounded 97">
                <a:extLst>
                  <a:ext uri="{FF2B5EF4-FFF2-40B4-BE49-F238E27FC236}">
                    <a16:creationId xmlns:a16="http://schemas.microsoft.com/office/drawing/2014/main" id="{98C2717E-DBBA-468D-A4D0-7356F7570BF8}"/>
                  </a:ext>
                </a:extLst>
              </p:cNvPr>
              <p:cNvSpPr/>
              <p:nvPr/>
            </p:nvSpPr>
            <p:spPr>
              <a:xfrm rot="5400000" flipH="1">
                <a:off x="6803095" y="3645058"/>
                <a:ext cx="1835124" cy="2850861"/>
              </a:xfrm>
              <a:prstGeom prst="round2SameRect">
                <a:avLst>
                  <a:gd name="adj1" fmla="val 9001"/>
                  <a:gd name="adj2" fmla="val 0"/>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98">
                <a:extLst>
                  <a:ext uri="{FF2B5EF4-FFF2-40B4-BE49-F238E27FC236}">
                    <a16:creationId xmlns:a16="http://schemas.microsoft.com/office/drawing/2014/main" id="{A7C74533-917A-44FB-997B-76DBADCE11DB}"/>
                  </a:ext>
                </a:extLst>
              </p:cNvPr>
              <p:cNvGrpSpPr/>
              <p:nvPr/>
            </p:nvGrpSpPr>
            <p:grpSpPr>
              <a:xfrm>
                <a:off x="4002182" y="4390725"/>
                <a:ext cx="752170" cy="1594367"/>
                <a:chOff x="4002182" y="4390725"/>
                <a:chExt cx="752170" cy="1594367"/>
              </a:xfrm>
            </p:grpSpPr>
            <p:sp>
              <p:nvSpPr>
                <p:cNvPr id="222" name="Rectangle 221">
                  <a:extLst>
                    <a:ext uri="{FF2B5EF4-FFF2-40B4-BE49-F238E27FC236}">
                      <a16:creationId xmlns:a16="http://schemas.microsoft.com/office/drawing/2014/main" id="{4AB29BE1-E4EE-4B0B-BE86-DB470E375A3B}"/>
                    </a:ext>
                  </a:extLst>
                </p:cNvPr>
                <p:cNvSpPr/>
                <p:nvPr/>
              </p:nvSpPr>
              <p:spPr>
                <a:xfrm>
                  <a:off x="4292381" y="4390725"/>
                  <a:ext cx="461971" cy="1594367"/>
                </a:xfrm>
                <a:prstGeom prst="rect">
                  <a:avLst/>
                </a:prstGeom>
                <a:solidFill>
                  <a:srgbClr val="D65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Rectangle 168">
                  <a:extLst>
                    <a:ext uri="{FF2B5EF4-FFF2-40B4-BE49-F238E27FC236}">
                      <a16:creationId xmlns:a16="http://schemas.microsoft.com/office/drawing/2014/main" id="{C6A8F9A1-F80D-4174-9E63-A627E47940C3}"/>
                    </a:ext>
                  </a:extLst>
                </p:cNvPr>
                <p:cNvSpPr/>
                <p:nvPr/>
              </p:nvSpPr>
              <p:spPr>
                <a:xfrm>
                  <a:off x="4002182" y="4431850"/>
                  <a:ext cx="313210" cy="1553241"/>
                </a:xfrm>
                <a:custGeom>
                  <a:avLst/>
                  <a:gdLst>
                    <a:gd name="connsiteX0" fmla="*/ 0 w 305836"/>
                    <a:gd name="connsiteY0" fmla="*/ 0 h 1383634"/>
                    <a:gd name="connsiteX1" fmla="*/ 305836 w 305836"/>
                    <a:gd name="connsiteY1" fmla="*/ 0 h 1383634"/>
                    <a:gd name="connsiteX2" fmla="*/ 305836 w 305836"/>
                    <a:gd name="connsiteY2" fmla="*/ 1383634 h 1383634"/>
                    <a:gd name="connsiteX3" fmla="*/ 0 w 305836"/>
                    <a:gd name="connsiteY3" fmla="*/ 1383634 h 1383634"/>
                    <a:gd name="connsiteX4" fmla="*/ 0 w 305836"/>
                    <a:gd name="connsiteY4" fmla="*/ 0 h 1383634"/>
                    <a:gd name="connsiteX0" fmla="*/ 0 w 313210"/>
                    <a:gd name="connsiteY0" fmla="*/ 169607 h 1553241"/>
                    <a:gd name="connsiteX1" fmla="*/ 313210 w 313210"/>
                    <a:gd name="connsiteY1" fmla="*/ 0 h 1553241"/>
                    <a:gd name="connsiteX2" fmla="*/ 305836 w 313210"/>
                    <a:gd name="connsiteY2" fmla="*/ 1553241 h 1553241"/>
                    <a:gd name="connsiteX3" fmla="*/ 0 w 313210"/>
                    <a:gd name="connsiteY3" fmla="*/ 1553241 h 1553241"/>
                    <a:gd name="connsiteX4" fmla="*/ 0 w 313210"/>
                    <a:gd name="connsiteY4" fmla="*/ 169607 h 1553241"/>
                    <a:gd name="connsiteX0" fmla="*/ 0 w 313210"/>
                    <a:gd name="connsiteY0" fmla="*/ 169607 h 1553241"/>
                    <a:gd name="connsiteX1" fmla="*/ 313210 w 313210"/>
                    <a:gd name="connsiteY1" fmla="*/ 0 h 1553241"/>
                    <a:gd name="connsiteX2" fmla="*/ 305836 w 313210"/>
                    <a:gd name="connsiteY2" fmla="*/ 1553241 h 1553241"/>
                    <a:gd name="connsiteX3" fmla="*/ 0 w 313210"/>
                    <a:gd name="connsiteY3" fmla="*/ 1553241 h 1553241"/>
                    <a:gd name="connsiteX4" fmla="*/ 0 w 313210"/>
                    <a:gd name="connsiteY4" fmla="*/ 169607 h 15532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210" h="1553241">
                      <a:moveTo>
                        <a:pt x="0" y="169607"/>
                      </a:moveTo>
                      <a:cubicBezTo>
                        <a:pt x="104403" y="113071"/>
                        <a:pt x="253052" y="137652"/>
                        <a:pt x="313210" y="0"/>
                      </a:cubicBezTo>
                      <a:lnTo>
                        <a:pt x="305836" y="1553241"/>
                      </a:lnTo>
                      <a:lnTo>
                        <a:pt x="0" y="1553241"/>
                      </a:lnTo>
                      <a:lnTo>
                        <a:pt x="0" y="169607"/>
                      </a:lnTo>
                      <a:close/>
                    </a:path>
                  </a:pathLst>
                </a:custGeom>
                <a:solidFill>
                  <a:srgbClr val="D65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0" name="Rectangle 99">
                <a:extLst>
                  <a:ext uri="{FF2B5EF4-FFF2-40B4-BE49-F238E27FC236}">
                    <a16:creationId xmlns:a16="http://schemas.microsoft.com/office/drawing/2014/main" id="{1E2DB645-966C-47B5-978E-23B0F7854914}"/>
                  </a:ext>
                </a:extLst>
              </p:cNvPr>
              <p:cNvSpPr/>
              <p:nvPr/>
            </p:nvSpPr>
            <p:spPr>
              <a:xfrm>
                <a:off x="4894974" y="4098295"/>
                <a:ext cx="1313541" cy="1884487"/>
              </a:xfrm>
              <a:prstGeom prst="rect">
                <a:avLst/>
              </a:prstGeom>
              <a:solidFill>
                <a:srgbClr val="D65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5D19D808-C9ED-41D7-BF5C-53D0AE2328CF}"/>
                  </a:ext>
                </a:extLst>
              </p:cNvPr>
              <p:cNvSpPr/>
              <p:nvPr/>
            </p:nvSpPr>
            <p:spPr>
              <a:xfrm>
                <a:off x="5101798" y="4409021"/>
                <a:ext cx="914049" cy="500471"/>
              </a:xfrm>
              <a:prstGeom prst="rect">
                <a:avLst/>
              </a:prstGeom>
              <a:solidFill>
                <a:srgbClr val="8E8D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a:extLst>
                  <a:ext uri="{FF2B5EF4-FFF2-40B4-BE49-F238E27FC236}">
                    <a16:creationId xmlns:a16="http://schemas.microsoft.com/office/drawing/2014/main" id="{21FF9419-EF47-4DB8-B0E3-AF08123C071C}"/>
                  </a:ext>
                </a:extLst>
              </p:cNvPr>
              <p:cNvSpPr/>
              <p:nvPr/>
            </p:nvSpPr>
            <p:spPr>
              <a:xfrm>
                <a:off x="5142621" y="4431832"/>
                <a:ext cx="852435" cy="429372"/>
              </a:xfrm>
              <a:prstGeom prst="rect">
                <a:avLst/>
              </a:prstGeom>
              <a:solidFill>
                <a:srgbClr val="1B3B52"/>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A415ED92-9F56-46A3-8761-252569781B9A}"/>
                  </a:ext>
                </a:extLst>
              </p:cNvPr>
              <p:cNvSpPr/>
              <p:nvPr/>
            </p:nvSpPr>
            <p:spPr>
              <a:xfrm>
                <a:off x="5395815" y="4433982"/>
                <a:ext cx="45719" cy="429372"/>
              </a:xfrm>
              <a:prstGeom prst="rect">
                <a:avLst/>
              </a:prstGeom>
              <a:solidFill>
                <a:srgbClr val="8E8D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AD7775C-C000-4C90-B235-1C0E6D79EFBE}"/>
                  </a:ext>
                </a:extLst>
              </p:cNvPr>
              <p:cNvSpPr/>
              <p:nvPr/>
            </p:nvSpPr>
            <p:spPr>
              <a:xfrm>
                <a:off x="5711696" y="4433049"/>
                <a:ext cx="45719" cy="429372"/>
              </a:xfrm>
              <a:prstGeom prst="rect">
                <a:avLst/>
              </a:prstGeom>
              <a:solidFill>
                <a:srgbClr val="8E8D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5" name="Group 104">
                <a:extLst>
                  <a:ext uri="{FF2B5EF4-FFF2-40B4-BE49-F238E27FC236}">
                    <a16:creationId xmlns:a16="http://schemas.microsoft.com/office/drawing/2014/main" id="{BC2406C0-00FF-495B-A963-5B9E3FDE93F3}"/>
                  </a:ext>
                </a:extLst>
              </p:cNvPr>
              <p:cNvGrpSpPr/>
              <p:nvPr/>
            </p:nvGrpSpPr>
            <p:grpSpPr>
              <a:xfrm>
                <a:off x="5205053" y="5425130"/>
                <a:ext cx="683130" cy="307420"/>
                <a:chOff x="2256702" y="5319656"/>
                <a:chExt cx="683130" cy="307420"/>
              </a:xfrm>
            </p:grpSpPr>
            <p:sp>
              <p:nvSpPr>
                <p:cNvPr id="218" name="Rectangle: Rounded Corners 217">
                  <a:extLst>
                    <a:ext uri="{FF2B5EF4-FFF2-40B4-BE49-F238E27FC236}">
                      <a16:creationId xmlns:a16="http://schemas.microsoft.com/office/drawing/2014/main" id="{94BB4CF3-B804-4AA4-BFD9-F1208A62CB02}"/>
                    </a:ext>
                  </a:extLst>
                </p:cNvPr>
                <p:cNvSpPr/>
                <p:nvPr/>
              </p:nvSpPr>
              <p:spPr>
                <a:xfrm>
                  <a:off x="2256702" y="5319656"/>
                  <a:ext cx="151089" cy="307420"/>
                </a:xfrm>
                <a:prstGeom prst="roundRect">
                  <a:avLst>
                    <a:gd name="adj" fmla="val 50000"/>
                  </a:avLst>
                </a:prstGeom>
                <a:solidFill>
                  <a:srgbClr val="F693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Rectangle: Rounded Corners 218">
                  <a:extLst>
                    <a:ext uri="{FF2B5EF4-FFF2-40B4-BE49-F238E27FC236}">
                      <a16:creationId xmlns:a16="http://schemas.microsoft.com/office/drawing/2014/main" id="{38306979-7791-4066-AA0D-30B4E56EC7C1}"/>
                    </a:ext>
                  </a:extLst>
                </p:cNvPr>
                <p:cNvSpPr/>
                <p:nvPr/>
              </p:nvSpPr>
              <p:spPr>
                <a:xfrm>
                  <a:off x="2434049" y="5319656"/>
                  <a:ext cx="151089" cy="307420"/>
                </a:xfrm>
                <a:prstGeom prst="roundRect">
                  <a:avLst>
                    <a:gd name="adj" fmla="val 50000"/>
                  </a:avLst>
                </a:prstGeom>
                <a:solidFill>
                  <a:srgbClr val="F693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Rectangle: Rounded Corners 219">
                  <a:extLst>
                    <a:ext uri="{FF2B5EF4-FFF2-40B4-BE49-F238E27FC236}">
                      <a16:creationId xmlns:a16="http://schemas.microsoft.com/office/drawing/2014/main" id="{6032C711-5850-47BC-9D34-ED578CB1C4C8}"/>
                    </a:ext>
                  </a:extLst>
                </p:cNvPr>
                <p:cNvSpPr/>
                <p:nvPr/>
              </p:nvSpPr>
              <p:spPr>
                <a:xfrm>
                  <a:off x="2611396" y="5319656"/>
                  <a:ext cx="151089" cy="307420"/>
                </a:xfrm>
                <a:prstGeom prst="roundRect">
                  <a:avLst>
                    <a:gd name="adj" fmla="val 50000"/>
                  </a:avLst>
                </a:prstGeom>
                <a:solidFill>
                  <a:srgbClr val="F693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Rectangle: Rounded Corners 220">
                  <a:extLst>
                    <a:ext uri="{FF2B5EF4-FFF2-40B4-BE49-F238E27FC236}">
                      <a16:creationId xmlns:a16="http://schemas.microsoft.com/office/drawing/2014/main" id="{D014C117-39A4-4DA6-A6C6-154462F21FDB}"/>
                    </a:ext>
                  </a:extLst>
                </p:cNvPr>
                <p:cNvSpPr/>
                <p:nvPr/>
              </p:nvSpPr>
              <p:spPr>
                <a:xfrm>
                  <a:off x="2788743" y="5319656"/>
                  <a:ext cx="151089" cy="307420"/>
                </a:xfrm>
                <a:prstGeom prst="roundRect">
                  <a:avLst>
                    <a:gd name="adj" fmla="val 50000"/>
                  </a:avLst>
                </a:prstGeom>
                <a:solidFill>
                  <a:srgbClr val="F693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6" name="Rectangle 105">
                <a:extLst>
                  <a:ext uri="{FF2B5EF4-FFF2-40B4-BE49-F238E27FC236}">
                    <a16:creationId xmlns:a16="http://schemas.microsoft.com/office/drawing/2014/main" id="{BC7B4064-543D-4F4C-9587-E73D3E23A704}"/>
                  </a:ext>
                </a:extLst>
              </p:cNvPr>
              <p:cNvSpPr/>
              <p:nvPr/>
            </p:nvSpPr>
            <p:spPr>
              <a:xfrm>
                <a:off x="6340363" y="4359522"/>
                <a:ext cx="461971" cy="1594367"/>
              </a:xfrm>
              <a:prstGeom prst="rect">
                <a:avLst/>
              </a:prstGeom>
              <a:solidFill>
                <a:srgbClr val="D65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106">
                <a:extLst>
                  <a:ext uri="{FF2B5EF4-FFF2-40B4-BE49-F238E27FC236}">
                    <a16:creationId xmlns:a16="http://schemas.microsoft.com/office/drawing/2014/main" id="{45AAA4CD-A5F9-4747-88A1-527CB3F35DF2}"/>
                  </a:ext>
                </a:extLst>
              </p:cNvPr>
              <p:cNvSpPr/>
              <p:nvPr/>
            </p:nvSpPr>
            <p:spPr>
              <a:xfrm>
                <a:off x="6868776" y="4359521"/>
                <a:ext cx="1291172" cy="1594367"/>
              </a:xfrm>
              <a:prstGeom prst="rect">
                <a:avLst/>
              </a:prstGeom>
              <a:solidFill>
                <a:srgbClr val="D65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8" name="Group 107">
                <a:extLst>
                  <a:ext uri="{FF2B5EF4-FFF2-40B4-BE49-F238E27FC236}">
                    <a16:creationId xmlns:a16="http://schemas.microsoft.com/office/drawing/2014/main" id="{D9E4E7EF-AF75-4E59-A3BB-207326DDC5FA}"/>
                  </a:ext>
                </a:extLst>
              </p:cNvPr>
              <p:cNvGrpSpPr/>
              <p:nvPr/>
            </p:nvGrpSpPr>
            <p:grpSpPr>
              <a:xfrm flipH="1">
                <a:off x="8209131" y="4359521"/>
                <a:ext cx="752170" cy="1594367"/>
                <a:chOff x="4002182" y="4390725"/>
                <a:chExt cx="752170" cy="1594367"/>
              </a:xfrm>
            </p:grpSpPr>
            <p:sp>
              <p:nvSpPr>
                <p:cNvPr id="216" name="Rectangle 215">
                  <a:extLst>
                    <a:ext uri="{FF2B5EF4-FFF2-40B4-BE49-F238E27FC236}">
                      <a16:creationId xmlns:a16="http://schemas.microsoft.com/office/drawing/2014/main" id="{42030AA8-4C5C-4D9C-8FF9-3EB660F3CDBF}"/>
                    </a:ext>
                  </a:extLst>
                </p:cNvPr>
                <p:cNvSpPr/>
                <p:nvPr/>
              </p:nvSpPr>
              <p:spPr>
                <a:xfrm>
                  <a:off x="4292381" y="4390725"/>
                  <a:ext cx="461971" cy="1594367"/>
                </a:xfrm>
                <a:prstGeom prst="rect">
                  <a:avLst/>
                </a:prstGeom>
                <a:solidFill>
                  <a:srgbClr val="D65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Rectangle 168">
                  <a:extLst>
                    <a:ext uri="{FF2B5EF4-FFF2-40B4-BE49-F238E27FC236}">
                      <a16:creationId xmlns:a16="http://schemas.microsoft.com/office/drawing/2014/main" id="{367EA01D-0CE8-4878-AD03-801E4B13EF6C}"/>
                    </a:ext>
                  </a:extLst>
                </p:cNvPr>
                <p:cNvSpPr/>
                <p:nvPr/>
              </p:nvSpPr>
              <p:spPr>
                <a:xfrm>
                  <a:off x="4002182" y="4431850"/>
                  <a:ext cx="313210" cy="1553241"/>
                </a:xfrm>
                <a:custGeom>
                  <a:avLst/>
                  <a:gdLst>
                    <a:gd name="connsiteX0" fmla="*/ 0 w 305836"/>
                    <a:gd name="connsiteY0" fmla="*/ 0 h 1383634"/>
                    <a:gd name="connsiteX1" fmla="*/ 305836 w 305836"/>
                    <a:gd name="connsiteY1" fmla="*/ 0 h 1383634"/>
                    <a:gd name="connsiteX2" fmla="*/ 305836 w 305836"/>
                    <a:gd name="connsiteY2" fmla="*/ 1383634 h 1383634"/>
                    <a:gd name="connsiteX3" fmla="*/ 0 w 305836"/>
                    <a:gd name="connsiteY3" fmla="*/ 1383634 h 1383634"/>
                    <a:gd name="connsiteX4" fmla="*/ 0 w 305836"/>
                    <a:gd name="connsiteY4" fmla="*/ 0 h 1383634"/>
                    <a:gd name="connsiteX0" fmla="*/ 0 w 313210"/>
                    <a:gd name="connsiteY0" fmla="*/ 169607 h 1553241"/>
                    <a:gd name="connsiteX1" fmla="*/ 313210 w 313210"/>
                    <a:gd name="connsiteY1" fmla="*/ 0 h 1553241"/>
                    <a:gd name="connsiteX2" fmla="*/ 305836 w 313210"/>
                    <a:gd name="connsiteY2" fmla="*/ 1553241 h 1553241"/>
                    <a:gd name="connsiteX3" fmla="*/ 0 w 313210"/>
                    <a:gd name="connsiteY3" fmla="*/ 1553241 h 1553241"/>
                    <a:gd name="connsiteX4" fmla="*/ 0 w 313210"/>
                    <a:gd name="connsiteY4" fmla="*/ 169607 h 1553241"/>
                    <a:gd name="connsiteX0" fmla="*/ 0 w 313210"/>
                    <a:gd name="connsiteY0" fmla="*/ 169607 h 1553241"/>
                    <a:gd name="connsiteX1" fmla="*/ 313210 w 313210"/>
                    <a:gd name="connsiteY1" fmla="*/ 0 h 1553241"/>
                    <a:gd name="connsiteX2" fmla="*/ 305836 w 313210"/>
                    <a:gd name="connsiteY2" fmla="*/ 1553241 h 1553241"/>
                    <a:gd name="connsiteX3" fmla="*/ 0 w 313210"/>
                    <a:gd name="connsiteY3" fmla="*/ 1553241 h 1553241"/>
                    <a:gd name="connsiteX4" fmla="*/ 0 w 313210"/>
                    <a:gd name="connsiteY4" fmla="*/ 169607 h 15532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210" h="1553241">
                      <a:moveTo>
                        <a:pt x="0" y="169607"/>
                      </a:moveTo>
                      <a:cubicBezTo>
                        <a:pt x="104403" y="113071"/>
                        <a:pt x="253052" y="137652"/>
                        <a:pt x="313210" y="0"/>
                      </a:cubicBezTo>
                      <a:lnTo>
                        <a:pt x="305836" y="1553241"/>
                      </a:lnTo>
                      <a:lnTo>
                        <a:pt x="0" y="1553241"/>
                      </a:lnTo>
                      <a:lnTo>
                        <a:pt x="0" y="169607"/>
                      </a:lnTo>
                      <a:close/>
                    </a:path>
                  </a:pathLst>
                </a:custGeom>
                <a:solidFill>
                  <a:srgbClr val="D65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 name="Group 108">
                <a:extLst>
                  <a:ext uri="{FF2B5EF4-FFF2-40B4-BE49-F238E27FC236}">
                    <a16:creationId xmlns:a16="http://schemas.microsoft.com/office/drawing/2014/main" id="{398C9235-E6DE-4FAC-BF26-FFAA3E877A27}"/>
                  </a:ext>
                </a:extLst>
              </p:cNvPr>
              <p:cNvGrpSpPr/>
              <p:nvPr/>
            </p:nvGrpSpPr>
            <p:grpSpPr>
              <a:xfrm>
                <a:off x="7193406" y="4968808"/>
                <a:ext cx="613601" cy="635359"/>
                <a:chOff x="1026942" y="3798277"/>
                <a:chExt cx="613601" cy="844061"/>
              </a:xfrm>
            </p:grpSpPr>
            <p:sp>
              <p:nvSpPr>
                <p:cNvPr id="206" name="Rectangle: Rounded Corners 205">
                  <a:extLst>
                    <a:ext uri="{FF2B5EF4-FFF2-40B4-BE49-F238E27FC236}">
                      <a16:creationId xmlns:a16="http://schemas.microsoft.com/office/drawing/2014/main" id="{AFA107E6-ACFA-40A8-AEA4-9FE5161D697D}"/>
                    </a:ext>
                  </a:extLst>
                </p:cNvPr>
                <p:cNvSpPr/>
                <p:nvPr/>
              </p:nvSpPr>
              <p:spPr>
                <a:xfrm>
                  <a:off x="1026942"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Rectangle: Rounded Corners 206">
                  <a:extLst>
                    <a:ext uri="{FF2B5EF4-FFF2-40B4-BE49-F238E27FC236}">
                      <a16:creationId xmlns:a16="http://schemas.microsoft.com/office/drawing/2014/main" id="{2578A6C7-CD9F-4E5F-8D01-9AD908FED97E}"/>
                    </a:ext>
                  </a:extLst>
                </p:cNvPr>
                <p:cNvSpPr/>
                <p:nvPr/>
              </p:nvSpPr>
              <p:spPr>
                <a:xfrm>
                  <a:off x="1090040"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Rectangle: Rounded Corners 207">
                  <a:extLst>
                    <a:ext uri="{FF2B5EF4-FFF2-40B4-BE49-F238E27FC236}">
                      <a16:creationId xmlns:a16="http://schemas.microsoft.com/office/drawing/2014/main" id="{37E3D252-6684-435A-9799-ED5FBCC5B0B2}"/>
                    </a:ext>
                  </a:extLst>
                </p:cNvPr>
                <p:cNvSpPr/>
                <p:nvPr/>
              </p:nvSpPr>
              <p:spPr>
                <a:xfrm>
                  <a:off x="1153138"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Rectangle: Rounded Corners 208">
                  <a:extLst>
                    <a:ext uri="{FF2B5EF4-FFF2-40B4-BE49-F238E27FC236}">
                      <a16:creationId xmlns:a16="http://schemas.microsoft.com/office/drawing/2014/main" id="{9B714940-D99E-4DFF-B353-4E899DD5F31C}"/>
                    </a:ext>
                  </a:extLst>
                </p:cNvPr>
                <p:cNvSpPr/>
                <p:nvPr/>
              </p:nvSpPr>
              <p:spPr>
                <a:xfrm>
                  <a:off x="1216236"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Rectangle: Rounded Corners 209">
                  <a:extLst>
                    <a:ext uri="{FF2B5EF4-FFF2-40B4-BE49-F238E27FC236}">
                      <a16:creationId xmlns:a16="http://schemas.microsoft.com/office/drawing/2014/main" id="{BBD7F6A5-1CDD-41DE-950F-D0EEC290594A}"/>
                    </a:ext>
                  </a:extLst>
                </p:cNvPr>
                <p:cNvSpPr/>
                <p:nvPr/>
              </p:nvSpPr>
              <p:spPr>
                <a:xfrm>
                  <a:off x="1279334"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Rectangle: Rounded Corners 210">
                  <a:extLst>
                    <a:ext uri="{FF2B5EF4-FFF2-40B4-BE49-F238E27FC236}">
                      <a16:creationId xmlns:a16="http://schemas.microsoft.com/office/drawing/2014/main" id="{875C5A3D-6E26-4B5D-8DF4-4C2082C57E3F}"/>
                    </a:ext>
                  </a:extLst>
                </p:cNvPr>
                <p:cNvSpPr/>
                <p:nvPr/>
              </p:nvSpPr>
              <p:spPr>
                <a:xfrm>
                  <a:off x="1342432"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Rectangle: Rounded Corners 211">
                  <a:extLst>
                    <a:ext uri="{FF2B5EF4-FFF2-40B4-BE49-F238E27FC236}">
                      <a16:creationId xmlns:a16="http://schemas.microsoft.com/office/drawing/2014/main" id="{068916CB-CEFB-4223-ADDB-9B590600EDC6}"/>
                    </a:ext>
                  </a:extLst>
                </p:cNvPr>
                <p:cNvSpPr/>
                <p:nvPr/>
              </p:nvSpPr>
              <p:spPr>
                <a:xfrm>
                  <a:off x="1405530"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Rectangle: Rounded Corners 212">
                  <a:extLst>
                    <a:ext uri="{FF2B5EF4-FFF2-40B4-BE49-F238E27FC236}">
                      <a16:creationId xmlns:a16="http://schemas.microsoft.com/office/drawing/2014/main" id="{37B7610E-BF8A-428A-A807-4F0C39C81C4C}"/>
                    </a:ext>
                  </a:extLst>
                </p:cNvPr>
                <p:cNvSpPr/>
                <p:nvPr/>
              </p:nvSpPr>
              <p:spPr>
                <a:xfrm>
                  <a:off x="1468628"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Rectangle: Rounded Corners 213">
                  <a:extLst>
                    <a:ext uri="{FF2B5EF4-FFF2-40B4-BE49-F238E27FC236}">
                      <a16:creationId xmlns:a16="http://schemas.microsoft.com/office/drawing/2014/main" id="{178566E4-F922-4F51-B0A0-DB2FFC793A94}"/>
                    </a:ext>
                  </a:extLst>
                </p:cNvPr>
                <p:cNvSpPr/>
                <p:nvPr/>
              </p:nvSpPr>
              <p:spPr>
                <a:xfrm>
                  <a:off x="1531726"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Rectangle: Rounded Corners 214">
                  <a:extLst>
                    <a:ext uri="{FF2B5EF4-FFF2-40B4-BE49-F238E27FC236}">
                      <a16:creationId xmlns:a16="http://schemas.microsoft.com/office/drawing/2014/main" id="{98B98AF9-709A-4BD2-8951-4FC5B56409C3}"/>
                    </a:ext>
                  </a:extLst>
                </p:cNvPr>
                <p:cNvSpPr/>
                <p:nvPr/>
              </p:nvSpPr>
              <p:spPr>
                <a:xfrm>
                  <a:off x="1594824"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a:extLst>
                  <a:ext uri="{FF2B5EF4-FFF2-40B4-BE49-F238E27FC236}">
                    <a16:creationId xmlns:a16="http://schemas.microsoft.com/office/drawing/2014/main" id="{8F7F0E01-C19D-42A0-B21E-D8691ACF98A8}"/>
                  </a:ext>
                </a:extLst>
              </p:cNvPr>
              <p:cNvGrpSpPr/>
              <p:nvPr/>
            </p:nvGrpSpPr>
            <p:grpSpPr>
              <a:xfrm>
                <a:off x="7170546" y="4418334"/>
                <a:ext cx="613601" cy="366182"/>
                <a:chOff x="1026942" y="3798277"/>
                <a:chExt cx="613601" cy="844061"/>
              </a:xfrm>
            </p:grpSpPr>
            <p:sp>
              <p:nvSpPr>
                <p:cNvPr id="196" name="Rectangle: Rounded Corners 195">
                  <a:extLst>
                    <a:ext uri="{FF2B5EF4-FFF2-40B4-BE49-F238E27FC236}">
                      <a16:creationId xmlns:a16="http://schemas.microsoft.com/office/drawing/2014/main" id="{3F809248-535F-4E4D-B4AA-6969E7FC3B3C}"/>
                    </a:ext>
                  </a:extLst>
                </p:cNvPr>
                <p:cNvSpPr/>
                <p:nvPr/>
              </p:nvSpPr>
              <p:spPr>
                <a:xfrm>
                  <a:off x="1026942"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Rectangle: Rounded Corners 196">
                  <a:extLst>
                    <a:ext uri="{FF2B5EF4-FFF2-40B4-BE49-F238E27FC236}">
                      <a16:creationId xmlns:a16="http://schemas.microsoft.com/office/drawing/2014/main" id="{8517BA88-C036-434D-B5E4-2D87D5345D4B}"/>
                    </a:ext>
                  </a:extLst>
                </p:cNvPr>
                <p:cNvSpPr/>
                <p:nvPr/>
              </p:nvSpPr>
              <p:spPr>
                <a:xfrm>
                  <a:off x="1090040"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Rectangle: Rounded Corners 197">
                  <a:extLst>
                    <a:ext uri="{FF2B5EF4-FFF2-40B4-BE49-F238E27FC236}">
                      <a16:creationId xmlns:a16="http://schemas.microsoft.com/office/drawing/2014/main" id="{A34A56E6-0B96-4602-985D-3E4881A1A899}"/>
                    </a:ext>
                  </a:extLst>
                </p:cNvPr>
                <p:cNvSpPr/>
                <p:nvPr/>
              </p:nvSpPr>
              <p:spPr>
                <a:xfrm>
                  <a:off x="1153138"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Rectangle: Rounded Corners 198">
                  <a:extLst>
                    <a:ext uri="{FF2B5EF4-FFF2-40B4-BE49-F238E27FC236}">
                      <a16:creationId xmlns:a16="http://schemas.microsoft.com/office/drawing/2014/main" id="{59973A79-9EB2-4BD2-A383-BDCCDB5707A8}"/>
                    </a:ext>
                  </a:extLst>
                </p:cNvPr>
                <p:cNvSpPr/>
                <p:nvPr/>
              </p:nvSpPr>
              <p:spPr>
                <a:xfrm>
                  <a:off x="1216236"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Rectangle: Rounded Corners 199">
                  <a:extLst>
                    <a:ext uri="{FF2B5EF4-FFF2-40B4-BE49-F238E27FC236}">
                      <a16:creationId xmlns:a16="http://schemas.microsoft.com/office/drawing/2014/main" id="{D6FD37E5-1E3E-4C27-B8A3-C02360DD9614}"/>
                    </a:ext>
                  </a:extLst>
                </p:cNvPr>
                <p:cNvSpPr/>
                <p:nvPr/>
              </p:nvSpPr>
              <p:spPr>
                <a:xfrm>
                  <a:off x="1279334"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Rectangle: Rounded Corners 200">
                  <a:extLst>
                    <a:ext uri="{FF2B5EF4-FFF2-40B4-BE49-F238E27FC236}">
                      <a16:creationId xmlns:a16="http://schemas.microsoft.com/office/drawing/2014/main" id="{E62FCEFF-C264-4381-84E9-2B6E26031DDA}"/>
                    </a:ext>
                  </a:extLst>
                </p:cNvPr>
                <p:cNvSpPr/>
                <p:nvPr/>
              </p:nvSpPr>
              <p:spPr>
                <a:xfrm>
                  <a:off x="1342432"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Rectangle: Rounded Corners 201">
                  <a:extLst>
                    <a:ext uri="{FF2B5EF4-FFF2-40B4-BE49-F238E27FC236}">
                      <a16:creationId xmlns:a16="http://schemas.microsoft.com/office/drawing/2014/main" id="{B57BD56F-2732-434C-834B-23C809AD1E70}"/>
                    </a:ext>
                  </a:extLst>
                </p:cNvPr>
                <p:cNvSpPr/>
                <p:nvPr/>
              </p:nvSpPr>
              <p:spPr>
                <a:xfrm>
                  <a:off x="1405530"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Rectangle: Rounded Corners 202">
                  <a:extLst>
                    <a:ext uri="{FF2B5EF4-FFF2-40B4-BE49-F238E27FC236}">
                      <a16:creationId xmlns:a16="http://schemas.microsoft.com/office/drawing/2014/main" id="{857EDC78-A2A8-4ECE-BCE2-47D670F7FFE6}"/>
                    </a:ext>
                  </a:extLst>
                </p:cNvPr>
                <p:cNvSpPr/>
                <p:nvPr/>
              </p:nvSpPr>
              <p:spPr>
                <a:xfrm>
                  <a:off x="1468628"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Rectangle: Rounded Corners 203">
                  <a:extLst>
                    <a:ext uri="{FF2B5EF4-FFF2-40B4-BE49-F238E27FC236}">
                      <a16:creationId xmlns:a16="http://schemas.microsoft.com/office/drawing/2014/main" id="{05187112-3E1E-4E66-A402-E7A7D1056509}"/>
                    </a:ext>
                  </a:extLst>
                </p:cNvPr>
                <p:cNvSpPr/>
                <p:nvPr/>
              </p:nvSpPr>
              <p:spPr>
                <a:xfrm>
                  <a:off x="1531726"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Rectangle: Rounded Corners 204">
                  <a:extLst>
                    <a:ext uri="{FF2B5EF4-FFF2-40B4-BE49-F238E27FC236}">
                      <a16:creationId xmlns:a16="http://schemas.microsoft.com/office/drawing/2014/main" id="{CE21CC66-0F24-43F7-A09C-335E1E24C4FB}"/>
                    </a:ext>
                  </a:extLst>
                </p:cNvPr>
                <p:cNvSpPr/>
                <p:nvPr/>
              </p:nvSpPr>
              <p:spPr>
                <a:xfrm>
                  <a:off x="1594824"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1" name="Group 110">
                <a:extLst>
                  <a:ext uri="{FF2B5EF4-FFF2-40B4-BE49-F238E27FC236}">
                    <a16:creationId xmlns:a16="http://schemas.microsoft.com/office/drawing/2014/main" id="{50CA98E2-CDC7-4A43-A76E-5572CE4837EA}"/>
                  </a:ext>
                </a:extLst>
              </p:cNvPr>
              <p:cNvGrpSpPr/>
              <p:nvPr/>
            </p:nvGrpSpPr>
            <p:grpSpPr>
              <a:xfrm>
                <a:off x="6359620" y="4413208"/>
                <a:ext cx="397553" cy="397690"/>
                <a:chOff x="1026942" y="3798277"/>
                <a:chExt cx="613601" cy="844061"/>
              </a:xfrm>
            </p:grpSpPr>
            <p:sp>
              <p:nvSpPr>
                <p:cNvPr id="186" name="Rectangle: Rounded Corners 185">
                  <a:extLst>
                    <a:ext uri="{FF2B5EF4-FFF2-40B4-BE49-F238E27FC236}">
                      <a16:creationId xmlns:a16="http://schemas.microsoft.com/office/drawing/2014/main" id="{1E5FE79C-5641-4D86-A14C-C60AFC533382}"/>
                    </a:ext>
                  </a:extLst>
                </p:cNvPr>
                <p:cNvSpPr/>
                <p:nvPr/>
              </p:nvSpPr>
              <p:spPr>
                <a:xfrm>
                  <a:off x="1026942"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Rectangle: Rounded Corners 186">
                  <a:extLst>
                    <a:ext uri="{FF2B5EF4-FFF2-40B4-BE49-F238E27FC236}">
                      <a16:creationId xmlns:a16="http://schemas.microsoft.com/office/drawing/2014/main" id="{8BF951D6-3E0C-409B-B26A-778387E51E92}"/>
                    </a:ext>
                  </a:extLst>
                </p:cNvPr>
                <p:cNvSpPr/>
                <p:nvPr/>
              </p:nvSpPr>
              <p:spPr>
                <a:xfrm>
                  <a:off x="1090040"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Rectangle: Rounded Corners 187">
                  <a:extLst>
                    <a:ext uri="{FF2B5EF4-FFF2-40B4-BE49-F238E27FC236}">
                      <a16:creationId xmlns:a16="http://schemas.microsoft.com/office/drawing/2014/main" id="{C9F79058-DCC9-43EE-A334-B80D28590AD6}"/>
                    </a:ext>
                  </a:extLst>
                </p:cNvPr>
                <p:cNvSpPr/>
                <p:nvPr/>
              </p:nvSpPr>
              <p:spPr>
                <a:xfrm>
                  <a:off x="1153138"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Rectangle: Rounded Corners 188">
                  <a:extLst>
                    <a:ext uri="{FF2B5EF4-FFF2-40B4-BE49-F238E27FC236}">
                      <a16:creationId xmlns:a16="http://schemas.microsoft.com/office/drawing/2014/main" id="{DC42C589-769E-4D6B-A44F-E8B047CB7A17}"/>
                    </a:ext>
                  </a:extLst>
                </p:cNvPr>
                <p:cNvSpPr/>
                <p:nvPr/>
              </p:nvSpPr>
              <p:spPr>
                <a:xfrm>
                  <a:off x="1216236"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Rectangle: Rounded Corners 189">
                  <a:extLst>
                    <a:ext uri="{FF2B5EF4-FFF2-40B4-BE49-F238E27FC236}">
                      <a16:creationId xmlns:a16="http://schemas.microsoft.com/office/drawing/2014/main" id="{97F049B0-C233-46D6-8831-A1914882632D}"/>
                    </a:ext>
                  </a:extLst>
                </p:cNvPr>
                <p:cNvSpPr/>
                <p:nvPr/>
              </p:nvSpPr>
              <p:spPr>
                <a:xfrm>
                  <a:off x="1279334"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Rectangle: Rounded Corners 190">
                  <a:extLst>
                    <a:ext uri="{FF2B5EF4-FFF2-40B4-BE49-F238E27FC236}">
                      <a16:creationId xmlns:a16="http://schemas.microsoft.com/office/drawing/2014/main" id="{ADA86C9C-5E57-421A-B71B-02521EC25AAB}"/>
                    </a:ext>
                  </a:extLst>
                </p:cNvPr>
                <p:cNvSpPr/>
                <p:nvPr/>
              </p:nvSpPr>
              <p:spPr>
                <a:xfrm>
                  <a:off x="1342432"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Rectangle: Rounded Corners 191">
                  <a:extLst>
                    <a:ext uri="{FF2B5EF4-FFF2-40B4-BE49-F238E27FC236}">
                      <a16:creationId xmlns:a16="http://schemas.microsoft.com/office/drawing/2014/main" id="{B560879D-50DF-4D0C-B5A8-FD4727A74C90}"/>
                    </a:ext>
                  </a:extLst>
                </p:cNvPr>
                <p:cNvSpPr/>
                <p:nvPr/>
              </p:nvSpPr>
              <p:spPr>
                <a:xfrm>
                  <a:off x="1405530"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Rectangle: Rounded Corners 192">
                  <a:extLst>
                    <a:ext uri="{FF2B5EF4-FFF2-40B4-BE49-F238E27FC236}">
                      <a16:creationId xmlns:a16="http://schemas.microsoft.com/office/drawing/2014/main" id="{60E5EC45-518F-41A9-90D9-DBA626F10163}"/>
                    </a:ext>
                  </a:extLst>
                </p:cNvPr>
                <p:cNvSpPr/>
                <p:nvPr/>
              </p:nvSpPr>
              <p:spPr>
                <a:xfrm>
                  <a:off x="1468628"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Rectangle: Rounded Corners 193">
                  <a:extLst>
                    <a:ext uri="{FF2B5EF4-FFF2-40B4-BE49-F238E27FC236}">
                      <a16:creationId xmlns:a16="http://schemas.microsoft.com/office/drawing/2014/main" id="{EDDCD973-5CFB-4517-A706-A70E435DE37A}"/>
                    </a:ext>
                  </a:extLst>
                </p:cNvPr>
                <p:cNvSpPr/>
                <p:nvPr/>
              </p:nvSpPr>
              <p:spPr>
                <a:xfrm>
                  <a:off x="1531726"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Rectangle: Rounded Corners 194">
                  <a:extLst>
                    <a:ext uri="{FF2B5EF4-FFF2-40B4-BE49-F238E27FC236}">
                      <a16:creationId xmlns:a16="http://schemas.microsoft.com/office/drawing/2014/main" id="{51E6A4FE-039A-4102-BE9A-9A0ABADFC9E8}"/>
                    </a:ext>
                  </a:extLst>
                </p:cNvPr>
                <p:cNvSpPr/>
                <p:nvPr/>
              </p:nvSpPr>
              <p:spPr>
                <a:xfrm>
                  <a:off x="1594824"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AA66D66D-A895-418F-A5AA-74CF1A5F2372}"/>
                  </a:ext>
                </a:extLst>
              </p:cNvPr>
              <p:cNvGrpSpPr/>
              <p:nvPr/>
            </p:nvGrpSpPr>
            <p:grpSpPr>
              <a:xfrm>
                <a:off x="6156851" y="5433831"/>
                <a:ext cx="814350" cy="455829"/>
                <a:chOff x="1769751" y="5208470"/>
                <a:chExt cx="814350" cy="455829"/>
              </a:xfrm>
            </p:grpSpPr>
            <p:sp>
              <p:nvSpPr>
                <p:cNvPr id="184" name="Rectangle 183">
                  <a:extLst>
                    <a:ext uri="{FF2B5EF4-FFF2-40B4-BE49-F238E27FC236}">
                      <a16:creationId xmlns:a16="http://schemas.microsoft.com/office/drawing/2014/main" id="{12BD0187-726F-4E4D-8B85-67445317894A}"/>
                    </a:ext>
                  </a:extLst>
                </p:cNvPr>
                <p:cNvSpPr/>
                <p:nvPr/>
              </p:nvSpPr>
              <p:spPr>
                <a:xfrm>
                  <a:off x="1842868" y="5208470"/>
                  <a:ext cx="741233" cy="393697"/>
                </a:xfrm>
                <a:prstGeom prst="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Rectangle 184">
                  <a:extLst>
                    <a:ext uri="{FF2B5EF4-FFF2-40B4-BE49-F238E27FC236}">
                      <a16:creationId xmlns:a16="http://schemas.microsoft.com/office/drawing/2014/main" id="{2D435302-C3E5-4EED-831E-04F3BE62F9B6}"/>
                    </a:ext>
                  </a:extLst>
                </p:cNvPr>
                <p:cNvSpPr/>
                <p:nvPr/>
              </p:nvSpPr>
              <p:spPr>
                <a:xfrm>
                  <a:off x="1769751" y="5270602"/>
                  <a:ext cx="741233" cy="393697"/>
                </a:xfrm>
                <a:prstGeom prst="rect">
                  <a:avLst/>
                </a:prstGeom>
                <a:solidFill>
                  <a:srgbClr val="D65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3" name="Rectangle 112">
                <a:extLst>
                  <a:ext uri="{FF2B5EF4-FFF2-40B4-BE49-F238E27FC236}">
                    <a16:creationId xmlns:a16="http://schemas.microsoft.com/office/drawing/2014/main" id="{62F22C71-D461-4E35-85CB-0A68F5506F80}"/>
                  </a:ext>
                </a:extLst>
              </p:cNvPr>
              <p:cNvSpPr/>
              <p:nvPr/>
            </p:nvSpPr>
            <p:spPr>
              <a:xfrm>
                <a:off x="7226914" y="5336720"/>
                <a:ext cx="192024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639319ED-D79D-4E34-ABB0-272302A73032}"/>
                  </a:ext>
                </a:extLst>
              </p:cNvPr>
              <p:cNvSpPr/>
              <p:nvPr/>
            </p:nvSpPr>
            <p:spPr>
              <a:xfrm>
                <a:off x="6235692" y="5046931"/>
                <a:ext cx="73152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3DB9466A-563E-45C0-A431-2219A644F949}"/>
                  </a:ext>
                </a:extLst>
              </p:cNvPr>
              <p:cNvSpPr/>
              <p:nvPr/>
            </p:nvSpPr>
            <p:spPr>
              <a:xfrm rot="2574620">
                <a:off x="6877796" y="5193862"/>
                <a:ext cx="45720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AEFC2E53-42ED-45B7-A16D-AF275E6899C5}"/>
                  </a:ext>
                </a:extLst>
              </p:cNvPr>
              <p:cNvSpPr/>
              <p:nvPr/>
            </p:nvSpPr>
            <p:spPr>
              <a:xfrm>
                <a:off x="8813247" y="5371784"/>
                <a:ext cx="56701" cy="5498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808642FB-0C17-4339-82A4-24BFBF2E7C3D}"/>
                  </a:ext>
                </a:extLst>
              </p:cNvPr>
              <p:cNvSpPr/>
              <p:nvPr/>
            </p:nvSpPr>
            <p:spPr>
              <a:xfrm>
                <a:off x="8318888" y="5382439"/>
                <a:ext cx="56701" cy="5498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ectangle 117">
                <a:extLst>
                  <a:ext uri="{FF2B5EF4-FFF2-40B4-BE49-F238E27FC236}">
                    <a16:creationId xmlns:a16="http://schemas.microsoft.com/office/drawing/2014/main" id="{E27DD3EA-D9E9-438D-A5E1-8751D0437316}"/>
                  </a:ext>
                </a:extLst>
              </p:cNvPr>
              <p:cNvSpPr/>
              <p:nvPr/>
            </p:nvSpPr>
            <p:spPr>
              <a:xfrm>
                <a:off x="7824529" y="5393094"/>
                <a:ext cx="56701" cy="5498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118">
                <a:extLst>
                  <a:ext uri="{FF2B5EF4-FFF2-40B4-BE49-F238E27FC236}">
                    <a16:creationId xmlns:a16="http://schemas.microsoft.com/office/drawing/2014/main" id="{7297B4F3-8A19-434F-BAA6-48EDFE512CCB}"/>
                  </a:ext>
                </a:extLst>
              </p:cNvPr>
              <p:cNvSpPr/>
              <p:nvPr/>
            </p:nvSpPr>
            <p:spPr>
              <a:xfrm>
                <a:off x="7330170" y="5403749"/>
                <a:ext cx="56701" cy="5498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ectangle 119">
                <a:extLst>
                  <a:ext uri="{FF2B5EF4-FFF2-40B4-BE49-F238E27FC236}">
                    <a16:creationId xmlns:a16="http://schemas.microsoft.com/office/drawing/2014/main" id="{302E3E62-56D8-4845-BC00-936252F7CCD5}"/>
                  </a:ext>
                </a:extLst>
              </p:cNvPr>
              <p:cNvSpPr/>
              <p:nvPr/>
            </p:nvSpPr>
            <p:spPr>
              <a:xfrm>
                <a:off x="6835811" y="5090844"/>
                <a:ext cx="56701" cy="365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120">
                <a:extLst>
                  <a:ext uri="{FF2B5EF4-FFF2-40B4-BE49-F238E27FC236}">
                    <a16:creationId xmlns:a16="http://schemas.microsoft.com/office/drawing/2014/main" id="{B6735D12-3745-4B06-88CD-F1C7E183CA98}"/>
                  </a:ext>
                </a:extLst>
              </p:cNvPr>
              <p:cNvSpPr/>
              <p:nvPr/>
            </p:nvSpPr>
            <p:spPr>
              <a:xfrm>
                <a:off x="3653283" y="5324509"/>
                <a:ext cx="118872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ectangle 121">
                <a:extLst>
                  <a:ext uri="{FF2B5EF4-FFF2-40B4-BE49-F238E27FC236}">
                    <a16:creationId xmlns:a16="http://schemas.microsoft.com/office/drawing/2014/main" id="{E1F3A043-0E82-49F1-A7B5-A28EE18C1C0E}"/>
                  </a:ext>
                </a:extLst>
              </p:cNvPr>
              <p:cNvSpPr/>
              <p:nvPr/>
            </p:nvSpPr>
            <p:spPr>
              <a:xfrm>
                <a:off x="4486023" y="5347368"/>
                <a:ext cx="56701" cy="5498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ectangle 122">
                <a:extLst>
                  <a:ext uri="{FF2B5EF4-FFF2-40B4-BE49-F238E27FC236}">
                    <a16:creationId xmlns:a16="http://schemas.microsoft.com/office/drawing/2014/main" id="{13C83898-8484-475F-8184-419382A51CD9}"/>
                  </a:ext>
                </a:extLst>
              </p:cNvPr>
              <p:cNvSpPr/>
              <p:nvPr/>
            </p:nvSpPr>
            <p:spPr>
              <a:xfrm>
                <a:off x="3808016" y="5332116"/>
                <a:ext cx="56701" cy="5498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ectangle 123">
                <a:extLst>
                  <a:ext uri="{FF2B5EF4-FFF2-40B4-BE49-F238E27FC236}">
                    <a16:creationId xmlns:a16="http://schemas.microsoft.com/office/drawing/2014/main" id="{BE5EE591-FF5B-4AC3-A552-6C9B3E530122}"/>
                  </a:ext>
                </a:extLst>
              </p:cNvPr>
              <p:cNvSpPr/>
              <p:nvPr/>
            </p:nvSpPr>
            <p:spPr>
              <a:xfrm>
                <a:off x="3512236" y="5881560"/>
                <a:ext cx="5675919" cy="227613"/>
              </a:xfrm>
              <a:prstGeom prst="rect">
                <a:avLst/>
              </a:prstGeom>
              <a:solidFill>
                <a:srgbClr val="F693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ectangle 124">
                <a:extLst>
                  <a:ext uri="{FF2B5EF4-FFF2-40B4-BE49-F238E27FC236}">
                    <a16:creationId xmlns:a16="http://schemas.microsoft.com/office/drawing/2014/main" id="{696041D8-22DC-4175-B8D9-AD5EBB6C7075}"/>
                  </a:ext>
                </a:extLst>
              </p:cNvPr>
              <p:cNvSpPr/>
              <p:nvPr/>
            </p:nvSpPr>
            <p:spPr>
              <a:xfrm>
                <a:off x="6467706" y="5088498"/>
                <a:ext cx="56701" cy="365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ectangle 125">
                <a:extLst>
                  <a:ext uri="{FF2B5EF4-FFF2-40B4-BE49-F238E27FC236}">
                    <a16:creationId xmlns:a16="http://schemas.microsoft.com/office/drawing/2014/main" id="{C3D4E619-41BB-4306-AB21-5421850A0A75}"/>
                  </a:ext>
                </a:extLst>
              </p:cNvPr>
              <p:cNvSpPr/>
              <p:nvPr/>
            </p:nvSpPr>
            <p:spPr>
              <a:xfrm>
                <a:off x="3549616" y="4359521"/>
                <a:ext cx="90814" cy="260632"/>
              </a:xfrm>
              <a:prstGeom prst="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7" name="Group 126">
                <a:extLst>
                  <a:ext uri="{FF2B5EF4-FFF2-40B4-BE49-F238E27FC236}">
                    <a16:creationId xmlns:a16="http://schemas.microsoft.com/office/drawing/2014/main" id="{61F391FF-D22A-4A59-BC93-8FE73AEF9314}"/>
                  </a:ext>
                </a:extLst>
              </p:cNvPr>
              <p:cNvGrpSpPr/>
              <p:nvPr/>
            </p:nvGrpSpPr>
            <p:grpSpPr>
              <a:xfrm>
                <a:off x="3567582" y="6178022"/>
                <a:ext cx="1883287" cy="669637"/>
                <a:chOff x="3567582" y="6178022"/>
                <a:chExt cx="1883287" cy="669637"/>
              </a:xfrm>
            </p:grpSpPr>
            <p:sp>
              <p:nvSpPr>
                <p:cNvPr id="162" name="Rectangle 161">
                  <a:extLst>
                    <a:ext uri="{FF2B5EF4-FFF2-40B4-BE49-F238E27FC236}">
                      <a16:creationId xmlns:a16="http://schemas.microsoft.com/office/drawing/2014/main" id="{BDB6F3EF-343C-4C1E-9962-EDFC58A43E91}"/>
                    </a:ext>
                  </a:extLst>
                </p:cNvPr>
                <p:cNvSpPr/>
                <p:nvPr/>
              </p:nvSpPr>
              <p:spPr>
                <a:xfrm>
                  <a:off x="3787802" y="6178022"/>
                  <a:ext cx="1417251" cy="4140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3" name="Group 162">
                  <a:extLst>
                    <a:ext uri="{FF2B5EF4-FFF2-40B4-BE49-F238E27FC236}">
                      <a16:creationId xmlns:a16="http://schemas.microsoft.com/office/drawing/2014/main" id="{EA386113-37A8-45C9-8EF7-BDB363DCF8F8}"/>
                    </a:ext>
                  </a:extLst>
                </p:cNvPr>
                <p:cNvGrpSpPr/>
                <p:nvPr/>
              </p:nvGrpSpPr>
              <p:grpSpPr>
                <a:xfrm>
                  <a:off x="3567582" y="6225235"/>
                  <a:ext cx="1883287" cy="622424"/>
                  <a:chOff x="1083937" y="4627649"/>
                  <a:chExt cx="1883287" cy="622424"/>
                </a:xfrm>
              </p:grpSpPr>
              <p:grpSp>
                <p:nvGrpSpPr>
                  <p:cNvPr id="164" name="Group 163">
                    <a:extLst>
                      <a:ext uri="{FF2B5EF4-FFF2-40B4-BE49-F238E27FC236}">
                        <a16:creationId xmlns:a16="http://schemas.microsoft.com/office/drawing/2014/main" id="{306E7449-D43A-4425-A3A9-134CACAB072A}"/>
                      </a:ext>
                    </a:extLst>
                  </p:cNvPr>
                  <p:cNvGrpSpPr/>
                  <p:nvPr/>
                </p:nvGrpSpPr>
                <p:grpSpPr>
                  <a:xfrm>
                    <a:off x="2404694" y="4684172"/>
                    <a:ext cx="562530" cy="562530"/>
                    <a:chOff x="872197" y="3031795"/>
                    <a:chExt cx="562530" cy="562530"/>
                  </a:xfrm>
                </p:grpSpPr>
                <p:sp>
                  <p:nvSpPr>
                    <p:cNvPr id="182" name="Circle: Hollow 181">
                      <a:extLst>
                        <a:ext uri="{FF2B5EF4-FFF2-40B4-BE49-F238E27FC236}">
                          <a16:creationId xmlns:a16="http://schemas.microsoft.com/office/drawing/2014/main" id="{08E7F8FB-D073-4984-A9E6-8DB9783516DF}"/>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3" name="Oval 182">
                      <a:extLst>
                        <a:ext uri="{FF2B5EF4-FFF2-40B4-BE49-F238E27FC236}">
                          <a16:creationId xmlns:a16="http://schemas.microsoft.com/office/drawing/2014/main" id="{13CD3E99-8A0A-4A7E-8951-9E5D7628AAF6}"/>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5" name="Group 164">
                    <a:extLst>
                      <a:ext uri="{FF2B5EF4-FFF2-40B4-BE49-F238E27FC236}">
                        <a16:creationId xmlns:a16="http://schemas.microsoft.com/office/drawing/2014/main" id="{FDE814D5-2B25-4147-9E91-C4628C15EBF7}"/>
                      </a:ext>
                    </a:extLst>
                  </p:cNvPr>
                  <p:cNvGrpSpPr/>
                  <p:nvPr/>
                </p:nvGrpSpPr>
                <p:grpSpPr>
                  <a:xfrm>
                    <a:off x="1083937" y="4687543"/>
                    <a:ext cx="562530" cy="562530"/>
                    <a:chOff x="872197" y="3031795"/>
                    <a:chExt cx="562530" cy="562530"/>
                  </a:xfrm>
                </p:grpSpPr>
                <p:sp>
                  <p:nvSpPr>
                    <p:cNvPr id="180" name="Circle: Hollow 179">
                      <a:extLst>
                        <a:ext uri="{FF2B5EF4-FFF2-40B4-BE49-F238E27FC236}">
                          <a16:creationId xmlns:a16="http://schemas.microsoft.com/office/drawing/2014/main" id="{CCA63F7E-FE92-4D36-A615-6E3AED48A4AA}"/>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1" name="Oval 180">
                      <a:extLst>
                        <a:ext uri="{FF2B5EF4-FFF2-40B4-BE49-F238E27FC236}">
                          <a16:creationId xmlns:a16="http://schemas.microsoft.com/office/drawing/2014/main" id="{2F38E728-0499-4B86-BE2B-3D533ED87542}"/>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6" name="Freeform: Shape 165">
                    <a:extLst>
                      <a:ext uri="{FF2B5EF4-FFF2-40B4-BE49-F238E27FC236}">
                        <a16:creationId xmlns:a16="http://schemas.microsoft.com/office/drawing/2014/main" id="{A78D74C6-D384-4C14-895C-6C09B6406E63}"/>
                      </a:ext>
                    </a:extLst>
                  </p:cNvPr>
                  <p:cNvSpPr/>
                  <p:nvPr/>
                </p:nvSpPr>
                <p:spPr>
                  <a:xfrm>
                    <a:off x="1304741" y="4627649"/>
                    <a:ext cx="1458810" cy="467109"/>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Rectangle: Top Corners Rounded 166">
                    <a:extLst>
                      <a:ext uri="{FF2B5EF4-FFF2-40B4-BE49-F238E27FC236}">
                        <a16:creationId xmlns:a16="http://schemas.microsoft.com/office/drawing/2014/main" id="{65D6445A-667E-40C8-815D-3205BBA833F6}"/>
                      </a:ext>
                    </a:extLst>
                  </p:cNvPr>
                  <p:cNvSpPr/>
                  <p:nvPr/>
                </p:nvSpPr>
                <p:spPr>
                  <a:xfrm rot="10800000">
                    <a:off x="1271264" y="4708457"/>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Rectangle: Top Corners Rounded 167">
                    <a:extLst>
                      <a:ext uri="{FF2B5EF4-FFF2-40B4-BE49-F238E27FC236}">
                        <a16:creationId xmlns:a16="http://schemas.microsoft.com/office/drawing/2014/main" id="{0FE9D11F-6890-4797-AF85-EA9EA0A4174C}"/>
                      </a:ext>
                    </a:extLst>
                  </p:cNvPr>
                  <p:cNvSpPr/>
                  <p:nvPr/>
                </p:nvSpPr>
                <p:spPr>
                  <a:xfrm rot="10800000">
                    <a:off x="2661429" y="4704805"/>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9F7904F-907B-4C86-BAE5-BDAC38D18337}"/>
                      </a:ext>
                    </a:extLst>
                  </p:cNvPr>
                  <p:cNvSpPr/>
                  <p:nvPr/>
                </p:nvSpPr>
                <p:spPr>
                  <a:xfrm flipV="1">
                    <a:off x="1691073" y="4705036"/>
                    <a:ext cx="706714" cy="159612"/>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0" name="Group 169">
                    <a:extLst>
                      <a:ext uri="{FF2B5EF4-FFF2-40B4-BE49-F238E27FC236}">
                        <a16:creationId xmlns:a16="http://schemas.microsoft.com/office/drawing/2014/main" id="{01E03002-AD18-45A4-A16D-F93EAF62B53B}"/>
                      </a:ext>
                    </a:extLst>
                  </p:cNvPr>
                  <p:cNvGrpSpPr/>
                  <p:nvPr/>
                </p:nvGrpSpPr>
                <p:grpSpPr>
                  <a:xfrm>
                    <a:off x="1823553" y="4702112"/>
                    <a:ext cx="173664" cy="305465"/>
                    <a:chOff x="1923011" y="5286487"/>
                    <a:chExt cx="173664" cy="305465"/>
                  </a:xfrm>
                </p:grpSpPr>
                <p:sp>
                  <p:nvSpPr>
                    <p:cNvPr id="176" name="Rectangle: Rounded Corners 175">
                      <a:extLst>
                        <a:ext uri="{FF2B5EF4-FFF2-40B4-BE49-F238E27FC236}">
                          <a16:creationId xmlns:a16="http://schemas.microsoft.com/office/drawing/2014/main" id="{CC04F6EE-3A38-4F7E-84DA-3BBC575E1282}"/>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Rectangle: Rounded Corners 176">
                      <a:extLst>
                        <a:ext uri="{FF2B5EF4-FFF2-40B4-BE49-F238E27FC236}">
                          <a16:creationId xmlns:a16="http://schemas.microsoft.com/office/drawing/2014/main" id="{7B9C486D-7F75-4976-B91C-64BD9AA38694}"/>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Rectangle: Rounded Corners 177">
                      <a:extLst>
                        <a:ext uri="{FF2B5EF4-FFF2-40B4-BE49-F238E27FC236}">
                          <a16:creationId xmlns:a16="http://schemas.microsoft.com/office/drawing/2014/main" id="{46624345-864F-4DFC-8B75-E4C81003E909}"/>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Rectangle: Rounded Corners 178">
                      <a:extLst>
                        <a:ext uri="{FF2B5EF4-FFF2-40B4-BE49-F238E27FC236}">
                          <a16:creationId xmlns:a16="http://schemas.microsoft.com/office/drawing/2014/main" id="{4BB81D7C-10A0-4D3E-A46D-5F9B8091D045}"/>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1" name="Group 170">
                    <a:extLst>
                      <a:ext uri="{FF2B5EF4-FFF2-40B4-BE49-F238E27FC236}">
                        <a16:creationId xmlns:a16="http://schemas.microsoft.com/office/drawing/2014/main" id="{82C3E4B5-1BDE-4B11-B14A-25EECFD7FA9B}"/>
                      </a:ext>
                    </a:extLst>
                  </p:cNvPr>
                  <p:cNvGrpSpPr/>
                  <p:nvPr/>
                </p:nvGrpSpPr>
                <p:grpSpPr>
                  <a:xfrm>
                    <a:off x="2096675" y="4714839"/>
                    <a:ext cx="173664" cy="305465"/>
                    <a:chOff x="1923011" y="5286487"/>
                    <a:chExt cx="173664" cy="305465"/>
                  </a:xfrm>
                </p:grpSpPr>
                <p:sp>
                  <p:nvSpPr>
                    <p:cNvPr id="172" name="Rectangle: Rounded Corners 171">
                      <a:extLst>
                        <a:ext uri="{FF2B5EF4-FFF2-40B4-BE49-F238E27FC236}">
                          <a16:creationId xmlns:a16="http://schemas.microsoft.com/office/drawing/2014/main" id="{D07826FA-1E88-4457-AFAB-1C8C9FF55208}"/>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Rectangle: Rounded Corners 172">
                      <a:extLst>
                        <a:ext uri="{FF2B5EF4-FFF2-40B4-BE49-F238E27FC236}">
                          <a16:creationId xmlns:a16="http://schemas.microsoft.com/office/drawing/2014/main" id="{0742840A-ACD6-4403-8D39-8C930593869C}"/>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Rectangle: Rounded Corners 173">
                      <a:extLst>
                        <a:ext uri="{FF2B5EF4-FFF2-40B4-BE49-F238E27FC236}">
                          <a16:creationId xmlns:a16="http://schemas.microsoft.com/office/drawing/2014/main" id="{86D4A83D-D9C0-4A16-A273-BE4A790B05AB}"/>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Rectangle: Rounded Corners 174">
                      <a:extLst>
                        <a:ext uri="{FF2B5EF4-FFF2-40B4-BE49-F238E27FC236}">
                          <a16:creationId xmlns:a16="http://schemas.microsoft.com/office/drawing/2014/main" id="{52488D8F-C505-40DF-97D0-45A359A6AC46}"/>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28" name="Group 127">
                <a:extLst>
                  <a:ext uri="{FF2B5EF4-FFF2-40B4-BE49-F238E27FC236}">
                    <a16:creationId xmlns:a16="http://schemas.microsoft.com/office/drawing/2014/main" id="{B2FCE8B1-53D7-434C-A36B-203080D560DB}"/>
                  </a:ext>
                </a:extLst>
              </p:cNvPr>
              <p:cNvGrpSpPr/>
              <p:nvPr/>
            </p:nvGrpSpPr>
            <p:grpSpPr>
              <a:xfrm>
                <a:off x="7289700" y="6185562"/>
                <a:ext cx="1883287" cy="669637"/>
                <a:chOff x="3567582" y="6178022"/>
                <a:chExt cx="1883287" cy="669637"/>
              </a:xfrm>
            </p:grpSpPr>
            <p:sp>
              <p:nvSpPr>
                <p:cNvPr id="140" name="Rectangle 139">
                  <a:extLst>
                    <a:ext uri="{FF2B5EF4-FFF2-40B4-BE49-F238E27FC236}">
                      <a16:creationId xmlns:a16="http://schemas.microsoft.com/office/drawing/2014/main" id="{A20E6576-93D9-446B-8AB3-1F335464A1B8}"/>
                    </a:ext>
                  </a:extLst>
                </p:cNvPr>
                <p:cNvSpPr/>
                <p:nvPr/>
              </p:nvSpPr>
              <p:spPr>
                <a:xfrm>
                  <a:off x="3787802" y="6178022"/>
                  <a:ext cx="1417251" cy="4140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40">
                  <a:extLst>
                    <a:ext uri="{FF2B5EF4-FFF2-40B4-BE49-F238E27FC236}">
                      <a16:creationId xmlns:a16="http://schemas.microsoft.com/office/drawing/2014/main" id="{10391BDE-F43D-47DE-BFEE-D5085CD5D6FB}"/>
                    </a:ext>
                  </a:extLst>
                </p:cNvPr>
                <p:cNvGrpSpPr/>
                <p:nvPr/>
              </p:nvGrpSpPr>
              <p:grpSpPr>
                <a:xfrm>
                  <a:off x="3567582" y="6225235"/>
                  <a:ext cx="1883287" cy="622424"/>
                  <a:chOff x="1083937" y="4627649"/>
                  <a:chExt cx="1883287" cy="622424"/>
                </a:xfrm>
              </p:grpSpPr>
              <p:grpSp>
                <p:nvGrpSpPr>
                  <p:cNvPr id="142" name="Group 141">
                    <a:extLst>
                      <a:ext uri="{FF2B5EF4-FFF2-40B4-BE49-F238E27FC236}">
                        <a16:creationId xmlns:a16="http://schemas.microsoft.com/office/drawing/2014/main" id="{1883956F-72D0-4782-9DC9-A5AAF7D65ECA}"/>
                      </a:ext>
                    </a:extLst>
                  </p:cNvPr>
                  <p:cNvGrpSpPr/>
                  <p:nvPr/>
                </p:nvGrpSpPr>
                <p:grpSpPr>
                  <a:xfrm>
                    <a:off x="2404694" y="4684172"/>
                    <a:ext cx="562530" cy="562530"/>
                    <a:chOff x="872197" y="3031795"/>
                    <a:chExt cx="562530" cy="562530"/>
                  </a:xfrm>
                </p:grpSpPr>
                <p:sp>
                  <p:nvSpPr>
                    <p:cNvPr id="160" name="Circle: Hollow 159">
                      <a:extLst>
                        <a:ext uri="{FF2B5EF4-FFF2-40B4-BE49-F238E27FC236}">
                          <a16:creationId xmlns:a16="http://schemas.microsoft.com/office/drawing/2014/main" id="{8E34CB06-93CC-48F7-8319-30A5979794A7}"/>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1" name="Oval 160">
                      <a:extLst>
                        <a:ext uri="{FF2B5EF4-FFF2-40B4-BE49-F238E27FC236}">
                          <a16:creationId xmlns:a16="http://schemas.microsoft.com/office/drawing/2014/main" id="{89E98DDC-36AA-4B6B-9C56-94850D82BE0F}"/>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3" name="Group 142">
                    <a:extLst>
                      <a:ext uri="{FF2B5EF4-FFF2-40B4-BE49-F238E27FC236}">
                        <a16:creationId xmlns:a16="http://schemas.microsoft.com/office/drawing/2014/main" id="{D1249408-3254-4FCE-9CFB-1AB1D11EA4D0}"/>
                      </a:ext>
                    </a:extLst>
                  </p:cNvPr>
                  <p:cNvGrpSpPr/>
                  <p:nvPr/>
                </p:nvGrpSpPr>
                <p:grpSpPr>
                  <a:xfrm>
                    <a:off x="1083937" y="4687543"/>
                    <a:ext cx="562530" cy="562530"/>
                    <a:chOff x="872197" y="3031795"/>
                    <a:chExt cx="562530" cy="562530"/>
                  </a:xfrm>
                </p:grpSpPr>
                <p:sp>
                  <p:nvSpPr>
                    <p:cNvPr id="158" name="Circle: Hollow 157">
                      <a:extLst>
                        <a:ext uri="{FF2B5EF4-FFF2-40B4-BE49-F238E27FC236}">
                          <a16:creationId xmlns:a16="http://schemas.microsoft.com/office/drawing/2014/main" id="{F23959FF-E179-4F47-A0AD-E978B8797BCB}"/>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9" name="Oval 158">
                      <a:extLst>
                        <a:ext uri="{FF2B5EF4-FFF2-40B4-BE49-F238E27FC236}">
                          <a16:creationId xmlns:a16="http://schemas.microsoft.com/office/drawing/2014/main" id="{0D2821C7-56A3-4FC2-8A59-CCEA338B5192}"/>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4" name="Freeform: Shape 143">
                    <a:extLst>
                      <a:ext uri="{FF2B5EF4-FFF2-40B4-BE49-F238E27FC236}">
                        <a16:creationId xmlns:a16="http://schemas.microsoft.com/office/drawing/2014/main" id="{69E15DA7-8DBE-4ECE-B304-04F4D1843D8B}"/>
                      </a:ext>
                    </a:extLst>
                  </p:cNvPr>
                  <p:cNvSpPr/>
                  <p:nvPr/>
                </p:nvSpPr>
                <p:spPr>
                  <a:xfrm>
                    <a:off x="1304741" y="4627649"/>
                    <a:ext cx="1458810" cy="467109"/>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ectangle: Top Corners Rounded 144">
                    <a:extLst>
                      <a:ext uri="{FF2B5EF4-FFF2-40B4-BE49-F238E27FC236}">
                        <a16:creationId xmlns:a16="http://schemas.microsoft.com/office/drawing/2014/main" id="{F495001B-B30F-4A87-808A-FDA13445ADE6}"/>
                      </a:ext>
                    </a:extLst>
                  </p:cNvPr>
                  <p:cNvSpPr/>
                  <p:nvPr/>
                </p:nvSpPr>
                <p:spPr>
                  <a:xfrm rot="10800000">
                    <a:off x="1271264" y="4708457"/>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ectangle: Top Corners Rounded 145">
                    <a:extLst>
                      <a:ext uri="{FF2B5EF4-FFF2-40B4-BE49-F238E27FC236}">
                        <a16:creationId xmlns:a16="http://schemas.microsoft.com/office/drawing/2014/main" id="{3B93BD8D-A2CA-45A9-AD2B-A22FE110BCDA}"/>
                      </a:ext>
                    </a:extLst>
                  </p:cNvPr>
                  <p:cNvSpPr/>
                  <p:nvPr/>
                </p:nvSpPr>
                <p:spPr>
                  <a:xfrm rot="10800000">
                    <a:off x="2661429" y="4704805"/>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0E9486D3-F23B-4C3A-85C3-D2898BDB77B2}"/>
                      </a:ext>
                    </a:extLst>
                  </p:cNvPr>
                  <p:cNvSpPr/>
                  <p:nvPr/>
                </p:nvSpPr>
                <p:spPr>
                  <a:xfrm flipV="1">
                    <a:off x="1691073" y="4705036"/>
                    <a:ext cx="706714" cy="159612"/>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8" name="Group 147">
                    <a:extLst>
                      <a:ext uri="{FF2B5EF4-FFF2-40B4-BE49-F238E27FC236}">
                        <a16:creationId xmlns:a16="http://schemas.microsoft.com/office/drawing/2014/main" id="{0FE3987D-48F6-4F89-82C0-961EF70AF472}"/>
                      </a:ext>
                    </a:extLst>
                  </p:cNvPr>
                  <p:cNvGrpSpPr/>
                  <p:nvPr/>
                </p:nvGrpSpPr>
                <p:grpSpPr>
                  <a:xfrm>
                    <a:off x="1823553" y="4702112"/>
                    <a:ext cx="173664" cy="305465"/>
                    <a:chOff x="1923011" y="5286487"/>
                    <a:chExt cx="173664" cy="305465"/>
                  </a:xfrm>
                </p:grpSpPr>
                <p:sp>
                  <p:nvSpPr>
                    <p:cNvPr id="154" name="Rectangle: Rounded Corners 153">
                      <a:extLst>
                        <a:ext uri="{FF2B5EF4-FFF2-40B4-BE49-F238E27FC236}">
                          <a16:creationId xmlns:a16="http://schemas.microsoft.com/office/drawing/2014/main" id="{1D384821-926E-4E35-A6F3-270FA7B4F29B}"/>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ectangle: Rounded Corners 154">
                      <a:extLst>
                        <a:ext uri="{FF2B5EF4-FFF2-40B4-BE49-F238E27FC236}">
                          <a16:creationId xmlns:a16="http://schemas.microsoft.com/office/drawing/2014/main" id="{28C94D3D-C756-4177-916E-07037B2A5E41}"/>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ectangle: Rounded Corners 155">
                      <a:extLst>
                        <a:ext uri="{FF2B5EF4-FFF2-40B4-BE49-F238E27FC236}">
                          <a16:creationId xmlns:a16="http://schemas.microsoft.com/office/drawing/2014/main" id="{BABF3547-B99E-44DA-8325-778A1D66E8EB}"/>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Rectangle: Rounded Corners 156">
                      <a:extLst>
                        <a:ext uri="{FF2B5EF4-FFF2-40B4-BE49-F238E27FC236}">
                          <a16:creationId xmlns:a16="http://schemas.microsoft.com/office/drawing/2014/main" id="{9AAE8C86-9C2E-43A1-BF3C-F7E66530B070}"/>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148">
                    <a:extLst>
                      <a:ext uri="{FF2B5EF4-FFF2-40B4-BE49-F238E27FC236}">
                        <a16:creationId xmlns:a16="http://schemas.microsoft.com/office/drawing/2014/main" id="{72ABA9F4-2B76-4C10-8DDE-F9CAB6C3B7D8}"/>
                      </a:ext>
                    </a:extLst>
                  </p:cNvPr>
                  <p:cNvGrpSpPr/>
                  <p:nvPr/>
                </p:nvGrpSpPr>
                <p:grpSpPr>
                  <a:xfrm>
                    <a:off x="2096675" y="4714839"/>
                    <a:ext cx="173664" cy="305465"/>
                    <a:chOff x="1923011" y="5286487"/>
                    <a:chExt cx="173664" cy="305465"/>
                  </a:xfrm>
                </p:grpSpPr>
                <p:sp>
                  <p:nvSpPr>
                    <p:cNvPr id="150" name="Rectangle: Rounded Corners 149">
                      <a:extLst>
                        <a:ext uri="{FF2B5EF4-FFF2-40B4-BE49-F238E27FC236}">
                          <a16:creationId xmlns:a16="http://schemas.microsoft.com/office/drawing/2014/main" id="{0A801442-FFD2-4FFC-92B7-13C11A8947C5}"/>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Rectangle: Rounded Corners 150">
                      <a:extLst>
                        <a:ext uri="{FF2B5EF4-FFF2-40B4-BE49-F238E27FC236}">
                          <a16:creationId xmlns:a16="http://schemas.microsoft.com/office/drawing/2014/main" id="{31020DA3-BF60-4F0C-834F-45C34024FC8A}"/>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Rectangle: Rounded Corners 151">
                      <a:extLst>
                        <a:ext uri="{FF2B5EF4-FFF2-40B4-BE49-F238E27FC236}">
                          <a16:creationId xmlns:a16="http://schemas.microsoft.com/office/drawing/2014/main" id="{8862A3B8-770F-4263-A0D2-D6D21BB5F246}"/>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Rectangle: Rounded Corners 152">
                      <a:extLst>
                        <a:ext uri="{FF2B5EF4-FFF2-40B4-BE49-F238E27FC236}">
                          <a16:creationId xmlns:a16="http://schemas.microsoft.com/office/drawing/2014/main" id="{420F0937-358E-48A7-BAC4-70965012F913}"/>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129" name="Rectangle 128">
                <a:extLst>
                  <a:ext uri="{FF2B5EF4-FFF2-40B4-BE49-F238E27FC236}">
                    <a16:creationId xmlns:a16="http://schemas.microsoft.com/office/drawing/2014/main" id="{E5F7CE34-6B04-4871-BE98-6A521BC89F13}"/>
                  </a:ext>
                </a:extLst>
              </p:cNvPr>
              <p:cNvSpPr/>
              <p:nvPr/>
            </p:nvSpPr>
            <p:spPr>
              <a:xfrm>
                <a:off x="5717795" y="6131792"/>
                <a:ext cx="1357672" cy="439868"/>
              </a:xfrm>
              <a:prstGeom prst="rect">
                <a:avLst/>
              </a:prstGeom>
              <a:solidFill>
                <a:srgbClr val="2E2B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0" name="Group 129">
                <a:extLst>
                  <a:ext uri="{FF2B5EF4-FFF2-40B4-BE49-F238E27FC236}">
                    <a16:creationId xmlns:a16="http://schemas.microsoft.com/office/drawing/2014/main" id="{75F8658F-8D74-496B-B89B-21B2A98C848B}"/>
                  </a:ext>
                </a:extLst>
              </p:cNvPr>
              <p:cNvGrpSpPr/>
              <p:nvPr/>
            </p:nvGrpSpPr>
            <p:grpSpPr>
              <a:xfrm>
                <a:off x="2945383" y="5604167"/>
                <a:ext cx="475790" cy="1075846"/>
                <a:chOff x="2945383" y="5604167"/>
                <a:chExt cx="475790" cy="1075846"/>
              </a:xfrm>
            </p:grpSpPr>
            <p:sp>
              <p:nvSpPr>
                <p:cNvPr id="136" name="Rectangle 135">
                  <a:extLst>
                    <a:ext uri="{FF2B5EF4-FFF2-40B4-BE49-F238E27FC236}">
                      <a16:creationId xmlns:a16="http://schemas.microsoft.com/office/drawing/2014/main" id="{BE838215-61EC-415D-BF62-F90E2B83A594}"/>
                    </a:ext>
                  </a:extLst>
                </p:cNvPr>
                <p:cNvSpPr/>
                <p:nvPr/>
              </p:nvSpPr>
              <p:spPr>
                <a:xfrm>
                  <a:off x="3101139" y="6064440"/>
                  <a:ext cx="252391" cy="56099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a:extLst>
                    <a:ext uri="{FF2B5EF4-FFF2-40B4-BE49-F238E27FC236}">
                      <a16:creationId xmlns:a16="http://schemas.microsoft.com/office/drawing/2014/main" id="{2B87280E-8594-4BD6-B6AD-3F4014DBFFC9}"/>
                    </a:ext>
                  </a:extLst>
                </p:cNvPr>
                <p:cNvSpPr/>
                <p:nvPr/>
              </p:nvSpPr>
              <p:spPr>
                <a:xfrm>
                  <a:off x="3101139" y="5604167"/>
                  <a:ext cx="45719" cy="50500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618B24CB-CDF2-49E5-B2AF-275CC4DDB1C2}"/>
                    </a:ext>
                  </a:extLst>
                </p:cNvPr>
                <p:cNvSpPr/>
                <p:nvPr/>
              </p:nvSpPr>
              <p:spPr>
                <a:xfrm>
                  <a:off x="3172795" y="6059313"/>
                  <a:ext cx="248378" cy="620700"/>
                </a:xfrm>
                <a:custGeom>
                  <a:avLst/>
                  <a:gdLst>
                    <a:gd name="connsiteX0" fmla="*/ 29004 w 286343"/>
                    <a:gd name="connsiteY0" fmla="*/ 370329 h 526947"/>
                    <a:gd name="connsiteX1" fmla="*/ 29004 w 286343"/>
                    <a:gd name="connsiteY1" fmla="*/ 495556 h 526947"/>
                    <a:gd name="connsiteX2" fmla="*/ 252260 w 286343"/>
                    <a:gd name="connsiteY2" fmla="*/ 495556 h 526947"/>
                    <a:gd name="connsiteX3" fmla="*/ 252260 w 286343"/>
                    <a:gd name="connsiteY3" fmla="*/ 370329 h 526947"/>
                    <a:gd name="connsiteX4" fmla="*/ 28287 w 286343"/>
                    <a:gd name="connsiteY4" fmla="*/ 203612 h 526947"/>
                    <a:gd name="connsiteX5" fmla="*/ 28287 w 286343"/>
                    <a:gd name="connsiteY5" fmla="*/ 328839 h 526947"/>
                    <a:gd name="connsiteX6" fmla="*/ 251543 w 286343"/>
                    <a:gd name="connsiteY6" fmla="*/ 328839 h 526947"/>
                    <a:gd name="connsiteX7" fmla="*/ 251543 w 286343"/>
                    <a:gd name="connsiteY7" fmla="*/ 203612 h 526947"/>
                    <a:gd name="connsiteX8" fmla="*/ 27570 w 286343"/>
                    <a:gd name="connsiteY8" fmla="*/ 36895 h 526947"/>
                    <a:gd name="connsiteX9" fmla="*/ 27570 w 286343"/>
                    <a:gd name="connsiteY9" fmla="*/ 162122 h 526947"/>
                    <a:gd name="connsiteX10" fmla="*/ 250826 w 286343"/>
                    <a:gd name="connsiteY10" fmla="*/ 162122 h 526947"/>
                    <a:gd name="connsiteX11" fmla="*/ 250826 w 286343"/>
                    <a:gd name="connsiteY11" fmla="*/ 36895 h 526947"/>
                    <a:gd name="connsiteX12" fmla="*/ 0 w 286343"/>
                    <a:gd name="connsiteY12" fmla="*/ 0 h 526947"/>
                    <a:gd name="connsiteX13" fmla="*/ 286343 w 286343"/>
                    <a:gd name="connsiteY13" fmla="*/ 0 h 526947"/>
                    <a:gd name="connsiteX14" fmla="*/ 286343 w 286343"/>
                    <a:gd name="connsiteY14" fmla="*/ 526947 h 526947"/>
                    <a:gd name="connsiteX15" fmla="*/ 0 w 286343"/>
                    <a:gd name="connsiteY15" fmla="*/ 526947 h 526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6343" h="526947">
                      <a:moveTo>
                        <a:pt x="29004" y="370329"/>
                      </a:moveTo>
                      <a:lnTo>
                        <a:pt x="29004" y="495556"/>
                      </a:lnTo>
                      <a:lnTo>
                        <a:pt x="252260" y="495556"/>
                      </a:lnTo>
                      <a:lnTo>
                        <a:pt x="252260" y="370329"/>
                      </a:lnTo>
                      <a:close/>
                      <a:moveTo>
                        <a:pt x="28287" y="203612"/>
                      </a:moveTo>
                      <a:lnTo>
                        <a:pt x="28287" y="328839"/>
                      </a:lnTo>
                      <a:lnTo>
                        <a:pt x="251543" y="328839"/>
                      </a:lnTo>
                      <a:lnTo>
                        <a:pt x="251543" y="203612"/>
                      </a:lnTo>
                      <a:close/>
                      <a:moveTo>
                        <a:pt x="27570" y="36895"/>
                      </a:moveTo>
                      <a:lnTo>
                        <a:pt x="27570" y="162122"/>
                      </a:lnTo>
                      <a:lnTo>
                        <a:pt x="250826" y="162122"/>
                      </a:lnTo>
                      <a:lnTo>
                        <a:pt x="250826" y="36895"/>
                      </a:lnTo>
                      <a:close/>
                      <a:moveTo>
                        <a:pt x="0" y="0"/>
                      </a:moveTo>
                      <a:lnTo>
                        <a:pt x="286343" y="0"/>
                      </a:lnTo>
                      <a:lnTo>
                        <a:pt x="286343" y="526947"/>
                      </a:lnTo>
                      <a:lnTo>
                        <a:pt x="0" y="526947"/>
                      </a:lnTo>
                      <a:close/>
                    </a:path>
                  </a:pathLst>
                </a:cu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Trapezoid 138">
                  <a:extLst>
                    <a:ext uri="{FF2B5EF4-FFF2-40B4-BE49-F238E27FC236}">
                      <a16:creationId xmlns:a16="http://schemas.microsoft.com/office/drawing/2014/main" id="{1A13BDF7-6135-4D96-9422-4E35B8FB7096}"/>
                    </a:ext>
                  </a:extLst>
                </p:cNvPr>
                <p:cNvSpPr/>
                <p:nvPr/>
              </p:nvSpPr>
              <p:spPr>
                <a:xfrm rot="5400000">
                  <a:off x="2875409" y="6323759"/>
                  <a:ext cx="315661" cy="175713"/>
                </a:xfrm>
                <a:prstGeom prst="trapezoi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1" name="Group 130">
                <a:extLst>
                  <a:ext uri="{FF2B5EF4-FFF2-40B4-BE49-F238E27FC236}">
                    <a16:creationId xmlns:a16="http://schemas.microsoft.com/office/drawing/2014/main" id="{AE8D79AB-CC11-4C02-8A9C-2CD03F04FDF7}"/>
                  </a:ext>
                </a:extLst>
              </p:cNvPr>
              <p:cNvGrpSpPr/>
              <p:nvPr/>
            </p:nvGrpSpPr>
            <p:grpSpPr>
              <a:xfrm flipH="1">
                <a:off x="9239228" y="5612054"/>
                <a:ext cx="475790" cy="1075846"/>
                <a:chOff x="2945383" y="5604167"/>
                <a:chExt cx="475790" cy="1075846"/>
              </a:xfrm>
            </p:grpSpPr>
            <p:sp>
              <p:nvSpPr>
                <p:cNvPr id="132" name="Rectangle 131">
                  <a:extLst>
                    <a:ext uri="{FF2B5EF4-FFF2-40B4-BE49-F238E27FC236}">
                      <a16:creationId xmlns:a16="http://schemas.microsoft.com/office/drawing/2014/main" id="{F45EDEEF-1309-4F72-ACFB-D9AB9EF88AD0}"/>
                    </a:ext>
                  </a:extLst>
                </p:cNvPr>
                <p:cNvSpPr/>
                <p:nvPr/>
              </p:nvSpPr>
              <p:spPr>
                <a:xfrm>
                  <a:off x="3101139" y="6064440"/>
                  <a:ext cx="252391" cy="56099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Rectangle 132">
                  <a:extLst>
                    <a:ext uri="{FF2B5EF4-FFF2-40B4-BE49-F238E27FC236}">
                      <a16:creationId xmlns:a16="http://schemas.microsoft.com/office/drawing/2014/main" id="{477D6F71-80F6-4DBD-A9C2-DD01D46D2FEE}"/>
                    </a:ext>
                  </a:extLst>
                </p:cNvPr>
                <p:cNvSpPr/>
                <p:nvPr/>
              </p:nvSpPr>
              <p:spPr>
                <a:xfrm>
                  <a:off x="3101139" y="5604167"/>
                  <a:ext cx="45719" cy="50500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Shape 133">
                  <a:extLst>
                    <a:ext uri="{FF2B5EF4-FFF2-40B4-BE49-F238E27FC236}">
                      <a16:creationId xmlns:a16="http://schemas.microsoft.com/office/drawing/2014/main" id="{E77A98B1-FC92-44DE-8305-A61F3F6706EB}"/>
                    </a:ext>
                  </a:extLst>
                </p:cNvPr>
                <p:cNvSpPr/>
                <p:nvPr/>
              </p:nvSpPr>
              <p:spPr>
                <a:xfrm>
                  <a:off x="3172795" y="6059313"/>
                  <a:ext cx="248378" cy="620700"/>
                </a:xfrm>
                <a:custGeom>
                  <a:avLst/>
                  <a:gdLst>
                    <a:gd name="connsiteX0" fmla="*/ 29004 w 286343"/>
                    <a:gd name="connsiteY0" fmla="*/ 370329 h 526947"/>
                    <a:gd name="connsiteX1" fmla="*/ 29004 w 286343"/>
                    <a:gd name="connsiteY1" fmla="*/ 495556 h 526947"/>
                    <a:gd name="connsiteX2" fmla="*/ 252260 w 286343"/>
                    <a:gd name="connsiteY2" fmla="*/ 495556 h 526947"/>
                    <a:gd name="connsiteX3" fmla="*/ 252260 w 286343"/>
                    <a:gd name="connsiteY3" fmla="*/ 370329 h 526947"/>
                    <a:gd name="connsiteX4" fmla="*/ 28287 w 286343"/>
                    <a:gd name="connsiteY4" fmla="*/ 203612 h 526947"/>
                    <a:gd name="connsiteX5" fmla="*/ 28287 w 286343"/>
                    <a:gd name="connsiteY5" fmla="*/ 328839 h 526947"/>
                    <a:gd name="connsiteX6" fmla="*/ 251543 w 286343"/>
                    <a:gd name="connsiteY6" fmla="*/ 328839 h 526947"/>
                    <a:gd name="connsiteX7" fmla="*/ 251543 w 286343"/>
                    <a:gd name="connsiteY7" fmla="*/ 203612 h 526947"/>
                    <a:gd name="connsiteX8" fmla="*/ 27570 w 286343"/>
                    <a:gd name="connsiteY8" fmla="*/ 36895 h 526947"/>
                    <a:gd name="connsiteX9" fmla="*/ 27570 w 286343"/>
                    <a:gd name="connsiteY9" fmla="*/ 162122 h 526947"/>
                    <a:gd name="connsiteX10" fmla="*/ 250826 w 286343"/>
                    <a:gd name="connsiteY10" fmla="*/ 162122 h 526947"/>
                    <a:gd name="connsiteX11" fmla="*/ 250826 w 286343"/>
                    <a:gd name="connsiteY11" fmla="*/ 36895 h 526947"/>
                    <a:gd name="connsiteX12" fmla="*/ 0 w 286343"/>
                    <a:gd name="connsiteY12" fmla="*/ 0 h 526947"/>
                    <a:gd name="connsiteX13" fmla="*/ 286343 w 286343"/>
                    <a:gd name="connsiteY13" fmla="*/ 0 h 526947"/>
                    <a:gd name="connsiteX14" fmla="*/ 286343 w 286343"/>
                    <a:gd name="connsiteY14" fmla="*/ 526947 h 526947"/>
                    <a:gd name="connsiteX15" fmla="*/ 0 w 286343"/>
                    <a:gd name="connsiteY15" fmla="*/ 526947 h 526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6343" h="526947">
                      <a:moveTo>
                        <a:pt x="29004" y="370329"/>
                      </a:moveTo>
                      <a:lnTo>
                        <a:pt x="29004" y="495556"/>
                      </a:lnTo>
                      <a:lnTo>
                        <a:pt x="252260" y="495556"/>
                      </a:lnTo>
                      <a:lnTo>
                        <a:pt x="252260" y="370329"/>
                      </a:lnTo>
                      <a:close/>
                      <a:moveTo>
                        <a:pt x="28287" y="203612"/>
                      </a:moveTo>
                      <a:lnTo>
                        <a:pt x="28287" y="328839"/>
                      </a:lnTo>
                      <a:lnTo>
                        <a:pt x="251543" y="328839"/>
                      </a:lnTo>
                      <a:lnTo>
                        <a:pt x="251543" y="203612"/>
                      </a:lnTo>
                      <a:close/>
                      <a:moveTo>
                        <a:pt x="27570" y="36895"/>
                      </a:moveTo>
                      <a:lnTo>
                        <a:pt x="27570" y="162122"/>
                      </a:lnTo>
                      <a:lnTo>
                        <a:pt x="250826" y="162122"/>
                      </a:lnTo>
                      <a:lnTo>
                        <a:pt x="250826" y="36895"/>
                      </a:lnTo>
                      <a:close/>
                      <a:moveTo>
                        <a:pt x="0" y="0"/>
                      </a:moveTo>
                      <a:lnTo>
                        <a:pt x="286343" y="0"/>
                      </a:lnTo>
                      <a:lnTo>
                        <a:pt x="286343" y="526947"/>
                      </a:lnTo>
                      <a:lnTo>
                        <a:pt x="0" y="526947"/>
                      </a:lnTo>
                      <a:close/>
                    </a:path>
                  </a:pathLst>
                </a:cu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Trapezoid 134">
                  <a:extLst>
                    <a:ext uri="{FF2B5EF4-FFF2-40B4-BE49-F238E27FC236}">
                      <a16:creationId xmlns:a16="http://schemas.microsoft.com/office/drawing/2014/main" id="{31EC09C8-EC13-4ABD-B6C8-BA2F75ACE102}"/>
                    </a:ext>
                  </a:extLst>
                </p:cNvPr>
                <p:cNvSpPr/>
                <p:nvPr/>
              </p:nvSpPr>
              <p:spPr>
                <a:xfrm rot="5400000">
                  <a:off x="2875409" y="6323759"/>
                  <a:ext cx="315661" cy="175713"/>
                </a:xfrm>
                <a:prstGeom prst="trapezoi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24" name="Group 223">
              <a:extLst>
                <a:ext uri="{FF2B5EF4-FFF2-40B4-BE49-F238E27FC236}">
                  <a16:creationId xmlns:a16="http://schemas.microsoft.com/office/drawing/2014/main" id="{CE0B34E9-6E61-4AD2-9664-AE9D4B4569EB}"/>
                </a:ext>
              </a:extLst>
            </p:cNvPr>
            <p:cNvGrpSpPr/>
            <p:nvPr/>
          </p:nvGrpSpPr>
          <p:grpSpPr>
            <a:xfrm>
              <a:off x="12170544" y="3552847"/>
              <a:ext cx="2409424" cy="346534"/>
              <a:chOff x="7551957" y="3337076"/>
              <a:chExt cx="6769635" cy="973639"/>
            </a:xfrm>
          </p:grpSpPr>
          <p:sp>
            <p:nvSpPr>
              <p:cNvPr id="225" name="Rectangle 224">
                <a:extLst>
                  <a:ext uri="{FF2B5EF4-FFF2-40B4-BE49-F238E27FC236}">
                    <a16:creationId xmlns:a16="http://schemas.microsoft.com/office/drawing/2014/main" id="{DECF6CD6-3A3C-4226-8039-3E6001337D48}"/>
                  </a:ext>
                </a:extLst>
              </p:cNvPr>
              <p:cNvSpPr/>
              <p:nvPr/>
            </p:nvSpPr>
            <p:spPr>
              <a:xfrm>
                <a:off x="7951578" y="3519956"/>
                <a:ext cx="6029231" cy="3191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Rectangle 225">
                <a:extLst>
                  <a:ext uri="{FF2B5EF4-FFF2-40B4-BE49-F238E27FC236}">
                    <a16:creationId xmlns:a16="http://schemas.microsoft.com/office/drawing/2014/main" id="{0C31F77F-E95D-4685-834F-7F007AB2E22A}"/>
                  </a:ext>
                </a:extLst>
              </p:cNvPr>
              <p:cNvSpPr/>
              <p:nvPr/>
            </p:nvSpPr>
            <p:spPr>
              <a:xfrm>
                <a:off x="8118810" y="3337076"/>
                <a:ext cx="5675919" cy="227613"/>
              </a:xfrm>
              <a:prstGeom prst="rect">
                <a:avLst/>
              </a:prstGeom>
              <a:solidFill>
                <a:srgbClr val="F693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7" name="Group 226">
                <a:extLst>
                  <a:ext uri="{FF2B5EF4-FFF2-40B4-BE49-F238E27FC236}">
                    <a16:creationId xmlns:a16="http://schemas.microsoft.com/office/drawing/2014/main" id="{E5E18AB8-845F-4187-A449-B14F9F88FBD4}"/>
                  </a:ext>
                </a:extLst>
              </p:cNvPr>
              <p:cNvGrpSpPr/>
              <p:nvPr/>
            </p:nvGrpSpPr>
            <p:grpSpPr>
              <a:xfrm>
                <a:off x="8174156" y="3633538"/>
                <a:ext cx="1883287" cy="669637"/>
                <a:chOff x="3567582" y="6178022"/>
                <a:chExt cx="1883287" cy="669637"/>
              </a:xfrm>
            </p:grpSpPr>
            <p:sp>
              <p:nvSpPr>
                <p:cNvPr id="260" name="Rectangle 259">
                  <a:extLst>
                    <a:ext uri="{FF2B5EF4-FFF2-40B4-BE49-F238E27FC236}">
                      <a16:creationId xmlns:a16="http://schemas.microsoft.com/office/drawing/2014/main" id="{8E87FBDD-34C8-40B7-98E2-B87B4519D215}"/>
                    </a:ext>
                  </a:extLst>
                </p:cNvPr>
                <p:cNvSpPr/>
                <p:nvPr/>
              </p:nvSpPr>
              <p:spPr>
                <a:xfrm>
                  <a:off x="3787802" y="6178022"/>
                  <a:ext cx="1417251" cy="4140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1" name="Group 260">
                  <a:extLst>
                    <a:ext uri="{FF2B5EF4-FFF2-40B4-BE49-F238E27FC236}">
                      <a16:creationId xmlns:a16="http://schemas.microsoft.com/office/drawing/2014/main" id="{F84E404E-7802-47D4-94DB-CF11F6F7F720}"/>
                    </a:ext>
                  </a:extLst>
                </p:cNvPr>
                <p:cNvGrpSpPr/>
                <p:nvPr/>
              </p:nvGrpSpPr>
              <p:grpSpPr>
                <a:xfrm>
                  <a:off x="3567582" y="6225235"/>
                  <a:ext cx="1883287" cy="622424"/>
                  <a:chOff x="1083937" y="4627649"/>
                  <a:chExt cx="1883287" cy="622424"/>
                </a:xfrm>
              </p:grpSpPr>
              <p:grpSp>
                <p:nvGrpSpPr>
                  <p:cNvPr id="262" name="Group 261">
                    <a:extLst>
                      <a:ext uri="{FF2B5EF4-FFF2-40B4-BE49-F238E27FC236}">
                        <a16:creationId xmlns:a16="http://schemas.microsoft.com/office/drawing/2014/main" id="{C0FC6994-45FF-4F19-B3CC-249BD3AE862B}"/>
                      </a:ext>
                    </a:extLst>
                  </p:cNvPr>
                  <p:cNvGrpSpPr/>
                  <p:nvPr/>
                </p:nvGrpSpPr>
                <p:grpSpPr>
                  <a:xfrm>
                    <a:off x="2404694" y="4684172"/>
                    <a:ext cx="562530" cy="562530"/>
                    <a:chOff x="872197" y="3031795"/>
                    <a:chExt cx="562530" cy="562530"/>
                  </a:xfrm>
                </p:grpSpPr>
                <p:sp>
                  <p:nvSpPr>
                    <p:cNvPr id="280" name="Circle: Hollow 279">
                      <a:extLst>
                        <a:ext uri="{FF2B5EF4-FFF2-40B4-BE49-F238E27FC236}">
                          <a16:creationId xmlns:a16="http://schemas.microsoft.com/office/drawing/2014/main" id="{17240DC6-CD2D-4619-8B64-CCA3F2277343}"/>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1" name="Oval 280">
                      <a:extLst>
                        <a:ext uri="{FF2B5EF4-FFF2-40B4-BE49-F238E27FC236}">
                          <a16:creationId xmlns:a16="http://schemas.microsoft.com/office/drawing/2014/main" id="{DD42277C-88CC-45B3-8AC4-8998DEEE8449}"/>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3" name="Group 262">
                    <a:extLst>
                      <a:ext uri="{FF2B5EF4-FFF2-40B4-BE49-F238E27FC236}">
                        <a16:creationId xmlns:a16="http://schemas.microsoft.com/office/drawing/2014/main" id="{FD3140BA-3238-4F17-871A-F3B9C3DAB9BD}"/>
                      </a:ext>
                    </a:extLst>
                  </p:cNvPr>
                  <p:cNvGrpSpPr/>
                  <p:nvPr/>
                </p:nvGrpSpPr>
                <p:grpSpPr>
                  <a:xfrm>
                    <a:off x="1083937" y="4687543"/>
                    <a:ext cx="562530" cy="562530"/>
                    <a:chOff x="872197" y="3031795"/>
                    <a:chExt cx="562530" cy="562530"/>
                  </a:xfrm>
                </p:grpSpPr>
                <p:sp>
                  <p:nvSpPr>
                    <p:cNvPr id="278" name="Circle: Hollow 277">
                      <a:extLst>
                        <a:ext uri="{FF2B5EF4-FFF2-40B4-BE49-F238E27FC236}">
                          <a16:creationId xmlns:a16="http://schemas.microsoft.com/office/drawing/2014/main" id="{BA89EC7C-530B-4BE0-909E-33EFB4FD8233}"/>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9" name="Oval 278">
                      <a:extLst>
                        <a:ext uri="{FF2B5EF4-FFF2-40B4-BE49-F238E27FC236}">
                          <a16:creationId xmlns:a16="http://schemas.microsoft.com/office/drawing/2014/main" id="{8C8D57F4-FE06-4180-91A2-5DECF331650A}"/>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4" name="Freeform: Shape 263">
                    <a:extLst>
                      <a:ext uri="{FF2B5EF4-FFF2-40B4-BE49-F238E27FC236}">
                        <a16:creationId xmlns:a16="http://schemas.microsoft.com/office/drawing/2014/main" id="{FA04BC57-72A9-432F-A1AF-4A6B1C94DB02}"/>
                      </a:ext>
                    </a:extLst>
                  </p:cNvPr>
                  <p:cNvSpPr/>
                  <p:nvPr/>
                </p:nvSpPr>
                <p:spPr>
                  <a:xfrm>
                    <a:off x="1304741" y="4627649"/>
                    <a:ext cx="1458810" cy="467109"/>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Rectangle: Top Corners Rounded 264">
                    <a:extLst>
                      <a:ext uri="{FF2B5EF4-FFF2-40B4-BE49-F238E27FC236}">
                        <a16:creationId xmlns:a16="http://schemas.microsoft.com/office/drawing/2014/main" id="{A3AE322D-58B4-45F8-9BCB-326AA42A2867}"/>
                      </a:ext>
                    </a:extLst>
                  </p:cNvPr>
                  <p:cNvSpPr/>
                  <p:nvPr/>
                </p:nvSpPr>
                <p:spPr>
                  <a:xfrm rot="10800000">
                    <a:off x="1271264" y="4708457"/>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Rectangle: Top Corners Rounded 265">
                    <a:extLst>
                      <a:ext uri="{FF2B5EF4-FFF2-40B4-BE49-F238E27FC236}">
                        <a16:creationId xmlns:a16="http://schemas.microsoft.com/office/drawing/2014/main" id="{11DE7F3B-CE4A-4BD8-97D1-AE9FBE0BFC9E}"/>
                      </a:ext>
                    </a:extLst>
                  </p:cNvPr>
                  <p:cNvSpPr/>
                  <p:nvPr/>
                </p:nvSpPr>
                <p:spPr>
                  <a:xfrm rot="10800000">
                    <a:off x="2661429" y="4704805"/>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Freeform: Shape 266">
                    <a:extLst>
                      <a:ext uri="{FF2B5EF4-FFF2-40B4-BE49-F238E27FC236}">
                        <a16:creationId xmlns:a16="http://schemas.microsoft.com/office/drawing/2014/main" id="{5BE1D774-FD6D-4DD5-BEB8-BB7DC7372085}"/>
                      </a:ext>
                    </a:extLst>
                  </p:cNvPr>
                  <p:cNvSpPr/>
                  <p:nvPr/>
                </p:nvSpPr>
                <p:spPr>
                  <a:xfrm flipV="1">
                    <a:off x="1691073" y="4705036"/>
                    <a:ext cx="706714" cy="159612"/>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8" name="Group 267">
                    <a:extLst>
                      <a:ext uri="{FF2B5EF4-FFF2-40B4-BE49-F238E27FC236}">
                        <a16:creationId xmlns:a16="http://schemas.microsoft.com/office/drawing/2014/main" id="{0EA5EB20-2CFD-4299-A1A3-294CC979F6DC}"/>
                      </a:ext>
                    </a:extLst>
                  </p:cNvPr>
                  <p:cNvGrpSpPr/>
                  <p:nvPr/>
                </p:nvGrpSpPr>
                <p:grpSpPr>
                  <a:xfrm>
                    <a:off x="1823553" y="4702112"/>
                    <a:ext cx="173664" cy="305465"/>
                    <a:chOff x="1923011" y="5286487"/>
                    <a:chExt cx="173664" cy="305465"/>
                  </a:xfrm>
                </p:grpSpPr>
                <p:sp>
                  <p:nvSpPr>
                    <p:cNvPr id="274" name="Rectangle: Rounded Corners 273">
                      <a:extLst>
                        <a:ext uri="{FF2B5EF4-FFF2-40B4-BE49-F238E27FC236}">
                          <a16:creationId xmlns:a16="http://schemas.microsoft.com/office/drawing/2014/main" id="{50B728E3-17A1-4C3F-A6EE-A70E6E5AE376}"/>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Rectangle: Rounded Corners 274">
                      <a:extLst>
                        <a:ext uri="{FF2B5EF4-FFF2-40B4-BE49-F238E27FC236}">
                          <a16:creationId xmlns:a16="http://schemas.microsoft.com/office/drawing/2014/main" id="{2CAD7412-913D-4241-88D4-B20BDCC1361F}"/>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Rectangle: Rounded Corners 275">
                      <a:extLst>
                        <a:ext uri="{FF2B5EF4-FFF2-40B4-BE49-F238E27FC236}">
                          <a16:creationId xmlns:a16="http://schemas.microsoft.com/office/drawing/2014/main" id="{C5DC4306-4BDB-4FED-9444-078C69E8D39F}"/>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Rectangle: Rounded Corners 276">
                      <a:extLst>
                        <a:ext uri="{FF2B5EF4-FFF2-40B4-BE49-F238E27FC236}">
                          <a16:creationId xmlns:a16="http://schemas.microsoft.com/office/drawing/2014/main" id="{2EA328E8-F680-4753-9FB4-B2585E1D9EE1}"/>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9" name="Group 268">
                    <a:extLst>
                      <a:ext uri="{FF2B5EF4-FFF2-40B4-BE49-F238E27FC236}">
                        <a16:creationId xmlns:a16="http://schemas.microsoft.com/office/drawing/2014/main" id="{12434C9D-06D1-4596-8B30-0390235DDBB6}"/>
                      </a:ext>
                    </a:extLst>
                  </p:cNvPr>
                  <p:cNvGrpSpPr/>
                  <p:nvPr/>
                </p:nvGrpSpPr>
                <p:grpSpPr>
                  <a:xfrm>
                    <a:off x="2096675" y="4714839"/>
                    <a:ext cx="173664" cy="305465"/>
                    <a:chOff x="1923011" y="5286487"/>
                    <a:chExt cx="173664" cy="305465"/>
                  </a:xfrm>
                </p:grpSpPr>
                <p:sp>
                  <p:nvSpPr>
                    <p:cNvPr id="270" name="Rectangle: Rounded Corners 269">
                      <a:extLst>
                        <a:ext uri="{FF2B5EF4-FFF2-40B4-BE49-F238E27FC236}">
                          <a16:creationId xmlns:a16="http://schemas.microsoft.com/office/drawing/2014/main" id="{36F43177-1770-4A6F-A2CB-860DF41A8701}"/>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Rectangle: Rounded Corners 270">
                      <a:extLst>
                        <a:ext uri="{FF2B5EF4-FFF2-40B4-BE49-F238E27FC236}">
                          <a16:creationId xmlns:a16="http://schemas.microsoft.com/office/drawing/2014/main" id="{0D48BD11-7FF8-4E7C-AF1E-733A54836F4E}"/>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Rectangle: Rounded Corners 271">
                      <a:extLst>
                        <a:ext uri="{FF2B5EF4-FFF2-40B4-BE49-F238E27FC236}">
                          <a16:creationId xmlns:a16="http://schemas.microsoft.com/office/drawing/2014/main" id="{18613431-8441-4885-B858-00B04199C480}"/>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Rectangle: Rounded Corners 272">
                      <a:extLst>
                        <a:ext uri="{FF2B5EF4-FFF2-40B4-BE49-F238E27FC236}">
                          <a16:creationId xmlns:a16="http://schemas.microsoft.com/office/drawing/2014/main" id="{E9F46078-E0C1-45E5-A764-089C5DDB45B1}"/>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28" name="Group 227">
                <a:extLst>
                  <a:ext uri="{FF2B5EF4-FFF2-40B4-BE49-F238E27FC236}">
                    <a16:creationId xmlns:a16="http://schemas.microsoft.com/office/drawing/2014/main" id="{0BA21BC6-29C3-47FE-855E-0F71BAEDD00B}"/>
                  </a:ext>
                </a:extLst>
              </p:cNvPr>
              <p:cNvGrpSpPr/>
              <p:nvPr/>
            </p:nvGrpSpPr>
            <p:grpSpPr>
              <a:xfrm>
                <a:off x="11896274" y="3641078"/>
                <a:ext cx="1883287" cy="669637"/>
                <a:chOff x="3567582" y="6178022"/>
                <a:chExt cx="1883287" cy="669637"/>
              </a:xfrm>
            </p:grpSpPr>
            <p:sp>
              <p:nvSpPr>
                <p:cNvPr id="238" name="Rectangle 237">
                  <a:extLst>
                    <a:ext uri="{FF2B5EF4-FFF2-40B4-BE49-F238E27FC236}">
                      <a16:creationId xmlns:a16="http://schemas.microsoft.com/office/drawing/2014/main" id="{C0552170-808C-4600-826F-C07B33598F50}"/>
                    </a:ext>
                  </a:extLst>
                </p:cNvPr>
                <p:cNvSpPr/>
                <p:nvPr/>
              </p:nvSpPr>
              <p:spPr>
                <a:xfrm>
                  <a:off x="3787802" y="6178022"/>
                  <a:ext cx="1417251" cy="4140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9" name="Group 238">
                  <a:extLst>
                    <a:ext uri="{FF2B5EF4-FFF2-40B4-BE49-F238E27FC236}">
                      <a16:creationId xmlns:a16="http://schemas.microsoft.com/office/drawing/2014/main" id="{8D114E0E-F0F7-4431-AD9D-FD68616B92CB}"/>
                    </a:ext>
                  </a:extLst>
                </p:cNvPr>
                <p:cNvGrpSpPr/>
                <p:nvPr/>
              </p:nvGrpSpPr>
              <p:grpSpPr>
                <a:xfrm>
                  <a:off x="3567582" y="6225235"/>
                  <a:ext cx="1883287" cy="622424"/>
                  <a:chOff x="1083937" y="4627649"/>
                  <a:chExt cx="1883287" cy="622424"/>
                </a:xfrm>
              </p:grpSpPr>
              <p:grpSp>
                <p:nvGrpSpPr>
                  <p:cNvPr id="240" name="Group 239">
                    <a:extLst>
                      <a:ext uri="{FF2B5EF4-FFF2-40B4-BE49-F238E27FC236}">
                        <a16:creationId xmlns:a16="http://schemas.microsoft.com/office/drawing/2014/main" id="{7A066733-6392-4B79-95AA-5AD5BDDEDA2D}"/>
                      </a:ext>
                    </a:extLst>
                  </p:cNvPr>
                  <p:cNvGrpSpPr/>
                  <p:nvPr/>
                </p:nvGrpSpPr>
                <p:grpSpPr>
                  <a:xfrm>
                    <a:off x="2404694" y="4684172"/>
                    <a:ext cx="562530" cy="562530"/>
                    <a:chOff x="872197" y="3031795"/>
                    <a:chExt cx="562530" cy="562530"/>
                  </a:xfrm>
                </p:grpSpPr>
                <p:sp>
                  <p:nvSpPr>
                    <p:cNvPr id="258" name="Circle: Hollow 257">
                      <a:extLst>
                        <a:ext uri="{FF2B5EF4-FFF2-40B4-BE49-F238E27FC236}">
                          <a16:creationId xmlns:a16="http://schemas.microsoft.com/office/drawing/2014/main" id="{0D3D2E19-2A9F-486A-9E5D-298BB10F1325}"/>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9" name="Oval 258">
                      <a:extLst>
                        <a:ext uri="{FF2B5EF4-FFF2-40B4-BE49-F238E27FC236}">
                          <a16:creationId xmlns:a16="http://schemas.microsoft.com/office/drawing/2014/main" id="{179C176D-A3A2-45A1-90E8-6FAA3BC3D12E}"/>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1" name="Group 240">
                    <a:extLst>
                      <a:ext uri="{FF2B5EF4-FFF2-40B4-BE49-F238E27FC236}">
                        <a16:creationId xmlns:a16="http://schemas.microsoft.com/office/drawing/2014/main" id="{F5B923EE-C636-4311-98AF-259518D793F7}"/>
                      </a:ext>
                    </a:extLst>
                  </p:cNvPr>
                  <p:cNvGrpSpPr/>
                  <p:nvPr/>
                </p:nvGrpSpPr>
                <p:grpSpPr>
                  <a:xfrm>
                    <a:off x="1083937" y="4687543"/>
                    <a:ext cx="562530" cy="562530"/>
                    <a:chOff x="872197" y="3031795"/>
                    <a:chExt cx="562530" cy="562530"/>
                  </a:xfrm>
                </p:grpSpPr>
                <p:sp>
                  <p:nvSpPr>
                    <p:cNvPr id="256" name="Circle: Hollow 255">
                      <a:extLst>
                        <a:ext uri="{FF2B5EF4-FFF2-40B4-BE49-F238E27FC236}">
                          <a16:creationId xmlns:a16="http://schemas.microsoft.com/office/drawing/2014/main" id="{FC4B01E3-0101-4379-94F0-067CCAED1713}"/>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7" name="Oval 256">
                      <a:extLst>
                        <a:ext uri="{FF2B5EF4-FFF2-40B4-BE49-F238E27FC236}">
                          <a16:creationId xmlns:a16="http://schemas.microsoft.com/office/drawing/2014/main" id="{6B13D8D8-D3DF-4E55-B140-EDAD5E79C479}"/>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2" name="Freeform: Shape 241">
                    <a:extLst>
                      <a:ext uri="{FF2B5EF4-FFF2-40B4-BE49-F238E27FC236}">
                        <a16:creationId xmlns:a16="http://schemas.microsoft.com/office/drawing/2014/main" id="{BBF7F594-CC10-4284-A9F7-3003330FB533}"/>
                      </a:ext>
                    </a:extLst>
                  </p:cNvPr>
                  <p:cNvSpPr/>
                  <p:nvPr/>
                </p:nvSpPr>
                <p:spPr>
                  <a:xfrm>
                    <a:off x="1304741" y="4627649"/>
                    <a:ext cx="1458810" cy="467109"/>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Rectangle: Top Corners Rounded 242">
                    <a:extLst>
                      <a:ext uri="{FF2B5EF4-FFF2-40B4-BE49-F238E27FC236}">
                        <a16:creationId xmlns:a16="http://schemas.microsoft.com/office/drawing/2014/main" id="{8AB541A5-DCB9-45D6-8E1B-A0C622C4FA8A}"/>
                      </a:ext>
                    </a:extLst>
                  </p:cNvPr>
                  <p:cNvSpPr/>
                  <p:nvPr/>
                </p:nvSpPr>
                <p:spPr>
                  <a:xfrm rot="10800000">
                    <a:off x="1271264" y="4708457"/>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Rectangle: Top Corners Rounded 243">
                    <a:extLst>
                      <a:ext uri="{FF2B5EF4-FFF2-40B4-BE49-F238E27FC236}">
                        <a16:creationId xmlns:a16="http://schemas.microsoft.com/office/drawing/2014/main" id="{B0431277-F207-4B6F-A234-97303B9A481C}"/>
                      </a:ext>
                    </a:extLst>
                  </p:cNvPr>
                  <p:cNvSpPr/>
                  <p:nvPr/>
                </p:nvSpPr>
                <p:spPr>
                  <a:xfrm rot="10800000">
                    <a:off x="2661429" y="4704805"/>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reeform: Shape 244">
                    <a:extLst>
                      <a:ext uri="{FF2B5EF4-FFF2-40B4-BE49-F238E27FC236}">
                        <a16:creationId xmlns:a16="http://schemas.microsoft.com/office/drawing/2014/main" id="{7FEC4A70-7777-46D0-8959-D712A19FC173}"/>
                      </a:ext>
                    </a:extLst>
                  </p:cNvPr>
                  <p:cNvSpPr/>
                  <p:nvPr/>
                </p:nvSpPr>
                <p:spPr>
                  <a:xfrm flipV="1">
                    <a:off x="1691073" y="4705036"/>
                    <a:ext cx="706714" cy="159612"/>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6" name="Group 245">
                    <a:extLst>
                      <a:ext uri="{FF2B5EF4-FFF2-40B4-BE49-F238E27FC236}">
                        <a16:creationId xmlns:a16="http://schemas.microsoft.com/office/drawing/2014/main" id="{F4ECB570-CF5E-4A32-839D-09548E8B0272}"/>
                      </a:ext>
                    </a:extLst>
                  </p:cNvPr>
                  <p:cNvGrpSpPr/>
                  <p:nvPr/>
                </p:nvGrpSpPr>
                <p:grpSpPr>
                  <a:xfrm>
                    <a:off x="1823553" y="4702112"/>
                    <a:ext cx="173664" cy="305465"/>
                    <a:chOff x="1923011" y="5286487"/>
                    <a:chExt cx="173664" cy="305465"/>
                  </a:xfrm>
                </p:grpSpPr>
                <p:sp>
                  <p:nvSpPr>
                    <p:cNvPr id="252" name="Rectangle: Rounded Corners 251">
                      <a:extLst>
                        <a:ext uri="{FF2B5EF4-FFF2-40B4-BE49-F238E27FC236}">
                          <a16:creationId xmlns:a16="http://schemas.microsoft.com/office/drawing/2014/main" id="{BB0382AB-5159-4D92-A967-2C01D0531D30}"/>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Rectangle: Rounded Corners 252">
                      <a:extLst>
                        <a:ext uri="{FF2B5EF4-FFF2-40B4-BE49-F238E27FC236}">
                          <a16:creationId xmlns:a16="http://schemas.microsoft.com/office/drawing/2014/main" id="{C0AD2198-8807-4D80-89CD-499A4A883C2B}"/>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Rectangle: Rounded Corners 253">
                      <a:extLst>
                        <a:ext uri="{FF2B5EF4-FFF2-40B4-BE49-F238E27FC236}">
                          <a16:creationId xmlns:a16="http://schemas.microsoft.com/office/drawing/2014/main" id="{8B074077-F973-415C-BA31-42ACE9762C50}"/>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Rectangle: Rounded Corners 254">
                      <a:extLst>
                        <a:ext uri="{FF2B5EF4-FFF2-40B4-BE49-F238E27FC236}">
                          <a16:creationId xmlns:a16="http://schemas.microsoft.com/office/drawing/2014/main" id="{CDA95738-2B4F-4D4D-B76F-2C38A18413CB}"/>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7" name="Group 246">
                    <a:extLst>
                      <a:ext uri="{FF2B5EF4-FFF2-40B4-BE49-F238E27FC236}">
                        <a16:creationId xmlns:a16="http://schemas.microsoft.com/office/drawing/2014/main" id="{5D5C2DF0-A031-43C0-A905-F4DCB9BE3B43}"/>
                      </a:ext>
                    </a:extLst>
                  </p:cNvPr>
                  <p:cNvGrpSpPr/>
                  <p:nvPr/>
                </p:nvGrpSpPr>
                <p:grpSpPr>
                  <a:xfrm>
                    <a:off x="2096675" y="4714839"/>
                    <a:ext cx="173664" cy="305465"/>
                    <a:chOff x="1923011" y="5286487"/>
                    <a:chExt cx="173664" cy="305465"/>
                  </a:xfrm>
                </p:grpSpPr>
                <p:sp>
                  <p:nvSpPr>
                    <p:cNvPr id="248" name="Rectangle: Rounded Corners 247">
                      <a:extLst>
                        <a:ext uri="{FF2B5EF4-FFF2-40B4-BE49-F238E27FC236}">
                          <a16:creationId xmlns:a16="http://schemas.microsoft.com/office/drawing/2014/main" id="{617E6A13-BC99-49B3-9959-227984F79118}"/>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Rectangle: Rounded Corners 248">
                      <a:extLst>
                        <a:ext uri="{FF2B5EF4-FFF2-40B4-BE49-F238E27FC236}">
                          <a16:creationId xmlns:a16="http://schemas.microsoft.com/office/drawing/2014/main" id="{82A25FB6-C3D9-4430-ADB2-8B5D88584E19}"/>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Rectangle: Rounded Corners 249">
                      <a:extLst>
                        <a:ext uri="{FF2B5EF4-FFF2-40B4-BE49-F238E27FC236}">
                          <a16:creationId xmlns:a16="http://schemas.microsoft.com/office/drawing/2014/main" id="{8E7F6571-8CA1-4AAB-B8F7-0FD61A83DB0D}"/>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Rectangle: Rounded Corners 250">
                      <a:extLst>
                        <a:ext uri="{FF2B5EF4-FFF2-40B4-BE49-F238E27FC236}">
                          <a16:creationId xmlns:a16="http://schemas.microsoft.com/office/drawing/2014/main" id="{3524A732-836F-4E08-A783-08B0E9DB01F3}"/>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229" name="Rectangle 228">
                <a:extLst>
                  <a:ext uri="{FF2B5EF4-FFF2-40B4-BE49-F238E27FC236}">
                    <a16:creationId xmlns:a16="http://schemas.microsoft.com/office/drawing/2014/main" id="{EF116A9C-10ED-40C1-A4FE-71E5D0727DA1}"/>
                  </a:ext>
                </a:extLst>
              </p:cNvPr>
              <p:cNvSpPr/>
              <p:nvPr/>
            </p:nvSpPr>
            <p:spPr>
              <a:xfrm>
                <a:off x="10324369" y="3587308"/>
                <a:ext cx="1357672" cy="439868"/>
              </a:xfrm>
              <a:prstGeom prst="rect">
                <a:avLst/>
              </a:prstGeom>
              <a:solidFill>
                <a:srgbClr val="2E2B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0" name="Group 229">
                <a:extLst>
                  <a:ext uri="{FF2B5EF4-FFF2-40B4-BE49-F238E27FC236}">
                    <a16:creationId xmlns:a16="http://schemas.microsoft.com/office/drawing/2014/main" id="{5EFCCFFF-7183-42DC-8608-87E4B2958C34}"/>
                  </a:ext>
                </a:extLst>
              </p:cNvPr>
              <p:cNvGrpSpPr/>
              <p:nvPr/>
            </p:nvGrpSpPr>
            <p:grpSpPr>
              <a:xfrm>
                <a:off x="7551957" y="3514829"/>
                <a:ext cx="475790" cy="620700"/>
                <a:chOff x="2945383" y="6059313"/>
                <a:chExt cx="475790" cy="620700"/>
              </a:xfrm>
            </p:grpSpPr>
            <p:sp>
              <p:nvSpPr>
                <p:cNvPr id="235" name="Rectangle 234">
                  <a:extLst>
                    <a:ext uri="{FF2B5EF4-FFF2-40B4-BE49-F238E27FC236}">
                      <a16:creationId xmlns:a16="http://schemas.microsoft.com/office/drawing/2014/main" id="{941BF371-D88F-4396-A244-7692C0327E27}"/>
                    </a:ext>
                  </a:extLst>
                </p:cNvPr>
                <p:cNvSpPr/>
                <p:nvPr/>
              </p:nvSpPr>
              <p:spPr>
                <a:xfrm>
                  <a:off x="3101139" y="6064440"/>
                  <a:ext cx="252391" cy="56099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Freeform: Shape 235">
                  <a:extLst>
                    <a:ext uri="{FF2B5EF4-FFF2-40B4-BE49-F238E27FC236}">
                      <a16:creationId xmlns:a16="http://schemas.microsoft.com/office/drawing/2014/main" id="{922B494D-B272-4AD8-B3F0-7DD513D340AC}"/>
                    </a:ext>
                  </a:extLst>
                </p:cNvPr>
                <p:cNvSpPr/>
                <p:nvPr/>
              </p:nvSpPr>
              <p:spPr>
                <a:xfrm>
                  <a:off x="3172795" y="6059313"/>
                  <a:ext cx="248378" cy="620700"/>
                </a:xfrm>
                <a:custGeom>
                  <a:avLst/>
                  <a:gdLst>
                    <a:gd name="connsiteX0" fmla="*/ 29004 w 286343"/>
                    <a:gd name="connsiteY0" fmla="*/ 370329 h 526947"/>
                    <a:gd name="connsiteX1" fmla="*/ 29004 w 286343"/>
                    <a:gd name="connsiteY1" fmla="*/ 495556 h 526947"/>
                    <a:gd name="connsiteX2" fmla="*/ 252260 w 286343"/>
                    <a:gd name="connsiteY2" fmla="*/ 495556 h 526947"/>
                    <a:gd name="connsiteX3" fmla="*/ 252260 w 286343"/>
                    <a:gd name="connsiteY3" fmla="*/ 370329 h 526947"/>
                    <a:gd name="connsiteX4" fmla="*/ 28287 w 286343"/>
                    <a:gd name="connsiteY4" fmla="*/ 203612 h 526947"/>
                    <a:gd name="connsiteX5" fmla="*/ 28287 w 286343"/>
                    <a:gd name="connsiteY5" fmla="*/ 328839 h 526947"/>
                    <a:gd name="connsiteX6" fmla="*/ 251543 w 286343"/>
                    <a:gd name="connsiteY6" fmla="*/ 328839 h 526947"/>
                    <a:gd name="connsiteX7" fmla="*/ 251543 w 286343"/>
                    <a:gd name="connsiteY7" fmla="*/ 203612 h 526947"/>
                    <a:gd name="connsiteX8" fmla="*/ 27570 w 286343"/>
                    <a:gd name="connsiteY8" fmla="*/ 36895 h 526947"/>
                    <a:gd name="connsiteX9" fmla="*/ 27570 w 286343"/>
                    <a:gd name="connsiteY9" fmla="*/ 162122 h 526947"/>
                    <a:gd name="connsiteX10" fmla="*/ 250826 w 286343"/>
                    <a:gd name="connsiteY10" fmla="*/ 162122 h 526947"/>
                    <a:gd name="connsiteX11" fmla="*/ 250826 w 286343"/>
                    <a:gd name="connsiteY11" fmla="*/ 36895 h 526947"/>
                    <a:gd name="connsiteX12" fmla="*/ 0 w 286343"/>
                    <a:gd name="connsiteY12" fmla="*/ 0 h 526947"/>
                    <a:gd name="connsiteX13" fmla="*/ 286343 w 286343"/>
                    <a:gd name="connsiteY13" fmla="*/ 0 h 526947"/>
                    <a:gd name="connsiteX14" fmla="*/ 286343 w 286343"/>
                    <a:gd name="connsiteY14" fmla="*/ 526947 h 526947"/>
                    <a:gd name="connsiteX15" fmla="*/ 0 w 286343"/>
                    <a:gd name="connsiteY15" fmla="*/ 526947 h 526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6343" h="526947">
                      <a:moveTo>
                        <a:pt x="29004" y="370329"/>
                      </a:moveTo>
                      <a:lnTo>
                        <a:pt x="29004" y="495556"/>
                      </a:lnTo>
                      <a:lnTo>
                        <a:pt x="252260" y="495556"/>
                      </a:lnTo>
                      <a:lnTo>
                        <a:pt x="252260" y="370329"/>
                      </a:lnTo>
                      <a:close/>
                      <a:moveTo>
                        <a:pt x="28287" y="203612"/>
                      </a:moveTo>
                      <a:lnTo>
                        <a:pt x="28287" y="328839"/>
                      </a:lnTo>
                      <a:lnTo>
                        <a:pt x="251543" y="328839"/>
                      </a:lnTo>
                      <a:lnTo>
                        <a:pt x="251543" y="203612"/>
                      </a:lnTo>
                      <a:close/>
                      <a:moveTo>
                        <a:pt x="27570" y="36895"/>
                      </a:moveTo>
                      <a:lnTo>
                        <a:pt x="27570" y="162122"/>
                      </a:lnTo>
                      <a:lnTo>
                        <a:pt x="250826" y="162122"/>
                      </a:lnTo>
                      <a:lnTo>
                        <a:pt x="250826" y="36895"/>
                      </a:lnTo>
                      <a:close/>
                      <a:moveTo>
                        <a:pt x="0" y="0"/>
                      </a:moveTo>
                      <a:lnTo>
                        <a:pt x="286343" y="0"/>
                      </a:lnTo>
                      <a:lnTo>
                        <a:pt x="286343" y="526947"/>
                      </a:lnTo>
                      <a:lnTo>
                        <a:pt x="0" y="526947"/>
                      </a:lnTo>
                      <a:close/>
                    </a:path>
                  </a:pathLst>
                </a:cu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rapezoid 236">
                  <a:extLst>
                    <a:ext uri="{FF2B5EF4-FFF2-40B4-BE49-F238E27FC236}">
                      <a16:creationId xmlns:a16="http://schemas.microsoft.com/office/drawing/2014/main" id="{B65F468D-5D92-49C4-88B5-7B6B7C4C74BF}"/>
                    </a:ext>
                  </a:extLst>
                </p:cNvPr>
                <p:cNvSpPr/>
                <p:nvPr/>
              </p:nvSpPr>
              <p:spPr>
                <a:xfrm rot="5400000">
                  <a:off x="2875409" y="6323759"/>
                  <a:ext cx="315661" cy="175713"/>
                </a:xfrm>
                <a:prstGeom prst="trapezoi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1" name="Group 230">
                <a:extLst>
                  <a:ext uri="{FF2B5EF4-FFF2-40B4-BE49-F238E27FC236}">
                    <a16:creationId xmlns:a16="http://schemas.microsoft.com/office/drawing/2014/main" id="{3A78AB21-4BBE-411F-8FF2-46E2FAC7AF88}"/>
                  </a:ext>
                </a:extLst>
              </p:cNvPr>
              <p:cNvGrpSpPr/>
              <p:nvPr/>
            </p:nvGrpSpPr>
            <p:grpSpPr>
              <a:xfrm flipH="1">
                <a:off x="13845802" y="3522716"/>
                <a:ext cx="475790" cy="620700"/>
                <a:chOff x="2945383" y="6059313"/>
                <a:chExt cx="475790" cy="620700"/>
              </a:xfrm>
            </p:grpSpPr>
            <p:sp>
              <p:nvSpPr>
                <p:cNvPr id="232" name="Rectangle 231">
                  <a:extLst>
                    <a:ext uri="{FF2B5EF4-FFF2-40B4-BE49-F238E27FC236}">
                      <a16:creationId xmlns:a16="http://schemas.microsoft.com/office/drawing/2014/main" id="{CF27EE3E-8B49-45BC-BAAC-8DEB451EB49B}"/>
                    </a:ext>
                  </a:extLst>
                </p:cNvPr>
                <p:cNvSpPr/>
                <p:nvPr/>
              </p:nvSpPr>
              <p:spPr>
                <a:xfrm>
                  <a:off x="3101139" y="6064440"/>
                  <a:ext cx="252391" cy="56099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Freeform: Shape 232">
                  <a:extLst>
                    <a:ext uri="{FF2B5EF4-FFF2-40B4-BE49-F238E27FC236}">
                      <a16:creationId xmlns:a16="http://schemas.microsoft.com/office/drawing/2014/main" id="{F270B137-A82A-48C6-A000-9794F34D0E90}"/>
                    </a:ext>
                  </a:extLst>
                </p:cNvPr>
                <p:cNvSpPr/>
                <p:nvPr/>
              </p:nvSpPr>
              <p:spPr>
                <a:xfrm>
                  <a:off x="3172795" y="6059313"/>
                  <a:ext cx="248378" cy="620700"/>
                </a:xfrm>
                <a:custGeom>
                  <a:avLst/>
                  <a:gdLst>
                    <a:gd name="connsiteX0" fmla="*/ 29004 w 286343"/>
                    <a:gd name="connsiteY0" fmla="*/ 370329 h 526947"/>
                    <a:gd name="connsiteX1" fmla="*/ 29004 w 286343"/>
                    <a:gd name="connsiteY1" fmla="*/ 495556 h 526947"/>
                    <a:gd name="connsiteX2" fmla="*/ 252260 w 286343"/>
                    <a:gd name="connsiteY2" fmla="*/ 495556 h 526947"/>
                    <a:gd name="connsiteX3" fmla="*/ 252260 w 286343"/>
                    <a:gd name="connsiteY3" fmla="*/ 370329 h 526947"/>
                    <a:gd name="connsiteX4" fmla="*/ 28287 w 286343"/>
                    <a:gd name="connsiteY4" fmla="*/ 203612 h 526947"/>
                    <a:gd name="connsiteX5" fmla="*/ 28287 w 286343"/>
                    <a:gd name="connsiteY5" fmla="*/ 328839 h 526947"/>
                    <a:gd name="connsiteX6" fmla="*/ 251543 w 286343"/>
                    <a:gd name="connsiteY6" fmla="*/ 328839 h 526947"/>
                    <a:gd name="connsiteX7" fmla="*/ 251543 w 286343"/>
                    <a:gd name="connsiteY7" fmla="*/ 203612 h 526947"/>
                    <a:gd name="connsiteX8" fmla="*/ 27570 w 286343"/>
                    <a:gd name="connsiteY8" fmla="*/ 36895 h 526947"/>
                    <a:gd name="connsiteX9" fmla="*/ 27570 w 286343"/>
                    <a:gd name="connsiteY9" fmla="*/ 162122 h 526947"/>
                    <a:gd name="connsiteX10" fmla="*/ 250826 w 286343"/>
                    <a:gd name="connsiteY10" fmla="*/ 162122 h 526947"/>
                    <a:gd name="connsiteX11" fmla="*/ 250826 w 286343"/>
                    <a:gd name="connsiteY11" fmla="*/ 36895 h 526947"/>
                    <a:gd name="connsiteX12" fmla="*/ 0 w 286343"/>
                    <a:gd name="connsiteY12" fmla="*/ 0 h 526947"/>
                    <a:gd name="connsiteX13" fmla="*/ 286343 w 286343"/>
                    <a:gd name="connsiteY13" fmla="*/ 0 h 526947"/>
                    <a:gd name="connsiteX14" fmla="*/ 286343 w 286343"/>
                    <a:gd name="connsiteY14" fmla="*/ 526947 h 526947"/>
                    <a:gd name="connsiteX15" fmla="*/ 0 w 286343"/>
                    <a:gd name="connsiteY15" fmla="*/ 526947 h 526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6343" h="526947">
                      <a:moveTo>
                        <a:pt x="29004" y="370329"/>
                      </a:moveTo>
                      <a:lnTo>
                        <a:pt x="29004" y="495556"/>
                      </a:lnTo>
                      <a:lnTo>
                        <a:pt x="252260" y="495556"/>
                      </a:lnTo>
                      <a:lnTo>
                        <a:pt x="252260" y="370329"/>
                      </a:lnTo>
                      <a:close/>
                      <a:moveTo>
                        <a:pt x="28287" y="203612"/>
                      </a:moveTo>
                      <a:lnTo>
                        <a:pt x="28287" y="328839"/>
                      </a:lnTo>
                      <a:lnTo>
                        <a:pt x="251543" y="328839"/>
                      </a:lnTo>
                      <a:lnTo>
                        <a:pt x="251543" y="203612"/>
                      </a:lnTo>
                      <a:close/>
                      <a:moveTo>
                        <a:pt x="27570" y="36895"/>
                      </a:moveTo>
                      <a:lnTo>
                        <a:pt x="27570" y="162122"/>
                      </a:lnTo>
                      <a:lnTo>
                        <a:pt x="250826" y="162122"/>
                      </a:lnTo>
                      <a:lnTo>
                        <a:pt x="250826" y="36895"/>
                      </a:lnTo>
                      <a:close/>
                      <a:moveTo>
                        <a:pt x="0" y="0"/>
                      </a:moveTo>
                      <a:lnTo>
                        <a:pt x="286343" y="0"/>
                      </a:lnTo>
                      <a:lnTo>
                        <a:pt x="286343" y="526947"/>
                      </a:lnTo>
                      <a:lnTo>
                        <a:pt x="0" y="526947"/>
                      </a:lnTo>
                      <a:close/>
                    </a:path>
                  </a:pathLst>
                </a:cu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Trapezoid 233">
                  <a:extLst>
                    <a:ext uri="{FF2B5EF4-FFF2-40B4-BE49-F238E27FC236}">
                      <a16:creationId xmlns:a16="http://schemas.microsoft.com/office/drawing/2014/main" id="{E89747BD-8915-48BF-B4F6-44E85F6872D6}"/>
                    </a:ext>
                  </a:extLst>
                </p:cNvPr>
                <p:cNvSpPr/>
                <p:nvPr/>
              </p:nvSpPr>
              <p:spPr>
                <a:xfrm rot="5400000">
                  <a:off x="2875409" y="6323759"/>
                  <a:ext cx="315661" cy="175713"/>
                </a:xfrm>
                <a:prstGeom prst="trapezoi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82" name="Group 281">
              <a:extLst>
                <a:ext uri="{FF2B5EF4-FFF2-40B4-BE49-F238E27FC236}">
                  <a16:creationId xmlns:a16="http://schemas.microsoft.com/office/drawing/2014/main" id="{6C728AE4-D2AB-484F-B67B-F430262B2F4D}"/>
                </a:ext>
              </a:extLst>
            </p:cNvPr>
            <p:cNvGrpSpPr/>
            <p:nvPr/>
          </p:nvGrpSpPr>
          <p:grpSpPr>
            <a:xfrm>
              <a:off x="14569294" y="3555361"/>
              <a:ext cx="2409424" cy="346534"/>
              <a:chOff x="7551957" y="3337076"/>
              <a:chExt cx="6769635" cy="973639"/>
            </a:xfrm>
          </p:grpSpPr>
          <p:sp>
            <p:nvSpPr>
              <p:cNvPr id="283" name="Rectangle 282">
                <a:extLst>
                  <a:ext uri="{FF2B5EF4-FFF2-40B4-BE49-F238E27FC236}">
                    <a16:creationId xmlns:a16="http://schemas.microsoft.com/office/drawing/2014/main" id="{2F328ED0-3D27-4D8A-B970-12F0ABA254E1}"/>
                  </a:ext>
                </a:extLst>
              </p:cNvPr>
              <p:cNvSpPr/>
              <p:nvPr/>
            </p:nvSpPr>
            <p:spPr>
              <a:xfrm>
                <a:off x="7951578" y="3519956"/>
                <a:ext cx="6029231" cy="3191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Rectangle 283">
                <a:extLst>
                  <a:ext uri="{FF2B5EF4-FFF2-40B4-BE49-F238E27FC236}">
                    <a16:creationId xmlns:a16="http://schemas.microsoft.com/office/drawing/2014/main" id="{AFDBB089-4BB8-41A2-8DD4-E05A6DE51E16}"/>
                  </a:ext>
                </a:extLst>
              </p:cNvPr>
              <p:cNvSpPr/>
              <p:nvPr/>
            </p:nvSpPr>
            <p:spPr>
              <a:xfrm>
                <a:off x="8118810" y="3337076"/>
                <a:ext cx="5675919" cy="227613"/>
              </a:xfrm>
              <a:prstGeom prst="rect">
                <a:avLst/>
              </a:prstGeom>
              <a:solidFill>
                <a:srgbClr val="F693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5" name="Group 284">
                <a:extLst>
                  <a:ext uri="{FF2B5EF4-FFF2-40B4-BE49-F238E27FC236}">
                    <a16:creationId xmlns:a16="http://schemas.microsoft.com/office/drawing/2014/main" id="{860A1ED1-1B3D-447B-BAB9-6B9FEA18E21B}"/>
                  </a:ext>
                </a:extLst>
              </p:cNvPr>
              <p:cNvGrpSpPr/>
              <p:nvPr/>
            </p:nvGrpSpPr>
            <p:grpSpPr>
              <a:xfrm>
                <a:off x="8174156" y="3633538"/>
                <a:ext cx="1883287" cy="669637"/>
                <a:chOff x="3567582" y="6178022"/>
                <a:chExt cx="1883287" cy="669637"/>
              </a:xfrm>
            </p:grpSpPr>
            <p:sp>
              <p:nvSpPr>
                <p:cNvPr id="318" name="Rectangle 317">
                  <a:extLst>
                    <a:ext uri="{FF2B5EF4-FFF2-40B4-BE49-F238E27FC236}">
                      <a16:creationId xmlns:a16="http://schemas.microsoft.com/office/drawing/2014/main" id="{721E99EE-1D72-405E-BAE3-059B9FD6B7FD}"/>
                    </a:ext>
                  </a:extLst>
                </p:cNvPr>
                <p:cNvSpPr/>
                <p:nvPr/>
              </p:nvSpPr>
              <p:spPr>
                <a:xfrm>
                  <a:off x="3787802" y="6178022"/>
                  <a:ext cx="1417251" cy="4140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9" name="Group 318">
                  <a:extLst>
                    <a:ext uri="{FF2B5EF4-FFF2-40B4-BE49-F238E27FC236}">
                      <a16:creationId xmlns:a16="http://schemas.microsoft.com/office/drawing/2014/main" id="{67D70856-D7B1-43AF-A06B-79FE9F52EE3B}"/>
                    </a:ext>
                  </a:extLst>
                </p:cNvPr>
                <p:cNvGrpSpPr/>
                <p:nvPr/>
              </p:nvGrpSpPr>
              <p:grpSpPr>
                <a:xfrm>
                  <a:off x="3567582" y="6225235"/>
                  <a:ext cx="1883287" cy="622424"/>
                  <a:chOff x="1083937" y="4627649"/>
                  <a:chExt cx="1883287" cy="622424"/>
                </a:xfrm>
              </p:grpSpPr>
              <p:grpSp>
                <p:nvGrpSpPr>
                  <p:cNvPr id="320" name="Group 319">
                    <a:extLst>
                      <a:ext uri="{FF2B5EF4-FFF2-40B4-BE49-F238E27FC236}">
                        <a16:creationId xmlns:a16="http://schemas.microsoft.com/office/drawing/2014/main" id="{F2FA33F3-E9CB-4369-ABD1-7C03D4DC8A89}"/>
                      </a:ext>
                    </a:extLst>
                  </p:cNvPr>
                  <p:cNvGrpSpPr/>
                  <p:nvPr/>
                </p:nvGrpSpPr>
                <p:grpSpPr>
                  <a:xfrm>
                    <a:off x="2404694" y="4684172"/>
                    <a:ext cx="562530" cy="562530"/>
                    <a:chOff x="872197" y="3031795"/>
                    <a:chExt cx="562530" cy="562530"/>
                  </a:xfrm>
                </p:grpSpPr>
                <p:sp>
                  <p:nvSpPr>
                    <p:cNvPr id="338" name="Circle: Hollow 337">
                      <a:extLst>
                        <a:ext uri="{FF2B5EF4-FFF2-40B4-BE49-F238E27FC236}">
                          <a16:creationId xmlns:a16="http://schemas.microsoft.com/office/drawing/2014/main" id="{FC02D2D3-C221-4086-86DB-AEF1688AC2F3}"/>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9" name="Oval 338">
                      <a:extLst>
                        <a:ext uri="{FF2B5EF4-FFF2-40B4-BE49-F238E27FC236}">
                          <a16:creationId xmlns:a16="http://schemas.microsoft.com/office/drawing/2014/main" id="{B080C389-53FB-4173-B223-3BC4476052F4}"/>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1" name="Group 320">
                    <a:extLst>
                      <a:ext uri="{FF2B5EF4-FFF2-40B4-BE49-F238E27FC236}">
                        <a16:creationId xmlns:a16="http://schemas.microsoft.com/office/drawing/2014/main" id="{7BFA069F-CE72-45B8-B37B-8F8E2CF25C79}"/>
                      </a:ext>
                    </a:extLst>
                  </p:cNvPr>
                  <p:cNvGrpSpPr/>
                  <p:nvPr/>
                </p:nvGrpSpPr>
                <p:grpSpPr>
                  <a:xfrm>
                    <a:off x="1083937" y="4687543"/>
                    <a:ext cx="562530" cy="562530"/>
                    <a:chOff x="872197" y="3031795"/>
                    <a:chExt cx="562530" cy="562530"/>
                  </a:xfrm>
                </p:grpSpPr>
                <p:sp>
                  <p:nvSpPr>
                    <p:cNvPr id="336" name="Circle: Hollow 335">
                      <a:extLst>
                        <a:ext uri="{FF2B5EF4-FFF2-40B4-BE49-F238E27FC236}">
                          <a16:creationId xmlns:a16="http://schemas.microsoft.com/office/drawing/2014/main" id="{5DDD5FC2-FF53-4BDE-84DC-E68289F6D4C4}"/>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7" name="Oval 336">
                      <a:extLst>
                        <a:ext uri="{FF2B5EF4-FFF2-40B4-BE49-F238E27FC236}">
                          <a16:creationId xmlns:a16="http://schemas.microsoft.com/office/drawing/2014/main" id="{FF25748F-B505-4B52-9AC4-59A2557B2589}"/>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2" name="Freeform: Shape 321">
                    <a:extLst>
                      <a:ext uri="{FF2B5EF4-FFF2-40B4-BE49-F238E27FC236}">
                        <a16:creationId xmlns:a16="http://schemas.microsoft.com/office/drawing/2014/main" id="{ED5EC72D-C3D0-4ACC-927D-027DDE12B222}"/>
                      </a:ext>
                    </a:extLst>
                  </p:cNvPr>
                  <p:cNvSpPr/>
                  <p:nvPr/>
                </p:nvSpPr>
                <p:spPr>
                  <a:xfrm>
                    <a:off x="1304741" y="4627649"/>
                    <a:ext cx="1458810" cy="467109"/>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Rectangle: Top Corners Rounded 322">
                    <a:extLst>
                      <a:ext uri="{FF2B5EF4-FFF2-40B4-BE49-F238E27FC236}">
                        <a16:creationId xmlns:a16="http://schemas.microsoft.com/office/drawing/2014/main" id="{ADE19828-FAF2-4B65-AE8D-5429AB0EB3DF}"/>
                      </a:ext>
                    </a:extLst>
                  </p:cNvPr>
                  <p:cNvSpPr/>
                  <p:nvPr/>
                </p:nvSpPr>
                <p:spPr>
                  <a:xfrm rot="10800000">
                    <a:off x="1271264" y="4708457"/>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Rectangle: Top Corners Rounded 323">
                    <a:extLst>
                      <a:ext uri="{FF2B5EF4-FFF2-40B4-BE49-F238E27FC236}">
                        <a16:creationId xmlns:a16="http://schemas.microsoft.com/office/drawing/2014/main" id="{18AB7283-D164-42A2-A723-81CE4C01FB35}"/>
                      </a:ext>
                    </a:extLst>
                  </p:cNvPr>
                  <p:cNvSpPr/>
                  <p:nvPr/>
                </p:nvSpPr>
                <p:spPr>
                  <a:xfrm rot="10800000">
                    <a:off x="2661429" y="4704805"/>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Freeform: Shape 324">
                    <a:extLst>
                      <a:ext uri="{FF2B5EF4-FFF2-40B4-BE49-F238E27FC236}">
                        <a16:creationId xmlns:a16="http://schemas.microsoft.com/office/drawing/2014/main" id="{8C0DCF64-B7CD-49F0-B014-7957B73DF604}"/>
                      </a:ext>
                    </a:extLst>
                  </p:cNvPr>
                  <p:cNvSpPr/>
                  <p:nvPr/>
                </p:nvSpPr>
                <p:spPr>
                  <a:xfrm flipV="1">
                    <a:off x="1691073" y="4705036"/>
                    <a:ext cx="706714" cy="159612"/>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6" name="Group 325">
                    <a:extLst>
                      <a:ext uri="{FF2B5EF4-FFF2-40B4-BE49-F238E27FC236}">
                        <a16:creationId xmlns:a16="http://schemas.microsoft.com/office/drawing/2014/main" id="{2FCA9B7D-BA04-431E-A0AF-8DF9D11AFE49}"/>
                      </a:ext>
                    </a:extLst>
                  </p:cNvPr>
                  <p:cNvGrpSpPr/>
                  <p:nvPr/>
                </p:nvGrpSpPr>
                <p:grpSpPr>
                  <a:xfrm>
                    <a:off x="1823553" y="4702112"/>
                    <a:ext cx="173664" cy="305465"/>
                    <a:chOff x="1923011" y="5286487"/>
                    <a:chExt cx="173664" cy="305465"/>
                  </a:xfrm>
                </p:grpSpPr>
                <p:sp>
                  <p:nvSpPr>
                    <p:cNvPr id="332" name="Rectangle: Rounded Corners 331">
                      <a:extLst>
                        <a:ext uri="{FF2B5EF4-FFF2-40B4-BE49-F238E27FC236}">
                          <a16:creationId xmlns:a16="http://schemas.microsoft.com/office/drawing/2014/main" id="{DC0619B0-EBA9-40F4-9B91-3D80E13B5328}"/>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Rectangle: Rounded Corners 332">
                      <a:extLst>
                        <a:ext uri="{FF2B5EF4-FFF2-40B4-BE49-F238E27FC236}">
                          <a16:creationId xmlns:a16="http://schemas.microsoft.com/office/drawing/2014/main" id="{C642C578-D594-43A1-9BD6-B5CEA237AF6A}"/>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Rectangle: Rounded Corners 333">
                      <a:extLst>
                        <a:ext uri="{FF2B5EF4-FFF2-40B4-BE49-F238E27FC236}">
                          <a16:creationId xmlns:a16="http://schemas.microsoft.com/office/drawing/2014/main" id="{8396B3DF-407C-49C2-BA6C-4EBB07D847EF}"/>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Rectangle: Rounded Corners 334">
                      <a:extLst>
                        <a:ext uri="{FF2B5EF4-FFF2-40B4-BE49-F238E27FC236}">
                          <a16:creationId xmlns:a16="http://schemas.microsoft.com/office/drawing/2014/main" id="{51B38F7F-9317-4F77-82C1-AAE933C17B09}"/>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7" name="Group 326">
                    <a:extLst>
                      <a:ext uri="{FF2B5EF4-FFF2-40B4-BE49-F238E27FC236}">
                        <a16:creationId xmlns:a16="http://schemas.microsoft.com/office/drawing/2014/main" id="{5D18FFBD-1047-4571-A184-EA14C960C64C}"/>
                      </a:ext>
                    </a:extLst>
                  </p:cNvPr>
                  <p:cNvGrpSpPr/>
                  <p:nvPr/>
                </p:nvGrpSpPr>
                <p:grpSpPr>
                  <a:xfrm>
                    <a:off x="2096675" y="4714839"/>
                    <a:ext cx="173664" cy="305465"/>
                    <a:chOff x="1923011" y="5286487"/>
                    <a:chExt cx="173664" cy="305465"/>
                  </a:xfrm>
                </p:grpSpPr>
                <p:sp>
                  <p:nvSpPr>
                    <p:cNvPr id="328" name="Rectangle: Rounded Corners 327">
                      <a:extLst>
                        <a:ext uri="{FF2B5EF4-FFF2-40B4-BE49-F238E27FC236}">
                          <a16:creationId xmlns:a16="http://schemas.microsoft.com/office/drawing/2014/main" id="{64981368-5A86-4DA4-B596-0DF6ECAE9986}"/>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Rectangle: Rounded Corners 328">
                      <a:extLst>
                        <a:ext uri="{FF2B5EF4-FFF2-40B4-BE49-F238E27FC236}">
                          <a16:creationId xmlns:a16="http://schemas.microsoft.com/office/drawing/2014/main" id="{DBD87933-6407-48AC-8076-C8435D9E71A5}"/>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Rectangle: Rounded Corners 329">
                      <a:extLst>
                        <a:ext uri="{FF2B5EF4-FFF2-40B4-BE49-F238E27FC236}">
                          <a16:creationId xmlns:a16="http://schemas.microsoft.com/office/drawing/2014/main" id="{BFF5B62D-0206-40D1-AFBC-B6EADAC8E6C6}"/>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Rectangle: Rounded Corners 330">
                      <a:extLst>
                        <a:ext uri="{FF2B5EF4-FFF2-40B4-BE49-F238E27FC236}">
                          <a16:creationId xmlns:a16="http://schemas.microsoft.com/office/drawing/2014/main" id="{7A58A525-66C4-43D4-9DA9-1CAF77D0D61F}"/>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86" name="Group 285">
                <a:extLst>
                  <a:ext uri="{FF2B5EF4-FFF2-40B4-BE49-F238E27FC236}">
                    <a16:creationId xmlns:a16="http://schemas.microsoft.com/office/drawing/2014/main" id="{95BDA884-C4A0-4540-ADFE-B9085B88AE89}"/>
                  </a:ext>
                </a:extLst>
              </p:cNvPr>
              <p:cNvGrpSpPr/>
              <p:nvPr/>
            </p:nvGrpSpPr>
            <p:grpSpPr>
              <a:xfrm>
                <a:off x="11896274" y="3641078"/>
                <a:ext cx="1883287" cy="669637"/>
                <a:chOff x="3567582" y="6178022"/>
                <a:chExt cx="1883287" cy="669637"/>
              </a:xfrm>
            </p:grpSpPr>
            <p:sp>
              <p:nvSpPr>
                <p:cNvPr id="296" name="Rectangle 295">
                  <a:extLst>
                    <a:ext uri="{FF2B5EF4-FFF2-40B4-BE49-F238E27FC236}">
                      <a16:creationId xmlns:a16="http://schemas.microsoft.com/office/drawing/2014/main" id="{B9DFB1CC-3D2F-4EBA-A554-F59D6E3C209D}"/>
                    </a:ext>
                  </a:extLst>
                </p:cNvPr>
                <p:cNvSpPr/>
                <p:nvPr/>
              </p:nvSpPr>
              <p:spPr>
                <a:xfrm>
                  <a:off x="3787802" y="6178022"/>
                  <a:ext cx="1417251" cy="4140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7" name="Group 296">
                  <a:extLst>
                    <a:ext uri="{FF2B5EF4-FFF2-40B4-BE49-F238E27FC236}">
                      <a16:creationId xmlns:a16="http://schemas.microsoft.com/office/drawing/2014/main" id="{8C6246C6-D1D9-43C5-87EC-88BA37EDB885}"/>
                    </a:ext>
                  </a:extLst>
                </p:cNvPr>
                <p:cNvGrpSpPr/>
                <p:nvPr/>
              </p:nvGrpSpPr>
              <p:grpSpPr>
                <a:xfrm>
                  <a:off x="3567582" y="6225235"/>
                  <a:ext cx="1883287" cy="622424"/>
                  <a:chOff x="1083937" y="4627649"/>
                  <a:chExt cx="1883287" cy="622424"/>
                </a:xfrm>
              </p:grpSpPr>
              <p:grpSp>
                <p:nvGrpSpPr>
                  <p:cNvPr id="298" name="Group 297">
                    <a:extLst>
                      <a:ext uri="{FF2B5EF4-FFF2-40B4-BE49-F238E27FC236}">
                        <a16:creationId xmlns:a16="http://schemas.microsoft.com/office/drawing/2014/main" id="{BF00819E-B22C-4AC5-88AC-2B2D5E3B685E}"/>
                      </a:ext>
                    </a:extLst>
                  </p:cNvPr>
                  <p:cNvGrpSpPr/>
                  <p:nvPr/>
                </p:nvGrpSpPr>
                <p:grpSpPr>
                  <a:xfrm>
                    <a:off x="2404694" y="4684172"/>
                    <a:ext cx="562530" cy="562530"/>
                    <a:chOff x="872197" y="3031795"/>
                    <a:chExt cx="562530" cy="562530"/>
                  </a:xfrm>
                </p:grpSpPr>
                <p:sp>
                  <p:nvSpPr>
                    <p:cNvPr id="316" name="Circle: Hollow 315">
                      <a:extLst>
                        <a:ext uri="{FF2B5EF4-FFF2-40B4-BE49-F238E27FC236}">
                          <a16:creationId xmlns:a16="http://schemas.microsoft.com/office/drawing/2014/main" id="{51A2E0C2-0AB4-4894-B37C-8CD5BFB9F33B}"/>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7" name="Oval 316">
                      <a:extLst>
                        <a:ext uri="{FF2B5EF4-FFF2-40B4-BE49-F238E27FC236}">
                          <a16:creationId xmlns:a16="http://schemas.microsoft.com/office/drawing/2014/main" id="{1DF88241-951E-45BF-B941-AA568E3B414A}"/>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9" name="Group 298">
                    <a:extLst>
                      <a:ext uri="{FF2B5EF4-FFF2-40B4-BE49-F238E27FC236}">
                        <a16:creationId xmlns:a16="http://schemas.microsoft.com/office/drawing/2014/main" id="{5239D5B9-3CA3-4715-AB44-793187844215}"/>
                      </a:ext>
                    </a:extLst>
                  </p:cNvPr>
                  <p:cNvGrpSpPr/>
                  <p:nvPr/>
                </p:nvGrpSpPr>
                <p:grpSpPr>
                  <a:xfrm>
                    <a:off x="1083937" y="4687543"/>
                    <a:ext cx="562530" cy="562530"/>
                    <a:chOff x="872197" y="3031795"/>
                    <a:chExt cx="562530" cy="562530"/>
                  </a:xfrm>
                </p:grpSpPr>
                <p:sp>
                  <p:nvSpPr>
                    <p:cNvPr id="314" name="Circle: Hollow 313">
                      <a:extLst>
                        <a:ext uri="{FF2B5EF4-FFF2-40B4-BE49-F238E27FC236}">
                          <a16:creationId xmlns:a16="http://schemas.microsoft.com/office/drawing/2014/main" id="{72F87BE7-9FCC-4654-AF27-285AD13C9C4B}"/>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5" name="Oval 314">
                      <a:extLst>
                        <a:ext uri="{FF2B5EF4-FFF2-40B4-BE49-F238E27FC236}">
                          <a16:creationId xmlns:a16="http://schemas.microsoft.com/office/drawing/2014/main" id="{A14B7F4A-46C6-4868-9E07-3ED0DC61B9DE}"/>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0" name="Freeform: Shape 299">
                    <a:extLst>
                      <a:ext uri="{FF2B5EF4-FFF2-40B4-BE49-F238E27FC236}">
                        <a16:creationId xmlns:a16="http://schemas.microsoft.com/office/drawing/2014/main" id="{1AC2259C-7AFF-4FFD-8C9B-E17186E9AF5F}"/>
                      </a:ext>
                    </a:extLst>
                  </p:cNvPr>
                  <p:cNvSpPr/>
                  <p:nvPr/>
                </p:nvSpPr>
                <p:spPr>
                  <a:xfrm>
                    <a:off x="1304741" y="4627649"/>
                    <a:ext cx="1458810" cy="467109"/>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Rectangle: Top Corners Rounded 300">
                    <a:extLst>
                      <a:ext uri="{FF2B5EF4-FFF2-40B4-BE49-F238E27FC236}">
                        <a16:creationId xmlns:a16="http://schemas.microsoft.com/office/drawing/2014/main" id="{FEBC1A72-64D2-40DA-A97B-DA6E83DF4C9A}"/>
                      </a:ext>
                    </a:extLst>
                  </p:cNvPr>
                  <p:cNvSpPr/>
                  <p:nvPr/>
                </p:nvSpPr>
                <p:spPr>
                  <a:xfrm rot="10800000">
                    <a:off x="1271264" y="4708457"/>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Rectangle: Top Corners Rounded 301">
                    <a:extLst>
                      <a:ext uri="{FF2B5EF4-FFF2-40B4-BE49-F238E27FC236}">
                        <a16:creationId xmlns:a16="http://schemas.microsoft.com/office/drawing/2014/main" id="{F0649DF4-E099-42BA-AFA0-DB68CD5F8F6C}"/>
                      </a:ext>
                    </a:extLst>
                  </p:cNvPr>
                  <p:cNvSpPr/>
                  <p:nvPr/>
                </p:nvSpPr>
                <p:spPr>
                  <a:xfrm rot="10800000">
                    <a:off x="2661429" y="4704805"/>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Freeform: Shape 302">
                    <a:extLst>
                      <a:ext uri="{FF2B5EF4-FFF2-40B4-BE49-F238E27FC236}">
                        <a16:creationId xmlns:a16="http://schemas.microsoft.com/office/drawing/2014/main" id="{F11F5B67-8FCB-4709-92A0-A6DD98FD8FAA}"/>
                      </a:ext>
                    </a:extLst>
                  </p:cNvPr>
                  <p:cNvSpPr/>
                  <p:nvPr/>
                </p:nvSpPr>
                <p:spPr>
                  <a:xfrm flipV="1">
                    <a:off x="1691073" y="4705036"/>
                    <a:ext cx="706714" cy="159612"/>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4" name="Group 303">
                    <a:extLst>
                      <a:ext uri="{FF2B5EF4-FFF2-40B4-BE49-F238E27FC236}">
                        <a16:creationId xmlns:a16="http://schemas.microsoft.com/office/drawing/2014/main" id="{FE5D2E60-2E07-4EDB-B0E0-6B23FAF33528}"/>
                      </a:ext>
                    </a:extLst>
                  </p:cNvPr>
                  <p:cNvGrpSpPr/>
                  <p:nvPr/>
                </p:nvGrpSpPr>
                <p:grpSpPr>
                  <a:xfrm>
                    <a:off x="1823553" y="4702112"/>
                    <a:ext cx="173664" cy="305465"/>
                    <a:chOff x="1923011" y="5286487"/>
                    <a:chExt cx="173664" cy="305465"/>
                  </a:xfrm>
                </p:grpSpPr>
                <p:sp>
                  <p:nvSpPr>
                    <p:cNvPr id="310" name="Rectangle: Rounded Corners 309">
                      <a:extLst>
                        <a:ext uri="{FF2B5EF4-FFF2-40B4-BE49-F238E27FC236}">
                          <a16:creationId xmlns:a16="http://schemas.microsoft.com/office/drawing/2014/main" id="{27C105DD-D244-44E0-B29B-4D20702167B6}"/>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Rectangle: Rounded Corners 310">
                      <a:extLst>
                        <a:ext uri="{FF2B5EF4-FFF2-40B4-BE49-F238E27FC236}">
                          <a16:creationId xmlns:a16="http://schemas.microsoft.com/office/drawing/2014/main" id="{A08330B8-6563-4D9C-A973-D23A2C36B6E2}"/>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Rectangle: Rounded Corners 311">
                      <a:extLst>
                        <a:ext uri="{FF2B5EF4-FFF2-40B4-BE49-F238E27FC236}">
                          <a16:creationId xmlns:a16="http://schemas.microsoft.com/office/drawing/2014/main" id="{2E7456A1-C9E5-4FFB-BA36-F3CC62BB5B17}"/>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Rectangle: Rounded Corners 312">
                      <a:extLst>
                        <a:ext uri="{FF2B5EF4-FFF2-40B4-BE49-F238E27FC236}">
                          <a16:creationId xmlns:a16="http://schemas.microsoft.com/office/drawing/2014/main" id="{07E8A39A-A6EB-478F-AD8E-59C48C0CDB47}"/>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5" name="Group 304">
                    <a:extLst>
                      <a:ext uri="{FF2B5EF4-FFF2-40B4-BE49-F238E27FC236}">
                        <a16:creationId xmlns:a16="http://schemas.microsoft.com/office/drawing/2014/main" id="{DD96EE1D-991E-4A8D-8C82-B1483514B686}"/>
                      </a:ext>
                    </a:extLst>
                  </p:cNvPr>
                  <p:cNvGrpSpPr/>
                  <p:nvPr/>
                </p:nvGrpSpPr>
                <p:grpSpPr>
                  <a:xfrm>
                    <a:off x="2096675" y="4714839"/>
                    <a:ext cx="173664" cy="305465"/>
                    <a:chOff x="1923011" y="5286487"/>
                    <a:chExt cx="173664" cy="305465"/>
                  </a:xfrm>
                </p:grpSpPr>
                <p:sp>
                  <p:nvSpPr>
                    <p:cNvPr id="306" name="Rectangle: Rounded Corners 305">
                      <a:extLst>
                        <a:ext uri="{FF2B5EF4-FFF2-40B4-BE49-F238E27FC236}">
                          <a16:creationId xmlns:a16="http://schemas.microsoft.com/office/drawing/2014/main" id="{E4D24936-3CEE-43F5-A517-D775D297A206}"/>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Rectangle: Rounded Corners 306">
                      <a:extLst>
                        <a:ext uri="{FF2B5EF4-FFF2-40B4-BE49-F238E27FC236}">
                          <a16:creationId xmlns:a16="http://schemas.microsoft.com/office/drawing/2014/main" id="{58DD1355-6D4D-474F-B79F-2B5C5957B0BE}"/>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Rectangle: Rounded Corners 307">
                      <a:extLst>
                        <a:ext uri="{FF2B5EF4-FFF2-40B4-BE49-F238E27FC236}">
                          <a16:creationId xmlns:a16="http://schemas.microsoft.com/office/drawing/2014/main" id="{0BCAF2D9-BB02-44A0-9D39-3B4B182DF59E}"/>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Rectangle: Rounded Corners 308">
                      <a:extLst>
                        <a:ext uri="{FF2B5EF4-FFF2-40B4-BE49-F238E27FC236}">
                          <a16:creationId xmlns:a16="http://schemas.microsoft.com/office/drawing/2014/main" id="{FAE820E4-F6C7-49BD-8822-F25CD69C517D}"/>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287" name="Rectangle 286">
                <a:extLst>
                  <a:ext uri="{FF2B5EF4-FFF2-40B4-BE49-F238E27FC236}">
                    <a16:creationId xmlns:a16="http://schemas.microsoft.com/office/drawing/2014/main" id="{2DC40DA4-6EC5-4608-8265-E40976C3E4A9}"/>
                  </a:ext>
                </a:extLst>
              </p:cNvPr>
              <p:cNvSpPr/>
              <p:nvPr/>
            </p:nvSpPr>
            <p:spPr>
              <a:xfrm>
                <a:off x="10324369" y="3587308"/>
                <a:ext cx="1357672" cy="439868"/>
              </a:xfrm>
              <a:prstGeom prst="rect">
                <a:avLst/>
              </a:prstGeom>
              <a:solidFill>
                <a:srgbClr val="2E2B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8" name="Group 287">
                <a:extLst>
                  <a:ext uri="{FF2B5EF4-FFF2-40B4-BE49-F238E27FC236}">
                    <a16:creationId xmlns:a16="http://schemas.microsoft.com/office/drawing/2014/main" id="{FE9A949F-3FC5-4DF0-933B-771E8E321435}"/>
                  </a:ext>
                </a:extLst>
              </p:cNvPr>
              <p:cNvGrpSpPr/>
              <p:nvPr/>
            </p:nvGrpSpPr>
            <p:grpSpPr>
              <a:xfrm>
                <a:off x="7551957" y="3514829"/>
                <a:ext cx="475790" cy="620700"/>
                <a:chOff x="2945383" y="6059313"/>
                <a:chExt cx="475790" cy="620700"/>
              </a:xfrm>
            </p:grpSpPr>
            <p:sp>
              <p:nvSpPr>
                <p:cNvPr id="293" name="Rectangle 292">
                  <a:extLst>
                    <a:ext uri="{FF2B5EF4-FFF2-40B4-BE49-F238E27FC236}">
                      <a16:creationId xmlns:a16="http://schemas.microsoft.com/office/drawing/2014/main" id="{59B2C899-E9AA-474E-9B6A-4DDE84974762}"/>
                    </a:ext>
                  </a:extLst>
                </p:cNvPr>
                <p:cNvSpPr/>
                <p:nvPr/>
              </p:nvSpPr>
              <p:spPr>
                <a:xfrm>
                  <a:off x="3101139" y="6064440"/>
                  <a:ext cx="252391" cy="56099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Freeform: Shape 293">
                  <a:extLst>
                    <a:ext uri="{FF2B5EF4-FFF2-40B4-BE49-F238E27FC236}">
                      <a16:creationId xmlns:a16="http://schemas.microsoft.com/office/drawing/2014/main" id="{6B33BAC5-96D9-4BD0-A609-348515B39FF0}"/>
                    </a:ext>
                  </a:extLst>
                </p:cNvPr>
                <p:cNvSpPr/>
                <p:nvPr/>
              </p:nvSpPr>
              <p:spPr>
                <a:xfrm>
                  <a:off x="3172795" y="6059313"/>
                  <a:ext cx="248378" cy="620700"/>
                </a:xfrm>
                <a:custGeom>
                  <a:avLst/>
                  <a:gdLst>
                    <a:gd name="connsiteX0" fmla="*/ 29004 w 286343"/>
                    <a:gd name="connsiteY0" fmla="*/ 370329 h 526947"/>
                    <a:gd name="connsiteX1" fmla="*/ 29004 w 286343"/>
                    <a:gd name="connsiteY1" fmla="*/ 495556 h 526947"/>
                    <a:gd name="connsiteX2" fmla="*/ 252260 w 286343"/>
                    <a:gd name="connsiteY2" fmla="*/ 495556 h 526947"/>
                    <a:gd name="connsiteX3" fmla="*/ 252260 w 286343"/>
                    <a:gd name="connsiteY3" fmla="*/ 370329 h 526947"/>
                    <a:gd name="connsiteX4" fmla="*/ 28287 w 286343"/>
                    <a:gd name="connsiteY4" fmla="*/ 203612 h 526947"/>
                    <a:gd name="connsiteX5" fmla="*/ 28287 w 286343"/>
                    <a:gd name="connsiteY5" fmla="*/ 328839 h 526947"/>
                    <a:gd name="connsiteX6" fmla="*/ 251543 w 286343"/>
                    <a:gd name="connsiteY6" fmla="*/ 328839 h 526947"/>
                    <a:gd name="connsiteX7" fmla="*/ 251543 w 286343"/>
                    <a:gd name="connsiteY7" fmla="*/ 203612 h 526947"/>
                    <a:gd name="connsiteX8" fmla="*/ 27570 w 286343"/>
                    <a:gd name="connsiteY8" fmla="*/ 36895 h 526947"/>
                    <a:gd name="connsiteX9" fmla="*/ 27570 w 286343"/>
                    <a:gd name="connsiteY9" fmla="*/ 162122 h 526947"/>
                    <a:gd name="connsiteX10" fmla="*/ 250826 w 286343"/>
                    <a:gd name="connsiteY10" fmla="*/ 162122 h 526947"/>
                    <a:gd name="connsiteX11" fmla="*/ 250826 w 286343"/>
                    <a:gd name="connsiteY11" fmla="*/ 36895 h 526947"/>
                    <a:gd name="connsiteX12" fmla="*/ 0 w 286343"/>
                    <a:gd name="connsiteY12" fmla="*/ 0 h 526947"/>
                    <a:gd name="connsiteX13" fmla="*/ 286343 w 286343"/>
                    <a:gd name="connsiteY13" fmla="*/ 0 h 526947"/>
                    <a:gd name="connsiteX14" fmla="*/ 286343 w 286343"/>
                    <a:gd name="connsiteY14" fmla="*/ 526947 h 526947"/>
                    <a:gd name="connsiteX15" fmla="*/ 0 w 286343"/>
                    <a:gd name="connsiteY15" fmla="*/ 526947 h 526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6343" h="526947">
                      <a:moveTo>
                        <a:pt x="29004" y="370329"/>
                      </a:moveTo>
                      <a:lnTo>
                        <a:pt x="29004" y="495556"/>
                      </a:lnTo>
                      <a:lnTo>
                        <a:pt x="252260" y="495556"/>
                      </a:lnTo>
                      <a:lnTo>
                        <a:pt x="252260" y="370329"/>
                      </a:lnTo>
                      <a:close/>
                      <a:moveTo>
                        <a:pt x="28287" y="203612"/>
                      </a:moveTo>
                      <a:lnTo>
                        <a:pt x="28287" y="328839"/>
                      </a:lnTo>
                      <a:lnTo>
                        <a:pt x="251543" y="328839"/>
                      </a:lnTo>
                      <a:lnTo>
                        <a:pt x="251543" y="203612"/>
                      </a:lnTo>
                      <a:close/>
                      <a:moveTo>
                        <a:pt x="27570" y="36895"/>
                      </a:moveTo>
                      <a:lnTo>
                        <a:pt x="27570" y="162122"/>
                      </a:lnTo>
                      <a:lnTo>
                        <a:pt x="250826" y="162122"/>
                      </a:lnTo>
                      <a:lnTo>
                        <a:pt x="250826" y="36895"/>
                      </a:lnTo>
                      <a:close/>
                      <a:moveTo>
                        <a:pt x="0" y="0"/>
                      </a:moveTo>
                      <a:lnTo>
                        <a:pt x="286343" y="0"/>
                      </a:lnTo>
                      <a:lnTo>
                        <a:pt x="286343" y="526947"/>
                      </a:lnTo>
                      <a:lnTo>
                        <a:pt x="0" y="526947"/>
                      </a:lnTo>
                      <a:close/>
                    </a:path>
                  </a:pathLst>
                </a:cu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Trapezoid 294">
                  <a:extLst>
                    <a:ext uri="{FF2B5EF4-FFF2-40B4-BE49-F238E27FC236}">
                      <a16:creationId xmlns:a16="http://schemas.microsoft.com/office/drawing/2014/main" id="{FD9648A9-B160-417E-B28B-8F74852AEB54}"/>
                    </a:ext>
                  </a:extLst>
                </p:cNvPr>
                <p:cNvSpPr/>
                <p:nvPr/>
              </p:nvSpPr>
              <p:spPr>
                <a:xfrm rot="5400000">
                  <a:off x="2875409" y="6323759"/>
                  <a:ext cx="315661" cy="175713"/>
                </a:xfrm>
                <a:prstGeom prst="trapezoi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9" name="Group 288">
                <a:extLst>
                  <a:ext uri="{FF2B5EF4-FFF2-40B4-BE49-F238E27FC236}">
                    <a16:creationId xmlns:a16="http://schemas.microsoft.com/office/drawing/2014/main" id="{D182D3BA-9423-4DC1-8A71-F0AB37105746}"/>
                  </a:ext>
                </a:extLst>
              </p:cNvPr>
              <p:cNvGrpSpPr/>
              <p:nvPr/>
            </p:nvGrpSpPr>
            <p:grpSpPr>
              <a:xfrm flipH="1">
                <a:off x="13845802" y="3522716"/>
                <a:ext cx="475790" cy="620700"/>
                <a:chOff x="2945383" y="6059313"/>
                <a:chExt cx="475790" cy="620700"/>
              </a:xfrm>
            </p:grpSpPr>
            <p:sp>
              <p:nvSpPr>
                <p:cNvPr id="290" name="Rectangle 289">
                  <a:extLst>
                    <a:ext uri="{FF2B5EF4-FFF2-40B4-BE49-F238E27FC236}">
                      <a16:creationId xmlns:a16="http://schemas.microsoft.com/office/drawing/2014/main" id="{A8F488AF-819B-443A-B245-5701DDCB45B1}"/>
                    </a:ext>
                  </a:extLst>
                </p:cNvPr>
                <p:cNvSpPr/>
                <p:nvPr/>
              </p:nvSpPr>
              <p:spPr>
                <a:xfrm>
                  <a:off x="3101139" y="6064440"/>
                  <a:ext cx="252391" cy="56099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Freeform: Shape 290">
                  <a:extLst>
                    <a:ext uri="{FF2B5EF4-FFF2-40B4-BE49-F238E27FC236}">
                      <a16:creationId xmlns:a16="http://schemas.microsoft.com/office/drawing/2014/main" id="{1C392061-3C5C-41EE-A572-3677197658F8}"/>
                    </a:ext>
                  </a:extLst>
                </p:cNvPr>
                <p:cNvSpPr/>
                <p:nvPr/>
              </p:nvSpPr>
              <p:spPr>
                <a:xfrm>
                  <a:off x="3172795" y="6059313"/>
                  <a:ext cx="248378" cy="620700"/>
                </a:xfrm>
                <a:custGeom>
                  <a:avLst/>
                  <a:gdLst>
                    <a:gd name="connsiteX0" fmla="*/ 29004 w 286343"/>
                    <a:gd name="connsiteY0" fmla="*/ 370329 h 526947"/>
                    <a:gd name="connsiteX1" fmla="*/ 29004 w 286343"/>
                    <a:gd name="connsiteY1" fmla="*/ 495556 h 526947"/>
                    <a:gd name="connsiteX2" fmla="*/ 252260 w 286343"/>
                    <a:gd name="connsiteY2" fmla="*/ 495556 h 526947"/>
                    <a:gd name="connsiteX3" fmla="*/ 252260 w 286343"/>
                    <a:gd name="connsiteY3" fmla="*/ 370329 h 526947"/>
                    <a:gd name="connsiteX4" fmla="*/ 28287 w 286343"/>
                    <a:gd name="connsiteY4" fmla="*/ 203612 h 526947"/>
                    <a:gd name="connsiteX5" fmla="*/ 28287 w 286343"/>
                    <a:gd name="connsiteY5" fmla="*/ 328839 h 526947"/>
                    <a:gd name="connsiteX6" fmla="*/ 251543 w 286343"/>
                    <a:gd name="connsiteY6" fmla="*/ 328839 h 526947"/>
                    <a:gd name="connsiteX7" fmla="*/ 251543 w 286343"/>
                    <a:gd name="connsiteY7" fmla="*/ 203612 h 526947"/>
                    <a:gd name="connsiteX8" fmla="*/ 27570 w 286343"/>
                    <a:gd name="connsiteY8" fmla="*/ 36895 h 526947"/>
                    <a:gd name="connsiteX9" fmla="*/ 27570 w 286343"/>
                    <a:gd name="connsiteY9" fmla="*/ 162122 h 526947"/>
                    <a:gd name="connsiteX10" fmla="*/ 250826 w 286343"/>
                    <a:gd name="connsiteY10" fmla="*/ 162122 h 526947"/>
                    <a:gd name="connsiteX11" fmla="*/ 250826 w 286343"/>
                    <a:gd name="connsiteY11" fmla="*/ 36895 h 526947"/>
                    <a:gd name="connsiteX12" fmla="*/ 0 w 286343"/>
                    <a:gd name="connsiteY12" fmla="*/ 0 h 526947"/>
                    <a:gd name="connsiteX13" fmla="*/ 286343 w 286343"/>
                    <a:gd name="connsiteY13" fmla="*/ 0 h 526947"/>
                    <a:gd name="connsiteX14" fmla="*/ 286343 w 286343"/>
                    <a:gd name="connsiteY14" fmla="*/ 526947 h 526947"/>
                    <a:gd name="connsiteX15" fmla="*/ 0 w 286343"/>
                    <a:gd name="connsiteY15" fmla="*/ 526947 h 526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6343" h="526947">
                      <a:moveTo>
                        <a:pt x="29004" y="370329"/>
                      </a:moveTo>
                      <a:lnTo>
                        <a:pt x="29004" y="495556"/>
                      </a:lnTo>
                      <a:lnTo>
                        <a:pt x="252260" y="495556"/>
                      </a:lnTo>
                      <a:lnTo>
                        <a:pt x="252260" y="370329"/>
                      </a:lnTo>
                      <a:close/>
                      <a:moveTo>
                        <a:pt x="28287" y="203612"/>
                      </a:moveTo>
                      <a:lnTo>
                        <a:pt x="28287" y="328839"/>
                      </a:lnTo>
                      <a:lnTo>
                        <a:pt x="251543" y="328839"/>
                      </a:lnTo>
                      <a:lnTo>
                        <a:pt x="251543" y="203612"/>
                      </a:lnTo>
                      <a:close/>
                      <a:moveTo>
                        <a:pt x="27570" y="36895"/>
                      </a:moveTo>
                      <a:lnTo>
                        <a:pt x="27570" y="162122"/>
                      </a:lnTo>
                      <a:lnTo>
                        <a:pt x="250826" y="162122"/>
                      </a:lnTo>
                      <a:lnTo>
                        <a:pt x="250826" y="36895"/>
                      </a:lnTo>
                      <a:close/>
                      <a:moveTo>
                        <a:pt x="0" y="0"/>
                      </a:moveTo>
                      <a:lnTo>
                        <a:pt x="286343" y="0"/>
                      </a:lnTo>
                      <a:lnTo>
                        <a:pt x="286343" y="526947"/>
                      </a:lnTo>
                      <a:lnTo>
                        <a:pt x="0" y="526947"/>
                      </a:lnTo>
                      <a:close/>
                    </a:path>
                  </a:pathLst>
                </a:cu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Trapezoid 291">
                  <a:extLst>
                    <a:ext uri="{FF2B5EF4-FFF2-40B4-BE49-F238E27FC236}">
                      <a16:creationId xmlns:a16="http://schemas.microsoft.com/office/drawing/2014/main" id="{63BDB20B-1CB3-47C9-92BF-D3CBB58D0790}"/>
                    </a:ext>
                  </a:extLst>
                </p:cNvPr>
                <p:cNvSpPr/>
                <p:nvPr/>
              </p:nvSpPr>
              <p:spPr>
                <a:xfrm rot="5400000">
                  <a:off x="2875409" y="6323759"/>
                  <a:ext cx="315661" cy="175713"/>
                </a:xfrm>
                <a:prstGeom prst="trapezoi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42" name="TextBox 341">
              <a:extLst>
                <a:ext uri="{FF2B5EF4-FFF2-40B4-BE49-F238E27FC236}">
                  <a16:creationId xmlns:a16="http://schemas.microsoft.com/office/drawing/2014/main" id="{5F1E1639-F48D-4D01-80D9-2058D7799887}"/>
                </a:ext>
              </a:extLst>
            </p:cNvPr>
            <p:cNvSpPr txBox="1"/>
            <p:nvPr/>
          </p:nvSpPr>
          <p:spPr>
            <a:xfrm>
              <a:off x="12266492" y="3119515"/>
              <a:ext cx="2220105" cy="523220"/>
            </a:xfrm>
            <a:prstGeom prst="rect">
              <a:avLst/>
            </a:prstGeom>
            <a:noFill/>
          </p:spPr>
          <p:txBody>
            <a:bodyPr wrap="square" rtlCol="0">
              <a:spAutoFit/>
            </a:bodyPr>
            <a:lstStyle/>
            <a:p>
              <a:pPr algn="ctr"/>
              <a:r>
                <a:rPr lang="ar-SY" sz="2800" dirty="0">
                  <a:latin typeface="Cooper Black" panose="0208090404030B020404" pitchFamily="18" charset="0"/>
                </a:rPr>
                <a:t>انتهى الدرس</a:t>
              </a:r>
            </a:p>
          </p:txBody>
        </p:sp>
      </p:grpSp>
    </p:spTree>
    <p:extLst>
      <p:ext uri="{BB962C8B-B14F-4D97-AF65-F5344CB8AC3E}">
        <p14:creationId xmlns:p14="http://schemas.microsoft.com/office/powerpoint/2010/main" val="1028134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9000" fill="remove" nodeType="clickEffect">
                                  <p:stCondLst>
                                    <p:cond delay="0"/>
                                  </p:stCondLst>
                                  <p:childTnLst>
                                    <p:animMotion origin="layout" path="M -0.01498 -1.48148E-6 L 1.23737 -0.00254 " pathEditMode="relative" rAng="0" ptsTypes="AA">
                                      <p:cBhvr>
                                        <p:cTn id="6" dur="20000" fill="hold"/>
                                        <p:tgtEl>
                                          <p:spTgt spid="344"/>
                                        </p:tgtEl>
                                        <p:attrNameLst>
                                          <p:attrName>ppt_x</p:attrName>
                                          <p:attrName>ppt_y</p:attrName>
                                        </p:attrNameLst>
                                      </p:cBhvr>
                                      <p:rCtr x="62617" y="-13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839</TotalTime>
  <Words>398</Words>
  <Application>Microsoft Office PowerPoint</Application>
  <PresentationFormat>شاشة عريضة</PresentationFormat>
  <Paragraphs>85</Paragraphs>
  <Slides>9</Slides>
  <Notes>0</Notes>
  <HiddenSlides>0</HiddenSlides>
  <MMClips>0</MMClips>
  <ScaleCrop>false</ScaleCrop>
  <HeadingPairs>
    <vt:vector size="6" baseType="variant">
      <vt:variant>
        <vt:lpstr>الخطوط المستخدمة</vt:lpstr>
      </vt:variant>
      <vt:variant>
        <vt:i4>7</vt:i4>
      </vt:variant>
      <vt:variant>
        <vt:lpstr>نسق</vt:lpstr>
      </vt:variant>
      <vt:variant>
        <vt:i4>1</vt:i4>
      </vt:variant>
      <vt:variant>
        <vt:lpstr>عناوين الشرائح</vt:lpstr>
      </vt:variant>
      <vt:variant>
        <vt:i4>9</vt:i4>
      </vt:variant>
    </vt:vector>
  </HeadingPairs>
  <TitlesOfParts>
    <vt:vector size="17" baseType="lpstr">
      <vt:lpstr>Arial</vt:lpstr>
      <vt:lpstr>Calibri</vt:lpstr>
      <vt:lpstr>Calibri Light</vt:lpstr>
      <vt:lpstr>Century Gothic</vt:lpstr>
      <vt:lpstr>Cooper Black</vt:lpstr>
      <vt:lpstr>Open Sans</vt:lpstr>
      <vt:lpstr>Wingdings</vt:lpstr>
      <vt:lpstr>Office Theme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duha omar</dc:creator>
  <cp:lastModifiedBy>حمود حاتم الناصر</cp:lastModifiedBy>
  <cp:revision>559</cp:revision>
  <dcterms:created xsi:type="dcterms:W3CDTF">2020-11-11T11:02:52Z</dcterms:created>
  <dcterms:modified xsi:type="dcterms:W3CDTF">2021-01-24T23:19:56Z</dcterms:modified>
</cp:coreProperties>
</file>