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63" r:id="rId4"/>
    <p:sldId id="258" r:id="rId5"/>
    <p:sldId id="259" r:id="rId6"/>
    <p:sldId id="270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5E8FB3F-A3F3-4346-B7F7-FB2036FF0E4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763698DE-4EDE-49B8-9C9A-5FEC2E52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98DE-4EDE-49B8-9C9A-5FEC2E52E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46A9-C5C8-4544-B4B8-D3BD63320D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15B9-AD17-4E0A-B6A7-8324F21F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4134" t="14300" r="31791" b="4830"/>
          <a:stretch/>
        </p:blipFill>
        <p:spPr>
          <a:xfrm>
            <a:off x="4043548" y="556821"/>
            <a:ext cx="4433454" cy="591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14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041" t="41022" r="26042" b="9943"/>
          <a:stretch/>
        </p:blipFill>
        <p:spPr>
          <a:xfrm>
            <a:off x="5140036" y="3629891"/>
            <a:ext cx="2541918" cy="281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48314" t="64092" r="26466" b="19412"/>
          <a:stretch/>
        </p:blipFill>
        <p:spPr>
          <a:xfrm>
            <a:off x="7522252" y="1629722"/>
            <a:ext cx="4102244" cy="157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9086850" y="128588"/>
            <a:ext cx="2386013" cy="7429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درجة الصوت</a:t>
            </a:r>
            <a:endParaRPr lang="en-US" sz="32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9" y="1029021"/>
            <a:ext cx="3067616" cy="217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/>
          <a:srcRect l="5596" t="33239" r="58732" b="46685"/>
          <a:stretch/>
        </p:blipFill>
        <p:spPr>
          <a:xfrm>
            <a:off x="506273" y="3877996"/>
            <a:ext cx="3673161" cy="168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6" y="119082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56" y="2819400"/>
            <a:ext cx="2981940" cy="3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991" t="68087" r="25722" b="10701"/>
          <a:stretch/>
        </p:blipFill>
        <p:spPr>
          <a:xfrm>
            <a:off x="5857012" y="1731818"/>
            <a:ext cx="5656116" cy="196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</a:t>
            </a:r>
            <a:r>
              <a:rPr lang="ar-SY" sz="3600" dirty="0" smtClean="0"/>
              <a:t>أسمع </a:t>
            </a:r>
            <a:r>
              <a:rPr lang="ar-SY" sz="3600" dirty="0" smtClean="0"/>
              <a:t>الأصوات؟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356834"/>
            <a:ext cx="5607630" cy="424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812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060" t="32292" r="60755" b="28693"/>
          <a:stretch/>
        </p:blipFill>
        <p:spPr>
          <a:xfrm>
            <a:off x="632938" y="3588327"/>
            <a:ext cx="3024662" cy="285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9777" t="29262" r="26148" b="46875"/>
          <a:stretch/>
        </p:blipFill>
        <p:spPr>
          <a:xfrm>
            <a:off x="5857833" y="1814945"/>
            <a:ext cx="5489040" cy="2161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8077200" y="514350"/>
            <a:ext cx="3395663" cy="7429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المحافظة على أذني</a:t>
            </a:r>
            <a:endParaRPr lang="en-US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0" y="3976255"/>
            <a:ext cx="4403764" cy="246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8" y="885825"/>
            <a:ext cx="4081314" cy="230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8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004" t="14300" r="41588" b="10133"/>
          <a:stretch/>
        </p:blipFill>
        <p:spPr>
          <a:xfrm>
            <a:off x="4184073" y="858982"/>
            <a:ext cx="4710546" cy="552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" y="2351599"/>
            <a:ext cx="2652598" cy="45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8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408" t="15246" r="31472" b="4451"/>
          <a:stretch/>
        </p:blipFill>
        <p:spPr>
          <a:xfrm>
            <a:off x="3920772" y="1011381"/>
            <a:ext cx="4433520" cy="525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78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264" t="20739" r="38074" b="19033"/>
          <a:stretch/>
        </p:blipFill>
        <p:spPr>
          <a:xfrm>
            <a:off x="3809999" y="221671"/>
            <a:ext cx="4821382" cy="636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" y="2351599"/>
            <a:ext cx="2652598" cy="45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976" t="20171" r="44995" b="17898"/>
          <a:stretch/>
        </p:blipFill>
        <p:spPr>
          <a:xfrm>
            <a:off x="7051964" y="1717963"/>
            <a:ext cx="3906982" cy="453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الصوت؟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85" y="2192206"/>
            <a:ext cx="2954652" cy="190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9" y="4448249"/>
            <a:ext cx="3600302" cy="180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" y="2616729"/>
            <a:ext cx="236220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8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4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249" t="23437" r="27532" b="50781"/>
          <a:stretch/>
        </p:blipFill>
        <p:spPr>
          <a:xfrm>
            <a:off x="7272337" y="1585913"/>
            <a:ext cx="4582391" cy="18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1637"/>
            <a:ext cx="2446555" cy="4156364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9086850" y="514350"/>
            <a:ext cx="2386013" cy="7429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انتقال الصوت</a:t>
            </a:r>
            <a:endParaRPr lang="en-US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31" y="1257300"/>
            <a:ext cx="3815229" cy="221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908281"/>
            <a:ext cx="3733593" cy="247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54" y="4223657"/>
            <a:ext cx="3585114" cy="230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7962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249" t="41408" r="36786" b="18311"/>
          <a:stretch/>
        </p:blipFill>
        <p:spPr>
          <a:xfrm>
            <a:off x="6179210" y="1874694"/>
            <a:ext cx="4834722" cy="322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تختلف الأصوات؟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6" y="2660073"/>
            <a:ext cx="4180216" cy="313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696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48703" t="32943" r="26467" b="41276"/>
          <a:stretch/>
        </p:blipFill>
        <p:spPr>
          <a:xfrm>
            <a:off x="7190509" y="1530061"/>
            <a:ext cx="4391892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9086850" y="514350"/>
            <a:ext cx="2386013" cy="7429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علو الصوت</a:t>
            </a:r>
            <a:endParaRPr lang="en-US" sz="32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5" y="3990129"/>
            <a:ext cx="3248458" cy="256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/>
          <a:srcRect l="6342" t="4072" r="6023" b="12784"/>
          <a:stretch/>
        </p:blipFill>
        <p:spPr>
          <a:xfrm>
            <a:off x="402660" y="171489"/>
            <a:ext cx="5869973" cy="313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011"/>
            <a:ext cx="2026054" cy="34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</Words>
  <Application>Microsoft Office PowerPoint</Application>
  <PresentationFormat>شاشة عريضة</PresentationFormat>
  <Paragraphs>9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6</cp:revision>
  <dcterms:created xsi:type="dcterms:W3CDTF">2021-01-31T11:43:25Z</dcterms:created>
  <dcterms:modified xsi:type="dcterms:W3CDTF">2021-02-02T10:05:44Z</dcterms:modified>
</cp:coreProperties>
</file>