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3" r:id="rId3"/>
    <p:sldId id="258" r:id="rId4"/>
    <p:sldId id="260" r:id="rId5"/>
    <p:sldId id="261" r:id="rId6"/>
    <p:sldId id="267" r:id="rId7"/>
    <p:sldId id="284" r:id="rId8"/>
    <p:sldId id="285" r:id="rId9"/>
    <p:sldId id="286" r:id="rId10"/>
    <p:sldId id="287" r:id="rId11"/>
    <p:sldId id="299" r:id="rId12"/>
    <p:sldId id="300" r:id="rId13"/>
    <p:sldId id="297" r:id="rId14"/>
    <p:sldId id="289" r:id="rId15"/>
    <p:sldId id="301" r:id="rId16"/>
    <p:sldId id="291" r:id="rId17"/>
    <p:sldId id="292" r:id="rId18"/>
    <p:sldId id="302" r:id="rId19"/>
    <p:sldId id="298" r:id="rId20"/>
    <p:sldId id="295" r:id="rId21"/>
    <p:sldId id="296" r:id="rId22"/>
    <p:sldId id="282" r:id="rId2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BBB2F4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BEC111-88E2-480D-AC46-F861A362F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D497D21-4779-4226-A9A3-983E427D3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97843B1-589C-41BB-A321-57A10A9F8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02/07/42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550EE91-CFE0-4DCF-8EF9-EBD992B6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8A76835-FBF5-4C51-8449-B878C5AE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3461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48B315-9EC0-41F9-A9C8-AB3DC3D18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09CA428-6669-4689-B642-E3DCFE5765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7653AE-10E4-48E2-A67C-6D28AA554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02/07/42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29A3C5A-6744-48F5-BB39-9E535849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2E3F7E2-B10E-4DB1-90CC-4E7CE166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1269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3C8193D-366D-48BD-8802-BE25E9AA17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5E0119E-6226-45B0-8562-84106532B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80702B-2CD3-45C5-9A88-EBDDDB65A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02/07/42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CBC7A1-4C96-408D-B8CF-629F1054D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82D062A-0027-41E3-AF85-24B89F041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5647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4FC676-ED70-48FA-A290-8E5CB4F49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A31D246-6528-48C6-B0A9-047A6BAFB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F3EB270-97AE-4CF2-A4A7-FC7BE8AD3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02/07/42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40D46B-E148-49CD-9749-74CA0F8F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DE018A5-AF72-4D23-B2FA-6A83EFDA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656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BF3CBA-81C4-4D56-802D-1D839C97F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A16167D-3319-48C3-A1C6-84DFAC528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AD7AF8-0BB3-4F9B-AB5C-268A6ECE4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02/07/42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B416C18-D8B4-4B4E-92AF-9E07334B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37E3E5F-F375-45C4-84C7-FAE63B65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1495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9A5E85-3A49-4D4A-977D-185E1D587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37B5C8-720C-4968-8B9A-6B3E2140A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9DAA67F-88CE-498F-A281-C2EDCEDFF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EAE7BF4-5C1E-432F-9E3D-C674D162D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02/07/42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E32213-B0FB-4CE8-B756-7B8086A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A9C1809-3A6B-4626-9B56-8073FDB2C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6925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E3D098-7651-46DA-B7F0-E56B0EE9B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AB4D991-F3F4-4151-B968-E981A7CD7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AA8249E-67EE-4F06-BF39-6D88DB61E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E23650D-935A-44AC-8918-14105D429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386D7A7-78FD-451F-B5D1-EE6C6714C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1C9E0E1-7232-4EE7-B438-F802DF8C3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02/07/42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3416B88-1A27-4B65-9C4A-0F15649E2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0DF249A-9213-4D48-A94E-8FEB85477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705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A423A8-6A18-44DF-9A44-F5767C00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93EBDDB-7923-4B42-B5E3-26E08AB7A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02/07/42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7082472-F032-4F75-9D53-B6B02773D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EDB0A0D-A38B-4EF2-BFFD-6E7DAC65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71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02/07/42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48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F73C99-CFE2-441A-A04D-16701FA9C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E50DB3-2D77-4472-9C67-A8D29C726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A4DCF3C-6F0B-4FD5-B808-5387CD5D5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145543F-CA9B-4E40-81FA-2A9DA14D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02/07/42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C423711-4299-4DF2-8438-E5173C535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AC025A8-2646-4805-8D7B-174ECD146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039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D251DE-04E5-4C2F-9203-E105697F0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47231FF-CED3-43EE-B957-298DE7C4DA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B534B3C-A6A9-43ED-820D-296D47FE7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C7593C2-2DEE-49CA-9BBC-C4999F0DF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02/07/42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F950623-6CD9-4ADD-94D5-461F22EE8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AD49554-EAD4-4950-B6F3-0B6A0A86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2400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038090A-AEA6-428D-A2A0-F6DE90FDA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EDFE433-19C1-4E5D-854C-B5C68C789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5EC7EF-0A97-4616-9344-04A918CC9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599EA-CAB0-46FD-82CF-5BCC9A610016}" type="datetimeFigureOut">
              <a:rPr lang="ar-SA" smtClean="0"/>
              <a:t>02/07/42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54C3C3B-259F-4D5B-827F-C26B9D744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855BCF2-54AF-4700-9238-A8AE0EC3C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596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25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24.png"/><Relationship Id="rId4" Type="http://schemas.openxmlformats.org/officeDocument/2006/relationships/image" Target="../media/image42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1.png"/><Relationship Id="rId7" Type="http://schemas.openxmlformats.org/officeDocument/2006/relationships/image" Target="../media/image4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image" Target="../media/image5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0.png"/><Relationship Id="rId7" Type="http://schemas.openxmlformats.org/officeDocument/2006/relationships/image" Target="../media/image71.png"/><Relationship Id="rId12" Type="http://schemas.openxmlformats.org/officeDocument/2006/relationships/image" Target="../media/image5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نشيد الوطني السّعودي - بدون موسيقى">
            <a:hlinkClick r:id="" action="ppaction://media"/>
            <a:extLst>
              <a:ext uri="{FF2B5EF4-FFF2-40B4-BE49-F238E27FC236}">
                <a16:creationId xmlns:a16="http://schemas.microsoft.com/office/drawing/2014/main" id="{C0AF5C5A-F2CF-40F6-9A59-F3E2A43D25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31" y="0"/>
            <a:ext cx="12200931" cy="6858000"/>
          </a:xfrm>
          <a:prstGeom prst="rect">
            <a:avLst/>
          </a:prstGeom>
        </p:spPr>
      </p:pic>
      <p:pic>
        <p:nvPicPr>
          <p:cNvPr id="3" name="صورة 2" descr="صورة تحتوي على نص, سروال داخلي&#10;&#10;تم إنشاء الوصف تلقائياً">
            <a:extLst>
              <a:ext uri="{FF2B5EF4-FFF2-40B4-BE49-F238E27FC236}">
                <a16:creationId xmlns:a16="http://schemas.microsoft.com/office/drawing/2014/main" id="{AE3A1468-68E1-4210-ABE8-A8DC5DBCCC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69" y="5359399"/>
            <a:ext cx="1486872" cy="99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8944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409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3612"/>
          <a:stretch/>
        </p:blipFill>
        <p:spPr>
          <a:xfrm>
            <a:off x="3834882" y="130627"/>
            <a:ext cx="4534677" cy="559836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51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9971" y="353427"/>
            <a:ext cx="1141386" cy="1080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836BEDC-A946-4D86-8880-538FDCD8D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4786" y="893426"/>
            <a:ext cx="4976664" cy="69245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03A234F-2D65-46D5-9402-9911BC4EB6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8823" y="2074292"/>
            <a:ext cx="2851562" cy="178623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0B5C560-703F-4996-9504-CC3315CF9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5147" y="2074292"/>
            <a:ext cx="2857971" cy="178623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EA1A5C0-2ED4-47F9-A8F1-BD968C8BE9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3239" y="2053383"/>
            <a:ext cx="2851562" cy="1807139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4807FB53-B221-486E-BE2E-29D9D6F685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9142" y="4157435"/>
            <a:ext cx="2772010" cy="180713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B50B5A4A-34C1-4715-83DA-D08336E637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750" y="4191048"/>
            <a:ext cx="2772010" cy="173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3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3612"/>
          <a:stretch/>
        </p:blipFill>
        <p:spPr>
          <a:xfrm>
            <a:off x="3834882" y="130627"/>
            <a:ext cx="4534677" cy="559836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51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9971" y="353427"/>
            <a:ext cx="1141386" cy="1080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836BEDC-A946-4D86-8880-538FDCD8D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4786" y="893426"/>
            <a:ext cx="4976664" cy="69245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03A234F-2D65-46D5-9402-9911BC4EB6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3337" y="2074292"/>
            <a:ext cx="2702533" cy="178623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0B5C560-703F-4996-9504-CC3315CF9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0599" y="2074292"/>
            <a:ext cx="2387067" cy="178623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EA1A5C0-2ED4-47F9-A8F1-BD968C8BE9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978" y="2053383"/>
            <a:ext cx="2782084" cy="1807139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4807FB53-B221-486E-BE2E-29D9D6F685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9142" y="4174516"/>
            <a:ext cx="2772010" cy="177297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B50B5A4A-34C1-4715-83DA-D08336E637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90" y="4191048"/>
            <a:ext cx="2646930" cy="173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1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3612"/>
          <a:stretch/>
        </p:blipFill>
        <p:spPr>
          <a:xfrm>
            <a:off x="3834882" y="130627"/>
            <a:ext cx="4534677" cy="559836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52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9971" y="353427"/>
            <a:ext cx="1141386" cy="1080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836BEDC-A946-4D86-8880-538FDCD8D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4786" y="893426"/>
            <a:ext cx="4976664" cy="69245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03A234F-2D65-46D5-9402-9911BC4EB6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9488" y="2153490"/>
            <a:ext cx="2882927" cy="255101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0B5C560-703F-4996-9504-CC3315CF9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0726" y="2153490"/>
            <a:ext cx="2901190" cy="255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4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BFE389E4-6D50-43CF-974E-B3A07FAE6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9971" y="353427"/>
            <a:ext cx="1141386" cy="1080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06D0812-5E98-4169-AAD3-C02429158B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3612"/>
          <a:stretch/>
        </p:blipFill>
        <p:spPr>
          <a:xfrm>
            <a:off x="3834882" y="130627"/>
            <a:ext cx="4534677" cy="559836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52</a:t>
            </a:r>
          </a:p>
        </p:txBody>
      </p:sp>
      <p:pic>
        <p:nvPicPr>
          <p:cNvPr id="4" name="الوحدة السادسة-نص الاستماع - آداب التعامل">
            <a:hlinkClick r:id="" action="ppaction://media"/>
            <a:extLst>
              <a:ext uri="{FF2B5EF4-FFF2-40B4-BE49-F238E27FC236}">
                <a16:creationId xmlns:a16="http://schemas.microsoft.com/office/drawing/2014/main" id="{2EDB4A3E-8B3C-437A-8FD9-A7D405E29E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5527" r="36988" b="8759"/>
          <a:stretch/>
        </p:blipFill>
        <p:spPr>
          <a:xfrm>
            <a:off x="664536" y="1047067"/>
            <a:ext cx="6921252" cy="527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2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71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9836BEDC-A946-4D86-8880-538FDCD8D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6688" y="828789"/>
            <a:ext cx="4131108" cy="71074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03A234F-2D65-46D5-9402-9911BC4EB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58" y="1670385"/>
            <a:ext cx="5620362" cy="63532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BB21420-DB2E-49AC-9FFB-E3173FC458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5091" y="2541758"/>
            <a:ext cx="4840729" cy="57600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8048BD8-362D-4632-8D6E-BFAB626139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6120" y="3231470"/>
            <a:ext cx="5053242" cy="5760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EB1C464-1A19-481C-B8D8-0F42B4F43F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5255" y="3891542"/>
            <a:ext cx="5075645" cy="57600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518989BB-FDC0-4CB8-80F1-4783DD0751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2409" y="4614717"/>
            <a:ext cx="4570450" cy="48689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51DB423-B488-42AA-B487-F459BF584A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9971" y="353427"/>
            <a:ext cx="1141386" cy="107999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0183096-C2DE-41CA-A096-123E979326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3612"/>
          <a:stretch/>
        </p:blipFill>
        <p:spPr>
          <a:xfrm>
            <a:off x="3834882" y="130627"/>
            <a:ext cx="4534677" cy="559836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53</a:t>
            </a:r>
          </a:p>
        </p:txBody>
      </p:sp>
    </p:spTree>
    <p:extLst>
      <p:ext uri="{BB962C8B-B14F-4D97-AF65-F5344CB8AC3E}">
        <p14:creationId xmlns:p14="http://schemas.microsoft.com/office/powerpoint/2010/main" val="64386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9836BEDC-A946-4D86-8880-538FDCD8D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6688" y="828789"/>
            <a:ext cx="4131108" cy="71074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03A234F-2D65-46D5-9402-9911BC4EB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58" y="1670385"/>
            <a:ext cx="5620362" cy="63532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BB21420-DB2E-49AC-9FFB-E3173FC458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8453" y="2519459"/>
            <a:ext cx="6417367" cy="49819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8048BD8-362D-4632-8D6E-BFAB626139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367" y="3368225"/>
            <a:ext cx="7886995" cy="472117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EB1C464-1A19-481C-B8D8-0F42B4F43F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286" y="4134708"/>
            <a:ext cx="5974284" cy="48689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51DB423-B488-42AA-B487-F459BF584A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9971" y="353427"/>
            <a:ext cx="1141386" cy="107999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0183096-C2DE-41CA-A096-123E979326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3612"/>
          <a:stretch/>
        </p:blipFill>
        <p:spPr>
          <a:xfrm>
            <a:off x="3834882" y="130627"/>
            <a:ext cx="4534677" cy="559836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53</a:t>
            </a:r>
          </a:p>
        </p:txBody>
      </p:sp>
    </p:spTree>
    <p:extLst>
      <p:ext uri="{BB962C8B-B14F-4D97-AF65-F5344CB8AC3E}">
        <p14:creationId xmlns:p14="http://schemas.microsoft.com/office/powerpoint/2010/main" val="356642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528DEA43-AA6D-46EE-A4DC-2374154D8D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3612"/>
          <a:stretch/>
        </p:blipFill>
        <p:spPr>
          <a:xfrm>
            <a:off x="3834882" y="130627"/>
            <a:ext cx="4534677" cy="559836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53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836BEDC-A946-4D86-8880-538FDCD8DD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4"/>
          <a:stretch/>
        </p:blipFill>
        <p:spPr>
          <a:xfrm>
            <a:off x="6424052" y="410543"/>
            <a:ext cx="4131108" cy="131785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03A234F-2D65-46D5-9402-9911BC4EB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8539" y="1819464"/>
            <a:ext cx="5404807" cy="63321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BB21420-DB2E-49AC-9FFB-E3173FC458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3509" y="2764088"/>
            <a:ext cx="7313873" cy="49107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7DFF9D2-4DC8-4CD2-8496-D44FF979A4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2665" y="3551400"/>
            <a:ext cx="5309332" cy="376408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17DEE74-7D4E-4C79-BA48-6E60225D7B29}"/>
              </a:ext>
            </a:extLst>
          </p:cNvPr>
          <p:cNvSpPr txBox="1"/>
          <p:nvPr/>
        </p:nvSpPr>
        <p:spPr>
          <a:xfrm>
            <a:off x="4185983" y="3372207"/>
            <a:ext cx="56292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  <a:latin typeface="Adobe Arabic_F1" panose="02040503050201020203" pitchFamily="18" charset="-78"/>
                <a:sym typeface="Wingdings 2" panose="05020102010507070707" pitchFamily="18" charset="2"/>
              </a:rPr>
              <a:t></a:t>
            </a:r>
            <a:endParaRPr lang="ar-SA" sz="3600" b="1" dirty="0">
              <a:solidFill>
                <a:srgbClr val="C00000"/>
              </a:solidFill>
              <a:latin typeface="Adobe Arabic_F1" panose="02040503050201020203" pitchFamily="18" charset="-78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862F7F5B-CC20-4574-BEF4-07C4C26D21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9971" y="353427"/>
            <a:ext cx="1141386" cy="108000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150F2C41-0DFD-4AA4-B5BF-02AE0CB36C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5516" y="4314776"/>
            <a:ext cx="6114212" cy="491074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DC8FF914-5C61-4808-9F74-39AAE1E20D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9949" y="5083250"/>
            <a:ext cx="5314112" cy="491073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81B7022A-E4FD-4CB4-951B-5A8E44E6FB7A}"/>
              </a:ext>
            </a:extLst>
          </p:cNvPr>
          <p:cNvSpPr txBox="1"/>
          <p:nvPr/>
        </p:nvSpPr>
        <p:spPr>
          <a:xfrm>
            <a:off x="4712622" y="4927992"/>
            <a:ext cx="56292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  <a:latin typeface="Adobe Arabic_F1" panose="02040503050201020203" pitchFamily="18" charset="-78"/>
                <a:sym typeface="Wingdings 2" panose="05020102010507070707" pitchFamily="18" charset="2"/>
              </a:rPr>
              <a:t></a:t>
            </a:r>
            <a:endParaRPr lang="ar-SA" sz="3600" b="1" dirty="0">
              <a:solidFill>
                <a:srgbClr val="C00000"/>
              </a:solidFill>
              <a:latin typeface="Adobe Arabic_F1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89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707FD385-B72B-4E11-A37E-E8124C89FB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3612"/>
          <a:stretch/>
        </p:blipFill>
        <p:spPr>
          <a:xfrm>
            <a:off x="3834882" y="130627"/>
            <a:ext cx="4534677" cy="559836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53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836BEDC-A946-4D86-8880-538FDCD8DD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4"/>
          <a:stretch/>
        </p:blipFill>
        <p:spPr>
          <a:xfrm>
            <a:off x="6424052" y="410543"/>
            <a:ext cx="4131108" cy="131785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03A234F-2D65-46D5-9402-9911BC4EB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1453" y="1819464"/>
            <a:ext cx="5816334" cy="65285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BB21420-DB2E-49AC-9FFB-E3173FC458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3303" y="2869163"/>
            <a:ext cx="7154484" cy="55983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C7CCD0D-7890-445B-9D16-BB64086086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9971" y="353427"/>
            <a:ext cx="1141386" cy="10800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509F9E8-6124-4670-B689-B1D9AA8BFE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7206" y="3825845"/>
            <a:ext cx="6996458" cy="55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2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نشيد الدين المعاملة">
            <a:hlinkClick r:id="" action="ppaction://media"/>
            <a:extLst>
              <a:ext uri="{FF2B5EF4-FFF2-40B4-BE49-F238E27FC236}">
                <a16:creationId xmlns:a16="http://schemas.microsoft.com/office/drawing/2014/main" id="{52F8F788-0DAB-414D-979A-F60973D44A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169" y="0"/>
            <a:ext cx="11532637" cy="648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7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2" r="21631"/>
          <a:stretch/>
        </p:blipFill>
        <p:spPr>
          <a:xfrm>
            <a:off x="3852246" y="130625"/>
            <a:ext cx="4348065" cy="559837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54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9882" y="292510"/>
            <a:ext cx="1080000" cy="101362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EB244CD-4F09-4B82-B262-7180A4676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5980" y="1689684"/>
            <a:ext cx="4803902" cy="2086249"/>
          </a:xfrm>
          <a:prstGeom prst="rect">
            <a:avLst/>
          </a:prstGeom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46856F48-D13E-4304-A758-5D5CA9416403}"/>
              </a:ext>
            </a:extLst>
          </p:cNvPr>
          <p:cNvGrpSpPr/>
          <p:nvPr/>
        </p:nvGrpSpPr>
        <p:grpSpPr>
          <a:xfrm>
            <a:off x="494523" y="1347885"/>
            <a:ext cx="6180695" cy="4235255"/>
            <a:chOff x="851091" y="1689684"/>
            <a:chExt cx="5852118" cy="3963792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D7A53CCF-3AB1-4AA4-8A67-9A776B400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091" y="1689684"/>
              <a:ext cx="5846067" cy="559837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B42C7C8B-4920-44D8-9E59-B641994B0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248" y="2381944"/>
              <a:ext cx="5825931" cy="489354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29EB1E9-24B6-45A0-A63E-54EEB6475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248" y="3004714"/>
              <a:ext cx="5827941" cy="511506"/>
            </a:xfrm>
            <a:prstGeom prst="rect">
              <a:avLst/>
            </a:prstGeom>
          </p:spPr>
        </p:pic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7F1E1692-1928-405E-A8A1-DBEDE67D4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130" y="3649636"/>
              <a:ext cx="5840028" cy="592058"/>
            </a:xfrm>
            <a:prstGeom prst="rect">
              <a:avLst/>
            </a:prstGeom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595FDD70-BFA2-4B08-9ED6-DAA9B39FA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248" y="4375110"/>
              <a:ext cx="5823910" cy="549767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FDB3FE8F-06A2-42F7-9186-5D4F4608F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248" y="5117804"/>
              <a:ext cx="5829961" cy="535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04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171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ABFE15CE-EF0C-4650-8143-AC634CA4DE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2" r="21631"/>
          <a:stretch/>
        </p:blipFill>
        <p:spPr>
          <a:xfrm>
            <a:off x="3852246" y="130625"/>
            <a:ext cx="4348065" cy="559837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54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9882" y="292510"/>
            <a:ext cx="1080000" cy="101362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836BEDC-A946-4D86-8880-538FDCD8D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5980" y="1689684"/>
            <a:ext cx="4803902" cy="2086249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AB0D636F-A5CB-4BA6-82BC-AA8415944C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2" y="968263"/>
            <a:ext cx="5942964" cy="608669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6FA9013E-15A5-4EB4-AB05-D61D70D8EA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6" y="1814215"/>
            <a:ext cx="5922494" cy="532038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5419B9E2-963B-4ABA-89DE-0C5FD180CC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6" y="2593948"/>
            <a:ext cx="5924537" cy="55612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6A567490-5589-45EE-98AC-4B9BEBAA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1" y="3397761"/>
            <a:ext cx="5936825" cy="643700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52C5C737-7F7B-4105-8F45-B81F1450C7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6" y="4195836"/>
            <a:ext cx="5920439" cy="597720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1410EC13-AB43-4E1C-B6E4-4E3ADAF840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6" y="5003319"/>
            <a:ext cx="5926591" cy="582396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16286187-0332-42B9-B0A3-857E6DAE924B}"/>
              </a:ext>
            </a:extLst>
          </p:cNvPr>
          <p:cNvSpPr/>
          <p:nvPr/>
        </p:nvSpPr>
        <p:spPr>
          <a:xfrm>
            <a:off x="321915" y="4961724"/>
            <a:ext cx="6086004" cy="633215"/>
          </a:xfrm>
          <a:prstGeom prst="rect">
            <a:avLst/>
          </a:prstGeom>
          <a:solidFill>
            <a:schemeClr val="bg1">
              <a:lumMod val="95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E03942B-EE19-499E-BE32-ECDB3D76A935}"/>
              </a:ext>
            </a:extLst>
          </p:cNvPr>
          <p:cNvSpPr/>
          <p:nvPr/>
        </p:nvSpPr>
        <p:spPr>
          <a:xfrm>
            <a:off x="321915" y="4170910"/>
            <a:ext cx="6086004" cy="633215"/>
          </a:xfrm>
          <a:prstGeom prst="rect">
            <a:avLst/>
          </a:prstGeom>
          <a:solidFill>
            <a:schemeClr val="bg1">
              <a:lumMod val="95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B5C6ADB-9C58-4274-91A9-DD0485687C52}"/>
              </a:ext>
            </a:extLst>
          </p:cNvPr>
          <p:cNvSpPr/>
          <p:nvPr/>
        </p:nvSpPr>
        <p:spPr>
          <a:xfrm>
            <a:off x="315941" y="3387273"/>
            <a:ext cx="6086004" cy="633215"/>
          </a:xfrm>
          <a:prstGeom prst="rect">
            <a:avLst/>
          </a:prstGeom>
          <a:solidFill>
            <a:schemeClr val="bg1">
              <a:lumMod val="95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D734EAF-6D2B-4B07-8F04-033987AB0465}"/>
              </a:ext>
            </a:extLst>
          </p:cNvPr>
          <p:cNvSpPr/>
          <p:nvPr/>
        </p:nvSpPr>
        <p:spPr>
          <a:xfrm>
            <a:off x="315941" y="2549936"/>
            <a:ext cx="6086004" cy="633215"/>
          </a:xfrm>
          <a:prstGeom prst="rect">
            <a:avLst/>
          </a:prstGeom>
          <a:solidFill>
            <a:schemeClr val="bg1">
              <a:lumMod val="95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E7123897-85A5-4964-AFE3-A3A58A15BB90}"/>
              </a:ext>
            </a:extLst>
          </p:cNvPr>
          <p:cNvSpPr/>
          <p:nvPr/>
        </p:nvSpPr>
        <p:spPr>
          <a:xfrm>
            <a:off x="315941" y="1729008"/>
            <a:ext cx="6086004" cy="633215"/>
          </a:xfrm>
          <a:prstGeom prst="rect">
            <a:avLst/>
          </a:prstGeom>
          <a:solidFill>
            <a:schemeClr val="bg1">
              <a:lumMod val="95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075C607-0E29-4E7F-BD64-89D9DAB5B6C9}"/>
              </a:ext>
            </a:extLst>
          </p:cNvPr>
          <p:cNvSpPr/>
          <p:nvPr/>
        </p:nvSpPr>
        <p:spPr>
          <a:xfrm>
            <a:off x="315941" y="939640"/>
            <a:ext cx="6086004" cy="633215"/>
          </a:xfrm>
          <a:prstGeom prst="rect">
            <a:avLst/>
          </a:prstGeom>
          <a:solidFill>
            <a:schemeClr val="bg1">
              <a:lumMod val="95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06940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9882" y="292510"/>
            <a:ext cx="1080000" cy="101362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836BEDC-A946-4D86-8880-538FDCD8D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3961" y="1113717"/>
            <a:ext cx="2685422" cy="117333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BB21420-DB2E-49AC-9FFB-E3173FC458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0205" y="2571146"/>
            <a:ext cx="2405475" cy="21745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6828227-020A-42C6-803E-3F4E4D75CB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7456" y="1503158"/>
            <a:ext cx="2212106" cy="106748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4245A5C-A084-46A0-9C07-1C82433C1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596" y="1502658"/>
            <a:ext cx="2208410" cy="106570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294766D-402B-43B5-A635-7E2CBCA629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9304" y="2995006"/>
            <a:ext cx="2208410" cy="106570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1D22167-17E4-4BD1-A470-C5DBEF4728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630" y="2994114"/>
            <a:ext cx="2206342" cy="106470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6C14DE0-D90D-4E57-9FAA-AA2A4F2A2E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7457" y="4513462"/>
            <a:ext cx="2212104" cy="106748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949CD311-E928-4421-A0C0-C2217DCD9A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595" y="4512962"/>
            <a:ext cx="2208410" cy="1065705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AB7D9F2-C9DD-4BC6-94FF-266285517B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2" r="21631"/>
          <a:stretch/>
        </p:blipFill>
        <p:spPr>
          <a:xfrm>
            <a:off x="3852246" y="130625"/>
            <a:ext cx="4348065" cy="559837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401487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994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E0F8096-9A59-4A88-BFBE-54A30D3E77A6}"/>
              </a:ext>
            </a:extLst>
          </p:cNvPr>
          <p:cNvSpPr txBox="1"/>
          <p:nvPr/>
        </p:nvSpPr>
        <p:spPr>
          <a:xfrm>
            <a:off x="2677887" y="1983570"/>
            <a:ext cx="9367934" cy="32441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800" b="1" dirty="0">
                <a:solidFill>
                  <a:srgbClr val="002060"/>
                </a:solidFill>
                <a:latin typeface="Adobe Arabic_F1" panose="02040503050201020203" pitchFamily="18" charset="-78"/>
              </a:rPr>
              <a:t>التعريف بالوحدة و أهم أهدافها 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800" b="1" dirty="0">
                <a:solidFill>
                  <a:srgbClr val="002060"/>
                </a:solidFill>
                <a:latin typeface="Adobe Arabic_F1" panose="02040503050201020203" pitchFamily="18" charset="-78"/>
              </a:rPr>
              <a:t>شرح مشروع الوحدة وطريقة تسليمه.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800" b="1" dirty="0">
                <a:solidFill>
                  <a:srgbClr val="002060"/>
                </a:solidFill>
                <a:latin typeface="Adobe Arabic_F1" panose="02040503050201020203" pitchFamily="18" charset="-78"/>
              </a:rPr>
              <a:t>ان يتعرف الطالب على الصفات التي يجب التحلي بها  و يعددها.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800" b="1" dirty="0">
                <a:solidFill>
                  <a:srgbClr val="002060"/>
                </a:solidFill>
                <a:latin typeface="Adobe Arabic_F1" panose="02040503050201020203" pitchFamily="18" charset="-78"/>
              </a:rPr>
              <a:t>أن يجيب الطالب عن أسئلة النص المسموع.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800" b="1" dirty="0">
                <a:solidFill>
                  <a:srgbClr val="002060"/>
                </a:solidFill>
                <a:latin typeface="Adobe Arabic_F1" panose="02040503050201020203" pitchFamily="18" charset="-78"/>
              </a:rPr>
              <a:t>قراءة النشيد و حفظها ومعرفة مدلولاتها.</a:t>
            </a:r>
          </a:p>
        </p:txBody>
      </p:sp>
    </p:spTree>
    <p:extLst>
      <p:ext uri="{BB962C8B-B14F-4D97-AF65-F5344CB8AC3E}">
        <p14:creationId xmlns:p14="http://schemas.microsoft.com/office/powerpoint/2010/main" val="6701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2CE0312-D6AF-4433-8896-D6CA3A241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6556" y="0"/>
            <a:ext cx="3255444" cy="319548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B21C671-CC62-4805-B9D4-9D98F0037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5964" y="444639"/>
            <a:ext cx="3370592" cy="275084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89CC62E-1258-480F-84B5-1121B81CD5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0415" y="3251240"/>
            <a:ext cx="3370592" cy="263933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0047D6D-4BD3-4A2E-B915-3753C6296E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076" y="668479"/>
            <a:ext cx="3370592" cy="247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9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157B5B2-4477-406D-AE76-F07533677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8227" y="2534131"/>
            <a:ext cx="5137063" cy="464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3D7DDB0-9749-446B-80B9-BDE3F87D7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74" y="260811"/>
            <a:ext cx="5475216" cy="5911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055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8" b="-2406"/>
          <a:stretch/>
        </p:blipFill>
        <p:spPr>
          <a:xfrm>
            <a:off x="4276100" y="138541"/>
            <a:ext cx="4147006" cy="57330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49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642642E-73AC-400E-AF54-0113DE35A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8344" y="870199"/>
            <a:ext cx="6651816" cy="97176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8726" y="0"/>
            <a:ext cx="1093274" cy="1326505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E1820DA1-19AA-4123-98DA-CBC9FE5A1F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4313" y="2021698"/>
            <a:ext cx="3554303" cy="3556172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08AA209-8DF8-4750-A883-F06F049F0D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940" y="3293705"/>
            <a:ext cx="4799810" cy="1472401"/>
          </a:xfrm>
          <a:prstGeom prst="rect">
            <a:avLst/>
          </a:prstGeom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2FC5A9B7-4443-4BB4-8276-7DDBA6F32C4F}"/>
              </a:ext>
            </a:extLst>
          </p:cNvPr>
          <p:cNvSpPr txBox="1"/>
          <p:nvPr/>
        </p:nvSpPr>
        <p:spPr>
          <a:xfrm>
            <a:off x="8229599" y="1896392"/>
            <a:ext cx="53184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rgbClr val="7030A0"/>
                </a:solidFill>
                <a:latin typeface="Adobe Arabic_F1" panose="02040503050201020203" pitchFamily="18" charset="-78"/>
                <a:sym typeface="Wingdings 2" panose="05020102010507070707" pitchFamily="18" charset="2"/>
              </a:rPr>
              <a:t>م</a:t>
            </a:r>
            <a:endParaRPr lang="ar-SA" sz="4400" b="1" dirty="0">
              <a:solidFill>
                <a:srgbClr val="7030A0"/>
              </a:solidFill>
              <a:latin typeface="Adobe Arabic_F1" panose="02040503050201020203" pitchFamily="18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EB6F1A5-22D8-41AB-BF11-ADE1293C9277}"/>
              </a:ext>
            </a:extLst>
          </p:cNvPr>
          <p:cNvSpPr txBox="1"/>
          <p:nvPr/>
        </p:nvSpPr>
        <p:spPr>
          <a:xfrm>
            <a:off x="7436497" y="1896392"/>
            <a:ext cx="53184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rgbClr val="7030A0"/>
                </a:solidFill>
                <a:latin typeface="Adobe Arabic_F1" panose="02040503050201020203" pitchFamily="18" charset="-78"/>
                <a:sym typeface="Wingdings 2" panose="05020102010507070707" pitchFamily="18" charset="2"/>
              </a:rPr>
              <a:t>ح</a:t>
            </a:r>
            <a:endParaRPr lang="ar-SA" sz="4400" b="1" dirty="0">
              <a:solidFill>
                <a:srgbClr val="7030A0"/>
              </a:solidFill>
              <a:latin typeface="Adobe Arabic_F1" panose="02040503050201020203" pitchFamily="18" charset="-78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9780BD6C-2C85-4747-A17E-2EC5529A1B07}"/>
              </a:ext>
            </a:extLst>
          </p:cNvPr>
          <p:cNvSpPr txBox="1"/>
          <p:nvPr/>
        </p:nvSpPr>
        <p:spPr>
          <a:xfrm>
            <a:off x="6682407" y="1896392"/>
            <a:ext cx="53184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rgbClr val="7030A0"/>
                </a:solidFill>
                <a:latin typeface="Adobe Arabic_F1" panose="02040503050201020203" pitchFamily="18" charset="-78"/>
                <a:sym typeface="Wingdings 2" panose="05020102010507070707" pitchFamily="18" charset="2"/>
              </a:rPr>
              <a:t>م</a:t>
            </a:r>
            <a:endParaRPr lang="ar-SA" sz="4400" b="1" dirty="0">
              <a:solidFill>
                <a:srgbClr val="7030A0"/>
              </a:solidFill>
              <a:latin typeface="Adobe Arabic_F1" panose="02040503050201020203" pitchFamily="18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423D1F0-56F3-438F-9CFE-7CF1DD33F81B}"/>
              </a:ext>
            </a:extLst>
          </p:cNvPr>
          <p:cNvSpPr txBox="1"/>
          <p:nvPr/>
        </p:nvSpPr>
        <p:spPr>
          <a:xfrm>
            <a:off x="5813390" y="2000315"/>
            <a:ext cx="53184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rgbClr val="7030A0"/>
                </a:solidFill>
                <a:latin typeface="Adobe Arabic_F1" panose="02040503050201020203" pitchFamily="18" charset="-78"/>
                <a:sym typeface="Wingdings 2" panose="05020102010507070707" pitchFamily="18" charset="2"/>
              </a:rPr>
              <a:t>د</a:t>
            </a:r>
            <a:endParaRPr lang="ar-SA" sz="4400" b="1" dirty="0">
              <a:solidFill>
                <a:srgbClr val="7030A0"/>
              </a:solidFill>
              <a:latin typeface="Adobe Arabic_F1" panose="02040503050201020203" pitchFamily="18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44F37E6-F638-4EC9-8133-75C1C49F159C}"/>
              </a:ext>
            </a:extLst>
          </p:cNvPr>
          <p:cNvSpPr txBox="1"/>
          <p:nvPr/>
        </p:nvSpPr>
        <p:spPr>
          <a:xfrm>
            <a:off x="2844270" y="3809115"/>
            <a:ext cx="253326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rgbClr val="C00000"/>
                </a:solidFill>
                <a:latin typeface="Adobe Arabic_F1" panose="02040503050201020203" pitchFamily="18" charset="-78"/>
                <a:sym typeface="Wingdings 2" panose="05020102010507070707" pitchFamily="18" charset="2"/>
              </a:rPr>
              <a:t>مُحَمَّدُ</a:t>
            </a:r>
            <a:endParaRPr lang="ar-SA" sz="4400" b="1" dirty="0">
              <a:solidFill>
                <a:srgbClr val="C00000"/>
              </a:solidFill>
              <a:latin typeface="Adobe Arabic_F1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981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1642642E-73AC-400E-AF54-0113DE35A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2516" y="842594"/>
            <a:ext cx="4802662" cy="83448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8726" y="-5728"/>
            <a:ext cx="1093274" cy="132650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A43D92F-0E97-477E-A778-2174C12734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8" b="-2406"/>
          <a:stretch/>
        </p:blipFill>
        <p:spPr>
          <a:xfrm>
            <a:off x="4311559" y="135585"/>
            <a:ext cx="4147006" cy="57330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50</a:t>
            </a: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37DD28CD-37B0-405A-B14F-9B3870E81F46}"/>
              </a:ext>
            </a:extLst>
          </p:cNvPr>
          <p:cNvSpPr/>
          <p:nvPr/>
        </p:nvSpPr>
        <p:spPr>
          <a:xfrm>
            <a:off x="7762429" y="2410927"/>
            <a:ext cx="741418" cy="755622"/>
          </a:xfrm>
          <a:prstGeom prst="ellipse">
            <a:avLst/>
          </a:prstGeom>
          <a:solidFill>
            <a:srgbClr val="BBB2F4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3EA9B01A-08B5-490D-B38E-C9CEEC8E44D3}"/>
              </a:ext>
            </a:extLst>
          </p:cNvPr>
          <p:cNvSpPr/>
          <p:nvPr/>
        </p:nvSpPr>
        <p:spPr>
          <a:xfrm>
            <a:off x="5112536" y="1866972"/>
            <a:ext cx="741418" cy="755622"/>
          </a:xfrm>
          <a:prstGeom prst="ellipse">
            <a:avLst/>
          </a:prstGeom>
          <a:solidFill>
            <a:schemeClr val="accent6">
              <a:lumMod val="40000"/>
              <a:lumOff val="60000"/>
              <a:alpha val="7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1E3B2FE8-CA17-4EBE-81EA-1DD65BBFA025}"/>
              </a:ext>
            </a:extLst>
          </p:cNvPr>
          <p:cNvSpPr/>
          <p:nvPr/>
        </p:nvSpPr>
        <p:spPr>
          <a:xfrm>
            <a:off x="3450175" y="1894965"/>
            <a:ext cx="741418" cy="755622"/>
          </a:xfrm>
          <a:prstGeom prst="ellipse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F9F4AB18-094C-4536-B8D6-1DE51780FC61}"/>
              </a:ext>
            </a:extLst>
          </p:cNvPr>
          <p:cNvSpPr/>
          <p:nvPr/>
        </p:nvSpPr>
        <p:spPr>
          <a:xfrm>
            <a:off x="2746081" y="2657536"/>
            <a:ext cx="741418" cy="755622"/>
          </a:xfrm>
          <a:prstGeom prst="ellipse">
            <a:avLst/>
          </a:prstGeom>
          <a:solidFill>
            <a:schemeClr val="accent2">
              <a:lumMod val="60000"/>
              <a:lumOff val="40000"/>
              <a:alpha val="7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5F7DE142-05D0-45E2-9173-7A38E04C81C4}"/>
              </a:ext>
            </a:extLst>
          </p:cNvPr>
          <p:cNvSpPr/>
          <p:nvPr/>
        </p:nvSpPr>
        <p:spPr>
          <a:xfrm>
            <a:off x="4272024" y="2496214"/>
            <a:ext cx="741418" cy="755622"/>
          </a:xfrm>
          <a:prstGeom prst="ellipse">
            <a:avLst/>
          </a:prstGeom>
          <a:solidFill>
            <a:schemeClr val="accent4">
              <a:lumMod val="40000"/>
              <a:lumOff val="60000"/>
              <a:alpha val="7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E80B6E89-9B03-45F1-AD0C-058EB6637CE4}"/>
              </a:ext>
            </a:extLst>
          </p:cNvPr>
          <p:cNvSpPr/>
          <p:nvPr/>
        </p:nvSpPr>
        <p:spPr>
          <a:xfrm>
            <a:off x="3656202" y="3629647"/>
            <a:ext cx="741418" cy="755622"/>
          </a:xfrm>
          <a:prstGeom prst="ellipse">
            <a:avLst/>
          </a:prstGeom>
          <a:solidFill>
            <a:srgbClr val="FF99FF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2B94A4A5-864A-46A6-B472-537F616F2BE7}"/>
              </a:ext>
            </a:extLst>
          </p:cNvPr>
          <p:cNvSpPr/>
          <p:nvPr/>
        </p:nvSpPr>
        <p:spPr>
          <a:xfrm>
            <a:off x="2120924" y="3815618"/>
            <a:ext cx="741418" cy="755622"/>
          </a:xfrm>
          <a:prstGeom prst="ellipse">
            <a:avLst/>
          </a:prstGeom>
          <a:solidFill>
            <a:srgbClr val="BBB2F4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E1820DA1-19AA-4123-98DA-CBC9FE5A1F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8183" y="1820552"/>
            <a:ext cx="6930788" cy="361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1642642E-73AC-400E-AF54-0113DE35A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4446" y="969282"/>
            <a:ext cx="3667937" cy="82554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8726" y="0"/>
            <a:ext cx="1093274" cy="132650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6013118-74B8-496C-B936-2B1950669C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987" y="5354043"/>
            <a:ext cx="5479161" cy="65929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4AB0B0F-9E18-4711-8268-403FFF0D04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8" b="-2406"/>
          <a:stretch/>
        </p:blipFill>
        <p:spPr>
          <a:xfrm>
            <a:off x="4311559" y="135585"/>
            <a:ext cx="4147006" cy="57330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50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47D0D89B-5B89-49FC-8A37-073AD7320E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8089" y="1992142"/>
            <a:ext cx="7259217" cy="316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3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8726" y="0"/>
            <a:ext cx="1093274" cy="1326505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1D08A2A2-9DBD-4673-905C-C900DBD6FBE3}"/>
              </a:ext>
            </a:extLst>
          </p:cNvPr>
          <p:cNvGrpSpPr/>
          <p:nvPr/>
        </p:nvGrpSpPr>
        <p:grpSpPr>
          <a:xfrm>
            <a:off x="1010567" y="1585880"/>
            <a:ext cx="9882584" cy="3107418"/>
            <a:chOff x="1010567" y="1585880"/>
            <a:chExt cx="9882584" cy="2840647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1642642E-73AC-400E-AF54-0113DE35A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0567" y="1585880"/>
              <a:ext cx="9882584" cy="2840647"/>
            </a:xfrm>
            <a:prstGeom prst="rect">
              <a:avLst/>
            </a:prstGeom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C4DB335F-4AC2-4E98-BA9D-E3841FE9B719}"/>
                </a:ext>
              </a:extLst>
            </p:cNvPr>
            <p:cNvSpPr txBox="1"/>
            <p:nvPr/>
          </p:nvSpPr>
          <p:spPr>
            <a:xfrm>
              <a:off x="1194322" y="2920091"/>
              <a:ext cx="8013934" cy="12983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ar-SA" sz="2000" b="1" dirty="0"/>
                <a:t>ينفذ الطالب بالتعاون مع أسرته بتسجيل </a:t>
              </a:r>
              <a:r>
                <a:rPr lang="ar-SA" sz="2000" b="1" dirty="0">
                  <a:solidFill>
                    <a:srgbClr val="C00000"/>
                  </a:solidFill>
                </a:rPr>
                <a:t>مقطع فيديو </a:t>
              </a:r>
              <a:r>
                <a:rPr lang="ar-SA" sz="2000" b="1" dirty="0"/>
                <a:t>يتحدث من خلاله عن واحدة من القيم التي يجب على المسلم التحلي بها (  الاحترام – المسؤولية – الصدق – الأمانة - التسامح – التعاون ) ولا مانع من مساعدة الأسرة له أثناء الإعداد و التنفيذ.</a:t>
              </a:r>
            </a:p>
          </p:txBody>
        </p:sp>
      </p:grp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20F5B33-5D17-436B-BFE6-4611288E6CD4}"/>
              </a:ext>
            </a:extLst>
          </p:cNvPr>
          <p:cNvSpPr txBox="1"/>
          <p:nvPr/>
        </p:nvSpPr>
        <p:spPr>
          <a:xfrm>
            <a:off x="1352938" y="4887399"/>
            <a:ext cx="44577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00B050"/>
                </a:solidFill>
              </a:rPr>
              <a:t>يُقدم المقطع الأسبوع القادم</a:t>
            </a:r>
          </a:p>
          <a:p>
            <a:pPr algn="ctr"/>
            <a:r>
              <a:rPr lang="ar-SA" sz="2000" b="1" dirty="0">
                <a:solidFill>
                  <a:srgbClr val="00B050"/>
                </a:solidFill>
              </a:rPr>
              <a:t>مدة المقطع دقيقة واحدة فقط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7B22834C-DB7F-497D-B7AE-89E7381C54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8" b="-2406"/>
          <a:stretch/>
        </p:blipFill>
        <p:spPr>
          <a:xfrm>
            <a:off x="4311559" y="135585"/>
            <a:ext cx="4147006" cy="57330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160141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1618</TotalTime>
  <Words>115</Words>
  <Application>Microsoft Office PowerPoint</Application>
  <PresentationFormat>شاشة عريضة</PresentationFormat>
  <Paragraphs>30</Paragraphs>
  <Slides>22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7" baseType="lpstr">
      <vt:lpstr>Adobe Arabic_F1</vt:lpstr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67</cp:revision>
  <dcterms:created xsi:type="dcterms:W3CDTF">2021-01-19T22:26:18Z</dcterms:created>
  <dcterms:modified xsi:type="dcterms:W3CDTF">2021-02-13T14:21:19Z</dcterms:modified>
</cp:coreProperties>
</file>