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9" r:id="rId4"/>
    <p:sldId id="284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74" r:id="rId18"/>
    <p:sldId id="264" r:id="rId19"/>
    <p:sldId id="265" r:id="rId20"/>
    <p:sldId id="283" r:id="rId21"/>
    <p:sldId id="267" r:id="rId22"/>
  </p:sldIdLst>
  <p:sldSz cx="12192000" cy="6858000"/>
  <p:notesSz cx="6858000" cy="9144000"/>
  <p:embeddedFontLst>
    <p:embeddedFont>
      <p:font typeface="Dubai" panose="020B0604020202020204" charset="-78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Hacen Beirut" panose="020B0604020202020204" charset="-78"/>
      <p:regular r:id="rId32"/>
    </p:embeddedFont>
    <p:embeddedFont>
      <p:font typeface="Berkshire Swash" panose="020B0604020202020204" charset="0"/>
      <p:regular r:id="rId33"/>
    </p:embeddedFont>
    <p:embeddedFont>
      <p:font typeface="BoutrosNewsH1" panose="020B0604020202020204" charset="-78"/>
      <p:bold r:id="rId34"/>
    </p:embeddedFont>
    <p:embeddedFont>
      <p:font typeface="Bahij Tanseek Pro" panose="020B0604020202020204" charset="-78"/>
      <p:bold r:id="rId35"/>
    </p:embeddedFont>
    <p:embeddedFont>
      <p:font typeface="Hacen Liner XL" panose="020B0604020202020204" charset="-78"/>
      <p:regular r:id="rId36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en Abozaid" initials="MA" lastIdx="1" clrIdx="0">
    <p:extLst>
      <p:ext uri="{19B8F6BF-5375-455C-9EA6-DF929625EA0E}">
        <p15:presenceInfo xmlns:p15="http://schemas.microsoft.com/office/powerpoint/2012/main" userId="5e7a11f8fa4c3d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8856"/>
    <a:srgbClr val="B85410"/>
    <a:srgbClr val="CA7437"/>
    <a:srgbClr val="CC9B00"/>
    <a:srgbClr val="FFCF37"/>
    <a:srgbClr val="A24A0E"/>
    <a:srgbClr val="FFD966"/>
    <a:srgbClr val="FFE07D"/>
    <a:srgbClr val="F09456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259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0224E9-5756-4D92-9B62-D076CC75319E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9394C4-1817-4656-8B4C-C5D0804FEE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6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394C4-1817-4656-8B4C-C5D0804FEE19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52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4BE73-D2A4-40FB-8618-54940C9D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023E425-5066-4257-82D8-30FD7C090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F1255E-AE20-4466-AC92-A9F45CC1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7EE0A0-B0AD-4B5A-B2E9-CA66D8B2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2F131B-7B60-4DC3-B89A-E7F7F9A3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7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1F9BCA-891E-4589-8B31-44BA6C84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B8426F-2940-4C7D-B56C-56AF0F982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DF61DE-3E58-4112-A47E-87A07195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7DA9DF-A282-43D7-AB58-30DDBFC1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BD7CBB-C069-4DB6-BC49-FAF298FA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946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08BD406-BB75-4E52-931B-C8D363843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A917B8-38A5-461A-9306-329F80F4C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CDF15C-394C-4153-AF3B-9759CA36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32B42E-555A-4E10-8CA9-A4B6374B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9130A1-C221-4B91-92A3-4EDE6FCB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06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8922BB-7BD6-48FA-A5BA-9B657663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035FE5-2A66-455A-A159-CD237814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4296BD-76BA-4260-A140-2B89B535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638608-E94C-4A22-8EED-D8A06FEA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0775C7-80B8-4832-9015-F32239F4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23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6B644-641E-4AA6-A28F-D95DC26F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919798-665D-4F11-B9D9-8111938D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694277-1CCF-495E-A509-0CCADC78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1F8DFC-C936-423E-8A24-50E97F8E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FEF20D-9972-49CF-9A57-942F6417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24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D881F7-2DE5-4A7B-A532-9CB1D2CF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8C89C4-A011-4BDC-B0ED-E37549E8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99CF7D-D084-4134-92E9-52345141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92BBCF4-97BF-475A-B148-62AE7B4D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550211-4B19-4FF5-A74B-292F79D3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513E70-10E9-47CF-A106-E7BB180E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34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48FC2C-BE9B-4319-8A43-98DDD5B9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A80EEA-9160-4486-82B8-72CE67EF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775D0B-ACC2-4658-B6DD-799F86C5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68E0356-D383-4BF4-8DEB-02F66A761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1A35AE4-82E7-47C8-9DDB-BCA064550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CE8F0B8-DC46-4731-B2A7-58E6D948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079BBEE-4D5F-4710-886F-BB4966E2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48B1D71-75FA-4BCB-B8CF-4566B5CE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31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59DA47-A54C-4664-A04C-F1F3911C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E5EBADD-8F47-4DC0-9D94-BC6422E5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B2EA1DA-6EE2-4964-B352-AD6B1D70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D715381-9CB0-427F-88AE-DECD8CAA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77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8F14CC-C866-4503-A790-FADBAF59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A53888-09AC-4FC7-B852-E7AA96AC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A50457-B1A1-4279-B34C-31A94F96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0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F414B7-075D-4626-81C2-DFB0E44E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29A1CE-C424-48AF-80D9-1FC2930C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1755DD-8F1A-400A-95DE-09B1E9C8F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2BE782-630C-42BE-A9F2-FEA2EFDB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F58EFE-EE14-4C30-8A3A-90FFCB65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136833-CCDD-4D96-8B9C-D28088A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076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7E44F-64A1-488B-83D4-F33647F7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86E1A5F-C134-4786-AED3-E3F7DBE93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D13B8A6-2B17-4FA9-BBA5-D7410F997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5ED138-A02D-43B5-AB5A-FAFD8F08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3C420B-CD8E-40A9-9788-AC5DFB64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F1717B-7174-4742-A76D-8BAC7A50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9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C95458-AA06-46D3-BF16-8354756A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21B005-4AF2-4545-8C90-632F6477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A192C8-F01B-426B-8F68-9CE3E116A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5CC30E-8098-41AE-B575-2866A64C5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8B482C-322D-443F-B58A-AB3D36E92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499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6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305F0B-D2CF-480A-A4B1-D6D9C6D4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11" y="-44620"/>
            <a:ext cx="12192000" cy="690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DBC11C8-F2BF-43BF-B423-AE7D2FD79848}"/>
              </a:ext>
            </a:extLst>
          </p:cNvPr>
          <p:cNvSpPr txBox="1"/>
          <p:nvPr/>
        </p:nvSpPr>
        <p:spPr>
          <a:xfrm>
            <a:off x="1817224" y="224267"/>
            <a:ext cx="8679765" cy="1057275"/>
          </a:xfrm>
          <a:custGeom>
            <a:avLst/>
            <a:gdLst>
              <a:gd name="connsiteX0" fmla="*/ 176205 w 8679765"/>
              <a:gd name="connsiteY0" fmla="*/ 1057275 h 1057275"/>
              <a:gd name="connsiteX1" fmla="*/ 88102 w 8679765"/>
              <a:gd name="connsiteY1" fmla="*/ 969172 h 1057275"/>
              <a:gd name="connsiteX2" fmla="*/ 88103 w 8679765"/>
              <a:gd name="connsiteY2" fmla="*/ 616740 h 1057275"/>
              <a:gd name="connsiteX3" fmla="*/ 0 w 8679765"/>
              <a:gd name="connsiteY3" fmla="*/ 528637 h 1057275"/>
              <a:gd name="connsiteX4" fmla="*/ 88103 w 8679765"/>
              <a:gd name="connsiteY4" fmla="*/ 440534 h 1057275"/>
              <a:gd name="connsiteX5" fmla="*/ 88103 w 8679765"/>
              <a:gd name="connsiteY5" fmla="*/ 88103 h 1057275"/>
              <a:gd name="connsiteX6" fmla="*/ 176206 w 8679765"/>
              <a:gd name="connsiteY6" fmla="*/ 0 h 1057275"/>
              <a:gd name="connsiteX7" fmla="*/ 771017 w 8679765"/>
              <a:gd name="connsiteY7" fmla="*/ 0 h 1057275"/>
              <a:gd name="connsiteX8" fmla="*/ 1116007 w 8679765"/>
              <a:gd name="connsiteY8" fmla="*/ 0 h 1057275"/>
              <a:gd name="connsiteX9" fmla="*/ 1710818 w 8679765"/>
              <a:gd name="connsiteY9" fmla="*/ 0 h 1057275"/>
              <a:gd name="connsiteX10" fmla="*/ 2139082 w 8679765"/>
              <a:gd name="connsiteY10" fmla="*/ 0 h 1057275"/>
              <a:gd name="connsiteX11" fmla="*/ 2650620 w 8679765"/>
              <a:gd name="connsiteY11" fmla="*/ 0 h 1057275"/>
              <a:gd name="connsiteX12" fmla="*/ 3411978 w 8679765"/>
              <a:gd name="connsiteY12" fmla="*/ 0 h 1057275"/>
              <a:gd name="connsiteX13" fmla="*/ 3840242 w 8679765"/>
              <a:gd name="connsiteY13" fmla="*/ 0 h 1057275"/>
              <a:gd name="connsiteX14" fmla="*/ 4435053 w 8679765"/>
              <a:gd name="connsiteY14" fmla="*/ 0 h 1057275"/>
              <a:gd name="connsiteX15" fmla="*/ 4780043 w 8679765"/>
              <a:gd name="connsiteY15" fmla="*/ 0 h 1057275"/>
              <a:gd name="connsiteX16" fmla="*/ 5458128 w 8679765"/>
              <a:gd name="connsiteY16" fmla="*/ 0 h 1057275"/>
              <a:gd name="connsiteX17" fmla="*/ 5969665 w 8679765"/>
              <a:gd name="connsiteY17" fmla="*/ 0 h 1057275"/>
              <a:gd name="connsiteX18" fmla="*/ 6481203 w 8679765"/>
              <a:gd name="connsiteY18" fmla="*/ 0 h 1057275"/>
              <a:gd name="connsiteX19" fmla="*/ 6909467 w 8679765"/>
              <a:gd name="connsiteY19" fmla="*/ 0 h 1057275"/>
              <a:gd name="connsiteX20" fmla="*/ 7587551 w 8679765"/>
              <a:gd name="connsiteY20" fmla="*/ 0 h 1057275"/>
              <a:gd name="connsiteX21" fmla="*/ 7932541 w 8679765"/>
              <a:gd name="connsiteY21" fmla="*/ 0 h 1057275"/>
              <a:gd name="connsiteX22" fmla="*/ 8503560 w 8679765"/>
              <a:gd name="connsiteY22" fmla="*/ 0 h 1057275"/>
              <a:gd name="connsiteX23" fmla="*/ 8591663 w 8679765"/>
              <a:gd name="connsiteY23" fmla="*/ 88103 h 1057275"/>
              <a:gd name="connsiteX24" fmla="*/ 8591662 w 8679765"/>
              <a:gd name="connsiteY24" fmla="*/ 440535 h 1057275"/>
              <a:gd name="connsiteX25" fmla="*/ 8679765 w 8679765"/>
              <a:gd name="connsiteY25" fmla="*/ 528638 h 1057275"/>
              <a:gd name="connsiteX26" fmla="*/ 8591662 w 8679765"/>
              <a:gd name="connsiteY26" fmla="*/ 616741 h 1057275"/>
              <a:gd name="connsiteX27" fmla="*/ 8591662 w 8679765"/>
              <a:gd name="connsiteY27" fmla="*/ 969172 h 1057275"/>
              <a:gd name="connsiteX28" fmla="*/ 8503559 w 8679765"/>
              <a:gd name="connsiteY28" fmla="*/ 1057275 h 1057275"/>
              <a:gd name="connsiteX29" fmla="*/ 8158569 w 8679765"/>
              <a:gd name="connsiteY29" fmla="*/ 1057275 h 1057275"/>
              <a:gd name="connsiteX30" fmla="*/ 7813578 w 8679765"/>
              <a:gd name="connsiteY30" fmla="*/ 1057275 h 1057275"/>
              <a:gd name="connsiteX31" fmla="*/ 7468588 w 8679765"/>
              <a:gd name="connsiteY31" fmla="*/ 1057275 h 1057275"/>
              <a:gd name="connsiteX32" fmla="*/ 7040324 w 8679765"/>
              <a:gd name="connsiteY32" fmla="*/ 1057275 h 1057275"/>
              <a:gd name="connsiteX33" fmla="*/ 6445513 w 8679765"/>
              <a:gd name="connsiteY33" fmla="*/ 1057275 h 1057275"/>
              <a:gd name="connsiteX34" fmla="*/ 5933975 w 8679765"/>
              <a:gd name="connsiteY34" fmla="*/ 1057275 h 1057275"/>
              <a:gd name="connsiteX35" fmla="*/ 5422438 w 8679765"/>
              <a:gd name="connsiteY35" fmla="*/ 1057275 h 1057275"/>
              <a:gd name="connsiteX36" fmla="*/ 4827627 w 8679765"/>
              <a:gd name="connsiteY36" fmla="*/ 1057275 h 1057275"/>
              <a:gd name="connsiteX37" fmla="*/ 4316090 w 8679765"/>
              <a:gd name="connsiteY37" fmla="*/ 1057275 h 1057275"/>
              <a:gd name="connsiteX38" fmla="*/ 3887826 w 8679765"/>
              <a:gd name="connsiteY38" fmla="*/ 1057275 h 1057275"/>
              <a:gd name="connsiteX39" fmla="*/ 3293015 w 8679765"/>
              <a:gd name="connsiteY39" fmla="*/ 1057275 h 1057275"/>
              <a:gd name="connsiteX40" fmla="*/ 2531657 w 8679765"/>
              <a:gd name="connsiteY40" fmla="*/ 1057275 h 1057275"/>
              <a:gd name="connsiteX41" fmla="*/ 2186666 w 8679765"/>
              <a:gd name="connsiteY41" fmla="*/ 1057275 h 1057275"/>
              <a:gd name="connsiteX42" fmla="*/ 1508582 w 8679765"/>
              <a:gd name="connsiteY42" fmla="*/ 1057275 h 1057275"/>
              <a:gd name="connsiteX43" fmla="*/ 830497 w 8679765"/>
              <a:gd name="connsiteY43" fmla="*/ 1057275 h 1057275"/>
              <a:gd name="connsiteX44" fmla="*/ 176205 w 8679765"/>
              <a:gd name="connsiteY44" fmla="*/ 1057275 h 1057275"/>
              <a:gd name="connsiteX0" fmla="*/ 176205 w 8679765"/>
              <a:gd name="connsiteY0" fmla="*/ 1057275 h 1057275"/>
              <a:gd name="connsiteX1" fmla="*/ 88102 w 8679765"/>
              <a:gd name="connsiteY1" fmla="*/ 969172 h 1057275"/>
              <a:gd name="connsiteX2" fmla="*/ 88103 w 8679765"/>
              <a:gd name="connsiteY2" fmla="*/ 616740 h 1057275"/>
              <a:gd name="connsiteX3" fmla="*/ 0 w 8679765"/>
              <a:gd name="connsiteY3" fmla="*/ 528637 h 1057275"/>
              <a:gd name="connsiteX4" fmla="*/ 88103 w 8679765"/>
              <a:gd name="connsiteY4" fmla="*/ 440534 h 1057275"/>
              <a:gd name="connsiteX5" fmla="*/ 88103 w 8679765"/>
              <a:gd name="connsiteY5" fmla="*/ 88103 h 1057275"/>
              <a:gd name="connsiteX6" fmla="*/ 176206 w 8679765"/>
              <a:gd name="connsiteY6" fmla="*/ 0 h 1057275"/>
              <a:gd name="connsiteX7" fmla="*/ 8503560 w 8679765"/>
              <a:gd name="connsiteY7" fmla="*/ 0 h 1057275"/>
              <a:gd name="connsiteX8" fmla="*/ 8591663 w 8679765"/>
              <a:gd name="connsiteY8" fmla="*/ 88103 h 1057275"/>
              <a:gd name="connsiteX9" fmla="*/ 8591662 w 8679765"/>
              <a:gd name="connsiteY9" fmla="*/ 440535 h 1057275"/>
              <a:gd name="connsiteX10" fmla="*/ 8679765 w 8679765"/>
              <a:gd name="connsiteY10" fmla="*/ 528638 h 1057275"/>
              <a:gd name="connsiteX11" fmla="*/ 8591662 w 8679765"/>
              <a:gd name="connsiteY11" fmla="*/ 616741 h 1057275"/>
              <a:gd name="connsiteX12" fmla="*/ 8591662 w 8679765"/>
              <a:gd name="connsiteY12" fmla="*/ 969172 h 1057275"/>
              <a:gd name="connsiteX13" fmla="*/ 8503559 w 8679765"/>
              <a:gd name="connsiteY1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79765" h="1057275" stroke="0" extrusionOk="0">
                <a:moveTo>
                  <a:pt x="176205" y="1057275"/>
                </a:moveTo>
                <a:cubicBezTo>
                  <a:pt x="128260" y="1063855"/>
                  <a:pt x="93269" y="1011383"/>
                  <a:pt x="88102" y="969172"/>
                </a:cubicBezTo>
                <a:cubicBezTo>
                  <a:pt x="82896" y="858224"/>
                  <a:pt x="85243" y="732697"/>
                  <a:pt x="88103" y="616740"/>
                </a:cubicBezTo>
                <a:cubicBezTo>
                  <a:pt x="77614" y="560289"/>
                  <a:pt x="55088" y="528972"/>
                  <a:pt x="0" y="528637"/>
                </a:cubicBezTo>
                <a:cubicBezTo>
                  <a:pt x="43848" y="525680"/>
                  <a:pt x="99655" y="488444"/>
                  <a:pt x="88103" y="440534"/>
                </a:cubicBezTo>
                <a:cubicBezTo>
                  <a:pt x="84195" y="297774"/>
                  <a:pt x="126989" y="220370"/>
                  <a:pt x="88103" y="88103"/>
                </a:cubicBezTo>
                <a:cubicBezTo>
                  <a:pt x="86221" y="52894"/>
                  <a:pt x="113766" y="-2714"/>
                  <a:pt x="176206" y="0"/>
                </a:cubicBezTo>
                <a:cubicBezTo>
                  <a:pt x="323128" y="-22519"/>
                  <a:pt x="635997" y="56559"/>
                  <a:pt x="771017" y="0"/>
                </a:cubicBezTo>
                <a:cubicBezTo>
                  <a:pt x="906037" y="-56559"/>
                  <a:pt x="1007296" y="4728"/>
                  <a:pt x="1116007" y="0"/>
                </a:cubicBezTo>
                <a:cubicBezTo>
                  <a:pt x="1224718" y="-4728"/>
                  <a:pt x="1415598" y="30053"/>
                  <a:pt x="1710818" y="0"/>
                </a:cubicBezTo>
                <a:cubicBezTo>
                  <a:pt x="2006038" y="-30053"/>
                  <a:pt x="1951935" y="37464"/>
                  <a:pt x="2139082" y="0"/>
                </a:cubicBezTo>
                <a:cubicBezTo>
                  <a:pt x="2326229" y="-37464"/>
                  <a:pt x="2497621" y="31347"/>
                  <a:pt x="2650620" y="0"/>
                </a:cubicBezTo>
                <a:cubicBezTo>
                  <a:pt x="2803619" y="-31347"/>
                  <a:pt x="3119018" y="56504"/>
                  <a:pt x="3411978" y="0"/>
                </a:cubicBezTo>
                <a:cubicBezTo>
                  <a:pt x="3704938" y="-56504"/>
                  <a:pt x="3698646" y="11295"/>
                  <a:pt x="3840242" y="0"/>
                </a:cubicBezTo>
                <a:cubicBezTo>
                  <a:pt x="3981838" y="-11295"/>
                  <a:pt x="4193049" y="70007"/>
                  <a:pt x="4435053" y="0"/>
                </a:cubicBezTo>
                <a:cubicBezTo>
                  <a:pt x="4677057" y="-70007"/>
                  <a:pt x="4676131" y="4215"/>
                  <a:pt x="4780043" y="0"/>
                </a:cubicBezTo>
                <a:cubicBezTo>
                  <a:pt x="4883955" y="-4215"/>
                  <a:pt x="5246338" y="58877"/>
                  <a:pt x="5458128" y="0"/>
                </a:cubicBezTo>
                <a:cubicBezTo>
                  <a:pt x="5669918" y="-58877"/>
                  <a:pt x="5740272" y="37523"/>
                  <a:pt x="5969665" y="0"/>
                </a:cubicBezTo>
                <a:cubicBezTo>
                  <a:pt x="6199058" y="-37523"/>
                  <a:pt x="6226798" y="61198"/>
                  <a:pt x="6481203" y="0"/>
                </a:cubicBezTo>
                <a:cubicBezTo>
                  <a:pt x="6735608" y="-61198"/>
                  <a:pt x="6797382" y="44119"/>
                  <a:pt x="6909467" y="0"/>
                </a:cubicBezTo>
                <a:cubicBezTo>
                  <a:pt x="7021552" y="-44119"/>
                  <a:pt x="7330888" y="53051"/>
                  <a:pt x="7587551" y="0"/>
                </a:cubicBezTo>
                <a:cubicBezTo>
                  <a:pt x="7844214" y="-53051"/>
                  <a:pt x="7845431" y="14675"/>
                  <a:pt x="7932541" y="0"/>
                </a:cubicBezTo>
                <a:cubicBezTo>
                  <a:pt x="8019651" y="-14675"/>
                  <a:pt x="8338642" y="22161"/>
                  <a:pt x="8503560" y="0"/>
                </a:cubicBezTo>
                <a:cubicBezTo>
                  <a:pt x="8548954" y="600"/>
                  <a:pt x="8605877" y="36458"/>
                  <a:pt x="8591663" y="88103"/>
                </a:cubicBezTo>
                <a:cubicBezTo>
                  <a:pt x="8585602" y="219730"/>
                  <a:pt x="8595531" y="305670"/>
                  <a:pt x="8591662" y="440535"/>
                </a:cubicBezTo>
                <a:cubicBezTo>
                  <a:pt x="8591549" y="480517"/>
                  <a:pt x="8634546" y="536190"/>
                  <a:pt x="8679765" y="528638"/>
                </a:cubicBezTo>
                <a:cubicBezTo>
                  <a:pt x="8623374" y="540860"/>
                  <a:pt x="8590839" y="578307"/>
                  <a:pt x="8591662" y="616741"/>
                </a:cubicBezTo>
                <a:cubicBezTo>
                  <a:pt x="8607358" y="704149"/>
                  <a:pt x="8554104" y="816122"/>
                  <a:pt x="8591662" y="969172"/>
                </a:cubicBezTo>
                <a:cubicBezTo>
                  <a:pt x="8586484" y="1017881"/>
                  <a:pt x="8549610" y="1050167"/>
                  <a:pt x="8503559" y="1057275"/>
                </a:cubicBezTo>
                <a:cubicBezTo>
                  <a:pt x="8383615" y="1075255"/>
                  <a:pt x="8229367" y="1041342"/>
                  <a:pt x="8158569" y="1057275"/>
                </a:cubicBezTo>
                <a:cubicBezTo>
                  <a:pt x="8087771" y="1073208"/>
                  <a:pt x="7894974" y="1026433"/>
                  <a:pt x="7813578" y="1057275"/>
                </a:cubicBezTo>
                <a:cubicBezTo>
                  <a:pt x="7732182" y="1088117"/>
                  <a:pt x="7625088" y="1033063"/>
                  <a:pt x="7468588" y="1057275"/>
                </a:cubicBezTo>
                <a:cubicBezTo>
                  <a:pt x="7312088" y="1081487"/>
                  <a:pt x="7218521" y="1014074"/>
                  <a:pt x="7040324" y="1057275"/>
                </a:cubicBezTo>
                <a:cubicBezTo>
                  <a:pt x="6862127" y="1100476"/>
                  <a:pt x="6631245" y="1030702"/>
                  <a:pt x="6445513" y="1057275"/>
                </a:cubicBezTo>
                <a:cubicBezTo>
                  <a:pt x="6259781" y="1083848"/>
                  <a:pt x="6059808" y="1028127"/>
                  <a:pt x="5933975" y="1057275"/>
                </a:cubicBezTo>
                <a:cubicBezTo>
                  <a:pt x="5808142" y="1086423"/>
                  <a:pt x="5547568" y="1052370"/>
                  <a:pt x="5422438" y="1057275"/>
                </a:cubicBezTo>
                <a:cubicBezTo>
                  <a:pt x="5297308" y="1062180"/>
                  <a:pt x="4985249" y="1007043"/>
                  <a:pt x="4827627" y="1057275"/>
                </a:cubicBezTo>
                <a:cubicBezTo>
                  <a:pt x="4670005" y="1107507"/>
                  <a:pt x="4420134" y="1005027"/>
                  <a:pt x="4316090" y="1057275"/>
                </a:cubicBezTo>
                <a:cubicBezTo>
                  <a:pt x="4212046" y="1109523"/>
                  <a:pt x="4073418" y="1026765"/>
                  <a:pt x="3887826" y="1057275"/>
                </a:cubicBezTo>
                <a:cubicBezTo>
                  <a:pt x="3702234" y="1087785"/>
                  <a:pt x="3421904" y="1023744"/>
                  <a:pt x="3293015" y="1057275"/>
                </a:cubicBezTo>
                <a:cubicBezTo>
                  <a:pt x="3164126" y="1090806"/>
                  <a:pt x="2912137" y="998658"/>
                  <a:pt x="2531657" y="1057275"/>
                </a:cubicBezTo>
                <a:cubicBezTo>
                  <a:pt x="2151177" y="1115892"/>
                  <a:pt x="2278989" y="1022344"/>
                  <a:pt x="2186666" y="1057275"/>
                </a:cubicBezTo>
                <a:cubicBezTo>
                  <a:pt x="2094343" y="1092206"/>
                  <a:pt x="1833346" y="1035869"/>
                  <a:pt x="1508582" y="1057275"/>
                </a:cubicBezTo>
                <a:cubicBezTo>
                  <a:pt x="1183818" y="1078681"/>
                  <a:pt x="1032795" y="1042652"/>
                  <a:pt x="830497" y="1057275"/>
                </a:cubicBezTo>
                <a:cubicBezTo>
                  <a:pt x="628199" y="1071898"/>
                  <a:pt x="412324" y="996577"/>
                  <a:pt x="176205" y="1057275"/>
                </a:cubicBezTo>
                <a:close/>
              </a:path>
              <a:path w="8679765" h="1057275" fill="none" extrusionOk="0">
                <a:moveTo>
                  <a:pt x="176205" y="1057275"/>
                </a:moveTo>
                <a:cubicBezTo>
                  <a:pt x="136484" y="1052578"/>
                  <a:pt x="91083" y="1013993"/>
                  <a:pt x="88102" y="969172"/>
                </a:cubicBezTo>
                <a:cubicBezTo>
                  <a:pt x="94462" y="855002"/>
                  <a:pt x="83441" y="744889"/>
                  <a:pt x="88103" y="616740"/>
                </a:cubicBezTo>
                <a:cubicBezTo>
                  <a:pt x="79910" y="568471"/>
                  <a:pt x="48541" y="531222"/>
                  <a:pt x="0" y="528637"/>
                </a:cubicBezTo>
                <a:cubicBezTo>
                  <a:pt x="47145" y="522402"/>
                  <a:pt x="94597" y="479394"/>
                  <a:pt x="88103" y="440534"/>
                </a:cubicBezTo>
                <a:cubicBezTo>
                  <a:pt x="82005" y="345538"/>
                  <a:pt x="105959" y="161571"/>
                  <a:pt x="88103" y="88103"/>
                </a:cubicBezTo>
                <a:cubicBezTo>
                  <a:pt x="85633" y="40635"/>
                  <a:pt x="139195" y="1808"/>
                  <a:pt x="176206" y="0"/>
                </a:cubicBezTo>
                <a:moveTo>
                  <a:pt x="8503560" y="0"/>
                </a:moveTo>
                <a:cubicBezTo>
                  <a:pt x="8550721" y="-885"/>
                  <a:pt x="8586461" y="39605"/>
                  <a:pt x="8591663" y="88103"/>
                </a:cubicBezTo>
                <a:cubicBezTo>
                  <a:pt x="8592852" y="209621"/>
                  <a:pt x="8565046" y="345531"/>
                  <a:pt x="8591662" y="440535"/>
                </a:cubicBezTo>
                <a:cubicBezTo>
                  <a:pt x="8593320" y="484563"/>
                  <a:pt x="8622000" y="526649"/>
                  <a:pt x="8679765" y="528638"/>
                </a:cubicBezTo>
                <a:cubicBezTo>
                  <a:pt x="8632542" y="514284"/>
                  <a:pt x="8593198" y="560588"/>
                  <a:pt x="8591662" y="616741"/>
                </a:cubicBezTo>
                <a:cubicBezTo>
                  <a:pt x="8591831" y="701225"/>
                  <a:pt x="8558218" y="860363"/>
                  <a:pt x="8591662" y="969172"/>
                </a:cubicBezTo>
                <a:cubicBezTo>
                  <a:pt x="8591608" y="1023761"/>
                  <a:pt x="8537659" y="1057370"/>
                  <a:pt x="8503559" y="1057275"/>
                </a:cubicBezTo>
              </a:path>
              <a:path w="8679765" h="1057275" fill="none" stroke="0" extrusionOk="0">
                <a:moveTo>
                  <a:pt x="176205" y="1057275"/>
                </a:moveTo>
                <a:cubicBezTo>
                  <a:pt x="125472" y="1064522"/>
                  <a:pt x="80521" y="1006634"/>
                  <a:pt x="88102" y="969172"/>
                </a:cubicBezTo>
                <a:cubicBezTo>
                  <a:pt x="92363" y="837997"/>
                  <a:pt x="105637" y="724215"/>
                  <a:pt x="88103" y="616740"/>
                </a:cubicBezTo>
                <a:cubicBezTo>
                  <a:pt x="83466" y="573640"/>
                  <a:pt x="58655" y="523570"/>
                  <a:pt x="0" y="528637"/>
                </a:cubicBezTo>
                <a:cubicBezTo>
                  <a:pt x="55505" y="536586"/>
                  <a:pt x="83118" y="477396"/>
                  <a:pt x="88103" y="440534"/>
                </a:cubicBezTo>
                <a:cubicBezTo>
                  <a:pt x="70026" y="277388"/>
                  <a:pt x="109811" y="175499"/>
                  <a:pt x="88103" y="88103"/>
                </a:cubicBezTo>
                <a:cubicBezTo>
                  <a:pt x="88705" y="25659"/>
                  <a:pt x="118778" y="-3966"/>
                  <a:pt x="176206" y="0"/>
                </a:cubicBezTo>
                <a:moveTo>
                  <a:pt x="8503560" y="0"/>
                </a:moveTo>
                <a:cubicBezTo>
                  <a:pt x="8546398" y="-12782"/>
                  <a:pt x="8599664" y="31830"/>
                  <a:pt x="8591663" y="88103"/>
                </a:cubicBezTo>
                <a:cubicBezTo>
                  <a:pt x="8600157" y="228836"/>
                  <a:pt x="8606254" y="327969"/>
                  <a:pt x="8591662" y="440535"/>
                </a:cubicBezTo>
                <a:cubicBezTo>
                  <a:pt x="8594797" y="490184"/>
                  <a:pt x="8634776" y="526190"/>
                  <a:pt x="8679765" y="528638"/>
                </a:cubicBezTo>
                <a:cubicBezTo>
                  <a:pt x="8633628" y="529000"/>
                  <a:pt x="8590421" y="566220"/>
                  <a:pt x="8591662" y="616741"/>
                </a:cubicBezTo>
                <a:cubicBezTo>
                  <a:pt x="8633949" y="739917"/>
                  <a:pt x="8562197" y="825600"/>
                  <a:pt x="8591662" y="969172"/>
                </a:cubicBezTo>
                <a:cubicBezTo>
                  <a:pt x="8599368" y="1024122"/>
                  <a:pt x="8551913" y="1063235"/>
                  <a:pt x="8503559" y="1057275"/>
                </a:cubicBezTo>
              </a:path>
            </a:pathLst>
          </a:custGeom>
          <a:solidFill>
            <a:srgbClr val="FFE07D"/>
          </a:solidFill>
          <a:ln w="5715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e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5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7505BA-593D-4DAF-98CA-8BB1BCD98B58}"/>
              </a:ext>
            </a:extLst>
          </p:cNvPr>
          <p:cNvSpPr txBox="1"/>
          <p:nvPr/>
        </p:nvSpPr>
        <p:spPr>
          <a:xfrm>
            <a:off x="1821212" y="375622"/>
            <a:ext cx="86757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2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تعريف بالكتب السبعة, ومؤلفيها</a:t>
            </a:r>
            <a:endParaRPr lang="ar-SA" sz="4200" dirty="0">
              <a:solidFill>
                <a:srgbClr val="FFCF37"/>
              </a:solidFill>
              <a:effectLst>
                <a:glow rad="88900">
                  <a:schemeClr val="tx1"/>
                </a:glow>
              </a:effectLst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AD6D391-D904-4F4E-9E47-EC51E38E6D20}"/>
              </a:ext>
            </a:extLst>
          </p:cNvPr>
          <p:cNvSpPr txBox="1"/>
          <p:nvPr/>
        </p:nvSpPr>
        <p:spPr>
          <a:xfrm>
            <a:off x="4331891" y="2812368"/>
            <a:ext cx="3563911" cy="769441"/>
          </a:xfrm>
          <a:custGeom>
            <a:avLst/>
            <a:gdLst>
              <a:gd name="connsiteX0" fmla="*/ 0 w 3563911"/>
              <a:gd name="connsiteY0" fmla="*/ 0 h 769441"/>
              <a:gd name="connsiteX1" fmla="*/ 665263 w 3563911"/>
              <a:gd name="connsiteY1" fmla="*/ 0 h 769441"/>
              <a:gd name="connsiteX2" fmla="*/ 1259249 w 3563911"/>
              <a:gd name="connsiteY2" fmla="*/ 0 h 769441"/>
              <a:gd name="connsiteX3" fmla="*/ 1853234 w 3563911"/>
              <a:gd name="connsiteY3" fmla="*/ 0 h 769441"/>
              <a:gd name="connsiteX4" fmla="*/ 2447219 w 3563911"/>
              <a:gd name="connsiteY4" fmla="*/ 0 h 769441"/>
              <a:gd name="connsiteX5" fmla="*/ 3041204 w 3563911"/>
              <a:gd name="connsiteY5" fmla="*/ 0 h 769441"/>
              <a:gd name="connsiteX6" fmla="*/ 3563911 w 3563911"/>
              <a:gd name="connsiteY6" fmla="*/ 0 h 769441"/>
              <a:gd name="connsiteX7" fmla="*/ 3563911 w 3563911"/>
              <a:gd name="connsiteY7" fmla="*/ 512532 h 769441"/>
              <a:gd name="connsiteX8" fmla="*/ 3307002 w 3563911"/>
              <a:gd name="connsiteY8" fmla="*/ 769441 h 769441"/>
              <a:gd name="connsiteX9" fmla="*/ 2579462 w 3563911"/>
              <a:gd name="connsiteY9" fmla="*/ 769441 h 769441"/>
              <a:gd name="connsiteX10" fmla="*/ 1951131 w 3563911"/>
              <a:gd name="connsiteY10" fmla="*/ 769441 h 769441"/>
              <a:gd name="connsiteX11" fmla="*/ 1223591 w 3563911"/>
              <a:gd name="connsiteY11" fmla="*/ 769441 h 769441"/>
              <a:gd name="connsiteX12" fmla="*/ 0 w 3563911"/>
              <a:gd name="connsiteY12" fmla="*/ 769441 h 769441"/>
              <a:gd name="connsiteX13" fmla="*/ 0 w 3563911"/>
              <a:gd name="connsiteY13" fmla="*/ 384721 h 769441"/>
              <a:gd name="connsiteX14" fmla="*/ 0 w 3563911"/>
              <a:gd name="connsiteY14" fmla="*/ 0 h 769441"/>
              <a:gd name="connsiteX0" fmla="*/ 3307002 w 3563911"/>
              <a:gd name="connsiteY0" fmla="*/ 769441 h 769441"/>
              <a:gd name="connsiteX1" fmla="*/ 3358384 w 3563911"/>
              <a:gd name="connsiteY1" fmla="*/ 563914 h 769441"/>
              <a:gd name="connsiteX2" fmla="*/ 3563911 w 3563911"/>
              <a:gd name="connsiteY2" fmla="*/ 512532 h 769441"/>
              <a:gd name="connsiteX3" fmla="*/ 3307002 w 3563911"/>
              <a:gd name="connsiteY3" fmla="*/ 769441 h 769441"/>
              <a:gd name="connsiteX0" fmla="*/ 3307002 w 3563911"/>
              <a:gd name="connsiteY0" fmla="*/ 769441 h 769441"/>
              <a:gd name="connsiteX1" fmla="*/ 3358384 w 3563911"/>
              <a:gd name="connsiteY1" fmla="*/ 563914 h 769441"/>
              <a:gd name="connsiteX2" fmla="*/ 3563911 w 3563911"/>
              <a:gd name="connsiteY2" fmla="*/ 512532 h 769441"/>
              <a:gd name="connsiteX3" fmla="*/ 3307002 w 3563911"/>
              <a:gd name="connsiteY3" fmla="*/ 769441 h 769441"/>
              <a:gd name="connsiteX4" fmla="*/ 2711742 w 3563911"/>
              <a:gd name="connsiteY4" fmla="*/ 769441 h 769441"/>
              <a:gd name="connsiteX5" fmla="*/ 1984201 w 3563911"/>
              <a:gd name="connsiteY5" fmla="*/ 769441 h 769441"/>
              <a:gd name="connsiteX6" fmla="*/ 1388941 w 3563911"/>
              <a:gd name="connsiteY6" fmla="*/ 769441 h 769441"/>
              <a:gd name="connsiteX7" fmla="*/ 661400 w 3563911"/>
              <a:gd name="connsiteY7" fmla="*/ 769441 h 769441"/>
              <a:gd name="connsiteX8" fmla="*/ 0 w 3563911"/>
              <a:gd name="connsiteY8" fmla="*/ 769441 h 769441"/>
              <a:gd name="connsiteX9" fmla="*/ 0 w 3563911"/>
              <a:gd name="connsiteY9" fmla="*/ 407804 h 769441"/>
              <a:gd name="connsiteX10" fmla="*/ 0 w 3563911"/>
              <a:gd name="connsiteY10" fmla="*/ 0 h 769441"/>
              <a:gd name="connsiteX11" fmla="*/ 629624 w 3563911"/>
              <a:gd name="connsiteY11" fmla="*/ 0 h 769441"/>
              <a:gd name="connsiteX12" fmla="*/ 1259249 w 3563911"/>
              <a:gd name="connsiteY12" fmla="*/ 0 h 769441"/>
              <a:gd name="connsiteX13" fmla="*/ 1888873 w 3563911"/>
              <a:gd name="connsiteY13" fmla="*/ 0 h 769441"/>
              <a:gd name="connsiteX14" fmla="*/ 2375941 w 3563911"/>
              <a:gd name="connsiteY14" fmla="*/ 0 h 769441"/>
              <a:gd name="connsiteX15" fmla="*/ 2863009 w 3563911"/>
              <a:gd name="connsiteY15" fmla="*/ 0 h 769441"/>
              <a:gd name="connsiteX16" fmla="*/ 3563911 w 3563911"/>
              <a:gd name="connsiteY16" fmla="*/ 0 h 769441"/>
              <a:gd name="connsiteX17" fmla="*/ 3563911 w 3563911"/>
              <a:gd name="connsiteY17" fmla="*/ 512532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3911" h="769441" stroke="0" extrusionOk="0">
                <a:moveTo>
                  <a:pt x="0" y="0"/>
                </a:moveTo>
                <a:cubicBezTo>
                  <a:pt x="313276" y="-16892"/>
                  <a:pt x="463615" y="26182"/>
                  <a:pt x="665263" y="0"/>
                </a:cubicBezTo>
                <a:cubicBezTo>
                  <a:pt x="866911" y="-26182"/>
                  <a:pt x="1078970" y="2033"/>
                  <a:pt x="1259249" y="0"/>
                </a:cubicBezTo>
                <a:cubicBezTo>
                  <a:pt x="1439528" y="-2033"/>
                  <a:pt x="1583595" y="27461"/>
                  <a:pt x="1853234" y="0"/>
                </a:cubicBezTo>
                <a:cubicBezTo>
                  <a:pt x="2122874" y="-27461"/>
                  <a:pt x="2190099" y="12942"/>
                  <a:pt x="2447219" y="0"/>
                </a:cubicBezTo>
                <a:cubicBezTo>
                  <a:pt x="2704339" y="-12942"/>
                  <a:pt x="2771869" y="16614"/>
                  <a:pt x="3041204" y="0"/>
                </a:cubicBezTo>
                <a:cubicBezTo>
                  <a:pt x="3310540" y="-16614"/>
                  <a:pt x="3398796" y="18455"/>
                  <a:pt x="3563911" y="0"/>
                </a:cubicBezTo>
                <a:cubicBezTo>
                  <a:pt x="3545067" y="242591"/>
                  <a:pt x="3561944" y="394041"/>
                  <a:pt x="3563911" y="512532"/>
                </a:cubicBezTo>
                <a:cubicBezTo>
                  <a:pt x="3501461" y="556230"/>
                  <a:pt x="3418480" y="680011"/>
                  <a:pt x="3307002" y="769441"/>
                </a:cubicBezTo>
                <a:cubicBezTo>
                  <a:pt x="3109980" y="760242"/>
                  <a:pt x="2785350" y="802767"/>
                  <a:pt x="2579462" y="769441"/>
                </a:cubicBezTo>
                <a:cubicBezTo>
                  <a:pt x="2373574" y="736115"/>
                  <a:pt x="2083708" y="738593"/>
                  <a:pt x="1951131" y="769441"/>
                </a:cubicBezTo>
                <a:cubicBezTo>
                  <a:pt x="1818554" y="800289"/>
                  <a:pt x="1484530" y="796077"/>
                  <a:pt x="1223591" y="769441"/>
                </a:cubicBezTo>
                <a:cubicBezTo>
                  <a:pt x="962652" y="742805"/>
                  <a:pt x="354402" y="773837"/>
                  <a:pt x="0" y="769441"/>
                </a:cubicBezTo>
                <a:cubicBezTo>
                  <a:pt x="17827" y="684979"/>
                  <a:pt x="-8282" y="511981"/>
                  <a:pt x="0" y="384721"/>
                </a:cubicBezTo>
                <a:cubicBezTo>
                  <a:pt x="8282" y="257461"/>
                  <a:pt x="6636" y="187825"/>
                  <a:pt x="0" y="0"/>
                </a:cubicBezTo>
                <a:close/>
              </a:path>
              <a:path w="3563911" h="769441" fill="darkenLess" stroke="0" extrusionOk="0">
                <a:moveTo>
                  <a:pt x="3307002" y="769441"/>
                </a:moveTo>
                <a:cubicBezTo>
                  <a:pt x="3317355" y="726702"/>
                  <a:pt x="3346353" y="650384"/>
                  <a:pt x="3358384" y="563914"/>
                </a:cubicBezTo>
                <a:cubicBezTo>
                  <a:pt x="3400297" y="554464"/>
                  <a:pt x="3501098" y="535698"/>
                  <a:pt x="3563911" y="512532"/>
                </a:cubicBezTo>
                <a:cubicBezTo>
                  <a:pt x="3448794" y="632728"/>
                  <a:pt x="3409235" y="649254"/>
                  <a:pt x="3307002" y="769441"/>
                </a:cubicBezTo>
                <a:close/>
              </a:path>
              <a:path w="3563911" h="769441" fill="none" extrusionOk="0">
                <a:moveTo>
                  <a:pt x="3307002" y="769441"/>
                </a:moveTo>
                <a:cubicBezTo>
                  <a:pt x="3321432" y="688715"/>
                  <a:pt x="3330576" y="640051"/>
                  <a:pt x="3358384" y="563914"/>
                </a:cubicBezTo>
                <a:cubicBezTo>
                  <a:pt x="3436467" y="535570"/>
                  <a:pt x="3488361" y="534288"/>
                  <a:pt x="3563911" y="512532"/>
                </a:cubicBezTo>
                <a:cubicBezTo>
                  <a:pt x="3446196" y="625489"/>
                  <a:pt x="3431085" y="649798"/>
                  <a:pt x="3307002" y="769441"/>
                </a:cubicBezTo>
                <a:cubicBezTo>
                  <a:pt x="3054275" y="796255"/>
                  <a:pt x="2926933" y="785230"/>
                  <a:pt x="2711742" y="769441"/>
                </a:cubicBezTo>
                <a:cubicBezTo>
                  <a:pt x="2496551" y="753652"/>
                  <a:pt x="2345764" y="792117"/>
                  <a:pt x="1984201" y="769441"/>
                </a:cubicBezTo>
                <a:cubicBezTo>
                  <a:pt x="1622638" y="746765"/>
                  <a:pt x="1541938" y="748720"/>
                  <a:pt x="1388941" y="769441"/>
                </a:cubicBezTo>
                <a:cubicBezTo>
                  <a:pt x="1235944" y="790162"/>
                  <a:pt x="892260" y="797290"/>
                  <a:pt x="661400" y="769441"/>
                </a:cubicBezTo>
                <a:cubicBezTo>
                  <a:pt x="430540" y="741592"/>
                  <a:pt x="139851" y="772517"/>
                  <a:pt x="0" y="769441"/>
                </a:cubicBezTo>
                <a:cubicBezTo>
                  <a:pt x="14940" y="655284"/>
                  <a:pt x="-1594" y="500871"/>
                  <a:pt x="0" y="407804"/>
                </a:cubicBezTo>
                <a:cubicBezTo>
                  <a:pt x="1594" y="314737"/>
                  <a:pt x="14713" y="82966"/>
                  <a:pt x="0" y="0"/>
                </a:cubicBezTo>
                <a:cubicBezTo>
                  <a:pt x="313469" y="-8976"/>
                  <a:pt x="457652" y="-21536"/>
                  <a:pt x="629624" y="0"/>
                </a:cubicBezTo>
                <a:cubicBezTo>
                  <a:pt x="801596" y="21536"/>
                  <a:pt x="1024696" y="11929"/>
                  <a:pt x="1259249" y="0"/>
                </a:cubicBezTo>
                <a:cubicBezTo>
                  <a:pt x="1493803" y="-11929"/>
                  <a:pt x="1761796" y="-11285"/>
                  <a:pt x="1888873" y="0"/>
                </a:cubicBezTo>
                <a:cubicBezTo>
                  <a:pt x="2015950" y="11285"/>
                  <a:pt x="2174566" y="-131"/>
                  <a:pt x="2375941" y="0"/>
                </a:cubicBezTo>
                <a:cubicBezTo>
                  <a:pt x="2577316" y="131"/>
                  <a:pt x="2638091" y="-20100"/>
                  <a:pt x="2863009" y="0"/>
                </a:cubicBezTo>
                <a:cubicBezTo>
                  <a:pt x="3087927" y="20100"/>
                  <a:pt x="3304302" y="15251"/>
                  <a:pt x="3563911" y="0"/>
                </a:cubicBezTo>
                <a:cubicBezTo>
                  <a:pt x="3573636" y="245598"/>
                  <a:pt x="3577372" y="294840"/>
                  <a:pt x="3563911" y="512532"/>
                </a:cubicBezTo>
              </a:path>
              <a:path w="3563911" h="769441" fill="none" stroke="0" extrusionOk="0">
                <a:moveTo>
                  <a:pt x="3307002" y="769441"/>
                </a:moveTo>
                <a:cubicBezTo>
                  <a:pt x="3329558" y="711863"/>
                  <a:pt x="3337655" y="619039"/>
                  <a:pt x="3358384" y="563914"/>
                </a:cubicBezTo>
                <a:cubicBezTo>
                  <a:pt x="3439624" y="540933"/>
                  <a:pt x="3494011" y="530497"/>
                  <a:pt x="3563911" y="512532"/>
                </a:cubicBezTo>
                <a:cubicBezTo>
                  <a:pt x="3504957" y="578247"/>
                  <a:pt x="3412186" y="650797"/>
                  <a:pt x="3307002" y="769441"/>
                </a:cubicBezTo>
                <a:cubicBezTo>
                  <a:pt x="2980324" y="774885"/>
                  <a:pt x="2932527" y="773013"/>
                  <a:pt x="2579462" y="769441"/>
                </a:cubicBezTo>
                <a:cubicBezTo>
                  <a:pt x="2226397" y="765869"/>
                  <a:pt x="2200551" y="784241"/>
                  <a:pt x="1951131" y="769441"/>
                </a:cubicBezTo>
                <a:cubicBezTo>
                  <a:pt x="1701711" y="754641"/>
                  <a:pt x="1580027" y="765801"/>
                  <a:pt x="1388941" y="769441"/>
                </a:cubicBezTo>
                <a:cubicBezTo>
                  <a:pt x="1197855" y="773082"/>
                  <a:pt x="1096255" y="755738"/>
                  <a:pt x="826750" y="769441"/>
                </a:cubicBezTo>
                <a:cubicBezTo>
                  <a:pt x="557245" y="783144"/>
                  <a:pt x="232387" y="771961"/>
                  <a:pt x="0" y="769441"/>
                </a:cubicBezTo>
                <a:cubicBezTo>
                  <a:pt x="-14530" y="670067"/>
                  <a:pt x="-15276" y="459302"/>
                  <a:pt x="0" y="377026"/>
                </a:cubicBezTo>
                <a:cubicBezTo>
                  <a:pt x="15276" y="294751"/>
                  <a:pt x="10056" y="143237"/>
                  <a:pt x="0" y="0"/>
                </a:cubicBezTo>
                <a:cubicBezTo>
                  <a:pt x="117410" y="-20596"/>
                  <a:pt x="344895" y="-18397"/>
                  <a:pt x="487068" y="0"/>
                </a:cubicBezTo>
                <a:cubicBezTo>
                  <a:pt x="629241" y="18397"/>
                  <a:pt x="837354" y="5651"/>
                  <a:pt x="1009775" y="0"/>
                </a:cubicBezTo>
                <a:cubicBezTo>
                  <a:pt x="1182196" y="-5651"/>
                  <a:pt x="1345679" y="23225"/>
                  <a:pt x="1532482" y="0"/>
                </a:cubicBezTo>
                <a:cubicBezTo>
                  <a:pt x="1719285" y="-23225"/>
                  <a:pt x="1874416" y="1029"/>
                  <a:pt x="2162106" y="0"/>
                </a:cubicBezTo>
                <a:cubicBezTo>
                  <a:pt x="2449796" y="-1029"/>
                  <a:pt x="2586346" y="28276"/>
                  <a:pt x="2756091" y="0"/>
                </a:cubicBezTo>
                <a:cubicBezTo>
                  <a:pt x="2925836" y="-28276"/>
                  <a:pt x="3200314" y="-28457"/>
                  <a:pt x="3563911" y="0"/>
                </a:cubicBezTo>
                <a:cubicBezTo>
                  <a:pt x="3564116" y="229490"/>
                  <a:pt x="3548472" y="274367"/>
                  <a:pt x="3563911" y="51253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926817510">
                  <a:prstGeom prst="foldedCorner">
                    <a:avLst>
                      <a:gd name="adj" fmla="val 33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4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9E3E2A3-1FE8-4268-8DCE-576F5FF4E05B}"/>
              </a:ext>
            </a:extLst>
          </p:cNvPr>
          <p:cNvSpPr txBox="1"/>
          <p:nvPr/>
        </p:nvSpPr>
        <p:spPr>
          <a:xfrm>
            <a:off x="4375154" y="2812368"/>
            <a:ext cx="356391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الصفحة: </a:t>
            </a:r>
            <a:r>
              <a:rPr lang="ar-SA" sz="36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21</a:t>
            </a:r>
            <a:endParaRPr lang="ar-SA" sz="4000" b="1" dirty="0">
              <a:ln w="317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82F8F54-C8BA-4BCD-8350-6589926869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0" y="1385586"/>
            <a:ext cx="3701575" cy="2196224"/>
          </a:xfrm>
          <a:prstGeom prst="rect">
            <a:avLst/>
          </a:prstGeom>
          <a:effectLst>
            <a:glow rad="25400">
              <a:srgbClr val="FFD966"/>
            </a:glow>
          </a:effectLst>
        </p:spPr>
      </p:pic>
      <p:pic>
        <p:nvPicPr>
          <p:cNvPr id="13" name="صورة 12" descr="صورة تحتوي على مصفاة, فرشاة&#10;&#10;تم إنشاء الوصف تلقائياً">
            <a:extLst>
              <a:ext uri="{FF2B5EF4-FFF2-40B4-BE49-F238E27FC236}">
                <a16:creationId xmlns:a16="http://schemas.microsoft.com/office/drawing/2014/main" id="{954ADE64-0D23-489C-95E0-60B79AE46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93" y="1537062"/>
            <a:ext cx="3529735" cy="189193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E46FFC6-4BB3-405E-8F4B-2D6A2BA10F9D}"/>
              </a:ext>
            </a:extLst>
          </p:cNvPr>
          <p:cNvSpPr txBox="1"/>
          <p:nvPr/>
        </p:nvSpPr>
        <p:spPr>
          <a:xfrm>
            <a:off x="4128523" y="1705419"/>
            <a:ext cx="3893337" cy="769441"/>
          </a:xfrm>
          <a:custGeom>
            <a:avLst/>
            <a:gdLst>
              <a:gd name="connsiteX0" fmla="*/ 0 w 3893337"/>
              <a:gd name="connsiteY0" fmla="*/ 0 h 769441"/>
              <a:gd name="connsiteX1" fmla="*/ 726756 w 3893337"/>
              <a:gd name="connsiteY1" fmla="*/ 0 h 769441"/>
              <a:gd name="connsiteX2" fmla="*/ 1375646 w 3893337"/>
              <a:gd name="connsiteY2" fmla="*/ 0 h 769441"/>
              <a:gd name="connsiteX3" fmla="*/ 2024535 w 3893337"/>
              <a:gd name="connsiteY3" fmla="*/ 0 h 769441"/>
              <a:gd name="connsiteX4" fmla="*/ 2673425 w 3893337"/>
              <a:gd name="connsiteY4" fmla="*/ 0 h 769441"/>
              <a:gd name="connsiteX5" fmla="*/ 3322314 w 3893337"/>
              <a:gd name="connsiteY5" fmla="*/ 0 h 769441"/>
              <a:gd name="connsiteX6" fmla="*/ 3893337 w 3893337"/>
              <a:gd name="connsiteY6" fmla="*/ 0 h 769441"/>
              <a:gd name="connsiteX7" fmla="*/ 3893337 w 3893337"/>
              <a:gd name="connsiteY7" fmla="*/ 512532 h 769441"/>
              <a:gd name="connsiteX8" fmla="*/ 3636428 w 3893337"/>
              <a:gd name="connsiteY8" fmla="*/ 769441 h 769441"/>
              <a:gd name="connsiteX9" fmla="*/ 2957628 w 3893337"/>
              <a:gd name="connsiteY9" fmla="*/ 769441 h 769441"/>
              <a:gd name="connsiteX10" fmla="*/ 2387921 w 3893337"/>
              <a:gd name="connsiteY10" fmla="*/ 769441 h 769441"/>
              <a:gd name="connsiteX11" fmla="*/ 1709121 w 3893337"/>
              <a:gd name="connsiteY11" fmla="*/ 769441 h 769441"/>
              <a:gd name="connsiteX12" fmla="*/ 1030321 w 3893337"/>
              <a:gd name="connsiteY12" fmla="*/ 769441 h 769441"/>
              <a:gd name="connsiteX13" fmla="*/ 0 w 3893337"/>
              <a:gd name="connsiteY13" fmla="*/ 769441 h 769441"/>
              <a:gd name="connsiteX14" fmla="*/ 0 w 3893337"/>
              <a:gd name="connsiteY14" fmla="*/ 400109 h 769441"/>
              <a:gd name="connsiteX15" fmla="*/ 0 w 3893337"/>
              <a:gd name="connsiteY15" fmla="*/ 0 h 769441"/>
              <a:gd name="connsiteX0" fmla="*/ 3636428 w 3893337"/>
              <a:gd name="connsiteY0" fmla="*/ 769441 h 769441"/>
              <a:gd name="connsiteX1" fmla="*/ 3687810 w 3893337"/>
              <a:gd name="connsiteY1" fmla="*/ 563914 h 769441"/>
              <a:gd name="connsiteX2" fmla="*/ 3893337 w 3893337"/>
              <a:gd name="connsiteY2" fmla="*/ 512532 h 769441"/>
              <a:gd name="connsiteX3" fmla="*/ 3636428 w 3893337"/>
              <a:gd name="connsiteY3" fmla="*/ 769441 h 769441"/>
              <a:gd name="connsiteX0" fmla="*/ 3636428 w 3893337"/>
              <a:gd name="connsiteY0" fmla="*/ 769441 h 769441"/>
              <a:gd name="connsiteX1" fmla="*/ 3687810 w 3893337"/>
              <a:gd name="connsiteY1" fmla="*/ 563914 h 769441"/>
              <a:gd name="connsiteX2" fmla="*/ 3893337 w 3893337"/>
              <a:gd name="connsiteY2" fmla="*/ 512532 h 769441"/>
              <a:gd name="connsiteX3" fmla="*/ 3636428 w 3893337"/>
              <a:gd name="connsiteY3" fmla="*/ 769441 h 769441"/>
              <a:gd name="connsiteX4" fmla="*/ 3103085 w 3893337"/>
              <a:gd name="connsiteY4" fmla="*/ 769441 h 769441"/>
              <a:gd name="connsiteX5" fmla="*/ 2424285 w 3893337"/>
              <a:gd name="connsiteY5" fmla="*/ 769441 h 769441"/>
              <a:gd name="connsiteX6" fmla="*/ 1854578 w 3893337"/>
              <a:gd name="connsiteY6" fmla="*/ 769441 h 769441"/>
              <a:gd name="connsiteX7" fmla="*/ 1357600 w 3893337"/>
              <a:gd name="connsiteY7" fmla="*/ 769441 h 769441"/>
              <a:gd name="connsiteX8" fmla="*/ 824257 w 3893337"/>
              <a:gd name="connsiteY8" fmla="*/ 769441 h 769441"/>
              <a:gd name="connsiteX9" fmla="*/ 0 w 3893337"/>
              <a:gd name="connsiteY9" fmla="*/ 769441 h 769441"/>
              <a:gd name="connsiteX10" fmla="*/ 0 w 3893337"/>
              <a:gd name="connsiteY10" fmla="*/ 400109 h 769441"/>
              <a:gd name="connsiteX11" fmla="*/ 0 w 3893337"/>
              <a:gd name="connsiteY11" fmla="*/ 0 h 769441"/>
              <a:gd name="connsiteX12" fmla="*/ 609956 w 3893337"/>
              <a:gd name="connsiteY12" fmla="*/ 0 h 769441"/>
              <a:gd name="connsiteX13" fmla="*/ 1142046 w 3893337"/>
              <a:gd name="connsiteY13" fmla="*/ 0 h 769441"/>
              <a:gd name="connsiteX14" fmla="*/ 1713068 w 3893337"/>
              <a:gd name="connsiteY14" fmla="*/ 0 h 769441"/>
              <a:gd name="connsiteX15" fmla="*/ 2361958 w 3893337"/>
              <a:gd name="connsiteY15" fmla="*/ 0 h 769441"/>
              <a:gd name="connsiteX16" fmla="*/ 3049781 w 3893337"/>
              <a:gd name="connsiteY16" fmla="*/ 0 h 769441"/>
              <a:gd name="connsiteX17" fmla="*/ 3893337 w 3893337"/>
              <a:gd name="connsiteY17" fmla="*/ 0 h 769441"/>
              <a:gd name="connsiteX18" fmla="*/ 3893337 w 3893337"/>
              <a:gd name="connsiteY18" fmla="*/ 512532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3337" h="769441" stroke="0" extrusionOk="0">
                <a:moveTo>
                  <a:pt x="0" y="0"/>
                </a:moveTo>
                <a:cubicBezTo>
                  <a:pt x="281101" y="-6931"/>
                  <a:pt x="521813" y="1935"/>
                  <a:pt x="726756" y="0"/>
                </a:cubicBezTo>
                <a:cubicBezTo>
                  <a:pt x="931699" y="-1935"/>
                  <a:pt x="1192617" y="20915"/>
                  <a:pt x="1375646" y="0"/>
                </a:cubicBezTo>
                <a:cubicBezTo>
                  <a:pt x="1558675" y="-20915"/>
                  <a:pt x="1831120" y="4301"/>
                  <a:pt x="2024535" y="0"/>
                </a:cubicBezTo>
                <a:cubicBezTo>
                  <a:pt x="2217950" y="-4301"/>
                  <a:pt x="2533744" y="-3211"/>
                  <a:pt x="2673425" y="0"/>
                </a:cubicBezTo>
                <a:cubicBezTo>
                  <a:pt x="2813106" y="3211"/>
                  <a:pt x="3186038" y="29106"/>
                  <a:pt x="3322314" y="0"/>
                </a:cubicBezTo>
                <a:cubicBezTo>
                  <a:pt x="3458590" y="-29106"/>
                  <a:pt x="3774938" y="-9180"/>
                  <a:pt x="3893337" y="0"/>
                </a:cubicBezTo>
                <a:cubicBezTo>
                  <a:pt x="3874493" y="242591"/>
                  <a:pt x="3891370" y="394041"/>
                  <a:pt x="3893337" y="512532"/>
                </a:cubicBezTo>
                <a:cubicBezTo>
                  <a:pt x="3830887" y="556230"/>
                  <a:pt x="3747906" y="680011"/>
                  <a:pt x="3636428" y="769441"/>
                </a:cubicBezTo>
                <a:cubicBezTo>
                  <a:pt x="3325821" y="776331"/>
                  <a:pt x="3149705" y="751034"/>
                  <a:pt x="2957628" y="769441"/>
                </a:cubicBezTo>
                <a:cubicBezTo>
                  <a:pt x="2765551" y="787848"/>
                  <a:pt x="2528395" y="797039"/>
                  <a:pt x="2387921" y="769441"/>
                </a:cubicBezTo>
                <a:cubicBezTo>
                  <a:pt x="2247447" y="741843"/>
                  <a:pt x="1853066" y="776180"/>
                  <a:pt x="1709121" y="769441"/>
                </a:cubicBezTo>
                <a:cubicBezTo>
                  <a:pt x="1565176" y="762702"/>
                  <a:pt x="1303077" y="787624"/>
                  <a:pt x="1030321" y="769441"/>
                </a:cubicBezTo>
                <a:cubicBezTo>
                  <a:pt x="757565" y="751258"/>
                  <a:pt x="441509" y="799337"/>
                  <a:pt x="0" y="769441"/>
                </a:cubicBezTo>
                <a:cubicBezTo>
                  <a:pt x="-6702" y="604480"/>
                  <a:pt x="-7901" y="520165"/>
                  <a:pt x="0" y="400109"/>
                </a:cubicBezTo>
                <a:cubicBezTo>
                  <a:pt x="7901" y="280053"/>
                  <a:pt x="7703" y="107723"/>
                  <a:pt x="0" y="0"/>
                </a:cubicBezTo>
                <a:close/>
              </a:path>
              <a:path w="3893337" h="769441" fill="darkenLess" stroke="0" extrusionOk="0">
                <a:moveTo>
                  <a:pt x="3636428" y="769441"/>
                </a:moveTo>
                <a:cubicBezTo>
                  <a:pt x="3645867" y="701939"/>
                  <a:pt x="3663228" y="666354"/>
                  <a:pt x="3687810" y="563914"/>
                </a:cubicBezTo>
                <a:cubicBezTo>
                  <a:pt x="3758587" y="550481"/>
                  <a:pt x="3805039" y="525248"/>
                  <a:pt x="3893337" y="512532"/>
                </a:cubicBezTo>
                <a:cubicBezTo>
                  <a:pt x="3763736" y="617075"/>
                  <a:pt x="3720086" y="694844"/>
                  <a:pt x="3636428" y="769441"/>
                </a:cubicBezTo>
                <a:close/>
              </a:path>
              <a:path w="3893337" h="769441" fill="none" extrusionOk="0">
                <a:moveTo>
                  <a:pt x="3636428" y="769441"/>
                </a:moveTo>
                <a:cubicBezTo>
                  <a:pt x="3654705" y="730253"/>
                  <a:pt x="3662504" y="626808"/>
                  <a:pt x="3687810" y="563914"/>
                </a:cubicBezTo>
                <a:cubicBezTo>
                  <a:pt x="3772002" y="543543"/>
                  <a:pt x="3843533" y="532584"/>
                  <a:pt x="3893337" y="512532"/>
                </a:cubicBezTo>
                <a:cubicBezTo>
                  <a:pt x="3805546" y="623159"/>
                  <a:pt x="3760733" y="658398"/>
                  <a:pt x="3636428" y="769441"/>
                </a:cubicBezTo>
                <a:cubicBezTo>
                  <a:pt x="3380727" y="747606"/>
                  <a:pt x="3329326" y="746301"/>
                  <a:pt x="3103085" y="769441"/>
                </a:cubicBezTo>
                <a:cubicBezTo>
                  <a:pt x="2876844" y="792581"/>
                  <a:pt x="2724622" y="769208"/>
                  <a:pt x="2424285" y="769441"/>
                </a:cubicBezTo>
                <a:cubicBezTo>
                  <a:pt x="2123948" y="769674"/>
                  <a:pt x="2018809" y="752358"/>
                  <a:pt x="1854578" y="769441"/>
                </a:cubicBezTo>
                <a:cubicBezTo>
                  <a:pt x="1690347" y="786524"/>
                  <a:pt x="1481146" y="792174"/>
                  <a:pt x="1357600" y="769441"/>
                </a:cubicBezTo>
                <a:cubicBezTo>
                  <a:pt x="1234054" y="746708"/>
                  <a:pt x="942179" y="792215"/>
                  <a:pt x="824257" y="769441"/>
                </a:cubicBezTo>
                <a:cubicBezTo>
                  <a:pt x="706335" y="746667"/>
                  <a:pt x="310350" y="799551"/>
                  <a:pt x="0" y="769441"/>
                </a:cubicBezTo>
                <a:cubicBezTo>
                  <a:pt x="-2023" y="607497"/>
                  <a:pt x="11209" y="496843"/>
                  <a:pt x="0" y="400109"/>
                </a:cubicBezTo>
                <a:cubicBezTo>
                  <a:pt x="-11209" y="303375"/>
                  <a:pt x="3339" y="179031"/>
                  <a:pt x="0" y="0"/>
                </a:cubicBezTo>
                <a:cubicBezTo>
                  <a:pt x="161892" y="30417"/>
                  <a:pt x="329471" y="-10203"/>
                  <a:pt x="609956" y="0"/>
                </a:cubicBezTo>
                <a:cubicBezTo>
                  <a:pt x="890441" y="10203"/>
                  <a:pt x="1024828" y="619"/>
                  <a:pt x="1142046" y="0"/>
                </a:cubicBezTo>
                <a:cubicBezTo>
                  <a:pt x="1259264" y="-619"/>
                  <a:pt x="1473185" y="26608"/>
                  <a:pt x="1713068" y="0"/>
                </a:cubicBezTo>
                <a:cubicBezTo>
                  <a:pt x="1952951" y="-26608"/>
                  <a:pt x="2040782" y="-23148"/>
                  <a:pt x="2361958" y="0"/>
                </a:cubicBezTo>
                <a:cubicBezTo>
                  <a:pt x="2683134" y="23148"/>
                  <a:pt x="2881102" y="-14066"/>
                  <a:pt x="3049781" y="0"/>
                </a:cubicBezTo>
                <a:cubicBezTo>
                  <a:pt x="3218460" y="14066"/>
                  <a:pt x="3664694" y="29337"/>
                  <a:pt x="3893337" y="0"/>
                </a:cubicBezTo>
                <a:cubicBezTo>
                  <a:pt x="3883567" y="223847"/>
                  <a:pt x="3912107" y="309994"/>
                  <a:pt x="3893337" y="512532"/>
                </a:cubicBezTo>
              </a:path>
              <a:path w="3893337" h="769441" fill="none" stroke="0" extrusionOk="0">
                <a:moveTo>
                  <a:pt x="3636428" y="769441"/>
                </a:moveTo>
                <a:cubicBezTo>
                  <a:pt x="3647909" y="698199"/>
                  <a:pt x="3669796" y="625286"/>
                  <a:pt x="3687810" y="563914"/>
                </a:cubicBezTo>
                <a:cubicBezTo>
                  <a:pt x="3743932" y="554769"/>
                  <a:pt x="3842437" y="527916"/>
                  <a:pt x="3893337" y="512532"/>
                </a:cubicBezTo>
                <a:cubicBezTo>
                  <a:pt x="3810672" y="617032"/>
                  <a:pt x="3696549" y="720459"/>
                  <a:pt x="3636428" y="769441"/>
                </a:cubicBezTo>
                <a:cubicBezTo>
                  <a:pt x="3469471" y="782864"/>
                  <a:pt x="3284153" y="764660"/>
                  <a:pt x="3066721" y="769441"/>
                </a:cubicBezTo>
                <a:cubicBezTo>
                  <a:pt x="2849289" y="774222"/>
                  <a:pt x="2677100" y="777853"/>
                  <a:pt x="2569742" y="769441"/>
                </a:cubicBezTo>
                <a:cubicBezTo>
                  <a:pt x="2462384" y="761029"/>
                  <a:pt x="2208013" y="764896"/>
                  <a:pt x="2072764" y="769441"/>
                </a:cubicBezTo>
                <a:cubicBezTo>
                  <a:pt x="1937515" y="773986"/>
                  <a:pt x="1680092" y="745441"/>
                  <a:pt x="1539421" y="769441"/>
                </a:cubicBezTo>
                <a:cubicBezTo>
                  <a:pt x="1398750" y="793441"/>
                  <a:pt x="1083088" y="750080"/>
                  <a:pt x="896986" y="769441"/>
                </a:cubicBezTo>
                <a:cubicBezTo>
                  <a:pt x="710884" y="788802"/>
                  <a:pt x="268025" y="774157"/>
                  <a:pt x="0" y="769441"/>
                </a:cubicBezTo>
                <a:cubicBezTo>
                  <a:pt x="9359" y="607379"/>
                  <a:pt x="1537" y="565442"/>
                  <a:pt x="0" y="392415"/>
                </a:cubicBezTo>
                <a:cubicBezTo>
                  <a:pt x="-1537" y="219388"/>
                  <a:pt x="6606" y="89894"/>
                  <a:pt x="0" y="0"/>
                </a:cubicBezTo>
                <a:cubicBezTo>
                  <a:pt x="317408" y="-7321"/>
                  <a:pt x="329101" y="17065"/>
                  <a:pt x="648890" y="0"/>
                </a:cubicBezTo>
                <a:cubicBezTo>
                  <a:pt x="968679" y="-17065"/>
                  <a:pt x="1125188" y="-12594"/>
                  <a:pt x="1336712" y="0"/>
                </a:cubicBezTo>
                <a:cubicBezTo>
                  <a:pt x="1548236" y="12594"/>
                  <a:pt x="1809412" y="16704"/>
                  <a:pt x="1985602" y="0"/>
                </a:cubicBezTo>
                <a:cubicBezTo>
                  <a:pt x="2161792" y="-16704"/>
                  <a:pt x="2304410" y="22579"/>
                  <a:pt x="2556625" y="0"/>
                </a:cubicBezTo>
                <a:cubicBezTo>
                  <a:pt x="2808840" y="-22579"/>
                  <a:pt x="2928459" y="-23705"/>
                  <a:pt x="3244448" y="0"/>
                </a:cubicBezTo>
                <a:cubicBezTo>
                  <a:pt x="3560437" y="23705"/>
                  <a:pt x="3761679" y="-18558"/>
                  <a:pt x="3893337" y="0"/>
                </a:cubicBezTo>
                <a:cubicBezTo>
                  <a:pt x="3874565" y="107032"/>
                  <a:pt x="3885534" y="326506"/>
                  <a:pt x="3893337" y="51253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926817510">
                  <a:prstGeom prst="foldedCorner">
                    <a:avLst>
                      <a:gd name="adj" fmla="val 33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4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40F07D2-B95C-44A0-B1F4-E941FD92D434}"/>
              </a:ext>
            </a:extLst>
          </p:cNvPr>
          <p:cNvSpPr txBox="1"/>
          <p:nvPr/>
        </p:nvSpPr>
        <p:spPr>
          <a:xfrm>
            <a:off x="4170138" y="1705418"/>
            <a:ext cx="38933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الوحدة: </a:t>
            </a:r>
            <a:r>
              <a:rPr lang="ar-SA" sz="36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الأولى</a:t>
            </a:r>
            <a:endParaRPr lang="ar-SA" sz="4000" b="1" dirty="0">
              <a:ln w="317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F18056-A4C8-4755-86B7-CD237928F0E9}"/>
              </a:ext>
            </a:extLst>
          </p:cNvPr>
          <p:cNvSpPr txBox="1"/>
          <p:nvPr/>
        </p:nvSpPr>
        <p:spPr>
          <a:xfrm>
            <a:off x="3422295" y="5988531"/>
            <a:ext cx="5469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32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</a:p>
        </p:txBody>
      </p:sp>
    </p:spTree>
    <p:extLst>
      <p:ext uri="{BB962C8B-B14F-4D97-AF65-F5344CB8AC3E}">
        <p14:creationId xmlns:p14="http://schemas.microsoft.com/office/powerpoint/2010/main" val="2062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7272997" y="459551"/>
            <a:ext cx="4813049" cy="1364565"/>
          </a:xfrm>
          <a:custGeom>
            <a:avLst/>
            <a:gdLst>
              <a:gd name="connsiteX0" fmla="*/ 4813049 w 4813049"/>
              <a:gd name="connsiteY0" fmla="*/ 85285 h 1364565"/>
              <a:gd name="connsiteX1" fmla="*/ 4727764 w 4813049"/>
              <a:gd name="connsiteY1" fmla="*/ 170570 h 1364565"/>
              <a:gd name="connsiteX2" fmla="*/ 4727764 w 4813049"/>
              <a:gd name="connsiteY2" fmla="*/ 85285 h 1364565"/>
              <a:gd name="connsiteX3" fmla="*/ 4685121 w 4813049"/>
              <a:gd name="connsiteY3" fmla="*/ 127928 h 1364565"/>
              <a:gd name="connsiteX4" fmla="*/ 4642478 w 4813049"/>
              <a:gd name="connsiteY4" fmla="*/ 85285 h 1364565"/>
              <a:gd name="connsiteX5" fmla="*/ 4642478 w 4813049"/>
              <a:gd name="connsiteY5" fmla="*/ 170571 h 1364565"/>
              <a:gd name="connsiteX6" fmla="*/ 4037022 w 4813049"/>
              <a:gd name="connsiteY6" fmla="*/ 170571 h 1364565"/>
              <a:gd name="connsiteX7" fmla="*/ 3294851 w 4813049"/>
              <a:gd name="connsiteY7" fmla="*/ 170571 h 1364565"/>
              <a:gd name="connsiteX8" fmla="*/ 2643823 w 4813049"/>
              <a:gd name="connsiteY8" fmla="*/ 170571 h 1364565"/>
              <a:gd name="connsiteX9" fmla="*/ 1992796 w 4813049"/>
              <a:gd name="connsiteY9" fmla="*/ 170571 h 1364565"/>
              <a:gd name="connsiteX10" fmla="*/ 1432912 w 4813049"/>
              <a:gd name="connsiteY10" fmla="*/ 170571 h 1364565"/>
              <a:gd name="connsiteX11" fmla="*/ 827456 w 4813049"/>
              <a:gd name="connsiteY11" fmla="*/ 170571 h 1364565"/>
              <a:gd name="connsiteX12" fmla="*/ 85285 w 4813049"/>
              <a:gd name="connsiteY12" fmla="*/ 170571 h 1364565"/>
              <a:gd name="connsiteX13" fmla="*/ 0 w 4813049"/>
              <a:gd name="connsiteY13" fmla="*/ 255856 h 1364565"/>
              <a:gd name="connsiteX14" fmla="*/ 0 w 4813049"/>
              <a:gd name="connsiteY14" fmla="*/ 757334 h 1364565"/>
              <a:gd name="connsiteX15" fmla="*/ 0 w 4813049"/>
              <a:gd name="connsiteY15" fmla="*/ 1279280 h 1364565"/>
              <a:gd name="connsiteX16" fmla="*/ 85285 w 4813049"/>
              <a:gd name="connsiteY16" fmla="*/ 1364565 h 1364565"/>
              <a:gd name="connsiteX17" fmla="*/ 170570 w 4813049"/>
              <a:gd name="connsiteY17" fmla="*/ 1279280 h 1364565"/>
              <a:gd name="connsiteX18" fmla="*/ 170571 w 4813049"/>
              <a:gd name="connsiteY18" fmla="*/ 1193994 h 1364565"/>
              <a:gd name="connsiteX19" fmla="*/ 684883 w 4813049"/>
              <a:gd name="connsiteY19" fmla="*/ 1193994 h 1364565"/>
              <a:gd name="connsiteX20" fmla="*/ 1335910 w 4813049"/>
              <a:gd name="connsiteY20" fmla="*/ 1193994 h 1364565"/>
              <a:gd name="connsiteX21" fmla="*/ 1895794 w 4813049"/>
              <a:gd name="connsiteY21" fmla="*/ 1193994 h 1364565"/>
              <a:gd name="connsiteX22" fmla="*/ 2501250 w 4813049"/>
              <a:gd name="connsiteY22" fmla="*/ 1193994 h 1364565"/>
              <a:gd name="connsiteX23" fmla="*/ 3197849 w 4813049"/>
              <a:gd name="connsiteY23" fmla="*/ 1193994 h 1364565"/>
              <a:gd name="connsiteX24" fmla="*/ 3940021 w 4813049"/>
              <a:gd name="connsiteY24" fmla="*/ 1193994 h 1364565"/>
              <a:gd name="connsiteX25" fmla="*/ 4727764 w 4813049"/>
              <a:gd name="connsiteY25" fmla="*/ 1193994 h 1364565"/>
              <a:gd name="connsiteX26" fmla="*/ 4813049 w 4813049"/>
              <a:gd name="connsiteY26" fmla="*/ 1108709 h 1364565"/>
              <a:gd name="connsiteX27" fmla="*/ 4813049 w 4813049"/>
              <a:gd name="connsiteY27" fmla="*/ 607231 h 1364565"/>
              <a:gd name="connsiteX28" fmla="*/ 4813049 w 4813049"/>
              <a:gd name="connsiteY28" fmla="*/ 85285 h 1364565"/>
              <a:gd name="connsiteX29" fmla="*/ 85285 w 4813049"/>
              <a:gd name="connsiteY29" fmla="*/ 341141 h 1364565"/>
              <a:gd name="connsiteX30" fmla="*/ 170570 w 4813049"/>
              <a:gd name="connsiteY30" fmla="*/ 255856 h 1364565"/>
              <a:gd name="connsiteX31" fmla="*/ 127927 w 4813049"/>
              <a:gd name="connsiteY31" fmla="*/ 213213 h 1364565"/>
              <a:gd name="connsiteX32" fmla="*/ 85284 w 4813049"/>
              <a:gd name="connsiteY32" fmla="*/ 255856 h 1364565"/>
              <a:gd name="connsiteX33" fmla="*/ 85285 w 4813049"/>
              <a:gd name="connsiteY33" fmla="*/ 341141 h 1364565"/>
              <a:gd name="connsiteX0" fmla="*/ 85285 w 4813049"/>
              <a:gd name="connsiteY0" fmla="*/ 341141 h 1364565"/>
              <a:gd name="connsiteX1" fmla="*/ 170570 w 4813049"/>
              <a:gd name="connsiteY1" fmla="*/ 255856 h 1364565"/>
              <a:gd name="connsiteX2" fmla="*/ 127927 w 4813049"/>
              <a:gd name="connsiteY2" fmla="*/ 213213 h 1364565"/>
              <a:gd name="connsiteX3" fmla="*/ 85284 w 4813049"/>
              <a:gd name="connsiteY3" fmla="*/ 255856 h 1364565"/>
              <a:gd name="connsiteX4" fmla="*/ 85285 w 4813049"/>
              <a:gd name="connsiteY4" fmla="*/ 341141 h 1364565"/>
              <a:gd name="connsiteX5" fmla="*/ 4727764 w 4813049"/>
              <a:gd name="connsiteY5" fmla="*/ 170571 h 1364565"/>
              <a:gd name="connsiteX6" fmla="*/ 4813049 w 4813049"/>
              <a:gd name="connsiteY6" fmla="*/ 85286 h 1364565"/>
              <a:gd name="connsiteX7" fmla="*/ 4727764 w 4813049"/>
              <a:gd name="connsiteY7" fmla="*/ 1 h 1364565"/>
              <a:gd name="connsiteX8" fmla="*/ 4642479 w 4813049"/>
              <a:gd name="connsiteY8" fmla="*/ 85286 h 1364565"/>
              <a:gd name="connsiteX9" fmla="*/ 4685122 w 4813049"/>
              <a:gd name="connsiteY9" fmla="*/ 127929 h 1364565"/>
              <a:gd name="connsiteX10" fmla="*/ 4727765 w 4813049"/>
              <a:gd name="connsiteY10" fmla="*/ 85286 h 1364565"/>
              <a:gd name="connsiteX11" fmla="*/ 4727764 w 4813049"/>
              <a:gd name="connsiteY11" fmla="*/ 170571 h 1364565"/>
              <a:gd name="connsiteX0" fmla="*/ 0 w 4813049"/>
              <a:gd name="connsiteY0" fmla="*/ 255856 h 1364565"/>
              <a:gd name="connsiteX1" fmla="*/ 85285 w 4813049"/>
              <a:gd name="connsiteY1" fmla="*/ 170571 h 1364565"/>
              <a:gd name="connsiteX2" fmla="*/ 736313 w 4813049"/>
              <a:gd name="connsiteY2" fmla="*/ 170571 h 1364565"/>
              <a:gd name="connsiteX3" fmla="*/ 1296196 w 4813049"/>
              <a:gd name="connsiteY3" fmla="*/ 170571 h 1364565"/>
              <a:gd name="connsiteX4" fmla="*/ 1947224 w 4813049"/>
              <a:gd name="connsiteY4" fmla="*/ 170571 h 1364565"/>
              <a:gd name="connsiteX5" fmla="*/ 2598251 w 4813049"/>
              <a:gd name="connsiteY5" fmla="*/ 170571 h 1364565"/>
              <a:gd name="connsiteX6" fmla="*/ 3112563 w 4813049"/>
              <a:gd name="connsiteY6" fmla="*/ 170571 h 1364565"/>
              <a:gd name="connsiteX7" fmla="*/ 3854735 w 4813049"/>
              <a:gd name="connsiteY7" fmla="*/ 170571 h 1364565"/>
              <a:gd name="connsiteX8" fmla="*/ 4642478 w 4813049"/>
              <a:gd name="connsiteY8" fmla="*/ 170571 h 1364565"/>
              <a:gd name="connsiteX9" fmla="*/ 4642478 w 4813049"/>
              <a:gd name="connsiteY9" fmla="*/ 85285 h 1364565"/>
              <a:gd name="connsiteX10" fmla="*/ 4727763 w 4813049"/>
              <a:gd name="connsiteY10" fmla="*/ 0 h 1364565"/>
              <a:gd name="connsiteX11" fmla="*/ 4813048 w 4813049"/>
              <a:gd name="connsiteY11" fmla="*/ 85285 h 1364565"/>
              <a:gd name="connsiteX12" fmla="*/ 4813049 w 4813049"/>
              <a:gd name="connsiteY12" fmla="*/ 1108709 h 1364565"/>
              <a:gd name="connsiteX13" fmla="*/ 4727764 w 4813049"/>
              <a:gd name="connsiteY13" fmla="*/ 1193994 h 1364565"/>
              <a:gd name="connsiteX14" fmla="*/ 4122308 w 4813049"/>
              <a:gd name="connsiteY14" fmla="*/ 1193994 h 1364565"/>
              <a:gd name="connsiteX15" fmla="*/ 3562425 w 4813049"/>
              <a:gd name="connsiteY15" fmla="*/ 1193994 h 1364565"/>
              <a:gd name="connsiteX16" fmla="*/ 2911397 w 4813049"/>
              <a:gd name="connsiteY16" fmla="*/ 1193994 h 1364565"/>
              <a:gd name="connsiteX17" fmla="*/ 2397085 w 4813049"/>
              <a:gd name="connsiteY17" fmla="*/ 1193994 h 1364565"/>
              <a:gd name="connsiteX18" fmla="*/ 1746058 w 4813049"/>
              <a:gd name="connsiteY18" fmla="*/ 1193994 h 1364565"/>
              <a:gd name="connsiteX19" fmla="*/ 1049458 w 4813049"/>
              <a:gd name="connsiteY19" fmla="*/ 1193994 h 1364565"/>
              <a:gd name="connsiteX20" fmla="*/ 170571 w 4813049"/>
              <a:gd name="connsiteY20" fmla="*/ 1193994 h 1364565"/>
              <a:gd name="connsiteX21" fmla="*/ 170571 w 4813049"/>
              <a:gd name="connsiteY21" fmla="*/ 1279280 h 1364565"/>
              <a:gd name="connsiteX22" fmla="*/ 85286 w 4813049"/>
              <a:gd name="connsiteY22" fmla="*/ 1364565 h 1364565"/>
              <a:gd name="connsiteX23" fmla="*/ 1 w 4813049"/>
              <a:gd name="connsiteY23" fmla="*/ 1279280 h 1364565"/>
              <a:gd name="connsiteX24" fmla="*/ 0 w 4813049"/>
              <a:gd name="connsiteY24" fmla="*/ 255856 h 1364565"/>
              <a:gd name="connsiteX25" fmla="*/ 4642478 w 4813049"/>
              <a:gd name="connsiteY25" fmla="*/ 170571 h 1364565"/>
              <a:gd name="connsiteX26" fmla="*/ 4727764 w 4813049"/>
              <a:gd name="connsiteY26" fmla="*/ 170571 h 1364565"/>
              <a:gd name="connsiteX27" fmla="*/ 4813049 w 4813049"/>
              <a:gd name="connsiteY27" fmla="*/ 85286 h 1364565"/>
              <a:gd name="connsiteX28" fmla="*/ 4727764 w 4813049"/>
              <a:gd name="connsiteY28" fmla="*/ 170571 h 1364565"/>
              <a:gd name="connsiteX29" fmla="*/ 4727764 w 4813049"/>
              <a:gd name="connsiteY29" fmla="*/ 85285 h 1364565"/>
              <a:gd name="connsiteX30" fmla="*/ 4685121 w 4813049"/>
              <a:gd name="connsiteY30" fmla="*/ 127928 h 1364565"/>
              <a:gd name="connsiteX31" fmla="*/ 4642478 w 4813049"/>
              <a:gd name="connsiteY31" fmla="*/ 85285 h 1364565"/>
              <a:gd name="connsiteX32" fmla="*/ 85285 w 4813049"/>
              <a:gd name="connsiteY32" fmla="*/ 341141 h 1364565"/>
              <a:gd name="connsiteX33" fmla="*/ 85285 w 4813049"/>
              <a:gd name="connsiteY33" fmla="*/ 255856 h 1364565"/>
              <a:gd name="connsiteX34" fmla="*/ 127928 w 4813049"/>
              <a:gd name="connsiteY34" fmla="*/ 213213 h 1364565"/>
              <a:gd name="connsiteX35" fmla="*/ 170571 w 4813049"/>
              <a:gd name="connsiteY35" fmla="*/ 255856 h 1364565"/>
              <a:gd name="connsiteX36" fmla="*/ 85286 w 4813049"/>
              <a:gd name="connsiteY36" fmla="*/ 341141 h 1364565"/>
              <a:gd name="connsiteX37" fmla="*/ 1 w 4813049"/>
              <a:gd name="connsiteY37" fmla="*/ 255856 h 1364565"/>
              <a:gd name="connsiteX38" fmla="*/ 170571 w 4813049"/>
              <a:gd name="connsiteY38" fmla="*/ 255856 h 1364565"/>
              <a:gd name="connsiteX39" fmla="*/ 170571 w 4813049"/>
              <a:gd name="connsiteY39" fmla="*/ 743688 h 1364565"/>
              <a:gd name="connsiteX40" fmla="*/ 170571 w 4813049"/>
              <a:gd name="connsiteY40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13049" h="1364565" stroke="0" extrusionOk="0">
                <a:moveTo>
                  <a:pt x="4813049" y="85285"/>
                </a:moveTo>
                <a:cubicBezTo>
                  <a:pt x="4778902" y="111792"/>
                  <a:pt x="4750190" y="156303"/>
                  <a:pt x="4727764" y="170570"/>
                </a:cubicBezTo>
                <a:cubicBezTo>
                  <a:pt x="4725372" y="141822"/>
                  <a:pt x="4728115" y="119339"/>
                  <a:pt x="4727764" y="85285"/>
                </a:cubicBezTo>
                <a:cubicBezTo>
                  <a:pt x="4730534" y="107629"/>
                  <a:pt x="4709575" y="128685"/>
                  <a:pt x="4685121" y="127928"/>
                </a:cubicBezTo>
                <a:cubicBezTo>
                  <a:pt x="4661325" y="131468"/>
                  <a:pt x="4640432" y="106376"/>
                  <a:pt x="4642478" y="85285"/>
                </a:cubicBezTo>
                <a:cubicBezTo>
                  <a:pt x="4644132" y="110872"/>
                  <a:pt x="4646616" y="130933"/>
                  <a:pt x="4642478" y="170571"/>
                </a:cubicBezTo>
                <a:cubicBezTo>
                  <a:pt x="4360752" y="152368"/>
                  <a:pt x="4163534" y="157339"/>
                  <a:pt x="4037022" y="170571"/>
                </a:cubicBezTo>
                <a:cubicBezTo>
                  <a:pt x="3910510" y="183803"/>
                  <a:pt x="3466057" y="200758"/>
                  <a:pt x="3294851" y="170571"/>
                </a:cubicBezTo>
                <a:cubicBezTo>
                  <a:pt x="3123645" y="140384"/>
                  <a:pt x="2912851" y="159120"/>
                  <a:pt x="2643823" y="170571"/>
                </a:cubicBezTo>
                <a:cubicBezTo>
                  <a:pt x="2374795" y="182022"/>
                  <a:pt x="2164139" y="161098"/>
                  <a:pt x="1992796" y="170571"/>
                </a:cubicBezTo>
                <a:cubicBezTo>
                  <a:pt x="1821453" y="180044"/>
                  <a:pt x="1640989" y="166879"/>
                  <a:pt x="1432912" y="170571"/>
                </a:cubicBezTo>
                <a:cubicBezTo>
                  <a:pt x="1224835" y="174263"/>
                  <a:pt x="1100161" y="168209"/>
                  <a:pt x="827456" y="170571"/>
                </a:cubicBezTo>
                <a:cubicBezTo>
                  <a:pt x="554751" y="172933"/>
                  <a:pt x="298251" y="151051"/>
                  <a:pt x="85285" y="170571"/>
                </a:cubicBezTo>
                <a:cubicBezTo>
                  <a:pt x="35197" y="169530"/>
                  <a:pt x="4219" y="198720"/>
                  <a:pt x="0" y="255856"/>
                </a:cubicBezTo>
                <a:cubicBezTo>
                  <a:pt x="4348" y="464821"/>
                  <a:pt x="13628" y="530154"/>
                  <a:pt x="0" y="757334"/>
                </a:cubicBezTo>
                <a:cubicBezTo>
                  <a:pt x="-13628" y="984514"/>
                  <a:pt x="3175" y="1109064"/>
                  <a:pt x="0" y="1279280"/>
                </a:cubicBezTo>
                <a:cubicBezTo>
                  <a:pt x="-3129" y="1333996"/>
                  <a:pt x="36805" y="1368228"/>
                  <a:pt x="85285" y="1364565"/>
                </a:cubicBezTo>
                <a:cubicBezTo>
                  <a:pt x="142546" y="1364428"/>
                  <a:pt x="179656" y="1333004"/>
                  <a:pt x="170570" y="1279280"/>
                </a:cubicBezTo>
                <a:cubicBezTo>
                  <a:pt x="164510" y="1250494"/>
                  <a:pt x="166941" y="1218892"/>
                  <a:pt x="170571" y="1193994"/>
                </a:cubicBezTo>
                <a:cubicBezTo>
                  <a:pt x="341272" y="1205336"/>
                  <a:pt x="577980" y="1214439"/>
                  <a:pt x="684883" y="1193994"/>
                </a:cubicBezTo>
                <a:cubicBezTo>
                  <a:pt x="791786" y="1173549"/>
                  <a:pt x="1049236" y="1174438"/>
                  <a:pt x="1335910" y="1193994"/>
                </a:cubicBezTo>
                <a:cubicBezTo>
                  <a:pt x="1622584" y="1213550"/>
                  <a:pt x="1666441" y="1168784"/>
                  <a:pt x="1895794" y="1193994"/>
                </a:cubicBezTo>
                <a:cubicBezTo>
                  <a:pt x="2125147" y="1219204"/>
                  <a:pt x="2201458" y="1219726"/>
                  <a:pt x="2501250" y="1193994"/>
                </a:cubicBezTo>
                <a:cubicBezTo>
                  <a:pt x="2801042" y="1168262"/>
                  <a:pt x="3027755" y="1160267"/>
                  <a:pt x="3197849" y="1193994"/>
                </a:cubicBezTo>
                <a:cubicBezTo>
                  <a:pt x="3367943" y="1227721"/>
                  <a:pt x="3604435" y="1206018"/>
                  <a:pt x="3940021" y="1193994"/>
                </a:cubicBezTo>
                <a:cubicBezTo>
                  <a:pt x="4275607" y="1181970"/>
                  <a:pt x="4391095" y="1199972"/>
                  <a:pt x="4727764" y="1193994"/>
                </a:cubicBezTo>
                <a:cubicBezTo>
                  <a:pt x="4780842" y="1185431"/>
                  <a:pt x="4802857" y="1160706"/>
                  <a:pt x="4813049" y="1108709"/>
                </a:cubicBezTo>
                <a:cubicBezTo>
                  <a:pt x="4796292" y="997394"/>
                  <a:pt x="4809636" y="782190"/>
                  <a:pt x="4813049" y="607231"/>
                </a:cubicBezTo>
                <a:cubicBezTo>
                  <a:pt x="4816462" y="432272"/>
                  <a:pt x="4805737" y="313767"/>
                  <a:pt x="4813049" y="85285"/>
                </a:cubicBezTo>
                <a:close/>
                <a:moveTo>
                  <a:pt x="85285" y="341141"/>
                </a:moveTo>
                <a:cubicBezTo>
                  <a:pt x="131011" y="341682"/>
                  <a:pt x="176350" y="301012"/>
                  <a:pt x="170570" y="255856"/>
                </a:cubicBezTo>
                <a:cubicBezTo>
                  <a:pt x="169871" y="232490"/>
                  <a:pt x="152074" y="212144"/>
                  <a:pt x="127927" y="213213"/>
                </a:cubicBezTo>
                <a:cubicBezTo>
                  <a:pt x="99571" y="213385"/>
                  <a:pt x="81279" y="235417"/>
                  <a:pt x="85284" y="255856"/>
                </a:cubicBezTo>
                <a:cubicBezTo>
                  <a:pt x="79327" y="281552"/>
                  <a:pt x="79598" y="314343"/>
                  <a:pt x="85285" y="341141"/>
                </a:cubicBezTo>
                <a:close/>
              </a:path>
              <a:path w="4813049" h="1364565" fill="darkenLess" stroke="0" extrusionOk="0">
                <a:moveTo>
                  <a:pt x="85285" y="341141"/>
                </a:moveTo>
                <a:cubicBezTo>
                  <a:pt x="128582" y="338465"/>
                  <a:pt x="181921" y="301707"/>
                  <a:pt x="170570" y="255856"/>
                </a:cubicBezTo>
                <a:cubicBezTo>
                  <a:pt x="172482" y="231594"/>
                  <a:pt x="152466" y="215180"/>
                  <a:pt x="127927" y="213213"/>
                </a:cubicBezTo>
                <a:cubicBezTo>
                  <a:pt x="105692" y="215619"/>
                  <a:pt x="84185" y="230368"/>
                  <a:pt x="85284" y="255856"/>
                </a:cubicBezTo>
                <a:cubicBezTo>
                  <a:pt x="85776" y="281741"/>
                  <a:pt x="87019" y="310282"/>
                  <a:pt x="85285" y="341141"/>
                </a:cubicBezTo>
                <a:close/>
                <a:moveTo>
                  <a:pt x="4727764" y="170571"/>
                </a:moveTo>
                <a:cubicBezTo>
                  <a:pt x="4779077" y="165174"/>
                  <a:pt x="4805853" y="123766"/>
                  <a:pt x="4813049" y="85286"/>
                </a:cubicBezTo>
                <a:cubicBezTo>
                  <a:pt x="4810917" y="46171"/>
                  <a:pt x="4767761" y="4440"/>
                  <a:pt x="4727764" y="1"/>
                </a:cubicBezTo>
                <a:cubicBezTo>
                  <a:pt x="4681183" y="-9778"/>
                  <a:pt x="4641117" y="30310"/>
                  <a:pt x="4642479" y="85286"/>
                </a:cubicBezTo>
                <a:cubicBezTo>
                  <a:pt x="4642258" y="107713"/>
                  <a:pt x="4666755" y="126079"/>
                  <a:pt x="4685122" y="127929"/>
                </a:cubicBezTo>
                <a:cubicBezTo>
                  <a:pt x="4709488" y="127506"/>
                  <a:pt x="4724868" y="104436"/>
                  <a:pt x="4727765" y="85286"/>
                </a:cubicBezTo>
                <a:cubicBezTo>
                  <a:pt x="4727582" y="112145"/>
                  <a:pt x="4731503" y="139706"/>
                  <a:pt x="4727764" y="170571"/>
                </a:cubicBezTo>
                <a:close/>
              </a:path>
              <a:path w="4813049" h="1364565" fill="none" extrusionOk="0">
                <a:moveTo>
                  <a:pt x="0" y="255856"/>
                </a:moveTo>
                <a:cubicBezTo>
                  <a:pt x="10897" y="209975"/>
                  <a:pt x="48434" y="167351"/>
                  <a:pt x="85285" y="170571"/>
                </a:cubicBezTo>
                <a:cubicBezTo>
                  <a:pt x="284538" y="192526"/>
                  <a:pt x="517453" y="141715"/>
                  <a:pt x="736313" y="170571"/>
                </a:cubicBezTo>
                <a:cubicBezTo>
                  <a:pt x="955173" y="199427"/>
                  <a:pt x="1047832" y="183260"/>
                  <a:pt x="1296196" y="170571"/>
                </a:cubicBezTo>
                <a:cubicBezTo>
                  <a:pt x="1544560" y="157882"/>
                  <a:pt x="1778356" y="171510"/>
                  <a:pt x="1947224" y="170571"/>
                </a:cubicBezTo>
                <a:cubicBezTo>
                  <a:pt x="2116092" y="169632"/>
                  <a:pt x="2315090" y="164111"/>
                  <a:pt x="2598251" y="170571"/>
                </a:cubicBezTo>
                <a:cubicBezTo>
                  <a:pt x="2881412" y="177031"/>
                  <a:pt x="2962604" y="175362"/>
                  <a:pt x="3112563" y="170571"/>
                </a:cubicBezTo>
                <a:cubicBezTo>
                  <a:pt x="3262522" y="165780"/>
                  <a:pt x="3558922" y="152038"/>
                  <a:pt x="3854735" y="170571"/>
                </a:cubicBezTo>
                <a:cubicBezTo>
                  <a:pt x="4150548" y="189104"/>
                  <a:pt x="4311066" y="180473"/>
                  <a:pt x="4642478" y="170571"/>
                </a:cubicBezTo>
                <a:cubicBezTo>
                  <a:pt x="4639282" y="148168"/>
                  <a:pt x="4639749" y="113770"/>
                  <a:pt x="4642478" y="85285"/>
                </a:cubicBezTo>
                <a:cubicBezTo>
                  <a:pt x="4651215" y="37573"/>
                  <a:pt x="4675172" y="5703"/>
                  <a:pt x="4727763" y="0"/>
                </a:cubicBezTo>
                <a:cubicBezTo>
                  <a:pt x="4778528" y="1207"/>
                  <a:pt x="4803473" y="42087"/>
                  <a:pt x="4813048" y="85285"/>
                </a:cubicBezTo>
                <a:cubicBezTo>
                  <a:pt x="4851771" y="423178"/>
                  <a:pt x="4839255" y="779962"/>
                  <a:pt x="4813049" y="1108709"/>
                </a:cubicBezTo>
                <a:cubicBezTo>
                  <a:pt x="4807095" y="1152764"/>
                  <a:pt x="4784446" y="1190904"/>
                  <a:pt x="4727764" y="1193994"/>
                </a:cubicBezTo>
                <a:cubicBezTo>
                  <a:pt x="4467432" y="1186750"/>
                  <a:pt x="4338229" y="1173453"/>
                  <a:pt x="4122308" y="1193994"/>
                </a:cubicBezTo>
                <a:cubicBezTo>
                  <a:pt x="3906387" y="1214535"/>
                  <a:pt x="3723515" y="1169182"/>
                  <a:pt x="3562425" y="1193994"/>
                </a:cubicBezTo>
                <a:cubicBezTo>
                  <a:pt x="3401335" y="1218806"/>
                  <a:pt x="3098615" y="1193837"/>
                  <a:pt x="2911397" y="1193994"/>
                </a:cubicBezTo>
                <a:cubicBezTo>
                  <a:pt x="2724179" y="1194151"/>
                  <a:pt x="2594351" y="1182259"/>
                  <a:pt x="2397085" y="1193994"/>
                </a:cubicBezTo>
                <a:cubicBezTo>
                  <a:pt x="2199819" y="1205729"/>
                  <a:pt x="1890625" y="1215032"/>
                  <a:pt x="1746058" y="1193994"/>
                </a:cubicBezTo>
                <a:cubicBezTo>
                  <a:pt x="1601491" y="1172956"/>
                  <a:pt x="1311311" y="1191738"/>
                  <a:pt x="1049458" y="1193994"/>
                </a:cubicBezTo>
                <a:cubicBezTo>
                  <a:pt x="787605" y="1196250"/>
                  <a:pt x="436349" y="1225861"/>
                  <a:pt x="170571" y="1193994"/>
                </a:cubicBezTo>
                <a:cubicBezTo>
                  <a:pt x="169406" y="1226442"/>
                  <a:pt x="169284" y="1237160"/>
                  <a:pt x="170571" y="1279280"/>
                </a:cubicBezTo>
                <a:cubicBezTo>
                  <a:pt x="166052" y="1323185"/>
                  <a:pt x="134722" y="1376080"/>
                  <a:pt x="85286" y="1364565"/>
                </a:cubicBezTo>
                <a:cubicBezTo>
                  <a:pt x="40668" y="1366411"/>
                  <a:pt x="1775" y="1323804"/>
                  <a:pt x="1" y="1279280"/>
                </a:cubicBezTo>
                <a:cubicBezTo>
                  <a:pt x="77188" y="949253"/>
                  <a:pt x="32463" y="582348"/>
                  <a:pt x="0" y="255856"/>
                </a:cubicBezTo>
                <a:close/>
                <a:moveTo>
                  <a:pt x="4642478" y="170571"/>
                </a:moveTo>
                <a:cubicBezTo>
                  <a:pt x="4667200" y="172075"/>
                  <a:pt x="4704634" y="168376"/>
                  <a:pt x="4727764" y="170571"/>
                </a:cubicBezTo>
                <a:cubicBezTo>
                  <a:pt x="4772222" y="169131"/>
                  <a:pt x="4811707" y="131779"/>
                  <a:pt x="4813049" y="85286"/>
                </a:cubicBezTo>
                <a:moveTo>
                  <a:pt x="4727764" y="170571"/>
                </a:moveTo>
                <a:cubicBezTo>
                  <a:pt x="4730148" y="148229"/>
                  <a:pt x="4730606" y="126793"/>
                  <a:pt x="4727764" y="85285"/>
                </a:cubicBezTo>
                <a:cubicBezTo>
                  <a:pt x="4723947" y="109933"/>
                  <a:pt x="4712101" y="132076"/>
                  <a:pt x="4685121" y="127928"/>
                </a:cubicBezTo>
                <a:cubicBezTo>
                  <a:pt x="4662983" y="133326"/>
                  <a:pt x="4641507" y="108031"/>
                  <a:pt x="4642478" y="85285"/>
                </a:cubicBezTo>
                <a:moveTo>
                  <a:pt x="85285" y="341141"/>
                </a:moveTo>
                <a:cubicBezTo>
                  <a:pt x="89254" y="322655"/>
                  <a:pt x="82992" y="280660"/>
                  <a:pt x="85285" y="255856"/>
                </a:cubicBezTo>
                <a:cubicBezTo>
                  <a:pt x="82860" y="231674"/>
                  <a:pt x="107573" y="216117"/>
                  <a:pt x="127928" y="213213"/>
                </a:cubicBezTo>
                <a:cubicBezTo>
                  <a:pt x="154636" y="209309"/>
                  <a:pt x="172008" y="237282"/>
                  <a:pt x="170571" y="255856"/>
                </a:cubicBezTo>
                <a:cubicBezTo>
                  <a:pt x="170302" y="310547"/>
                  <a:pt x="143233" y="338142"/>
                  <a:pt x="85286" y="341141"/>
                </a:cubicBezTo>
                <a:cubicBezTo>
                  <a:pt x="32660" y="336532"/>
                  <a:pt x="-4514" y="312473"/>
                  <a:pt x="1" y="255856"/>
                </a:cubicBezTo>
                <a:moveTo>
                  <a:pt x="170571" y="255856"/>
                </a:moveTo>
                <a:cubicBezTo>
                  <a:pt x="162666" y="466334"/>
                  <a:pt x="186640" y="641906"/>
                  <a:pt x="170571" y="743688"/>
                </a:cubicBezTo>
                <a:cubicBezTo>
                  <a:pt x="154502" y="845470"/>
                  <a:pt x="163821" y="1095684"/>
                  <a:pt x="170571" y="1193994"/>
                </a:cubicBezTo>
              </a:path>
              <a:path w="4813049" h="1364565" fill="none" stroke="0" extrusionOk="0">
                <a:moveTo>
                  <a:pt x="0" y="255856"/>
                </a:moveTo>
                <a:cubicBezTo>
                  <a:pt x="2076" y="210144"/>
                  <a:pt x="46279" y="171779"/>
                  <a:pt x="85285" y="170571"/>
                </a:cubicBezTo>
                <a:cubicBezTo>
                  <a:pt x="280016" y="145004"/>
                  <a:pt x="481887" y="149613"/>
                  <a:pt x="736313" y="170571"/>
                </a:cubicBezTo>
                <a:cubicBezTo>
                  <a:pt x="990739" y="191529"/>
                  <a:pt x="1160759" y="179388"/>
                  <a:pt x="1296196" y="170571"/>
                </a:cubicBezTo>
                <a:cubicBezTo>
                  <a:pt x="1431633" y="161754"/>
                  <a:pt x="1632407" y="161348"/>
                  <a:pt x="1947224" y="170571"/>
                </a:cubicBezTo>
                <a:cubicBezTo>
                  <a:pt x="2262041" y="179794"/>
                  <a:pt x="2383515" y="191845"/>
                  <a:pt x="2689395" y="170571"/>
                </a:cubicBezTo>
                <a:cubicBezTo>
                  <a:pt x="2995275" y="149297"/>
                  <a:pt x="3067148" y="133723"/>
                  <a:pt x="3431567" y="170571"/>
                </a:cubicBezTo>
                <a:cubicBezTo>
                  <a:pt x="3795986" y="207419"/>
                  <a:pt x="3734784" y="180329"/>
                  <a:pt x="4037022" y="170571"/>
                </a:cubicBezTo>
                <a:cubicBezTo>
                  <a:pt x="4339260" y="160813"/>
                  <a:pt x="4363226" y="200606"/>
                  <a:pt x="4642478" y="170571"/>
                </a:cubicBezTo>
                <a:cubicBezTo>
                  <a:pt x="4641687" y="141825"/>
                  <a:pt x="4646156" y="103105"/>
                  <a:pt x="4642478" y="85285"/>
                </a:cubicBezTo>
                <a:cubicBezTo>
                  <a:pt x="4638775" y="41682"/>
                  <a:pt x="4676621" y="7909"/>
                  <a:pt x="4727763" y="0"/>
                </a:cubicBezTo>
                <a:cubicBezTo>
                  <a:pt x="4771539" y="-6547"/>
                  <a:pt x="4814651" y="37771"/>
                  <a:pt x="4813048" y="85285"/>
                </a:cubicBezTo>
                <a:cubicBezTo>
                  <a:pt x="4807291" y="414324"/>
                  <a:pt x="4888436" y="729853"/>
                  <a:pt x="4813049" y="1108709"/>
                </a:cubicBezTo>
                <a:cubicBezTo>
                  <a:pt x="4810447" y="1154812"/>
                  <a:pt x="4785769" y="1196634"/>
                  <a:pt x="4727764" y="1193994"/>
                </a:cubicBezTo>
                <a:cubicBezTo>
                  <a:pt x="4470463" y="1198061"/>
                  <a:pt x="4364971" y="1170684"/>
                  <a:pt x="4076736" y="1193994"/>
                </a:cubicBezTo>
                <a:cubicBezTo>
                  <a:pt x="3788501" y="1217304"/>
                  <a:pt x="3761474" y="1188235"/>
                  <a:pt x="3562425" y="1193994"/>
                </a:cubicBezTo>
                <a:cubicBezTo>
                  <a:pt x="3363376" y="1199753"/>
                  <a:pt x="3109066" y="1184336"/>
                  <a:pt x="2820253" y="1193994"/>
                </a:cubicBezTo>
                <a:cubicBezTo>
                  <a:pt x="2531440" y="1203652"/>
                  <a:pt x="2522484" y="1201819"/>
                  <a:pt x="2260370" y="1193994"/>
                </a:cubicBezTo>
                <a:cubicBezTo>
                  <a:pt x="1998256" y="1186169"/>
                  <a:pt x="1940532" y="1196292"/>
                  <a:pt x="1746058" y="1193994"/>
                </a:cubicBezTo>
                <a:cubicBezTo>
                  <a:pt x="1551584" y="1191696"/>
                  <a:pt x="1168121" y="1189786"/>
                  <a:pt x="1003886" y="1193994"/>
                </a:cubicBezTo>
                <a:cubicBezTo>
                  <a:pt x="839651" y="1198202"/>
                  <a:pt x="427580" y="1227969"/>
                  <a:pt x="170571" y="1193994"/>
                </a:cubicBezTo>
                <a:cubicBezTo>
                  <a:pt x="168540" y="1223603"/>
                  <a:pt x="167648" y="1237683"/>
                  <a:pt x="170571" y="1279280"/>
                </a:cubicBezTo>
                <a:cubicBezTo>
                  <a:pt x="166597" y="1325155"/>
                  <a:pt x="141777" y="1363559"/>
                  <a:pt x="85286" y="1364565"/>
                </a:cubicBezTo>
                <a:cubicBezTo>
                  <a:pt x="41559" y="1357055"/>
                  <a:pt x="6949" y="1330696"/>
                  <a:pt x="1" y="1279280"/>
                </a:cubicBezTo>
                <a:cubicBezTo>
                  <a:pt x="-804" y="906944"/>
                  <a:pt x="-56103" y="550894"/>
                  <a:pt x="0" y="255856"/>
                </a:cubicBezTo>
                <a:close/>
                <a:moveTo>
                  <a:pt x="4642478" y="170571"/>
                </a:moveTo>
                <a:cubicBezTo>
                  <a:pt x="4664480" y="170434"/>
                  <a:pt x="4699494" y="173071"/>
                  <a:pt x="4727764" y="170571"/>
                </a:cubicBezTo>
                <a:cubicBezTo>
                  <a:pt x="4774984" y="168740"/>
                  <a:pt x="4815738" y="140543"/>
                  <a:pt x="4813049" y="85286"/>
                </a:cubicBezTo>
                <a:moveTo>
                  <a:pt x="4727764" y="170571"/>
                </a:moveTo>
                <a:cubicBezTo>
                  <a:pt x="4729369" y="130484"/>
                  <a:pt x="4724774" y="110797"/>
                  <a:pt x="4727764" y="85285"/>
                </a:cubicBezTo>
                <a:cubicBezTo>
                  <a:pt x="4725995" y="111777"/>
                  <a:pt x="4706444" y="124100"/>
                  <a:pt x="4685121" y="127928"/>
                </a:cubicBezTo>
                <a:cubicBezTo>
                  <a:pt x="4664272" y="127744"/>
                  <a:pt x="4643846" y="113682"/>
                  <a:pt x="4642478" y="85285"/>
                </a:cubicBezTo>
                <a:moveTo>
                  <a:pt x="85285" y="341141"/>
                </a:moveTo>
                <a:cubicBezTo>
                  <a:pt x="88553" y="320465"/>
                  <a:pt x="84779" y="284747"/>
                  <a:pt x="85285" y="255856"/>
                </a:cubicBezTo>
                <a:cubicBezTo>
                  <a:pt x="90171" y="233615"/>
                  <a:pt x="101359" y="214730"/>
                  <a:pt x="127928" y="213213"/>
                </a:cubicBezTo>
                <a:cubicBezTo>
                  <a:pt x="152433" y="213071"/>
                  <a:pt x="168799" y="232197"/>
                  <a:pt x="170571" y="255856"/>
                </a:cubicBezTo>
                <a:cubicBezTo>
                  <a:pt x="165227" y="312951"/>
                  <a:pt x="130476" y="337148"/>
                  <a:pt x="85286" y="341141"/>
                </a:cubicBezTo>
                <a:cubicBezTo>
                  <a:pt x="43152" y="345229"/>
                  <a:pt x="11336" y="305329"/>
                  <a:pt x="1" y="255856"/>
                </a:cubicBezTo>
                <a:moveTo>
                  <a:pt x="170571" y="255856"/>
                </a:moveTo>
                <a:cubicBezTo>
                  <a:pt x="169249" y="471233"/>
                  <a:pt x="180920" y="538506"/>
                  <a:pt x="170571" y="715544"/>
                </a:cubicBezTo>
                <a:cubicBezTo>
                  <a:pt x="160222" y="892582"/>
                  <a:pt x="194193" y="1071312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4- جامع الترمذي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AF66E757-C2A2-4356-BB71-88AC7B8499F7}"/>
              </a:ext>
            </a:extLst>
          </p:cNvPr>
          <p:cNvGrpSpPr/>
          <p:nvPr/>
        </p:nvGrpSpPr>
        <p:grpSpPr>
          <a:xfrm>
            <a:off x="10062409" y="1991656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6" name="سهم: خماسي 15">
              <a:extLst>
                <a:ext uri="{FF2B5EF4-FFF2-40B4-BE49-F238E27FC236}">
                  <a16:creationId xmlns:a16="http://schemas.microsoft.com/office/drawing/2014/main" id="{147D43A0-6FFE-4EFB-90EB-03C62E9AE384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Google Shape;556;p52">
              <a:extLst>
                <a:ext uri="{FF2B5EF4-FFF2-40B4-BE49-F238E27FC236}">
                  <a16:creationId xmlns:a16="http://schemas.microsoft.com/office/drawing/2014/main" id="{53D53617-CA65-456E-9E51-0599446B10E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7697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مُصنّفه :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DA03699-736A-4613-B89C-D69C141212AA}"/>
              </a:ext>
            </a:extLst>
          </p:cNvPr>
          <p:cNvGrpSpPr/>
          <p:nvPr/>
        </p:nvGrpSpPr>
        <p:grpSpPr>
          <a:xfrm>
            <a:off x="10009963" y="5626547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35" name="سهم: خماسي 34">
              <a:extLst>
                <a:ext uri="{FF2B5EF4-FFF2-40B4-BE49-F238E27FC236}">
                  <a16:creationId xmlns:a16="http://schemas.microsoft.com/office/drawing/2014/main" id="{7DABE5DF-D321-4F32-89FE-D5DFEFFF7DF8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6" name="Google Shape;556;p52">
              <a:extLst>
                <a:ext uri="{FF2B5EF4-FFF2-40B4-BE49-F238E27FC236}">
                  <a16:creationId xmlns:a16="http://schemas.microsoft.com/office/drawing/2014/main" id="{1B80582F-24C7-4017-97B6-12FD33A503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274576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5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عدد أحاديثه</a:t>
              </a: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860ADC7-7541-433A-9058-4BAB222FC522}"/>
              </a:ext>
            </a:extLst>
          </p:cNvPr>
          <p:cNvSpPr txBox="1"/>
          <p:nvPr/>
        </p:nvSpPr>
        <p:spPr>
          <a:xfrm>
            <a:off x="3881575" y="1876524"/>
            <a:ext cx="6154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هو أبو عيسى ، محمد بن عيسى بن سورة الترمذي ولد سنة ٢٠٩ وتوفي سنة ٢٧٩.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1D7011E-8A43-407C-AA94-7ED81DBBB041}"/>
              </a:ext>
            </a:extLst>
          </p:cNvPr>
          <p:cNvSpPr txBox="1"/>
          <p:nvPr/>
        </p:nvSpPr>
        <p:spPr>
          <a:xfrm>
            <a:off x="3822429" y="2873129"/>
            <a:ext cx="8137887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                                               أن مصنفه ذكر فيه الصحيح وغيره ، مبيناً درجة كل         </a:t>
            </a:r>
          </a:p>
          <a:p>
            <a:pPr>
              <a:lnSpc>
                <a:spcPct val="110000"/>
              </a:lnSpc>
            </a:pPr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                                             حديث ، وأضاف إلى ذلك ذكر أقوال العلماء من الصحابة ومن بعدهم في المسائل التي يتضمنها الباب ، ذاكراً ما أجمعوا عليه ، وما اختلفوا فيه. وقد قال عن كتابه هذا : ( صنفت هذا الكتاب، فعرضته على علماء الحجاز ، والعراق ، وخراسان ، فرضوا به ، ومن كان في بيته فكأنما النبي صلى الله عليه وسلم في بيته يتكلم ).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741244A-DDD6-4B5D-9E91-BDFE115A38D0}"/>
              </a:ext>
            </a:extLst>
          </p:cNvPr>
          <p:cNvSpPr txBox="1"/>
          <p:nvPr/>
        </p:nvSpPr>
        <p:spPr>
          <a:xfrm>
            <a:off x="3822429" y="5726829"/>
            <a:ext cx="6161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(٣٩٥٦) ثلاثة آلاف وتسع مئة وستة وخمسون حديثاً.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A12DF8B-FCE9-44F2-99D5-C2B5CDD9664E}"/>
              </a:ext>
            </a:extLst>
          </p:cNvPr>
          <p:cNvGrpSpPr/>
          <p:nvPr/>
        </p:nvGrpSpPr>
        <p:grpSpPr>
          <a:xfrm>
            <a:off x="9048659" y="3005086"/>
            <a:ext cx="3143341" cy="646103"/>
            <a:chOff x="6434631" y="1191468"/>
            <a:chExt cx="1425616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26" name="سهم: خماسي 25">
              <a:extLst>
                <a:ext uri="{FF2B5EF4-FFF2-40B4-BE49-F238E27FC236}">
                  <a16:creationId xmlns:a16="http://schemas.microsoft.com/office/drawing/2014/main" id="{19E2A37C-E6C8-4EAC-A782-329E8C5801F7}"/>
                </a:ext>
              </a:extLst>
            </p:cNvPr>
            <p:cNvSpPr/>
            <p:nvPr/>
          </p:nvSpPr>
          <p:spPr>
            <a:xfrm flipH="1">
              <a:off x="6434631" y="1191468"/>
              <a:ext cx="1349486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Google Shape;556;p52">
              <a:extLst>
                <a:ext uri="{FF2B5EF4-FFF2-40B4-BE49-F238E27FC236}">
                  <a16:creationId xmlns:a16="http://schemas.microsoft.com/office/drawing/2014/main" id="{61C649DF-E3D3-44F4-803B-C98C93C35FD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34631" y="1239758"/>
              <a:ext cx="1425616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مما امتاز به الكتاب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9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44168"/>
            <a:ext cx="85548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5- سنن النسائي</a:t>
            </a:r>
          </a:p>
        </p:txBody>
      </p:sp>
    </p:spTree>
    <p:extLst>
      <p:ext uri="{BB962C8B-B14F-4D97-AF65-F5344CB8AC3E}">
        <p14:creationId xmlns:p14="http://schemas.microsoft.com/office/powerpoint/2010/main" val="14089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7086600" y="459551"/>
            <a:ext cx="4999446" cy="1364565"/>
          </a:xfrm>
          <a:custGeom>
            <a:avLst/>
            <a:gdLst>
              <a:gd name="connsiteX0" fmla="*/ 4999446 w 4999446"/>
              <a:gd name="connsiteY0" fmla="*/ 85285 h 1364565"/>
              <a:gd name="connsiteX1" fmla="*/ 4914161 w 4999446"/>
              <a:gd name="connsiteY1" fmla="*/ 170570 h 1364565"/>
              <a:gd name="connsiteX2" fmla="*/ 4914161 w 4999446"/>
              <a:gd name="connsiteY2" fmla="*/ 85285 h 1364565"/>
              <a:gd name="connsiteX3" fmla="*/ 4871518 w 4999446"/>
              <a:gd name="connsiteY3" fmla="*/ 127928 h 1364565"/>
              <a:gd name="connsiteX4" fmla="*/ 4828875 w 4999446"/>
              <a:gd name="connsiteY4" fmla="*/ 85285 h 1364565"/>
              <a:gd name="connsiteX5" fmla="*/ 4828875 w 4999446"/>
              <a:gd name="connsiteY5" fmla="*/ 170571 h 1364565"/>
              <a:gd name="connsiteX6" fmla="*/ 4198655 w 4999446"/>
              <a:gd name="connsiteY6" fmla="*/ 170571 h 1364565"/>
              <a:gd name="connsiteX7" fmla="*/ 3426128 w 4999446"/>
              <a:gd name="connsiteY7" fmla="*/ 170571 h 1364565"/>
              <a:gd name="connsiteX8" fmla="*/ 2748472 w 4999446"/>
              <a:gd name="connsiteY8" fmla="*/ 170571 h 1364565"/>
              <a:gd name="connsiteX9" fmla="*/ 2070816 w 4999446"/>
              <a:gd name="connsiteY9" fmla="*/ 170571 h 1364565"/>
              <a:gd name="connsiteX10" fmla="*/ 1488032 w 4999446"/>
              <a:gd name="connsiteY10" fmla="*/ 170571 h 1364565"/>
              <a:gd name="connsiteX11" fmla="*/ 857813 w 4999446"/>
              <a:gd name="connsiteY11" fmla="*/ 170571 h 1364565"/>
              <a:gd name="connsiteX12" fmla="*/ 85285 w 4999446"/>
              <a:gd name="connsiteY12" fmla="*/ 170571 h 1364565"/>
              <a:gd name="connsiteX13" fmla="*/ 0 w 4999446"/>
              <a:gd name="connsiteY13" fmla="*/ 255856 h 1364565"/>
              <a:gd name="connsiteX14" fmla="*/ 0 w 4999446"/>
              <a:gd name="connsiteY14" fmla="*/ 757334 h 1364565"/>
              <a:gd name="connsiteX15" fmla="*/ 0 w 4999446"/>
              <a:gd name="connsiteY15" fmla="*/ 1279280 h 1364565"/>
              <a:gd name="connsiteX16" fmla="*/ 85285 w 4999446"/>
              <a:gd name="connsiteY16" fmla="*/ 1364565 h 1364565"/>
              <a:gd name="connsiteX17" fmla="*/ 170570 w 4999446"/>
              <a:gd name="connsiteY17" fmla="*/ 1279280 h 1364565"/>
              <a:gd name="connsiteX18" fmla="*/ 170571 w 4999446"/>
              <a:gd name="connsiteY18" fmla="*/ 1193994 h 1364565"/>
              <a:gd name="connsiteX19" fmla="*/ 705919 w 4999446"/>
              <a:gd name="connsiteY19" fmla="*/ 1193994 h 1364565"/>
              <a:gd name="connsiteX20" fmla="*/ 1383575 w 4999446"/>
              <a:gd name="connsiteY20" fmla="*/ 1193994 h 1364565"/>
              <a:gd name="connsiteX21" fmla="*/ 1966359 w 4999446"/>
              <a:gd name="connsiteY21" fmla="*/ 1193994 h 1364565"/>
              <a:gd name="connsiteX22" fmla="*/ 2596578 w 4999446"/>
              <a:gd name="connsiteY22" fmla="*/ 1193994 h 1364565"/>
              <a:gd name="connsiteX23" fmla="*/ 3321670 w 4999446"/>
              <a:gd name="connsiteY23" fmla="*/ 1193994 h 1364565"/>
              <a:gd name="connsiteX24" fmla="*/ 4094198 w 4999446"/>
              <a:gd name="connsiteY24" fmla="*/ 1193994 h 1364565"/>
              <a:gd name="connsiteX25" fmla="*/ 4914161 w 4999446"/>
              <a:gd name="connsiteY25" fmla="*/ 1193994 h 1364565"/>
              <a:gd name="connsiteX26" fmla="*/ 4999446 w 4999446"/>
              <a:gd name="connsiteY26" fmla="*/ 1108709 h 1364565"/>
              <a:gd name="connsiteX27" fmla="*/ 4999446 w 4999446"/>
              <a:gd name="connsiteY27" fmla="*/ 607231 h 1364565"/>
              <a:gd name="connsiteX28" fmla="*/ 4999446 w 4999446"/>
              <a:gd name="connsiteY28" fmla="*/ 85285 h 1364565"/>
              <a:gd name="connsiteX29" fmla="*/ 85285 w 4999446"/>
              <a:gd name="connsiteY29" fmla="*/ 341141 h 1364565"/>
              <a:gd name="connsiteX30" fmla="*/ 170570 w 4999446"/>
              <a:gd name="connsiteY30" fmla="*/ 255856 h 1364565"/>
              <a:gd name="connsiteX31" fmla="*/ 127927 w 4999446"/>
              <a:gd name="connsiteY31" fmla="*/ 213213 h 1364565"/>
              <a:gd name="connsiteX32" fmla="*/ 85284 w 4999446"/>
              <a:gd name="connsiteY32" fmla="*/ 255856 h 1364565"/>
              <a:gd name="connsiteX33" fmla="*/ 85285 w 4999446"/>
              <a:gd name="connsiteY33" fmla="*/ 341141 h 1364565"/>
              <a:gd name="connsiteX0" fmla="*/ 85285 w 4999446"/>
              <a:gd name="connsiteY0" fmla="*/ 341141 h 1364565"/>
              <a:gd name="connsiteX1" fmla="*/ 170570 w 4999446"/>
              <a:gd name="connsiteY1" fmla="*/ 255856 h 1364565"/>
              <a:gd name="connsiteX2" fmla="*/ 127927 w 4999446"/>
              <a:gd name="connsiteY2" fmla="*/ 213213 h 1364565"/>
              <a:gd name="connsiteX3" fmla="*/ 85284 w 4999446"/>
              <a:gd name="connsiteY3" fmla="*/ 255856 h 1364565"/>
              <a:gd name="connsiteX4" fmla="*/ 85285 w 4999446"/>
              <a:gd name="connsiteY4" fmla="*/ 341141 h 1364565"/>
              <a:gd name="connsiteX5" fmla="*/ 4914161 w 4999446"/>
              <a:gd name="connsiteY5" fmla="*/ 170571 h 1364565"/>
              <a:gd name="connsiteX6" fmla="*/ 4999446 w 4999446"/>
              <a:gd name="connsiteY6" fmla="*/ 85286 h 1364565"/>
              <a:gd name="connsiteX7" fmla="*/ 4914161 w 4999446"/>
              <a:gd name="connsiteY7" fmla="*/ 1 h 1364565"/>
              <a:gd name="connsiteX8" fmla="*/ 4828876 w 4999446"/>
              <a:gd name="connsiteY8" fmla="*/ 85286 h 1364565"/>
              <a:gd name="connsiteX9" fmla="*/ 4871519 w 4999446"/>
              <a:gd name="connsiteY9" fmla="*/ 127929 h 1364565"/>
              <a:gd name="connsiteX10" fmla="*/ 4914162 w 4999446"/>
              <a:gd name="connsiteY10" fmla="*/ 85286 h 1364565"/>
              <a:gd name="connsiteX11" fmla="*/ 4914161 w 4999446"/>
              <a:gd name="connsiteY11" fmla="*/ 170571 h 1364565"/>
              <a:gd name="connsiteX0" fmla="*/ 0 w 4999446"/>
              <a:gd name="connsiteY0" fmla="*/ 255856 h 1364565"/>
              <a:gd name="connsiteX1" fmla="*/ 85285 w 4999446"/>
              <a:gd name="connsiteY1" fmla="*/ 170571 h 1364565"/>
              <a:gd name="connsiteX2" fmla="*/ 762941 w 4999446"/>
              <a:gd name="connsiteY2" fmla="*/ 170571 h 1364565"/>
              <a:gd name="connsiteX3" fmla="*/ 1345725 w 4999446"/>
              <a:gd name="connsiteY3" fmla="*/ 170571 h 1364565"/>
              <a:gd name="connsiteX4" fmla="*/ 2023380 w 4999446"/>
              <a:gd name="connsiteY4" fmla="*/ 170571 h 1364565"/>
              <a:gd name="connsiteX5" fmla="*/ 2701036 w 4999446"/>
              <a:gd name="connsiteY5" fmla="*/ 170571 h 1364565"/>
              <a:gd name="connsiteX6" fmla="*/ 3236384 w 4999446"/>
              <a:gd name="connsiteY6" fmla="*/ 170571 h 1364565"/>
              <a:gd name="connsiteX7" fmla="*/ 4008912 w 4999446"/>
              <a:gd name="connsiteY7" fmla="*/ 170571 h 1364565"/>
              <a:gd name="connsiteX8" fmla="*/ 4828875 w 4999446"/>
              <a:gd name="connsiteY8" fmla="*/ 170571 h 1364565"/>
              <a:gd name="connsiteX9" fmla="*/ 4828875 w 4999446"/>
              <a:gd name="connsiteY9" fmla="*/ 85285 h 1364565"/>
              <a:gd name="connsiteX10" fmla="*/ 4914160 w 4999446"/>
              <a:gd name="connsiteY10" fmla="*/ 0 h 1364565"/>
              <a:gd name="connsiteX11" fmla="*/ 4999445 w 4999446"/>
              <a:gd name="connsiteY11" fmla="*/ 85285 h 1364565"/>
              <a:gd name="connsiteX12" fmla="*/ 4999446 w 4999446"/>
              <a:gd name="connsiteY12" fmla="*/ 1108709 h 1364565"/>
              <a:gd name="connsiteX13" fmla="*/ 4914161 w 4999446"/>
              <a:gd name="connsiteY13" fmla="*/ 1193994 h 1364565"/>
              <a:gd name="connsiteX14" fmla="*/ 4283941 w 4999446"/>
              <a:gd name="connsiteY14" fmla="*/ 1193994 h 1364565"/>
              <a:gd name="connsiteX15" fmla="*/ 3701157 w 4999446"/>
              <a:gd name="connsiteY15" fmla="*/ 1193994 h 1364565"/>
              <a:gd name="connsiteX16" fmla="*/ 3023502 w 4999446"/>
              <a:gd name="connsiteY16" fmla="*/ 1193994 h 1364565"/>
              <a:gd name="connsiteX17" fmla="*/ 2488154 w 4999446"/>
              <a:gd name="connsiteY17" fmla="*/ 1193994 h 1364565"/>
              <a:gd name="connsiteX18" fmla="*/ 1810498 w 4999446"/>
              <a:gd name="connsiteY18" fmla="*/ 1193994 h 1364565"/>
              <a:gd name="connsiteX19" fmla="*/ 1085406 w 4999446"/>
              <a:gd name="connsiteY19" fmla="*/ 1193994 h 1364565"/>
              <a:gd name="connsiteX20" fmla="*/ 170571 w 4999446"/>
              <a:gd name="connsiteY20" fmla="*/ 1193994 h 1364565"/>
              <a:gd name="connsiteX21" fmla="*/ 170571 w 4999446"/>
              <a:gd name="connsiteY21" fmla="*/ 1279280 h 1364565"/>
              <a:gd name="connsiteX22" fmla="*/ 85286 w 4999446"/>
              <a:gd name="connsiteY22" fmla="*/ 1364565 h 1364565"/>
              <a:gd name="connsiteX23" fmla="*/ 1 w 4999446"/>
              <a:gd name="connsiteY23" fmla="*/ 1279280 h 1364565"/>
              <a:gd name="connsiteX24" fmla="*/ 0 w 4999446"/>
              <a:gd name="connsiteY24" fmla="*/ 255856 h 1364565"/>
              <a:gd name="connsiteX25" fmla="*/ 4828875 w 4999446"/>
              <a:gd name="connsiteY25" fmla="*/ 170571 h 1364565"/>
              <a:gd name="connsiteX26" fmla="*/ 4914161 w 4999446"/>
              <a:gd name="connsiteY26" fmla="*/ 170571 h 1364565"/>
              <a:gd name="connsiteX27" fmla="*/ 4999446 w 4999446"/>
              <a:gd name="connsiteY27" fmla="*/ 85286 h 1364565"/>
              <a:gd name="connsiteX28" fmla="*/ 4914161 w 4999446"/>
              <a:gd name="connsiteY28" fmla="*/ 170571 h 1364565"/>
              <a:gd name="connsiteX29" fmla="*/ 4914161 w 4999446"/>
              <a:gd name="connsiteY29" fmla="*/ 85285 h 1364565"/>
              <a:gd name="connsiteX30" fmla="*/ 4871518 w 4999446"/>
              <a:gd name="connsiteY30" fmla="*/ 127928 h 1364565"/>
              <a:gd name="connsiteX31" fmla="*/ 4828875 w 4999446"/>
              <a:gd name="connsiteY31" fmla="*/ 85285 h 1364565"/>
              <a:gd name="connsiteX32" fmla="*/ 85285 w 4999446"/>
              <a:gd name="connsiteY32" fmla="*/ 341141 h 1364565"/>
              <a:gd name="connsiteX33" fmla="*/ 85285 w 4999446"/>
              <a:gd name="connsiteY33" fmla="*/ 255856 h 1364565"/>
              <a:gd name="connsiteX34" fmla="*/ 127928 w 4999446"/>
              <a:gd name="connsiteY34" fmla="*/ 213213 h 1364565"/>
              <a:gd name="connsiteX35" fmla="*/ 170571 w 4999446"/>
              <a:gd name="connsiteY35" fmla="*/ 255856 h 1364565"/>
              <a:gd name="connsiteX36" fmla="*/ 85286 w 4999446"/>
              <a:gd name="connsiteY36" fmla="*/ 341141 h 1364565"/>
              <a:gd name="connsiteX37" fmla="*/ 1 w 4999446"/>
              <a:gd name="connsiteY37" fmla="*/ 255856 h 1364565"/>
              <a:gd name="connsiteX38" fmla="*/ 170571 w 4999446"/>
              <a:gd name="connsiteY38" fmla="*/ 255856 h 1364565"/>
              <a:gd name="connsiteX39" fmla="*/ 170571 w 4999446"/>
              <a:gd name="connsiteY39" fmla="*/ 743688 h 1364565"/>
              <a:gd name="connsiteX40" fmla="*/ 170571 w 4999446"/>
              <a:gd name="connsiteY40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999446" h="1364565" stroke="0" extrusionOk="0">
                <a:moveTo>
                  <a:pt x="4999446" y="85285"/>
                </a:moveTo>
                <a:cubicBezTo>
                  <a:pt x="4965299" y="111792"/>
                  <a:pt x="4936587" y="156303"/>
                  <a:pt x="4914161" y="170570"/>
                </a:cubicBezTo>
                <a:cubicBezTo>
                  <a:pt x="4911769" y="141822"/>
                  <a:pt x="4914512" y="119339"/>
                  <a:pt x="4914161" y="85285"/>
                </a:cubicBezTo>
                <a:cubicBezTo>
                  <a:pt x="4916931" y="107629"/>
                  <a:pt x="4895972" y="128685"/>
                  <a:pt x="4871518" y="127928"/>
                </a:cubicBezTo>
                <a:cubicBezTo>
                  <a:pt x="4847722" y="131468"/>
                  <a:pt x="4826829" y="106376"/>
                  <a:pt x="4828875" y="85285"/>
                </a:cubicBezTo>
                <a:cubicBezTo>
                  <a:pt x="4830529" y="110872"/>
                  <a:pt x="4833013" y="130933"/>
                  <a:pt x="4828875" y="170571"/>
                </a:cubicBezTo>
                <a:cubicBezTo>
                  <a:pt x="4592303" y="157737"/>
                  <a:pt x="4343710" y="197394"/>
                  <a:pt x="4198655" y="170571"/>
                </a:cubicBezTo>
                <a:cubicBezTo>
                  <a:pt x="4053600" y="143748"/>
                  <a:pt x="3651318" y="197521"/>
                  <a:pt x="3426128" y="170571"/>
                </a:cubicBezTo>
                <a:cubicBezTo>
                  <a:pt x="3200938" y="143621"/>
                  <a:pt x="2996660" y="192324"/>
                  <a:pt x="2748472" y="170571"/>
                </a:cubicBezTo>
                <a:cubicBezTo>
                  <a:pt x="2500284" y="148818"/>
                  <a:pt x="2334191" y="142846"/>
                  <a:pt x="2070816" y="170571"/>
                </a:cubicBezTo>
                <a:cubicBezTo>
                  <a:pt x="1807441" y="198296"/>
                  <a:pt x="1639729" y="143345"/>
                  <a:pt x="1488032" y="170571"/>
                </a:cubicBezTo>
                <a:cubicBezTo>
                  <a:pt x="1336335" y="197797"/>
                  <a:pt x="1072337" y="201459"/>
                  <a:pt x="857813" y="170571"/>
                </a:cubicBezTo>
                <a:cubicBezTo>
                  <a:pt x="643289" y="139683"/>
                  <a:pt x="390643" y="133733"/>
                  <a:pt x="85285" y="170571"/>
                </a:cubicBezTo>
                <a:cubicBezTo>
                  <a:pt x="35197" y="169530"/>
                  <a:pt x="4219" y="198720"/>
                  <a:pt x="0" y="255856"/>
                </a:cubicBezTo>
                <a:cubicBezTo>
                  <a:pt x="4348" y="464821"/>
                  <a:pt x="13628" y="530154"/>
                  <a:pt x="0" y="757334"/>
                </a:cubicBezTo>
                <a:cubicBezTo>
                  <a:pt x="-13628" y="984514"/>
                  <a:pt x="3175" y="1109064"/>
                  <a:pt x="0" y="1279280"/>
                </a:cubicBezTo>
                <a:cubicBezTo>
                  <a:pt x="-3129" y="1333996"/>
                  <a:pt x="36805" y="1368228"/>
                  <a:pt x="85285" y="1364565"/>
                </a:cubicBezTo>
                <a:cubicBezTo>
                  <a:pt x="142546" y="1364428"/>
                  <a:pt x="179656" y="1333004"/>
                  <a:pt x="170570" y="1279280"/>
                </a:cubicBezTo>
                <a:cubicBezTo>
                  <a:pt x="164510" y="1250494"/>
                  <a:pt x="166941" y="1218892"/>
                  <a:pt x="170571" y="1193994"/>
                </a:cubicBezTo>
                <a:cubicBezTo>
                  <a:pt x="419320" y="1206378"/>
                  <a:pt x="534598" y="1194230"/>
                  <a:pt x="705919" y="1193994"/>
                </a:cubicBezTo>
                <a:cubicBezTo>
                  <a:pt x="877240" y="1193758"/>
                  <a:pt x="1058840" y="1220563"/>
                  <a:pt x="1383575" y="1193994"/>
                </a:cubicBezTo>
                <a:cubicBezTo>
                  <a:pt x="1708310" y="1167425"/>
                  <a:pt x="1722213" y="1198375"/>
                  <a:pt x="1966359" y="1193994"/>
                </a:cubicBezTo>
                <a:cubicBezTo>
                  <a:pt x="2210505" y="1189613"/>
                  <a:pt x="2368679" y="1193012"/>
                  <a:pt x="2596578" y="1193994"/>
                </a:cubicBezTo>
                <a:cubicBezTo>
                  <a:pt x="2824477" y="1194976"/>
                  <a:pt x="2981137" y="1178828"/>
                  <a:pt x="3321670" y="1193994"/>
                </a:cubicBezTo>
                <a:cubicBezTo>
                  <a:pt x="3662203" y="1209160"/>
                  <a:pt x="3918407" y="1215794"/>
                  <a:pt x="4094198" y="1193994"/>
                </a:cubicBezTo>
                <a:cubicBezTo>
                  <a:pt x="4269989" y="1172194"/>
                  <a:pt x="4555867" y="1168494"/>
                  <a:pt x="4914161" y="1193994"/>
                </a:cubicBezTo>
                <a:cubicBezTo>
                  <a:pt x="4967239" y="1185431"/>
                  <a:pt x="4989254" y="1160706"/>
                  <a:pt x="4999446" y="1108709"/>
                </a:cubicBezTo>
                <a:cubicBezTo>
                  <a:pt x="4982689" y="997394"/>
                  <a:pt x="4996033" y="782190"/>
                  <a:pt x="4999446" y="607231"/>
                </a:cubicBezTo>
                <a:cubicBezTo>
                  <a:pt x="5002859" y="432272"/>
                  <a:pt x="4992134" y="313767"/>
                  <a:pt x="4999446" y="85285"/>
                </a:cubicBezTo>
                <a:close/>
                <a:moveTo>
                  <a:pt x="85285" y="341141"/>
                </a:moveTo>
                <a:cubicBezTo>
                  <a:pt x="131011" y="341682"/>
                  <a:pt x="176350" y="301012"/>
                  <a:pt x="170570" y="255856"/>
                </a:cubicBezTo>
                <a:cubicBezTo>
                  <a:pt x="169871" y="232490"/>
                  <a:pt x="152074" y="212144"/>
                  <a:pt x="127927" y="213213"/>
                </a:cubicBezTo>
                <a:cubicBezTo>
                  <a:pt x="99571" y="213385"/>
                  <a:pt x="81279" y="235417"/>
                  <a:pt x="85284" y="255856"/>
                </a:cubicBezTo>
                <a:cubicBezTo>
                  <a:pt x="79327" y="281552"/>
                  <a:pt x="79598" y="314343"/>
                  <a:pt x="85285" y="341141"/>
                </a:cubicBezTo>
                <a:close/>
              </a:path>
              <a:path w="4999446" h="1364565" fill="darkenLess" stroke="0" extrusionOk="0">
                <a:moveTo>
                  <a:pt x="85285" y="341141"/>
                </a:moveTo>
                <a:cubicBezTo>
                  <a:pt x="128582" y="338465"/>
                  <a:pt x="181921" y="301707"/>
                  <a:pt x="170570" y="255856"/>
                </a:cubicBezTo>
                <a:cubicBezTo>
                  <a:pt x="172482" y="231594"/>
                  <a:pt x="152466" y="215180"/>
                  <a:pt x="127927" y="213213"/>
                </a:cubicBezTo>
                <a:cubicBezTo>
                  <a:pt x="105692" y="215619"/>
                  <a:pt x="84185" y="230368"/>
                  <a:pt x="85284" y="255856"/>
                </a:cubicBezTo>
                <a:cubicBezTo>
                  <a:pt x="85776" y="281741"/>
                  <a:pt x="87019" y="310282"/>
                  <a:pt x="85285" y="341141"/>
                </a:cubicBezTo>
                <a:close/>
                <a:moveTo>
                  <a:pt x="4914161" y="170571"/>
                </a:moveTo>
                <a:cubicBezTo>
                  <a:pt x="4965474" y="165174"/>
                  <a:pt x="4992250" y="123766"/>
                  <a:pt x="4999446" y="85286"/>
                </a:cubicBezTo>
                <a:cubicBezTo>
                  <a:pt x="4997314" y="46171"/>
                  <a:pt x="4954158" y="4440"/>
                  <a:pt x="4914161" y="1"/>
                </a:cubicBezTo>
                <a:cubicBezTo>
                  <a:pt x="4867580" y="-9778"/>
                  <a:pt x="4827514" y="30310"/>
                  <a:pt x="4828876" y="85286"/>
                </a:cubicBezTo>
                <a:cubicBezTo>
                  <a:pt x="4828655" y="107713"/>
                  <a:pt x="4853152" y="126079"/>
                  <a:pt x="4871519" y="127929"/>
                </a:cubicBezTo>
                <a:cubicBezTo>
                  <a:pt x="4895885" y="127506"/>
                  <a:pt x="4911265" y="104436"/>
                  <a:pt x="4914162" y="85286"/>
                </a:cubicBezTo>
                <a:cubicBezTo>
                  <a:pt x="4913979" y="112145"/>
                  <a:pt x="4917900" y="139706"/>
                  <a:pt x="4914161" y="170571"/>
                </a:cubicBezTo>
                <a:close/>
              </a:path>
              <a:path w="4999446" h="1364565" fill="none" extrusionOk="0">
                <a:moveTo>
                  <a:pt x="0" y="255856"/>
                </a:moveTo>
                <a:cubicBezTo>
                  <a:pt x="10897" y="209975"/>
                  <a:pt x="48434" y="167351"/>
                  <a:pt x="85285" y="170571"/>
                </a:cubicBezTo>
                <a:cubicBezTo>
                  <a:pt x="269806" y="170307"/>
                  <a:pt x="524140" y="173858"/>
                  <a:pt x="762941" y="170571"/>
                </a:cubicBezTo>
                <a:cubicBezTo>
                  <a:pt x="1001742" y="167284"/>
                  <a:pt x="1059792" y="153887"/>
                  <a:pt x="1345725" y="170571"/>
                </a:cubicBezTo>
                <a:cubicBezTo>
                  <a:pt x="1631658" y="187255"/>
                  <a:pt x="1711539" y="172331"/>
                  <a:pt x="2023380" y="170571"/>
                </a:cubicBezTo>
                <a:cubicBezTo>
                  <a:pt x="2335221" y="168811"/>
                  <a:pt x="2498964" y="155750"/>
                  <a:pt x="2701036" y="170571"/>
                </a:cubicBezTo>
                <a:cubicBezTo>
                  <a:pt x="2903108" y="185392"/>
                  <a:pt x="3090018" y="182717"/>
                  <a:pt x="3236384" y="170571"/>
                </a:cubicBezTo>
                <a:cubicBezTo>
                  <a:pt x="3382750" y="158425"/>
                  <a:pt x="3788167" y="182633"/>
                  <a:pt x="4008912" y="170571"/>
                </a:cubicBezTo>
                <a:cubicBezTo>
                  <a:pt x="4229657" y="158509"/>
                  <a:pt x="4590451" y="137920"/>
                  <a:pt x="4828875" y="170571"/>
                </a:cubicBezTo>
                <a:cubicBezTo>
                  <a:pt x="4825679" y="148168"/>
                  <a:pt x="4826146" y="113770"/>
                  <a:pt x="4828875" y="85285"/>
                </a:cubicBezTo>
                <a:cubicBezTo>
                  <a:pt x="4837612" y="37573"/>
                  <a:pt x="4861569" y="5703"/>
                  <a:pt x="4914160" y="0"/>
                </a:cubicBezTo>
                <a:cubicBezTo>
                  <a:pt x="4964925" y="1207"/>
                  <a:pt x="4989870" y="42087"/>
                  <a:pt x="4999445" y="85285"/>
                </a:cubicBezTo>
                <a:cubicBezTo>
                  <a:pt x="5038168" y="423178"/>
                  <a:pt x="5025652" y="779962"/>
                  <a:pt x="4999446" y="1108709"/>
                </a:cubicBezTo>
                <a:cubicBezTo>
                  <a:pt x="4993492" y="1152764"/>
                  <a:pt x="4970843" y="1190904"/>
                  <a:pt x="4914161" y="1193994"/>
                </a:cubicBezTo>
                <a:cubicBezTo>
                  <a:pt x="4701053" y="1208261"/>
                  <a:pt x="4496099" y="1193939"/>
                  <a:pt x="4283941" y="1193994"/>
                </a:cubicBezTo>
                <a:cubicBezTo>
                  <a:pt x="4071783" y="1194049"/>
                  <a:pt x="3910693" y="1217692"/>
                  <a:pt x="3701157" y="1193994"/>
                </a:cubicBezTo>
                <a:cubicBezTo>
                  <a:pt x="3491621" y="1170296"/>
                  <a:pt x="3210797" y="1204479"/>
                  <a:pt x="3023502" y="1193994"/>
                </a:cubicBezTo>
                <a:cubicBezTo>
                  <a:pt x="2836207" y="1183509"/>
                  <a:pt x="2716581" y="1171587"/>
                  <a:pt x="2488154" y="1193994"/>
                </a:cubicBezTo>
                <a:cubicBezTo>
                  <a:pt x="2259727" y="1216401"/>
                  <a:pt x="2134876" y="1177739"/>
                  <a:pt x="1810498" y="1193994"/>
                </a:cubicBezTo>
                <a:cubicBezTo>
                  <a:pt x="1486120" y="1210249"/>
                  <a:pt x="1432256" y="1192788"/>
                  <a:pt x="1085406" y="1193994"/>
                </a:cubicBezTo>
                <a:cubicBezTo>
                  <a:pt x="738556" y="1195200"/>
                  <a:pt x="581307" y="1154660"/>
                  <a:pt x="170571" y="1193994"/>
                </a:cubicBezTo>
                <a:cubicBezTo>
                  <a:pt x="169406" y="1226442"/>
                  <a:pt x="169284" y="1237160"/>
                  <a:pt x="170571" y="1279280"/>
                </a:cubicBezTo>
                <a:cubicBezTo>
                  <a:pt x="166052" y="1323185"/>
                  <a:pt x="134722" y="1376080"/>
                  <a:pt x="85286" y="1364565"/>
                </a:cubicBezTo>
                <a:cubicBezTo>
                  <a:pt x="40668" y="1366411"/>
                  <a:pt x="1775" y="1323804"/>
                  <a:pt x="1" y="1279280"/>
                </a:cubicBezTo>
                <a:cubicBezTo>
                  <a:pt x="77188" y="949253"/>
                  <a:pt x="32463" y="582348"/>
                  <a:pt x="0" y="255856"/>
                </a:cubicBezTo>
                <a:close/>
                <a:moveTo>
                  <a:pt x="4828875" y="170571"/>
                </a:moveTo>
                <a:cubicBezTo>
                  <a:pt x="4853597" y="172075"/>
                  <a:pt x="4891031" y="168376"/>
                  <a:pt x="4914161" y="170571"/>
                </a:cubicBezTo>
                <a:cubicBezTo>
                  <a:pt x="4958619" y="169131"/>
                  <a:pt x="4998104" y="131779"/>
                  <a:pt x="4999446" y="85286"/>
                </a:cubicBezTo>
                <a:moveTo>
                  <a:pt x="4914161" y="170571"/>
                </a:moveTo>
                <a:cubicBezTo>
                  <a:pt x="4916545" y="148229"/>
                  <a:pt x="4917003" y="126793"/>
                  <a:pt x="4914161" y="85285"/>
                </a:cubicBezTo>
                <a:cubicBezTo>
                  <a:pt x="4910344" y="109933"/>
                  <a:pt x="4898498" y="132076"/>
                  <a:pt x="4871518" y="127928"/>
                </a:cubicBezTo>
                <a:cubicBezTo>
                  <a:pt x="4849380" y="133326"/>
                  <a:pt x="4827904" y="108031"/>
                  <a:pt x="4828875" y="85285"/>
                </a:cubicBezTo>
                <a:moveTo>
                  <a:pt x="85285" y="341141"/>
                </a:moveTo>
                <a:cubicBezTo>
                  <a:pt x="89254" y="322655"/>
                  <a:pt x="82992" y="280660"/>
                  <a:pt x="85285" y="255856"/>
                </a:cubicBezTo>
                <a:cubicBezTo>
                  <a:pt x="82860" y="231674"/>
                  <a:pt x="107573" y="216117"/>
                  <a:pt x="127928" y="213213"/>
                </a:cubicBezTo>
                <a:cubicBezTo>
                  <a:pt x="154636" y="209309"/>
                  <a:pt x="172008" y="237282"/>
                  <a:pt x="170571" y="255856"/>
                </a:cubicBezTo>
                <a:cubicBezTo>
                  <a:pt x="170302" y="310547"/>
                  <a:pt x="143233" y="338142"/>
                  <a:pt x="85286" y="341141"/>
                </a:cubicBezTo>
                <a:cubicBezTo>
                  <a:pt x="32660" y="336532"/>
                  <a:pt x="-4514" y="312473"/>
                  <a:pt x="1" y="255856"/>
                </a:cubicBezTo>
                <a:moveTo>
                  <a:pt x="170571" y="255856"/>
                </a:moveTo>
                <a:cubicBezTo>
                  <a:pt x="162666" y="466334"/>
                  <a:pt x="186640" y="641906"/>
                  <a:pt x="170571" y="743688"/>
                </a:cubicBezTo>
                <a:cubicBezTo>
                  <a:pt x="154502" y="845470"/>
                  <a:pt x="163821" y="1095684"/>
                  <a:pt x="170571" y="1193994"/>
                </a:cubicBezTo>
              </a:path>
              <a:path w="4999446" h="1364565" fill="none" stroke="0" extrusionOk="0">
                <a:moveTo>
                  <a:pt x="0" y="255856"/>
                </a:moveTo>
                <a:cubicBezTo>
                  <a:pt x="2076" y="210144"/>
                  <a:pt x="46279" y="171779"/>
                  <a:pt x="85285" y="170571"/>
                </a:cubicBezTo>
                <a:cubicBezTo>
                  <a:pt x="293518" y="204446"/>
                  <a:pt x="588886" y="173913"/>
                  <a:pt x="762941" y="170571"/>
                </a:cubicBezTo>
                <a:cubicBezTo>
                  <a:pt x="936996" y="167229"/>
                  <a:pt x="1122417" y="186515"/>
                  <a:pt x="1345725" y="170571"/>
                </a:cubicBezTo>
                <a:cubicBezTo>
                  <a:pt x="1569033" y="154627"/>
                  <a:pt x="1822862" y="140464"/>
                  <a:pt x="2023380" y="170571"/>
                </a:cubicBezTo>
                <a:cubicBezTo>
                  <a:pt x="2223898" y="200678"/>
                  <a:pt x="2583242" y="151276"/>
                  <a:pt x="2795908" y="170571"/>
                </a:cubicBezTo>
                <a:cubicBezTo>
                  <a:pt x="3008574" y="189866"/>
                  <a:pt x="3360968" y="205405"/>
                  <a:pt x="3568435" y="170571"/>
                </a:cubicBezTo>
                <a:cubicBezTo>
                  <a:pt x="3775902" y="135737"/>
                  <a:pt x="3955318" y="174852"/>
                  <a:pt x="4198655" y="170571"/>
                </a:cubicBezTo>
                <a:cubicBezTo>
                  <a:pt x="4441992" y="166290"/>
                  <a:pt x="4598520" y="178909"/>
                  <a:pt x="4828875" y="170571"/>
                </a:cubicBezTo>
                <a:cubicBezTo>
                  <a:pt x="4828084" y="141825"/>
                  <a:pt x="4832553" y="103105"/>
                  <a:pt x="4828875" y="85285"/>
                </a:cubicBezTo>
                <a:cubicBezTo>
                  <a:pt x="4825172" y="41682"/>
                  <a:pt x="4863018" y="7909"/>
                  <a:pt x="4914160" y="0"/>
                </a:cubicBezTo>
                <a:cubicBezTo>
                  <a:pt x="4957936" y="-6547"/>
                  <a:pt x="5001048" y="37771"/>
                  <a:pt x="4999445" y="85285"/>
                </a:cubicBezTo>
                <a:cubicBezTo>
                  <a:pt x="4993688" y="414324"/>
                  <a:pt x="5074833" y="729853"/>
                  <a:pt x="4999446" y="1108709"/>
                </a:cubicBezTo>
                <a:cubicBezTo>
                  <a:pt x="4996844" y="1154812"/>
                  <a:pt x="4972166" y="1196634"/>
                  <a:pt x="4914161" y="1193994"/>
                </a:cubicBezTo>
                <a:cubicBezTo>
                  <a:pt x="4671839" y="1217855"/>
                  <a:pt x="4514188" y="1173449"/>
                  <a:pt x="4236505" y="1193994"/>
                </a:cubicBezTo>
                <a:cubicBezTo>
                  <a:pt x="3958822" y="1214539"/>
                  <a:pt x="3897016" y="1216076"/>
                  <a:pt x="3701157" y="1193994"/>
                </a:cubicBezTo>
                <a:cubicBezTo>
                  <a:pt x="3505298" y="1171912"/>
                  <a:pt x="3232991" y="1219326"/>
                  <a:pt x="2928630" y="1193994"/>
                </a:cubicBezTo>
                <a:cubicBezTo>
                  <a:pt x="2624269" y="1168662"/>
                  <a:pt x="2600529" y="1207944"/>
                  <a:pt x="2345846" y="1193994"/>
                </a:cubicBezTo>
                <a:cubicBezTo>
                  <a:pt x="2091163" y="1180044"/>
                  <a:pt x="1974211" y="1167979"/>
                  <a:pt x="1810498" y="1193994"/>
                </a:cubicBezTo>
                <a:cubicBezTo>
                  <a:pt x="1646785" y="1220009"/>
                  <a:pt x="1259334" y="1170066"/>
                  <a:pt x="1037970" y="1193994"/>
                </a:cubicBezTo>
                <a:cubicBezTo>
                  <a:pt x="816606" y="1217922"/>
                  <a:pt x="363661" y="1151483"/>
                  <a:pt x="170571" y="1193994"/>
                </a:cubicBezTo>
                <a:cubicBezTo>
                  <a:pt x="168540" y="1223603"/>
                  <a:pt x="167648" y="1237683"/>
                  <a:pt x="170571" y="1279280"/>
                </a:cubicBezTo>
                <a:cubicBezTo>
                  <a:pt x="166597" y="1325155"/>
                  <a:pt x="141777" y="1363559"/>
                  <a:pt x="85286" y="1364565"/>
                </a:cubicBezTo>
                <a:cubicBezTo>
                  <a:pt x="41559" y="1357055"/>
                  <a:pt x="6949" y="1330696"/>
                  <a:pt x="1" y="1279280"/>
                </a:cubicBezTo>
                <a:cubicBezTo>
                  <a:pt x="-804" y="906944"/>
                  <a:pt x="-56103" y="550894"/>
                  <a:pt x="0" y="255856"/>
                </a:cubicBezTo>
                <a:close/>
                <a:moveTo>
                  <a:pt x="4828875" y="170571"/>
                </a:moveTo>
                <a:cubicBezTo>
                  <a:pt x="4850877" y="170434"/>
                  <a:pt x="4885891" y="173071"/>
                  <a:pt x="4914161" y="170571"/>
                </a:cubicBezTo>
                <a:cubicBezTo>
                  <a:pt x="4961381" y="168740"/>
                  <a:pt x="5002135" y="140543"/>
                  <a:pt x="4999446" y="85286"/>
                </a:cubicBezTo>
                <a:moveTo>
                  <a:pt x="4914161" y="170571"/>
                </a:moveTo>
                <a:cubicBezTo>
                  <a:pt x="4915766" y="130484"/>
                  <a:pt x="4911171" y="110797"/>
                  <a:pt x="4914161" y="85285"/>
                </a:cubicBezTo>
                <a:cubicBezTo>
                  <a:pt x="4912392" y="111777"/>
                  <a:pt x="4892841" y="124100"/>
                  <a:pt x="4871518" y="127928"/>
                </a:cubicBezTo>
                <a:cubicBezTo>
                  <a:pt x="4850669" y="127744"/>
                  <a:pt x="4830243" y="113682"/>
                  <a:pt x="4828875" y="85285"/>
                </a:cubicBezTo>
                <a:moveTo>
                  <a:pt x="85285" y="341141"/>
                </a:moveTo>
                <a:cubicBezTo>
                  <a:pt x="88553" y="320465"/>
                  <a:pt x="84779" y="284747"/>
                  <a:pt x="85285" y="255856"/>
                </a:cubicBezTo>
                <a:cubicBezTo>
                  <a:pt x="90171" y="233615"/>
                  <a:pt x="101359" y="214730"/>
                  <a:pt x="127928" y="213213"/>
                </a:cubicBezTo>
                <a:cubicBezTo>
                  <a:pt x="152433" y="213071"/>
                  <a:pt x="168799" y="232197"/>
                  <a:pt x="170571" y="255856"/>
                </a:cubicBezTo>
                <a:cubicBezTo>
                  <a:pt x="165227" y="312951"/>
                  <a:pt x="130476" y="337148"/>
                  <a:pt x="85286" y="341141"/>
                </a:cubicBezTo>
                <a:cubicBezTo>
                  <a:pt x="43152" y="345229"/>
                  <a:pt x="11336" y="305329"/>
                  <a:pt x="1" y="255856"/>
                </a:cubicBezTo>
                <a:moveTo>
                  <a:pt x="170571" y="255856"/>
                </a:moveTo>
                <a:cubicBezTo>
                  <a:pt x="169249" y="471233"/>
                  <a:pt x="180920" y="538506"/>
                  <a:pt x="170571" y="715544"/>
                </a:cubicBezTo>
                <a:cubicBezTo>
                  <a:pt x="160222" y="892582"/>
                  <a:pt x="194193" y="1071312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5- سنن النسائي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86B3736-D927-4809-84A4-2E6B7EE32040}"/>
              </a:ext>
            </a:extLst>
          </p:cNvPr>
          <p:cNvSpPr txBox="1"/>
          <p:nvPr/>
        </p:nvSpPr>
        <p:spPr>
          <a:xfrm>
            <a:off x="4275791" y="2118937"/>
            <a:ext cx="604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((</a:t>
            </a:r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 المجتبي </a:t>
            </a: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))</a:t>
            </a:r>
            <a:endParaRPr lang="ar-SA" sz="2800" b="1" dirty="0">
              <a:solidFill>
                <a:srgbClr val="FDF1E9"/>
              </a:solidFill>
              <a:effectLst>
                <a:glow rad="114300">
                  <a:schemeClr val="accent2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AF66E757-C2A2-4356-BB71-88AC7B8499F7}"/>
              </a:ext>
            </a:extLst>
          </p:cNvPr>
          <p:cNvGrpSpPr/>
          <p:nvPr/>
        </p:nvGrpSpPr>
        <p:grpSpPr>
          <a:xfrm>
            <a:off x="9986532" y="3001782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6" name="سهم: خماسي 15">
              <a:extLst>
                <a:ext uri="{FF2B5EF4-FFF2-40B4-BE49-F238E27FC236}">
                  <a16:creationId xmlns:a16="http://schemas.microsoft.com/office/drawing/2014/main" id="{147D43A0-6FFE-4EFB-90EB-03C62E9AE384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Google Shape;556;p52">
              <a:extLst>
                <a:ext uri="{FF2B5EF4-FFF2-40B4-BE49-F238E27FC236}">
                  <a16:creationId xmlns:a16="http://schemas.microsoft.com/office/drawing/2014/main" id="{53D53617-CA65-456E-9E51-0599446B10E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7697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مُصنّفه :</a:t>
              </a: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D0D8533-5B5B-4BA6-9446-A175548143E8}"/>
              </a:ext>
            </a:extLst>
          </p:cNvPr>
          <p:cNvSpPr txBox="1"/>
          <p:nvPr/>
        </p:nvSpPr>
        <p:spPr>
          <a:xfrm>
            <a:off x="3937432" y="2817179"/>
            <a:ext cx="60491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هو أبو عبدالرحمن ، احمد بن شعيب النسائي ، نسبة إلى ( نسا ) بلدة مشهورة بخرسان ولد سنة ٢١٥ وتوفي سنة ٣٠٣.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363F10F-2393-4336-9949-8C901314F2D6}"/>
              </a:ext>
            </a:extLst>
          </p:cNvPr>
          <p:cNvSpPr txBox="1"/>
          <p:nvPr/>
        </p:nvSpPr>
        <p:spPr>
          <a:xfrm>
            <a:off x="2394572" y="5703381"/>
            <a:ext cx="6553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(٥٧٦١) خمسة آلاف وسبع مئة وواحد وستون حديثاً.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15799F8-8E7C-4280-8BED-E377DC59AAD9}"/>
              </a:ext>
            </a:extLst>
          </p:cNvPr>
          <p:cNvGrpSpPr/>
          <p:nvPr/>
        </p:nvGrpSpPr>
        <p:grpSpPr>
          <a:xfrm>
            <a:off x="10388830" y="2025132"/>
            <a:ext cx="1621339" cy="646103"/>
            <a:chOff x="6434632" y="1239393"/>
            <a:chExt cx="1307233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04439B9B-393B-4696-88C8-B443F9E0BBC8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DA6FB985-7E82-4E34-B492-23BF565D1F6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7" y="1274576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اسمه :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0B4A9EC-CBB7-4CB2-87E8-6AEC26D06A03}"/>
              </a:ext>
            </a:extLst>
          </p:cNvPr>
          <p:cNvGrpSpPr/>
          <p:nvPr/>
        </p:nvGrpSpPr>
        <p:grpSpPr>
          <a:xfrm>
            <a:off x="9034687" y="4388548"/>
            <a:ext cx="3143341" cy="646103"/>
            <a:chOff x="6434631" y="1191468"/>
            <a:chExt cx="1425616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28" name="سهم: خماسي 27">
              <a:extLst>
                <a:ext uri="{FF2B5EF4-FFF2-40B4-BE49-F238E27FC236}">
                  <a16:creationId xmlns:a16="http://schemas.microsoft.com/office/drawing/2014/main" id="{63983930-4444-4E23-B634-89FA27D0623C}"/>
                </a:ext>
              </a:extLst>
            </p:cNvPr>
            <p:cNvSpPr/>
            <p:nvPr/>
          </p:nvSpPr>
          <p:spPr>
            <a:xfrm flipH="1">
              <a:off x="6434631" y="1191468"/>
              <a:ext cx="1349486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Google Shape;556;p52">
              <a:extLst>
                <a:ext uri="{FF2B5EF4-FFF2-40B4-BE49-F238E27FC236}">
                  <a16:creationId xmlns:a16="http://schemas.microsoft.com/office/drawing/2014/main" id="{06ADD9A8-0B46-4397-96B9-67EC70897B0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34631" y="1239758"/>
              <a:ext cx="1425616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مما امتاز به الكتاب :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6D804EC-D3F3-404F-B12F-DDF7708A0186}"/>
              </a:ext>
            </a:extLst>
          </p:cNvPr>
          <p:cNvSpPr txBox="1"/>
          <p:nvPr/>
        </p:nvSpPr>
        <p:spPr>
          <a:xfrm>
            <a:off x="3433307" y="4207527"/>
            <a:ext cx="558417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ان غالب أحاديثه صحيحة ، وبعض العلماء يقدم كتابه هذا على سنن أبي داود والترمذي ؛ لشدة تحري مؤلفه في الرجال ، وفي كتاب تراجم دقيقة ، تنبئ عن فقه مؤلفه.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79D6DA9F-CAF5-410B-9A49-7C99AC2CEE93}"/>
              </a:ext>
            </a:extLst>
          </p:cNvPr>
          <p:cNvGrpSpPr/>
          <p:nvPr/>
        </p:nvGrpSpPr>
        <p:grpSpPr>
          <a:xfrm>
            <a:off x="9017486" y="5584477"/>
            <a:ext cx="3068671" cy="651944"/>
            <a:chOff x="6434632" y="1239393"/>
            <a:chExt cx="1312962" cy="539726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33" name="سهم: خماسي 32">
              <a:extLst>
                <a:ext uri="{FF2B5EF4-FFF2-40B4-BE49-F238E27FC236}">
                  <a16:creationId xmlns:a16="http://schemas.microsoft.com/office/drawing/2014/main" id="{FE14F6F6-9FFC-48F4-B2BD-0C9C8C7F130E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Google Shape;556;p52">
              <a:extLst>
                <a:ext uri="{FF2B5EF4-FFF2-40B4-BE49-F238E27FC236}">
                  <a16:creationId xmlns:a16="http://schemas.microsoft.com/office/drawing/2014/main" id="{71AB035F-2F94-4B07-97C5-EF5E33CA3F9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74236" y="1314596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5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عدد أحاديثه بالمكرر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9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9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44168"/>
            <a:ext cx="85548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6- سنن ابن ماجه</a:t>
            </a:r>
          </a:p>
        </p:txBody>
      </p:sp>
    </p:spTree>
    <p:extLst>
      <p:ext uri="{BB962C8B-B14F-4D97-AF65-F5344CB8AC3E}">
        <p14:creationId xmlns:p14="http://schemas.microsoft.com/office/powerpoint/2010/main" val="4859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7086600" y="459551"/>
            <a:ext cx="4999446" cy="1364565"/>
          </a:xfrm>
          <a:custGeom>
            <a:avLst/>
            <a:gdLst>
              <a:gd name="connsiteX0" fmla="*/ 4999446 w 4999446"/>
              <a:gd name="connsiteY0" fmla="*/ 85285 h 1364565"/>
              <a:gd name="connsiteX1" fmla="*/ 4914161 w 4999446"/>
              <a:gd name="connsiteY1" fmla="*/ 170570 h 1364565"/>
              <a:gd name="connsiteX2" fmla="*/ 4914161 w 4999446"/>
              <a:gd name="connsiteY2" fmla="*/ 85285 h 1364565"/>
              <a:gd name="connsiteX3" fmla="*/ 4871518 w 4999446"/>
              <a:gd name="connsiteY3" fmla="*/ 127928 h 1364565"/>
              <a:gd name="connsiteX4" fmla="*/ 4828875 w 4999446"/>
              <a:gd name="connsiteY4" fmla="*/ 85285 h 1364565"/>
              <a:gd name="connsiteX5" fmla="*/ 4828875 w 4999446"/>
              <a:gd name="connsiteY5" fmla="*/ 170571 h 1364565"/>
              <a:gd name="connsiteX6" fmla="*/ 4198655 w 4999446"/>
              <a:gd name="connsiteY6" fmla="*/ 170571 h 1364565"/>
              <a:gd name="connsiteX7" fmla="*/ 3426128 w 4999446"/>
              <a:gd name="connsiteY7" fmla="*/ 170571 h 1364565"/>
              <a:gd name="connsiteX8" fmla="*/ 2748472 w 4999446"/>
              <a:gd name="connsiteY8" fmla="*/ 170571 h 1364565"/>
              <a:gd name="connsiteX9" fmla="*/ 2070816 w 4999446"/>
              <a:gd name="connsiteY9" fmla="*/ 170571 h 1364565"/>
              <a:gd name="connsiteX10" fmla="*/ 1488032 w 4999446"/>
              <a:gd name="connsiteY10" fmla="*/ 170571 h 1364565"/>
              <a:gd name="connsiteX11" fmla="*/ 857813 w 4999446"/>
              <a:gd name="connsiteY11" fmla="*/ 170571 h 1364565"/>
              <a:gd name="connsiteX12" fmla="*/ 85285 w 4999446"/>
              <a:gd name="connsiteY12" fmla="*/ 170571 h 1364565"/>
              <a:gd name="connsiteX13" fmla="*/ 0 w 4999446"/>
              <a:gd name="connsiteY13" fmla="*/ 255856 h 1364565"/>
              <a:gd name="connsiteX14" fmla="*/ 0 w 4999446"/>
              <a:gd name="connsiteY14" fmla="*/ 757334 h 1364565"/>
              <a:gd name="connsiteX15" fmla="*/ 0 w 4999446"/>
              <a:gd name="connsiteY15" fmla="*/ 1279280 h 1364565"/>
              <a:gd name="connsiteX16" fmla="*/ 85285 w 4999446"/>
              <a:gd name="connsiteY16" fmla="*/ 1364565 h 1364565"/>
              <a:gd name="connsiteX17" fmla="*/ 170570 w 4999446"/>
              <a:gd name="connsiteY17" fmla="*/ 1279280 h 1364565"/>
              <a:gd name="connsiteX18" fmla="*/ 170571 w 4999446"/>
              <a:gd name="connsiteY18" fmla="*/ 1193994 h 1364565"/>
              <a:gd name="connsiteX19" fmla="*/ 705919 w 4999446"/>
              <a:gd name="connsiteY19" fmla="*/ 1193994 h 1364565"/>
              <a:gd name="connsiteX20" fmla="*/ 1383575 w 4999446"/>
              <a:gd name="connsiteY20" fmla="*/ 1193994 h 1364565"/>
              <a:gd name="connsiteX21" fmla="*/ 1966359 w 4999446"/>
              <a:gd name="connsiteY21" fmla="*/ 1193994 h 1364565"/>
              <a:gd name="connsiteX22" fmla="*/ 2596578 w 4999446"/>
              <a:gd name="connsiteY22" fmla="*/ 1193994 h 1364565"/>
              <a:gd name="connsiteX23" fmla="*/ 3321670 w 4999446"/>
              <a:gd name="connsiteY23" fmla="*/ 1193994 h 1364565"/>
              <a:gd name="connsiteX24" fmla="*/ 4094198 w 4999446"/>
              <a:gd name="connsiteY24" fmla="*/ 1193994 h 1364565"/>
              <a:gd name="connsiteX25" fmla="*/ 4914161 w 4999446"/>
              <a:gd name="connsiteY25" fmla="*/ 1193994 h 1364565"/>
              <a:gd name="connsiteX26" fmla="*/ 4999446 w 4999446"/>
              <a:gd name="connsiteY26" fmla="*/ 1108709 h 1364565"/>
              <a:gd name="connsiteX27" fmla="*/ 4999446 w 4999446"/>
              <a:gd name="connsiteY27" fmla="*/ 607231 h 1364565"/>
              <a:gd name="connsiteX28" fmla="*/ 4999446 w 4999446"/>
              <a:gd name="connsiteY28" fmla="*/ 85285 h 1364565"/>
              <a:gd name="connsiteX29" fmla="*/ 85285 w 4999446"/>
              <a:gd name="connsiteY29" fmla="*/ 341141 h 1364565"/>
              <a:gd name="connsiteX30" fmla="*/ 170570 w 4999446"/>
              <a:gd name="connsiteY30" fmla="*/ 255856 h 1364565"/>
              <a:gd name="connsiteX31" fmla="*/ 127927 w 4999446"/>
              <a:gd name="connsiteY31" fmla="*/ 213213 h 1364565"/>
              <a:gd name="connsiteX32" fmla="*/ 85284 w 4999446"/>
              <a:gd name="connsiteY32" fmla="*/ 255856 h 1364565"/>
              <a:gd name="connsiteX33" fmla="*/ 85285 w 4999446"/>
              <a:gd name="connsiteY33" fmla="*/ 341141 h 1364565"/>
              <a:gd name="connsiteX0" fmla="*/ 85285 w 4999446"/>
              <a:gd name="connsiteY0" fmla="*/ 341141 h 1364565"/>
              <a:gd name="connsiteX1" fmla="*/ 170570 w 4999446"/>
              <a:gd name="connsiteY1" fmla="*/ 255856 h 1364565"/>
              <a:gd name="connsiteX2" fmla="*/ 127927 w 4999446"/>
              <a:gd name="connsiteY2" fmla="*/ 213213 h 1364565"/>
              <a:gd name="connsiteX3" fmla="*/ 85284 w 4999446"/>
              <a:gd name="connsiteY3" fmla="*/ 255856 h 1364565"/>
              <a:gd name="connsiteX4" fmla="*/ 85285 w 4999446"/>
              <a:gd name="connsiteY4" fmla="*/ 341141 h 1364565"/>
              <a:gd name="connsiteX5" fmla="*/ 4914161 w 4999446"/>
              <a:gd name="connsiteY5" fmla="*/ 170571 h 1364565"/>
              <a:gd name="connsiteX6" fmla="*/ 4999446 w 4999446"/>
              <a:gd name="connsiteY6" fmla="*/ 85286 h 1364565"/>
              <a:gd name="connsiteX7" fmla="*/ 4914161 w 4999446"/>
              <a:gd name="connsiteY7" fmla="*/ 1 h 1364565"/>
              <a:gd name="connsiteX8" fmla="*/ 4828876 w 4999446"/>
              <a:gd name="connsiteY8" fmla="*/ 85286 h 1364565"/>
              <a:gd name="connsiteX9" fmla="*/ 4871519 w 4999446"/>
              <a:gd name="connsiteY9" fmla="*/ 127929 h 1364565"/>
              <a:gd name="connsiteX10" fmla="*/ 4914162 w 4999446"/>
              <a:gd name="connsiteY10" fmla="*/ 85286 h 1364565"/>
              <a:gd name="connsiteX11" fmla="*/ 4914161 w 4999446"/>
              <a:gd name="connsiteY11" fmla="*/ 170571 h 1364565"/>
              <a:gd name="connsiteX0" fmla="*/ 0 w 4999446"/>
              <a:gd name="connsiteY0" fmla="*/ 255856 h 1364565"/>
              <a:gd name="connsiteX1" fmla="*/ 85285 w 4999446"/>
              <a:gd name="connsiteY1" fmla="*/ 170571 h 1364565"/>
              <a:gd name="connsiteX2" fmla="*/ 762941 w 4999446"/>
              <a:gd name="connsiteY2" fmla="*/ 170571 h 1364565"/>
              <a:gd name="connsiteX3" fmla="*/ 1345725 w 4999446"/>
              <a:gd name="connsiteY3" fmla="*/ 170571 h 1364565"/>
              <a:gd name="connsiteX4" fmla="*/ 2023380 w 4999446"/>
              <a:gd name="connsiteY4" fmla="*/ 170571 h 1364565"/>
              <a:gd name="connsiteX5" fmla="*/ 2701036 w 4999446"/>
              <a:gd name="connsiteY5" fmla="*/ 170571 h 1364565"/>
              <a:gd name="connsiteX6" fmla="*/ 3236384 w 4999446"/>
              <a:gd name="connsiteY6" fmla="*/ 170571 h 1364565"/>
              <a:gd name="connsiteX7" fmla="*/ 4008912 w 4999446"/>
              <a:gd name="connsiteY7" fmla="*/ 170571 h 1364565"/>
              <a:gd name="connsiteX8" fmla="*/ 4828875 w 4999446"/>
              <a:gd name="connsiteY8" fmla="*/ 170571 h 1364565"/>
              <a:gd name="connsiteX9" fmla="*/ 4828875 w 4999446"/>
              <a:gd name="connsiteY9" fmla="*/ 85285 h 1364565"/>
              <a:gd name="connsiteX10" fmla="*/ 4914160 w 4999446"/>
              <a:gd name="connsiteY10" fmla="*/ 0 h 1364565"/>
              <a:gd name="connsiteX11" fmla="*/ 4999445 w 4999446"/>
              <a:gd name="connsiteY11" fmla="*/ 85285 h 1364565"/>
              <a:gd name="connsiteX12" fmla="*/ 4999446 w 4999446"/>
              <a:gd name="connsiteY12" fmla="*/ 1108709 h 1364565"/>
              <a:gd name="connsiteX13" fmla="*/ 4914161 w 4999446"/>
              <a:gd name="connsiteY13" fmla="*/ 1193994 h 1364565"/>
              <a:gd name="connsiteX14" fmla="*/ 4283941 w 4999446"/>
              <a:gd name="connsiteY14" fmla="*/ 1193994 h 1364565"/>
              <a:gd name="connsiteX15" fmla="*/ 3701157 w 4999446"/>
              <a:gd name="connsiteY15" fmla="*/ 1193994 h 1364565"/>
              <a:gd name="connsiteX16" fmla="*/ 3023502 w 4999446"/>
              <a:gd name="connsiteY16" fmla="*/ 1193994 h 1364565"/>
              <a:gd name="connsiteX17" fmla="*/ 2488154 w 4999446"/>
              <a:gd name="connsiteY17" fmla="*/ 1193994 h 1364565"/>
              <a:gd name="connsiteX18" fmla="*/ 1810498 w 4999446"/>
              <a:gd name="connsiteY18" fmla="*/ 1193994 h 1364565"/>
              <a:gd name="connsiteX19" fmla="*/ 1085406 w 4999446"/>
              <a:gd name="connsiteY19" fmla="*/ 1193994 h 1364565"/>
              <a:gd name="connsiteX20" fmla="*/ 170571 w 4999446"/>
              <a:gd name="connsiteY20" fmla="*/ 1193994 h 1364565"/>
              <a:gd name="connsiteX21" fmla="*/ 170571 w 4999446"/>
              <a:gd name="connsiteY21" fmla="*/ 1279280 h 1364565"/>
              <a:gd name="connsiteX22" fmla="*/ 85286 w 4999446"/>
              <a:gd name="connsiteY22" fmla="*/ 1364565 h 1364565"/>
              <a:gd name="connsiteX23" fmla="*/ 1 w 4999446"/>
              <a:gd name="connsiteY23" fmla="*/ 1279280 h 1364565"/>
              <a:gd name="connsiteX24" fmla="*/ 0 w 4999446"/>
              <a:gd name="connsiteY24" fmla="*/ 255856 h 1364565"/>
              <a:gd name="connsiteX25" fmla="*/ 4828875 w 4999446"/>
              <a:gd name="connsiteY25" fmla="*/ 170571 h 1364565"/>
              <a:gd name="connsiteX26" fmla="*/ 4914161 w 4999446"/>
              <a:gd name="connsiteY26" fmla="*/ 170571 h 1364565"/>
              <a:gd name="connsiteX27" fmla="*/ 4999446 w 4999446"/>
              <a:gd name="connsiteY27" fmla="*/ 85286 h 1364565"/>
              <a:gd name="connsiteX28" fmla="*/ 4914161 w 4999446"/>
              <a:gd name="connsiteY28" fmla="*/ 170571 h 1364565"/>
              <a:gd name="connsiteX29" fmla="*/ 4914161 w 4999446"/>
              <a:gd name="connsiteY29" fmla="*/ 85285 h 1364565"/>
              <a:gd name="connsiteX30" fmla="*/ 4871518 w 4999446"/>
              <a:gd name="connsiteY30" fmla="*/ 127928 h 1364565"/>
              <a:gd name="connsiteX31" fmla="*/ 4828875 w 4999446"/>
              <a:gd name="connsiteY31" fmla="*/ 85285 h 1364565"/>
              <a:gd name="connsiteX32" fmla="*/ 85285 w 4999446"/>
              <a:gd name="connsiteY32" fmla="*/ 341141 h 1364565"/>
              <a:gd name="connsiteX33" fmla="*/ 85285 w 4999446"/>
              <a:gd name="connsiteY33" fmla="*/ 255856 h 1364565"/>
              <a:gd name="connsiteX34" fmla="*/ 127928 w 4999446"/>
              <a:gd name="connsiteY34" fmla="*/ 213213 h 1364565"/>
              <a:gd name="connsiteX35" fmla="*/ 170571 w 4999446"/>
              <a:gd name="connsiteY35" fmla="*/ 255856 h 1364565"/>
              <a:gd name="connsiteX36" fmla="*/ 85286 w 4999446"/>
              <a:gd name="connsiteY36" fmla="*/ 341141 h 1364565"/>
              <a:gd name="connsiteX37" fmla="*/ 1 w 4999446"/>
              <a:gd name="connsiteY37" fmla="*/ 255856 h 1364565"/>
              <a:gd name="connsiteX38" fmla="*/ 170571 w 4999446"/>
              <a:gd name="connsiteY38" fmla="*/ 255856 h 1364565"/>
              <a:gd name="connsiteX39" fmla="*/ 170571 w 4999446"/>
              <a:gd name="connsiteY39" fmla="*/ 743688 h 1364565"/>
              <a:gd name="connsiteX40" fmla="*/ 170571 w 4999446"/>
              <a:gd name="connsiteY40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999446" h="1364565" stroke="0" extrusionOk="0">
                <a:moveTo>
                  <a:pt x="4999446" y="85285"/>
                </a:moveTo>
                <a:cubicBezTo>
                  <a:pt x="4965299" y="111792"/>
                  <a:pt x="4936587" y="156303"/>
                  <a:pt x="4914161" y="170570"/>
                </a:cubicBezTo>
                <a:cubicBezTo>
                  <a:pt x="4911769" y="141822"/>
                  <a:pt x="4914512" y="119339"/>
                  <a:pt x="4914161" y="85285"/>
                </a:cubicBezTo>
                <a:cubicBezTo>
                  <a:pt x="4916931" y="107629"/>
                  <a:pt x="4895972" y="128685"/>
                  <a:pt x="4871518" y="127928"/>
                </a:cubicBezTo>
                <a:cubicBezTo>
                  <a:pt x="4847722" y="131468"/>
                  <a:pt x="4826829" y="106376"/>
                  <a:pt x="4828875" y="85285"/>
                </a:cubicBezTo>
                <a:cubicBezTo>
                  <a:pt x="4830529" y="110872"/>
                  <a:pt x="4833013" y="130933"/>
                  <a:pt x="4828875" y="170571"/>
                </a:cubicBezTo>
                <a:cubicBezTo>
                  <a:pt x="4592303" y="157737"/>
                  <a:pt x="4343710" y="197394"/>
                  <a:pt x="4198655" y="170571"/>
                </a:cubicBezTo>
                <a:cubicBezTo>
                  <a:pt x="4053600" y="143748"/>
                  <a:pt x="3651318" y="197521"/>
                  <a:pt x="3426128" y="170571"/>
                </a:cubicBezTo>
                <a:cubicBezTo>
                  <a:pt x="3200938" y="143621"/>
                  <a:pt x="2996660" y="192324"/>
                  <a:pt x="2748472" y="170571"/>
                </a:cubicBezTo>
                <a:cubicBezTo>
                  <a:pt x="2500284" y="148818"/>
                  <a:pt x="2334191" y="142846"/>
                  <a:pt x="2070816" y="170571"/>
                </a:cubicBezTo>
                <a:cubicBezTo>
                  <a:pt x="1807441" y="198296"/>
                  <a:pt x="1639729" y="143345"/>
                  <a:pt x="1488032" y="170571"/>
                </a:cubicBezTo>
                <a:cubicBezTo>
                  <a:pt x="1336335" y="197797"/>
                  <a:pt x="1072337" y="201459"/>
                  <a:pt x="857813" y="170571"/>
                </a:cubicBezTo>
                <a:cubicBezTo>
                  <a:pt x="643289" y="139683"/>
                  <a:pt x="390643" y="133733"/>
                  <a:pt x="85285" y="170571"/>
                </a:cubicBezTo>
                <a:cubicBezTo>
                  <a:pt x="35197" y="169530"/>
                  <a:pt x="4219" y="198720"/>
                  <a:pt x="0" y="255856"/>
                </a:cubicBezTo>
                <a:cubicBezTo>
                  <a:pt x="4348" y="464821"/>
                  <a:pt x="13628" y="530154"/>
                  <a:pt x="0" y="757334"/>
                </a:cubicBezTo>
                <a:cubicBezTo>
                  <a:pt x="-13628" y="984514"/>
                  <a:pt x="3175" y="1109064"/>
                  <a:pt x="0" y="1279280"/>
                </a:cubicBezTo>
                <a:cubicBezTo>
                  <a:pt x="-3129" y="1333996"/>
                  <a:pt x="36805" y="1368228"/>
                  <a:pt x="85285" y="1364565"/>
                </a:cubicBezTo>
                <a:cubicBezTo>
                  <a:pt x="142546" y="1364428"/>
                  <a:pt x="179656" y="1333004"/>
                  <a:pt x="170570" y="1279280"/>
                </a:cubicBezTo>
                <a:cubicBezTo>
                  <a:pt x="164510" y="1250494"/>
                  <a:pt x="166941" y="1218892"/>
                  <a:pt x="170571" y="1193994"/>
                </a:cubicBezTo>
                <a:cubicBezTo>
                  <a:pt x="419320" y="1206378"/>
                  <a:pt x="534598" y="1194230"/>
                  <a:pt x="705919" y="1193994"/>
                </a:cubicBezTo>
                <a:cubicBezTo>
                  <a:pt x="877240" y="1193758"/>
                  <a:pt x="1058840" y="1220563"/>
                  <a:pt x="1383575" y="1193994"/>
                </a:cubicBezTo>
                <a:cubicBezTo>
                  <a:pt x="1708310" y="1167425"/>
                  <a:pt x="1722213" y="1198375"/>
                  <a:pt x="1966359" y="1193994"/>
                </a:cubicBezTo>
                <a:cubicBezTo>
                  <a:pt x="2210505" y="1189613"/>
                  <a:pt x="2368679" y="1193012"/>
                  <a:pt x="2596578" y="1193994"/>
                </a:cubicBezTo>
                <a:cubicBezTo>
                  <a:pt x="2824477" y="1194976"/>
                  <a:pt x="2981137" y="1178828"/>
                  <a:pt x="3321670" y="1193994"/>
                </a:cubicBezTo>
                <a:cubicBezTo>
                  <a:pt x="3662203" y="1209160"/>
                  <a:pt x="3918407" y="1215794"/>
                  <a:pt x="4094198" y="1193994"/>
                </a:cubicBezTo>
                <a:cubicBezTo>
                  <a:pt x="4269989" y="1172194"/>
                  <a:pt x="4555867" y="1168494"/>
                  <a:pt x="4914161" y="1193994"/>
                </a:cubicBezTo>
                <a:cubicBezTo>
                  <a:pt x="4967239" y="1185431"/>
                  <a:pt x="4989254" y="1160706"/>
                  <a:pt x="4999446" y="1108709"/>
                </a:cubicBezTo>
                <a:cubicBezTo>
                  <a:pt x="4982689" y="997394"/>
                  <a:pt x="4996033" y="782190"/>
                  <a:pt x="4999446" y="607231"/>
                </a:cubicBezTo>
                <a:cubicBezTo>
                  <a:pt x="5002859" y="432272"/>
                  <a:pt x="4992134" y="313767"/>
                  <a:pt x="4999446" y="85285"/>
                </a:cubicBezTo>
                <a:close/>
                <a:moveTo>
                  <a:pt x="85285" y="341141"/>
                </a:moveTo>
                <a:cubicBezTo>
                  <a:pt x="131011" y="341682"/>
                  <a:pt x="176350" y="301012"/>
                  <a:pt x="170570" y="255856"/>
                </a:cubicBezTo>
                <a:cubicBezTo>
                  <a:pt x="169871" y="232490"/>
                  <a:pt x="152074" y="212144"/>
                  <a:pt x="127927" y="213213"/>
                </a:cubicBezTo>
                <a:cubicBezTo>
                  <a:pt x="99571" y="213385"/>
                  <a:pt x="81279" y="235417"/>
                  <a:pt x="85284" y="255856"/>
                </a:cubicBezTo>
                <a:cubicBezTo>
                  <a:pt x="79327" y="281552"/>
                  <a:pt x="79598" y="314343"/>
                  <a:pt x="85285" y="341141"/>
                </a:cubicBezTo>
                <a:close/>
              </a:path>
              <a:path w="4999446" h="1364565" fill="darkenLess" stroke="0" extrusionOk="0">
                <a:moveTo>
                  <a:pt x="85285" y="341141"/>
                </a:moveTo>
                <a:cubicBezTo>
                  <a:pt x="128582" y="338465"/>
                  <a:pt x="181921" y="301707"/>
                  <a:pt x="170570" y="255856"/>
                </a:cubicBezTo>
                <a:cubicBezTo>
                  <a:pt x="172482" y="231594"/>
                  <a:pt x="152466" y="215180"/>
                  <a:pt x="127927" y="213213"/>
                </a:cubicBezTo>
                <a:cubicBezTo>
                  <a:pt x="105692" y="215619"/>
                  <a:pt x="84185" y="230368"/>
                  <a:pt x="85284" y="255856"/>
                </a:cubicBezTo>
                <a:cubicBezTo>
                  <a:pt x="85776" y="281741"/>
                  <a:pt x="87019" y="310282"/>
                  <a:pt x="85285" y="341141"/>
                </a:cubicBezTo>
                <a:close/>
                <a:moveTo>
                  <a:pt x="4914161" y="170571"/>
                </a:moveTo>
                <a:cubicBezTo>
                  <a:pt x="4965474" y="165174"/>
                  <a:pt x="4992250" y="123766"/>
                  <a:pt x="4999446" y="85286"/>
                </a:cubicBezTo>
                <a:cubicBezTo>
                  <a:pt x="4997314" y="46171"/>
                  <a:pt x="4954158" y="4440"/>
                  <a:pt x="4914161" y="1"/>
                </a:cubicBezTo>
                <a:cubicBezTo>
                  <a:pt x="4867580" y="-9778"/>
                  <a:pt x="4827514" y="30310"/>
                  <a:pt x="4828876" y="85286"/>
                </a:cubicBezTo>
                <a:cubicBezTo>
                  <a:pt x="4828655" y="107713"/>
                  <a:pt x="4853152" y="126079"/>
                  <a:pt x="4871519" y="127929"/>
                </a:cubicBezTo>
                <a:cubicBezTo>
                  <a:pt x="4895885" y="127506"/>
                  <a:pt x="4911265" y="104436"/>
                  <a:pt x="4914162" y="85286"/>
                </a:cubicBezTo>
                <a:cubicBezTo>
                  <a:pt x="4913979" y="112145"/>
                  <a:pt x="4917900" y="139706"/>
                  <a:pt x="4914161" y="170571"/>
                </a:cubicBezTo>
                <a:close/>
              </a:path>
              <a:path w="4999446" h="1364565" fill="none" extrusionOk="0">
                <a:moveTo>
                  <a:pt x="0" y="255856"/>
                </a:moveTo>
                <a:cubicBezTo>
                  <a:pt x="10897" y="209975"/>
                  <a:pt x="48434" y="167351"/>
                  <a:pt x="85285" y="170571"/>
                </a:cubicBezTo>
                <a:cubicBezTo>
                  <a:pt x="269806" y="170307"/>
                  <a:pt x="524140" y="173858"/>
                  <a:pt x="762941" y="170571"/>
                </a:cubicBezTo>
                <a:cubicBezTo>
                  <a:pt x="1001742" y="167284"/>
                  <a:pt x="1059792" y="153887"/>
                  <a:pt x="1345725" y="170571"/>
                </a:cubicBezTo>
                <a:cubicBezTo>
                  <a:pt x="1631658" y="187255"/>
                  <a:pt x="1711539" y="172331"/>
                  <a:pt x="2023380" y="170571"/>
                </a:cubicBezTo>
                <a:cubicBezTo>
                  <a:pt x="2335221" y="168811"/>
                  <a:pt x="2498964" y="155750"/>
                  <a:pt x="2701036" y="170571"/>
                </a:cubicBezTo>
                <a:cubicBezTo>
                  <a:pt x="2903108" y="185392"/>
                  <a:pt x="3090018" y="182717"/>
                  <a:pt x="3236384" y="170571"/>
                </a:cubicBezTo>
                <a:cubicBezTo>
                  <a:pt x="3382750" y="158425"/>
                  <a:pt x="3788167" y="182633"/>
                  <a:pt x="4008912" y="170571"/>
                </a:cubicBezTo>
                <a:cubicBezTo>
                  <a:pt x="4229657" y="158509"/>
                  <a:pt x="4590451" y="137920"/>
                  <a:pt x="4828875" y="170571"/>
                </a:cubicBezTo>
                <a:cubicBezTo>
                  <a:pt x="4825679" y="148168"/>
                  <a:pt x="4826146" y="113770"/>
                  <a:pt x="4828875" y="85285"/>
                </a:cubicBezTo>
                <a:cubicBezTo>
                  <a:pt x="4837612" y="37573"/>
                  <a:pt x="4861569" y="5703"/>
                  <a:pt x="4914160" y="0"/>
                </a:cubicBezTo>
                <a:cubicBezTo>
                  <a:pt x="4964925" y="1207"/>
                  <a:pt x="4989870" y="42087"/>
                  <a:pt x="4999445" y="85285"/>
                </a:cubicBezTo>
                <a:cubicBezTo>
                  <a:pt x="5038168" y="423178"/>
                  <a:pt x="5025652" y="779962"/>
                  <a:pt x="4999446" y="1108709"/>
                </a:cubicBezTo>
                <a:cubicBezTo>
                  <a:pt x="4993492" y="1152764"/>
                  <a:pt x="4970843" y="1190904"/>
                  <a:pt x="4914161" y="1193994"/>
                </a:cubicBezTo>
                <a:cubicBezTo>
                  <a:pt x="4701053" y="1208261"/>
                  <a:pt x="4496099" y="1193939"/>
                  <a:pt x="4283941" y="1193994"/>
                </a:cubicBezTo>
                <a:cubicBezTo>
                  <a:pt x="4071783" y="1194049"/>
                  <a:pt x="3910693" y="1217692"/>
                  <a:pt x="3701157" y="1193994"/>
                </a:cubicBezTo>
                <a:cubicBezTo>
                  <a:pt x="3491621" y="1170296"/>
                  <a:pt x="3210797" y="1204479"/>
                  <a:pt x="3023502" y="1193994"/>
                </a:cubicBezTo>
                <a:cubicBezTo>
                  <a:pt x="2836207" y="1183509"/>
                  <a:pt x="2716581" y="1171587"/>
                  <a:pt x="2488154" y="1193994"/>
                </a:cubicBezTo>
                <a:cubicBezTo>
                  <a:pt x="2259727" y="1216401"/>
                  <a:pt x="2134876" y="1177739"/>
                  <a:pt x="1810498" y="1193994"/>
                </a:cubicBezTo>
                <a:cubicBezTo>
                  <a:pt x="1486120" y="1210249"/>
                  <a:pt x="1432256" y="1192788"/>
                  <a:pt x="1085406" y="1193994"/>
                </a:cubicBezTo>
                <a:cubicBezTo>
                  <a:pt x="738556" y="1195200"/>
                  <a:pt x="581307" y="1154660"/>
                  <a:pt x="170571" y="1193994"/>
                </a:cubicBezTo>
                <a:cubicBezTo>
                  <a:pt x="169406" y="1226442"/>
                  <a:pt x="169284" y="1237160"/>
                  <a:pt x="170571" y="1279280"/>
                </a:cubicBezTo>
                <a:cubicBezTo>
                  <a:pt x="166052" y="1323185"/>
                  <a:pt x="134722" y="1376080"/>
                  <a:pt x="85286" y="1364565"/>
                </a:cubicBezTo>
                <a:cubicBezTo>
                  <a:pt x="40668" y="1366411"/>
                  <a:pt x="1775" y="1323804"/>
                  <a:pt x="1" y="1279280"/>
                </a:cubicBezTo>
                <a:cubicBezTo>
                  <a:pt x="77188" y="949253"/>
                  <a:pt x="32463" y="582348"/>
                  <a:pt x="0" y="255856"/>
                </a:cubicBezTo>
                <a:close/>
                <a:moveTo>
                  <a:pt x="4828875" y="170571"/>
                </a:moveTo>
                <a:cubicBezTo>
                  <a:pt x="4853597" y="172075"/>
                  <a:pt x="4891031" y="168376"/>
                  <a:pt x="4914161" y="170571"/>
                </a:cubicBezTo>
                <a:cubicBezTo>
                  <a:pt x="4958619" y="169131"/>
                  <a:pt x="4998104" y="131779"/>
                  <a:pt x="4999446" y="85286"/>
                </a:cubicBezTo>
                <a:moveTo>
                  <a:pt x="4914161" y="170571"/>
                </a:moveTo>
                <a:cubicBezTo>
                  <a:pt x="4916545" y="148229"/>
                  <a:pt x="4917003" y="126793"/>
                  <a:pt x="4914161" y="85285"/>
                </a:cubicBezTo>
                <a:cubicBezTo>
                  <a:pt x="4910344" y="109933"/>
                  <a:pt x="4898498" y="132076"/>
                  <a:pt x="4871518" y="127928"/>
                </a:cubicBezTo>
                <a:cubicBezTo>
                  <a:pt x="4849380" y="133326"/>
                  <a:pt x="4827904" y="108031"/>
                  <a:pt x="4828875" y="85285"/>
                </a:cubicBezTo>
                <a:moveTo>
                  <a:pt x="85285" y="341141"/>
                </a:moveTo>
                <a:cubicBezTo>
                  <a:pt x="89254" y="322655"/>
                  <a:pt x="82992" y="280660"/>
                  <a:pt x="85285" y="255856"/>
                </a:cubicBezTo>
                <a:cubicBezTo>
                  <a:pt x="82860" y="231674"/>
                  <a:pt x="107573" y="216117"/>
                  <a:pt x="127928" y="213213"/>
                </a:cubicBezTo>
                <a:cubicBezTo>
                  <a:pt x="154636" y="209309"/>
                  <a:pt x="172008" y="237282"/>
                  <a:pt x="170571" y="255856"/>
                </a:cubicBezTo>
                <a:cubicBezTo>
                  <a:pt x="170302" y="310547"/>
                  <a:pt x="143233" y="338142"/>
                  <a:pt x="85286" y="341141"/>
                </a:cubicBezTo>
                <a:cubicBezTo>
                  <a:pt x="32660" y="336532"/>
                  <a:pt x="-4514" y="312473"/>
                  <a:pt x="1" y="255856"/>
                </a:cubicBezTo>
                <a:moveTo>
                  <a:pt x="170571" y="255856"/>
                </a:moveTo>
                <a:cubicBezTo>
                  <a:pt x="162666" y="466334"/>
                  <a:pt x="186640" y="641906"/>
                  <a:pt x="170571" y="743688"/>
                </a:cubicBezTo>
                <a:cubicBezTo>
                  <a:pt x="154502" y="845470"/>
                  <a:pt x="163821" y="1095684"/>
                  <a:pt x="170571" y="1193994"/>
                </a:cubicBezTo>
              </a:path>
              <a:path w="4999446" h="1364565" fill="none" stroke="0" extrusionOk="0">
                <a:moveTo>
                  <a:pt x="0" y="255856"/>
                </a:moveTo>
                <a:cubicBezTo>
                  <a:pt x="2076" y="210144"/>
                  <a:pt x="46279" y="171779"/>
                  <a:pt x="85285" y="170571"/>
                </a:cubicBezTo>
                <a:cubicBezTo>
                  <a:pt x="293518" y="204446"/>
                  <a:pt x="588886" y="173913"/>
                  <a:pt x="762941" y="170571"/>
                </a:cubicBezTo>
                <a:cubicBezTo>
                  <a:pt x="936996" y="167229"/>
                  <a:pt x="1122417" y="186515"/>
                  <a:pt x="1345725" y="170571"/>
                </a:cubicBezTo>
                <a:cubicBezTo>
                  <a:pt x="1569033" y="154627"/>
                  <a:pt x="1822862" y="140464"/>
                  <a:pt x="2023380" y="170571"/>
                </a:cubicBezTo>
                <a:cubicBezTo>
                  <a:pt x="2223898" y="200678"/>
                  <a:pt x="2583242" y="151276"/>
                  <a:pt x="2795908" y="170571"/>
                </a:cubicBezTo>
                <a:cubicBezTo>
                  <a:pt x="3008574" y="189866"/>
                  <a:pt x="3360968" y="205405"/>
                  <a:pt x="3568435" y="170571"/>
                </a:cubicBezTo>
                <a:cubicBezTo>
                  <a:pt x="3775902" y="135737"/>
                  <a:pt x="3955318" y="174852"/>
                  <a:pt x="4198655" y="170571"/>
                </a:cubicBezTo>
                <a:cubicBezTo>
                  <a:pt x="4441992" y="166290"/>
                  <a:pt x="4598520" y="178909"/>
                  <a:pt x="4828875" y="170571"/>
                </a:cubicBezTo>
                <a:cubicBezTo>
                  <a:pt x="4828084" y="141825"/>
                  <a:pt x="4832553" y="103105"/>
                  <a:pt x="4828875" y="85285"/>
                </a:cubicBezTo>
                <a:cubicBezTo>
                  <a:pt x="4825172" y="41682"/>
                  <a:pt x="4863018" y="7909"/>
                  <a:pt x="4914160" y="0"/>
                </a:cubicBezTo>
                <a:cubicBezTo>
                  <a:pt x="4957936" y="-6547"/>
                  <a:pt x="5001048" y="37771"/>
                  <a:pt x="4999445" y="85285"/>
                </a:cubicBezTo>
                <a:cubicBezTo>
                  <a:pt x="4993688" y="414324"/>
                  <a:pt x="5074833" y="729853"/>
                  <a:pt x="4999446" y="1108709"/>
                </a:cubicBezTo>
                <a:cubicBezTo>
                  <a:pt x="4996844" y="1154812"/>
                  <a:pt x="4972166" y="1196634"/>
                  <a:pt x="4914161" y="1193994"/>
                </a:cubicBezTo>
                <a:cubicBezTo>
                  <a:pt x="4671839" y="1217855"/>
                  <a:pt x="4514188" y="1173449"/>
                  <a:pt x="4236505" y="1193994"/>
                </a:cubicBezTo>
                <a:cubicBezTo>
                  <a:pt x="3958822" y="1214539"/>
                  <a:pt x="3897016" y="1216076"/>
                  <a:pt x="3701157" y="1193994"/>
                </a:cubicBezTo>
                <a:cubicBezTo>
                  <a:pt x="3505298" y="1171912"/>
                  <a:pt x="3232991" y="1219326"/>
                  <a:pt x="2928630" y="1193994"/>
                </a:cubicBezTo>
                <a:cubicBezTo>
                  <a:pt x="2624269" y="1168662"/>
                  <a:pt x="2600529" y="1207944"/>
                  <a:pt x="2345846" y="1193994"/>
                </a:cubicBezTo>
                <a:cubicBezTo>
                  <a:pt x="2091163" y="1180044"/>
                  <a:pt x="1974211" y="1167979"/>
                  <a:pt x="1810498" y="1193994"/>
                </a:cubicBezTo>
                <a:cubicBezTo>
                  <a:pt x="1646785" y="1220009"/>
                  <a:pt x="1259334" y="1170066"/>
                  <a:pt x="1037970" y="1193994"/>
                </a:cubicBezTo>
                <a:cubicBezTo>
                  <a:pt x="816606" y="1217922"/>
                  <a:pt x="363661" y="1151483"/>
                  <a:pt x="170571" y="1193994"/>
                </a:cubicBezTo>
                <a:cubicBezTo>
                  <a:pt x="168540" y="1223603"/>
                  <a:pt x="167648" y="1237683"/>
                  <a:pt x="170571" y="1279280"/>
                </a:cubicBezTo>
                <a:cubicBezTo>
                  <a:pt x="166597" y="1325155"/>
                  <a:pt x="141777" y="1363559"/>
                  <a:pt x="85286" y="1364565"/>
                </a:cubicBezTo>
                <a:cubicBezTo>
                  <a:pt x="41559" y="1357055"/>
                  <a:pt x="6949" y="1330696"/>
                  <a:pt x="1" y="1279280"/>
                </a:cubicBezTo>
                <a:cubicBezTo>
                  <a:pt x="-804" y="906944"/>
                  <a:pt x="-56103" y="550894"/>
                  <a:pt x="0" y="255856"/>
                </a:cubicBezTo>
                <a:close/>
                <a:moveTo>
                  <a:pt x="4828875" y="170571"/>
                </a:moveTo>
                <a:cubicBezTo>
                  <a:pt x="4850877" y="170434"/>
                  <a:pt x="4885891" y="173071"/>
                  <a:pt x="4914161" y="170571"/>
                </a:cubicBezTo>
                <a:cubicBezTo>
                  <a:pt x="4961381" y="168740"/>
                  <a:pt x="5002135" y="140543"/>
                  <a:pt x="4999446" y="85286"/>
                </a:cubicBezTo>
                <a:moveTo>
                  <a:pt x="4914161" y="170571"/>
                </a:moveTo>
                <a:cubicBezTo>
                  <a:pt x="4915766" y="130484"/>
                  <a:pt x="4911171" y="110797"/>
                  <a:pt x="4914161" y="85285"/>
                </a:cubicBezTo>
                <a:cubicBezTo>
                  <a:pt x="4912392" y="111777"/>
                  <a:pt x="4892841" y="124100"/>
                  <a:pt x="4871518" y="127928"/>
                </a:cubicBezTo>
                <a:cubicBezTo>
                  <a:pt x="4850669" y="127744"/>
                  <a:pt x="4830243" y="113682"/>
                  <a:pt x="4828875" y="85285"/>
                </a:cubicBezTo>
                <a:moveTo>
                  <a:pt x="85285" y="341141"/>
                </a:moveTo>
                <a:cubicBezTo>
                  <a:pt x="88553" y="320465"/>
                  <a:pt x="84779" y="284747"/>
                  <a:pt x="85285" y="255856"/>
                </a:cubicBezTo>
                <a:cubicBezTo>
                  <a:pt x="90171" y="233615"/>
                  <a:pt x="101359" y="214730"/>
                  <a:pt x="127928" y="213213"/>
                </a:cubicBezTo>
                <a:cubicBezTo>
                  <a:pt x="152433" y="213071"/>
                  <a:pt x="168799" y="232197"/>
                  <a:pt x="170571" y="255856"/>
                </a:cubicBezTo>
                <a:cubicBezTo>
                  <a:pt x="165227" y="312951"/>
                  <a:pt x="130476" y="337148"/>
                  <a:pt x="85286" y="341141"/>
                </a:cubicBezTo>
                <a:cubicBezTo>
                  <a:pt x="43152" y="345229"/>
                  <a:pt x="11336" y="305329"/>
                  <a:pt x="1" y="255856"/>
                </a:cubicBezTo>
                <a:moveTo>
                  <a:pt x="170571" y="255856"/>
                </a:moveTo>
                <a:cubicBezTo>
                  <a:pt x="169249" y="471233"/>
                  <a:pt x="180920" y="538506"/>
                  <a:pt x="170571" y="715544"/>
                </a:cubicBezTo>
                <a:cubicBezTo>
                  <a:pt x="160222" y="892582"/>
                  <a:pt x="194193" y="1071312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6- سنن ابن ماجه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AF66E757-C2A2-4356-BB71-88AC7B8499F7}"/>
              </a:ext>
            </a:extLst>
          </p:cNvPr>
          <p:cNvGrpSpPr/>
          <p:nvPr/>
        </p:nvGrpSpPr>
        <p:grpSpPr>
          <a:xfrm>
            <a:off x="10062409" y="2010490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6" name="سهم: خماسي 15">
              <a:extLst>
                <a:ext uri="{FF2B5EF4-FFF2-40B4-BE49-F238E27FC236}">
                  <a16:creationId xmlns:a16="http://schemas.microsoft.com/office/drawing/2014/main" id="{147D43A0-6FFE-4EFB-90EB-03C62E9AE384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Google Shape;556;p52">
              <a:extLst>
                <a:ext uri="{FF2B5EF4-FFF2-40B4-BE49-F238E27FC236}">
                  <a16:creationId xmlns:a16="http://schemas.microsoft.com/office/drawing/2014/main" id="{53D53617-CA65-456E-9E51-0599446B10E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7697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مُصنّفه :</a:t>
              </a: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D0D8533-5B5B-4BA6-9446-A175548143E8}"/>
              </a:ext>
            </a:extLst>
          </p:cNvPr>
          <p:cNvSpPr txBox="1"/>
          <p:nvPr/>
        </p:nvSpPr>
        <p:spPr>
          <a:xfrm>
            <a:off x="3976914" y="2744940"/>
            <a:ext cx="82150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أبو عبدالله ، محمد بن يزيد ابن ماجه ، القزويني ، ولد سنة ٢٠٩ وتوفي سنة ٢٧٣.</a:t>
            </a:r>
          </a:p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قال ابن كثير عن سننه : </a:t>
            </a:r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(وهي دالة على علمه ، وعمله ، وتبحره ، واطلاعه، وأتباعه السنة)</a:t>
            </a:r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 وهو أقل مرتبة من باقي السنن المذكورة ، وغالب ما ينفرد به عنها يكون ضعيفاً.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363F10F-2393-4336-9949-8C901314F2D6}"/>
              </a:ext>
            </a:extLst>
          </p:cNvPr>
          <p:cNvSpPr txBox="1"/>
          <p:nvPr/>
        </p:nvSpPr>
        <p:spPr>
          <a:xfrm>
            <a:off x="5532423" y="5912533"/>
            <a:ext cx="6553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(٤٣٤١) أربعة آلاف وثلاث مئة وواحد وأربعون حديثاً.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79D6DA9F-CAF5-410B-9A49-7C99AC2CEE93}"/>
              </a:ext>
            </a:extLst>
          </p:cNvPr>
          <p:cNvGrpSpPr/>
          <p:nvPr/>
        </p:nvGrpSpPr>
        <p:grpSpPr>
          <a:xfrm>
            <a:off x="9785894" y="5080056"/>
            <a:ext cx="2300152" cy="651944"/>
            <a:chOff x="6434632" y="1239393"/>
            <a:chExt cx="1312962" cy="539726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33" name="سهم: خماسي 32">
              <a:extLst>
                <a:ext uri="{FF2B5EF4-FFF2-40B4-BE49-F238E27FC236}">
                  <a16:creationId xmlns:a16="http://schemas.microsoft.com/office/drawing/2014/main" id="{FE14F6F6-9FFC-48F4-B2BD-0C9C8C7F130E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Google Shape;556;p52">
              <a:extLst>
                <a:ext uri="{FF2B5EF4-FFF2-40B4-BE49-F238E27FC236}">
                  <a16:creationId xmlns:a16="http://schemas.microsoft.com/office/drawing/2014/main" id="{71AB035F-2F94-4B07-97C5-EF5E33CA3F9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74236" y="1314596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عدد أحاديثه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2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774796"/>
            <a:ext cx="85548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7- مسند الإمام أحمد</a:t>
            </a:r>
          </a:p>
        </p:txBody>
      </p:sp>
    </p:spTree>
    <p:extLst>
      <p:ext uri="{BB962C8B-B14F-4D97-AF65-F5344CB8AC3E}">
        <p14:creationId xmlns:p14="http://schemas.microsoft.com/office/powerpoint/2010/main" val="14985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6371771" y="459551"/>
            <a:ext cx="5714275" cy="1364565"/>
          </a:xfrm>
          <a:custGeom>
            <a:avLst/>
            <a:gdLst>
              <a:gd name="connsiteX0" fmla="*/ 5714275 w 5714275"/>
              <a:gd name="connsiteY0" fmla="*/ 85285 h 1364565"/>
              <a:gd name="connsiteX1" fmla="*/ 5628990 w 5714275"/>
              <a:gd name="connsiteY1" fmla="*/ 170570 h 1364565"/>
              <a:gd name="connsiteX2" fmla="*/ 5628990 w 5714275"/>
              <a:gd name="connsiteY2" fmla="*/ 85285 h 1364565"/>
              <a:gd name="connsiteX3" fmla="*/ 5586347 w 5714275"/>
              <a:gd name="connsiteY3" fmla="*/ 127928 h 1364565"/>
              <a:gd name="connsiteX4" fmla="*/ 5543704 w 5714275"/>
              <a:gd name="connsiteY4" fmla="*/ 85285 h 1364565"/>
              <a:gd name="connsiteX5" fmla="*/ 5543704 w 5714275"/>
              <a:gd name="connsiteY5" fmla="*/ 170571 h 1364565"/>
              <a:gd name="connsiteX6" fmla="*/ 4915986 w 5714275"/>
              <a:gd name="connsiteY6" fmla="*/ 170571 h 1364565"/>
              <a:gd name="connsiteX7" fmla="*/ 4124515 w 5714275"/>
              <a:gd name="connsiteY7" fmla="*/ 170571 h 1364565"/>
              <a:gd name="connsiteX8" fmla="*/ 3442213 w 5714275"/>
              <a:gd name="connsiteY8" fmla="*/ 170571 h 1364565"/>
              <a:gd name="connsiteX9" fmla="*/ 2759910 w 5714275"/>
              <a:gd name="connsiteY9" fmla="*/ 170571 h 1364565"/>
              <a:gd name="connsiteX10" fmla="*/ 2186776 w 5714275"/>
              <a:gd name="connsiteY10" fmla="*/ 170571 h 1364565"/>
              <a:gd name="connsiteX11" fmla="*/ 1559058 w 5714275"/>
              <a:gd name="connsiteY11" fmla="*/ 170571 h 1364565"/>
              <a:gd name="connsiteX12" fmla="*/ 822172 w 5714275"/>
              <a:gd name="connsiteY12" fmla="*/ 170571 h 1364565"/>
              <a:gd name="connsiteX13" fmla="*/ 85285 w 5714275"/>
              <a:gd name="connsiteY13" fmla="*/ 170571 h 1364565"/>
              <a:gd name="connsiteX14" fmla="*/ 0 w 5714275"/>
              <a:gd name="connsiteY14" fmla="*/ 255856 h 1364565"/>
              <a:gd name="connsiteX15" fmla="*/ 0 w 5714275"/>
              <a:gd name="connsiteY15" fmla="*/ 788036 h 1364565"/>
              <a:gd name="connsiteX16" fmla="*/ 0 w 5714275"/>
              <a:gd name="connsiteY16" fmla="*/ 1279280 h 1364565"/>
              <a:gd name="connsiteX17" fmla="*/ 85285 w 5714275"/>
              <a:gd name="connsiteY17" fmla="*/ 1364565 h 1364565"/>
              <a:gd name="connsiteX18" fmla="*/ 170570 w 5714275"/>
              <a:gd name="connsiteY18" fmla="*/ 1279280 h 1364565"/>
              <a:gd name="connsiteX19" fmla="*/ 170571 w 5714275"/>
              <a:gd name="connsiteY19" fmla="*/ 1193994 h 1364565"/>
              <a:gd name="connsiteX20" fmla="*/ 798289 w 5714275"/>
              <a:gd name="connsiteY20" fmla="*/ 1193994 h 1364565"/>
              <a:gd name="connsiteX21" fmla="*/ 1371423 w 5714275"/>
              <a:gd name="connsiteY21" fmla="*/ 1193994 h 1364565"/>
              <a:gd name="connsiteX22" fmla="*/ 1999141 w 5714275"/>
              <a:gd name="connsiteY22" fmla="*/ 1193994 h 1364565"/>
              <a:gd name="connsiteX23" fmla="*/ 2736028 w 5714275"/>
              <a:gd name="connsiteY23" fmla="*/ 1193994 h 1364565"/>
              <a:gd name="connsiteX24" fmla="*/ 3527499 w 5714275"/>
              <a:gd name="connsiteY24" fmla="*/ 1193994 h 1364565"/>
              <a:gd name="connsiteX25" fmla="*/ 4155217 w 5714275"/>
              <a:gd name="connsiteY25" fmla="*/ 1193994 h 1364565"/>
              <a:gd name="connsiteX26" fmla="*/ 4673767 w 5714275"/>
              <a:gd name="connsiteY26" fmla="*/ 1193994 h 1364565"/>
              <a:gd name="connsiteX27" fmla="*/ 5628990 w 5714275"/>
              <a:gd name="connsiteY27" fmla="*/ 1193994 h 1364565"/>
              <a:gd name="connsiteX28" fmla="*/ 5714275 w 5714275"/>
              <a:gd name="connsiteY28" fmla="*/ 1108709 h 1364565"/>
              <a:gd name="connsiteX29" fmla="*/ 5714275 w 5714275"/>
              <a:gd name="connsiteY29" fmla="*/ 627700 h 1364565"/>
              <a:gd name="connsiteX30" fmla="*/ 5714275 w 5714275"/>
              <a:gd name="connsiteY30" fmla="*/ 85285 h 1364565"/>
              <a:gd name="connsiteX31" fmla="*/ 85285 w 5714275"/>
              <a:gd name="connsiteY31" fmla="*/ 341141 h 1364565"/>
              <a:gd name="connsiteX32" fmla="*/ 170570 w 5714275"/>
              <a:gd name="connsiteY32" fmla="*/ 255856 h 1364565"/>
              <a:gd name="connsiteX33" fmla="*/ 127927 w 5714275"/>
              <a:gd name="connsiteY33" fmla="*/ 213213 h 1364565"/>
              <a:gd name="connsiteX34" fmla="*/ 85284 w 5714275"/>
              <a:gd name="connsiteY34" fmla="*/ 255856 h 1364565"/>
              <a:gd name="connsiteX35" fmla="*/ 85285 w 5714275"/>
              <a:gd name="connsiteY35" fmla="*/ 341141 h 1364565"/>
              <a:gd name="connsiteX0" fmla="*/ 85285 w 5714275"/>
              <a:gd name="connsiteY0" fmla="*/ 341141 h 1364565"/>
              <a:gd name="connsiteX1" fmla="*/ 170570 w 5714275"/>
              <a:gd name="connsiteY1" fmla="*/ 255856 h 1364565"/>
              <a:gd name="connsiteX2" fmla="*/ 127927 w 5714275"/>
              <a:gd name="connsiteY2" fmla="*/ 213213 h 1364565"/>
              <a:gd name="connsiteX3" fmla="*/ 85284 w 5714275"/>
              <a:gd name="connsiteY3" fmla="*/ 255856 h 1364565"/>
              <a:gd name="connsiteX4" fmla="*/ 85285 w 5714275"/>
              <a:gd name="connsiteY4" fmla="*/ 341141 h 1364565"/>
              <a:gd name="connsiteX5" fmla="*/ 5628990 w 5714275"/>
              <a:gd name="connsiteY5" fmla="*/ 170571 h 1364565"/>
              <a:gd name="connsiteX6" fmla="*/ 5714275 w 5714275"/>
              <a:gd name="connsiteY6" fmla="*/ 85286 h 1364565"/>
              <a:gd name="connsiteX7" fmla="*/ 5628990 w 5714275"/>
              <a:gd name="connsiteY7" fmla="*/ 1 h 1364565"/>
              <a:gd name="connsiteX8" fmla="*/ 5543705 w 5714275"/>
              <a:gd name="connsiteY8" fmla="*/ 85286 h 1364565"/>
              <a:gd name="connsiteX9" fmla="*/ 5586348 w 5714275"/>
              <a:gd name="connsiteY9" fmla="*/ 127929 h 1364565"/>
              <a:gd name="connsiteX10" fmla="*/ 5628991 w 5714275"/>
              <a:gd name="connsiteY10" fmla="*/ 85286 h 1364565"/>
              <a:gd name="connsiteX11" fmla="*/ 5628990 w 5714275"/>
              <a:gd name="connsiteY11" fmla="*/ 170571 h 1364565"/>
              <a:gd name="connsiteX0" fmla="*/ 0 w 5714275"/>
              <a:gd name="connsiteY0" fmla="*/ 255856 h 1364565"/>
              <a:gd name="connsiteX1" fmla="*/ 85285 w 5714275"/>
              <a:gd name="connsiteY1" fmla="*/ 170571 h 1364565"/>
              <a:gd name="connsiteX2" fmla="*/ 767587 w 5714275"/>
              <a:gd name="connsiteY2" fmla="*/ 170571 h 1364565"/>
              <a:gd name="connsiteX3" fmla="*/ 1559058 w 5714275"/>
              <a:gd name="connsiteY3" fmla="*/ 170571 h 1364565"/>
              <a:gd name="connsiteX4" fmla="*/ 2186776 w 5714275"/>
              <a:gd name="connsiteY4" fmla="*/ 170571 h 1364565"/>
              <a:gd name="connsiteX5" fmla="*/ 2705326 w 5714275"/>
              <a:gd name="connsiteY5" fmla="*/ 170571 h 1364565"/>
              <a:gd name="connsiteX6" fmla="*/ 3333044 w 5714275"/>
              <a:gd name="connsiteY6" fmla="*/ 170571 h 1364565"/>
              <a:gd name="connsiteX7" fmla="*/ 3960762 w 5714275"/>
              <a:gd name="connsiteY7" fmla="*/ 170571 h 1364565"/>
              <a:gd name="connsiteX8" fmla="*/ 4643065 w 5714275"/>
              <a:gd name="connsiteY8" fmla="*/ 170571 h 1364565"/>
              <a:gd name="connsiteX9" fmla="*/ 5543704 w 5714275"/>
              <a:gd name="connsiteY9" fmla="*/ 170571 h 1364565"/>
              <a:gd name="connsiteX10" fmla="*/ 5543704 w 5714275"/>
              <a:gd name="connsiteY10" fmla="*/ 85285 h 1364565"/>
              <a:gd name="connsiteX11" fmla="*/ 5628989 w 5714275"/>
              <a:gd name="connsiteY11" fmla="*/ 0 h 1364565"/>
              <a:gd name="connsiteX12" fmla="*/ 5714274 w 5714275"/>
              <a:gd name="connsiteY12" fmla="*/ 85285 h 1364565"/>
              <a:gd name="connsiteX13" fmla="*/ 5714275 w 5714275"/>
              <a:gd name="connsiteY13" fmla="*/ 1108709 h 1364565"/>
              <a:gd name="connsiteX14" fmla="*/ 5628990 w 5714275"/>
              <a:gd name="connsiteY14" fmla="*/ 1193994 h 1364565"/>
              <a:gd name="connsiteX15" fmla="*/ 5110440 w 5714275"/>
              <a:gd name="connsiteY15" fmla="*/ 1193994 h 1364565"/>
              <a:gd name="connsiteX16" fmla="*/ 4428138 w 5714275"/>
              <a:gd name="connsiteY16" fmla="*/ 1193994 h 1364565"/>
              <a:gd name="connsiteX17" fmla="*/ 3636667 w 5714275"/>
              <a:gd name="connsiteY17" fmla="*/ 1193994 h 1364565"/>
              <a:gd name="connsiteX18" fmla="*/ 2954365 w 5714275"/>
              <a:gd name="connsiteY18" fmla="*/ 1193994 h 1364565"/>
              <a:gd name="connsiteX19" fmla="*/ 2435815 w 5714275"/>
              <a:gd name="connsiteY19" fmla="*/ 1193994 h 1364565"/>
              <a:gd name="connsiteX20" fmla="*/ 1753513 w 5714275"/>
              <a:gd name="connsiteY20" fmla="*/ 1193994 h 1364565"/>
              <a:gd name="connsiteX21" fmla="*/ 962042 w 5714275"/>
              <a:gd name="connsiteY21" fmla="*/ 1193994 h 1364565"/>
              <a:gd name="connsiteX22" fmla="*/ 170571 w 5714275"/>
              <a:gd name="connsiteY22" fmla="*/ 1193994 h 1364565"/>
              <a:gd name="connsiteX23" fmla="*/ 170571 w 5714275"/>
              <a:gd name="connsiteY23" fmla="*/ 1279280 h 1364565"/>
              <a:gd name="connsiteX24" fmla="*/ 85286 w 5714275"/>
              <a:gd name="connsiteY24" fmla="*/ 1364565 h 1364565"/>
              <a:gd name="connsiteX25" fmla="*/ 1 w 5714275"/>
              <a:gd name="connsiteY25" fmla="*/ 1279280 h 1364565"/>
              <a:gd name="connsiteX26" fmla="*/ 0 w 5714275"/>
              <a:gd name="connsiteY26" fmla="*/ 255856 h 1364565"/>
              <a:gd name="connsiteX27" fmla="*/ 5543704 w 5714275"/>
              <a:gd name="connsiteY27" fmla="*/ 170571 h 1364565"/>
              <a:gd name="connsiteX28" fmla="*/ 5628990 w 5714275"/>
              <a:gd name="connsiteY28" fmla="*/ 170571 h 1364565"/>
              <a:gd name="connsiteX29" fmla="*/ 5714275 w 5714275"/>
              <a:gd name="connsiteY29" fmla="*/ 85286 h 1364565"/>
              <a:gd name="connsiteX30" fmla="*/ 5628990 w 5714275"/>
              <a:gd name="connsiteY30" fmla="*/ 170571 h 1364565"/>
              <a:gd name="connsiteX31" fmla="*/ 5628990 w 5714275"/>
              <a:gd name="connsiteY31" fmla="*/ 85285 h 1364565"/>
              <a:gd name="connsiteX32" fmla="*/ 5586347 w 5714275"/>
              <a:gd name="connsiteY32" fmla="*/ 127928 h 1364565"/>
              <a:gd name="connsiteX33" fmla="*/ 5543704 w 5714275"/>
              <a:gd name="connsiteY33" fmla="*/ 85285 h 1364565"/>
              <a:gd name="connsiteX34" fmla="*/ 85285 w 5714275"/>
              <a:gd name="connsiteY34" fmla="*/ 341141 h 1364565"/>
              <a:gd name="connsiteX35" fmla="*/ 85285 w 5714275"/>
              <a:gd name="connsiteY35" fmla="*/ 255856 h 1364565"/>
              <a:gd name="connsiteX36" fmla="*/ 127928 w 5714275"/>
              <a:gd name="connsiteY36" fmla="*/ 213213 h 1364565"/>
              <a:gd name="connsiteX37" fmla="*/ 170571 w 5714275"/>
              <a:gd name="connsiteY37" fmla="*/ 255856 h 1364565"/>
              <a:gd name="connsiteX38" fmla="*/ 85286 w 5714275"/>
              <a:gd name="connsiteY38" fmla="*/ 341141 h 1364565"/>
              <a:gd name="connsiteX39" fmla="*/ 1 w 5714275"/>
              <a:gd name="connsiteY39" fmla="*/ 255856 h 1364565"/>
              <a:gd name="connsiteX40" fmla="*/ 170571 w 5714275"/>
              <a:gd name="connsiteY40" fmla="*/ 255856 h 1364565"/>
              <a:gd name="connsiteX41" fmla="*/ 170571 w 5714275"/>
              <a:gd name="connsiteY41" fmla="*/ 734306 h 1364565"/>
              <a:gd name="connsiteX42" fmla="*/ 170571 w 5714275"/>
              <a:gd name="connsiteY42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14275" h="1364565" stroke="0" extrusionOk="0">
                <a:moveTo>
                  <a:pt x="5714275" y="85285"/>
                </a:moveTo>
                <a:cubicBezTo>
                  <a:pt x="5680128" y="111792"/>
                  <a:pt x="5651416" y="156303"/>
                  <a:pt x="5628990" y="170570"/>
                </a:cubicBezTo>
                <a:cubicBezTo>
                  <a:pt x="5626598" y="141822"/>
                  <a:pt x="5629341" y="119339"/>
                  <a:pt x="5628990" y="85285"/>
                </a:cubicBezTo>
                <a:cubicBezTo>
                  <a:pt x="5631760" y="107629"/>
                  <a:pt x="5610801" y="128685"/>
                  <a:pt x="5586347" y="127928"/>
                </a:cubicBezTo>
                <a:cubicBezTo>
                  <a:pt x="5562551" y="131468"/>
                  <a:pt x="5541658" y="106376"/>
                  <a:pt x="5543704" y="85285"/>
                </a:cubicBezTo>
                <a:cubicBezTo>
                  <a:pt x="5545358" y="110872"/>
                  <a:pt x="5547842" y="130933"/>
                  <a:pt x="5543704" y="170571"/>
                </a:cubicBezTo>
                <a:cubicBezTo>
                  <a:pt x="5253168" y="175167"/>
                  <a:pt x="5110044" y="142194"/>
                  <a:pt x="4915986" y="170571"/>
                </a:cubicBezTo>
                <a:cubicBezTo>
                  <a:pt x="4721928" y="198948"/>
                  <a:pt x="4413400" y="175167"/>
                  <a:pt x="4124515" y="170571"/>
                </a:cubicBezTo>
                <a:cubicBezTo>
                  <a:pt x="3835630" y="165975"/>
                  <a:pt x="3668261" y="146664"/>
                  <a:pt x="3442213" y="170571"/>
                </a:cubicBezTo>
                <a:cubicBezTo>
                  <a:pt x="3216165" y="194478"/>
                  <a:pt x="3099610" y="169554"/>
                  <a:pt x="2759910" y="170571"/>
                </a:cubicBezTo>
                <a:cubicBezTo>
                  <a:pt x="2420210" y="171588"/>
                  <a:pt x="2315966" y="189327"/>
                  <a:pt x="2186776" y="170571"/>
                </a:cubicBezTo>
                <a:cubicBezTo>
                  <a:pt x="2057586" y="151815"/>
                  <a:pt x="1718802" y="157039"/>
                  <a:pt x="1559058" y="170571"/>
                </a:cubicBezTo>
                <a:cubicBezTo>
                  <a:pt x="1399314" y="184103"/>
                  <a:pt x="1128543" y="149872"/>
                  <a:pt x="822172" y="170571"/>
                </a:cubicBezTo>
                <a:cubicBezTo>
                  <a:pt x="515801" y="191270"/>
                  <a:pt x="270704" y="156795"/>
                  <a:pt x="85285" y="170571"/>
                </a:cubicBezTo>
                <a:cubicBezTo>
                  <a:pt x="32083" y="175367"/>
                  <a:pt x="956" y="218912"/>
                  <a:pt x="0" y="255856"/>
                </a:cubicBezTo>
                <a:cubicBezTo>
                  <a:pt x="20512" y="514935"/>
                  <a:pt x="14257" y="676531"/>
                  <a:pt x="0" y="788036"/>
                </a:cubicBezTo>
                <a:cubicBezTo>
                  <a:pt x="-14257" y="899541"/>
                  <a:pt x="-12228" y="1111538"/>
                  <a:pt x="0" y="1279280"/>
                </a:cubicBezTo>
                <a:cubicBezTo>
                  <a:pt x="2033" y="1324928"/>
                  <a:pt x="36036" y="1370123"/>
                  <a:pt x="85285" y="1364565"/>
                </a:cubicBezTo>
                <a:cubicBezTo>
                  <a:pt x="135157" y="1367253"/>
                  <a:pt x="171827" y="1330377"/>
                  <a:pt x="170570" y="1279280"/>
                </a:cubicBezTo>
                <a:cubicBezTo>
                  <a:pt x="170587" y="1253596"/>
                  <a:pt x="170126" y="1227399"/>
                  <a:pt x="170571" y="1193994"/>
                </a:cubicBezTo>
                <a:cubicBezTo>
                  <a:pt x="385599" y="1221854"/>
                  <a:pt x="540385" y="1204322"/>
                  <a:pt x="798289" y="1193994"/>
                </a:cubicBezTo>
                <a:cubicBezTo>
                  <a:pt x="1056193" y="1183666"/>
                  <a:pt x="1109955" y="1169348"/>
                  <a:pt x="1371423" y="1193994"/>
                </a:cubicBezTo>
                <a:cubicBezTo>
                  <a:pt x="1632891" y="1218640"/>
                  <a:pt x="1761745" y="1220547"/>
                  <a:pt x="1999141" y="1193994"/>
                </a:cubicBezTo>
                <a:cubicBezTo>
                  <a:pt x="2236537" y="1167441"/>
                  <a:pt x="2419044" y="1182201"/>
                  <a:pt x="2736028" y="1193994"/>
                </a:cubicBezTo>
                <a:cubicBezTo>
                  <a:pt x="3053012" y="1205787"/>
                  <a:pt x="3336311" y="1229303"/>
                  <a:pt x="3527499" y="1193994"/>
                </a:cubicBezTo>
                <a:cubicBezTo>
                  <a:pt x="3718687" y="1158685"/>
                  <a:pt x="3933018" y="1217516"/>
                  <a:pt x="4155217" y="1193994"/>
                </a:cubicBezTo>
                <a:cubicBezTo>
                  <a:pt x="4377416" y="1170472"/>
                  <a:pt x="4566030" y="1176517"/>
                  <a:pt x="4673767" y="1193994"/>
                </a:cubicBezTo>
                <a:cubicBezTo>
                  <a:pt x="4781504" y="1211472"/>
                  <a:pt x="5233446" y="1178821"/>
                  <a:pt x="5628990" y="1193994"/>
                </a:cubicBezTo>
                <a:cubicBezTo>
                  <a:pt x="5679050" y="1194948"/>
                  <a:pt x="5722663" y="1152417"/>
                  <a:pt x="5714275" y="1108709"/>
                </a:cubicBezTo>
                <a:cubicBezTo>
                  <a:pt x="5737147" y="977076"/>
                  <a:pt x="5701630" y="804776"/>
                  <a:pt x="5714275" y="627700"/>
                </a:cubicBezTo>
                <a:cubicBezTo>
                  <a:pt x="5726920" y="450624"/>
                  <a:pt x="5693128" y="266452"/>
                  <a:pt x="5714275" y="85285"/>
                </a:cubicBezTo>
                <a:close/>
                <a:moveTo>
                  <a:pt x="85285" y="341141"/>
                </a:moveTo>
                <a:cubicBezTo>
                  <a:pt x="133649" y="338878"/>
                  <a:pt x="162035" y="303263"/>
                  <a:pt x="170570" y="255856"/>
                </a:cubicBezTo>
                <a:cubicBezTo>
                  <a:pt x="166565" y="235417"/>
                  <a:pt x="147960" y="211600"/>
                  <a:pt x="127927" y="213213"/>
                </a:cubicBezTo>
                <a:cubicBezTo>
                  <a:pt x="102978" y="213614"/>
                  <a:pt x="83773" y="231243"/>
                  <a:pt x="85284" y="255856"/>
                </a:cubicBezTo>
                <a:cubicBezTo>
                  <a:pt x="89005" y="283874"/>
                  <a:pt x="90570" y="310747"/>
                  <a:pt x="85285" y="341141"/>
                </a:cubicBezTo>
                <a:close/>
              </a:path>
              <a:path w="5714275" h="1364565" fill="darkenLess" stroke="0" extrusionOk="0">
                <a:moveTo>
                  <a:pt x="85285" y="341141"/>
                </a:moveTo>
                <a:cubicBezTo>
                  <a:pt x="133185" y="342731"/>
                  <a:pt x="174416" y="309991"/>
                  <a:pt x="170570" y="255856"/>
                </a:cubicBezTo>
                <a:cubicBezTo>
                  <a:pt x="169471" y="230368"/>
                  <a:pt x="151909" y="210983"/>
                  <a:pt x="127927" y="213213"/>
                </a:cubicBezTo>
                <a:cubicBezTo>
                  <a:pt x="106535" y="210187"/>
                  <a:pt x="88197" y="228571"/>
                  <a:pt x="85284" y="255856"/>
                </a:cubicBezTo>
                <a:cubicBezTo>
                  <a:pt x="84536" y="283387"/>
                  <a:pt x="84031" y="317410"/>
                  <a:pt x="85285" y="341141"/>
                </a:cubicBezTo>
                <a:close/>
                <a:moveTo>
                  <a:pt x="5628990" y="170571"/>
                </a:moveTo>
                <a:cubicBezTo>
                  <a:pt x="5668987" y="175010"/>
                  <a:pt x="5714796" y="122609"/>
                  <a:pt x="5714275" y="85286"/>
                </a:cubicBezTo>
                <a:cubicBezTo>
                  <a:pt x="5712913" y="30310"/>
                  <a:pt x="5675249" y="-4290"/>
                  <a:pt x="5628990" y="1"/>
                </a:cubicBezTo>
                <a:cubicBezTo>
                  <a:pt x="5592575" y="-3812"/>
                  <a:pt x="5550288" y="34767"/>
                  <a:pt x="5543705" y="85286"/>
                </a:cubicBezTo>
                <a:cubicBezTo>
                  <a:pt x="5540808" y="104436"/>
                  <a:pt x="5562568" y="125966"/>
                  <a:pt x="5586348" y="127929"/>
                </a:cubicBezTo>
                <a:cubicBezTo>
                  <a:pt x="5610739" y="127381"/>
                  <a:pt x="5632383" y="111108"/>
                  <a:pt x="5628991" y="85286"/>
                </a:cubicBezTo>
                <a:cubicBezTo>
                  <a:pt x="5634341" y="114512"/>
                  <a:pt x="5630202" y="139323"/>
                  <a:pt x="5628990" y="170571"/>
                </a:cubicBezTo>
                <a:close/>
              </a:path>
              <a:path w="5714275" h="1364565" fill="none" extrusionOk="0">
                <a:moveTo>
                  <a:pt x="0" y="255856"/>
                </a:moveTo>
                <a:cubicBezTo>
                  <a:pt x="3348" y="219094"/>
                  <a:pt x="36908" y="164553"/>
                  <a:pt x="85285" y="170571"/>
                </a:cubicBezTo>
                <a:cubicBezTo>
                  <a:pt x="401468" y="176455"/>
                  <a:pt x="507434" y="197778"/>
                  <a:pt x="767587" y="170571"/>
                </a:cubicBezTo>
                <a:cubicBezTo>
                  <a:pt x="1027740" y="143364"/>
                  <a:pt x="1164664" y="192793"/>
                  <a:pt x="1559058" y="170571"/>
                </a:cubicBezTo>
                <a:cubicBezTo>
                  <a:pt x="1953452" y="148349"/>
                  <a:pt x="2056649" y="145740"/>
                  <a:pt x="2186776" y="170571"/>
                </a:cubicBezTo>
                <a:cubicBezTo>
                  <a:pt x="2316903" y="195402"/>
                  <a:pt x="2451966" y="167559"/>
                  <a:pt x="2705326" y="170571"/>
                </a:cubicBezTo>
                <a:cubicBezTo>
                  <a:pt x="2958686" y="173584"/>
                  <a:pt x="3036533" y="150140"/>
                  <a:pt x="3333044" y="170571"/>
                </a:cubicBezTo>
                <a:cubicBezTo>
                  <a:pt x="3629555" y="191002"/>
                  <a:pt x="3740814" y="166584"/>
                  <a:pt x="3960762" y="170571"/>
                </a:cubicBezTo>
                <a:cubicBezTo>
                  <a:pt x="4180710" y="174558"/>
                  <a:pt x="4402109" y="157803"/>
                  <a:pt x="4643065" y="170571"/>
                </a:cubicBezTo>
                <a:cubicBezTo>
                  <a:pt x="4884021" y="183339"/>
                  <a:pt x="5347610" y="213216"/>
                  <a:pt x="5543704" y="170571"/>
                </a:cubicBezTo>
                <a:cubicBezTo>
                  <a:pt x="5539911" y="141091"/>
                  <a:pt x="5542056" y="118529"/>
                  <a:pt x="5543704" y="85285"/>
                </a:cubicBezTo>
                <a:cubicBezTo>
                  <a:pt x="5546932" y="42998"/>
                  <a:pt x="5577001" y="-2375"/>
                  <a:pt x="5628989" y="0"/>
                </a:cubicBezTo>
                <a:cubicBezTo>
                  <a:pt x="5686288" y="-3622"/>
                  <a:pt x="5710443" y="41804"/>
                  <a:pt x="5714274" y="85285"/>
                </a:cubicBezTo>
                <a:cubicBezTo>
                  <a:pt x="5704977" y="506263"/>
                  <a:pt x="5676162" y="827585"/>
                  <a:pt x="5714275" y="1108709"/>
                </a:cubicBezTo>
                <a:cubicBezTo>
                  <a:pt x="5711768" y="1150983"/>
                  <a:pt x="5671601" y="1191340"/>
                  <a:pt x="5628990" y="1193994"/>
                </a:cubicBezTo>
                <a:cubicBezTo>
                  <a:pt x="5397606" y="1177201"/>
                  <a:pt x="5350217" y="1206221"/>
                  <a:pt x="5110440" y="1193994"/>
                </a:cubicBezTo>
                <a:cubicBezTo>
                  <a:pt x="4870663" y="1181768"/>
                  <a:pt x="4676291" y="1227311"/>
                  <a:pt x="4428138" y="1193994"/>
                </a:cubicBezTo>
                <a:cubicBezTo>
                  <a:pt x="4179985" y="1160677"/>
                  <a:pt x="3903320" y="1162257"/>
                  <a:pt x="3636667" y="1193994"/>
                </a:cubicBezTo>
                <a:cubicBezTo>
                  <a:pt x="3370014" y="1225731"/>
                  <a:pt x="3128930" y="1190926"/>
                  <a:pt x="2954365" y="1193994"/>
                </a:cubicBezTo>
                <a:cubicBezTo>
                  <a:pt x="2779800" y="1197062"/>
                  <a:pt x="2584347" y="1183191"/>
                  <a:pt x="2435815" y="1193994"/>
                </a:cubicBezTo>
                <a:cubicBezTo>
                  <a:pt x="2287283" y="1204798"/>
                  <a:pt x="1899922" y="1215547"/>
                  <a:pt x="1753513" y="1193994"/>
                </a:cubicBezTo>
                <a:cubicBezTo>
                  <a:pt x="1607104" y="1172441"/>
                  <a:pt x="1157844" y="1212155"/>
                  <a:pt x="962042" y="1193994"/>
                </a:cubicBezTo>
                <a:cubicBezTo>
                  <a:pt x="766240" y="1175833"/>
                  <a:pt x="481180" y="1211118"/>
                  <a:pt x="170571" y="1193994"/>
                </a:cubicBezTo>
                <a:cubicBezTo>
                  <a:pt x="174010" y="1234494"/>
                  <a:pt x="166326" y="1254307"/>
                  <a:pt x="170571" y="1279280"/>
                </a:cubicBezTo>
                <a:cubicBezTo>
                  <a:pt x="170485" y="1325110"/>
                  <a:pt x="130815" y="1360944"/>
                  <a:pt x="85286" y="1364565"/>
                </a:cubicBezTo>
                <a:cubicBezTo>
                  <a:pt x="37554" y="1371561"/>
                  <a:pt x="2419" y="1327742"/>
                  <a:pt x="1" y="1279280"/>
                </a:cubicBezTo>
                <a:cubicBezTo>
                  <a:pt x="-58567" y="954973"/>
                  <a:pt x="22916" y="624720"/>
                  <a:pt x="0" y="255856"/>
                </a:cubicBezTo>
                <a:close/>
                <a:moveTo>
                  <a:pt x="5543704" y="170571"/>
                </a:moveTo>
                <a:cubicBezTo>
                  <a:pt x="5581141" y="168295"/>
                  <a:pt x="5591867" y="170505"/>
                  <a:pt x="5628990" y="170571"/>
                </a:cubicBezTo>
                <a:cubicBezTo>
                  <a:pt x="5683974" y="167511"/>
                  <a:pt x="5721102" y="135978"/>
                  <a:pt x="5714275" y="85286"/>
                </a:cubicBezTo>
                <a:moveTo>
                  <a:pt x="5628990" y="170571"/>
                </a:moveTo>
                <a:cubicBezTo>
                  <a:pt x="5627941" y="149842"/>
                  <a:pt x="5628630" y="106846"/>
                  <a:pt x="5628990" y="85285"/>
                </a:cubicBezTo>
                <a:cubicBezTo>
                  <a:pt x="5628645" y="106308"/>
                  <a:pt x="5606707" y="126896"/>
                  <a:pt x="5586347" y="127928"/>
                </a:cubicBezTo>
                <a:cubicBezTo>
                  <a:pt x="5565636" y="131096"/>
                  <a:pt x="5544672" y="107765"/>
                  <a:pt x="5543704" y="85285"/>
                </a:cubicBezTo>
                <a:moveTo>
                  <a:pt x="85285" y="341141"/>
                </a:moveTo>
                <a:cubicBezTo>
                  <a:pt x="87526" y="319872"/>
                  <a:pt x="85861" y="274821"/>
                  <a:pt x="85285" y="255856"/>
                </a:cubicBezTo>
                <a:cubicBezTo>
                  <a:pt x="87318" y="228692"/>
                  <a:pt x="105633" y="218550"/>
                  <a:pt x="127928" y="213213"/>
                </a:cubicBezTo>
                <a:cubicBezTo>
                  <a:pt x="157187" y="212952"/>
                  <a:pt x="172075" y="233934"/>
                  <a:pt x="170571" y="255856"/>
                </a:cubicBezTo>
                <a:cubicBezTo>
                  <a:pt x="172042" y="294802"/>
                  <a:pt x="126973" y="341009"/>
                  <a:pt x="85286" y="341141"/>
                </a:cubicBezTo>
                <a:cubicBezTo>
                  <a:pt x="45681" y="333012"/>
                  <a:pt x="-6336" y="310504"/>
                  <a:pt x="1" y="255856"/>
                </a:cubicBezTo>
                <a:moveTo>
                  <a:pt x="170571" y="255856"/>
                </a:moveTo>
                <a:cubicBezTo>
                  <a:pt x="175923" y="359301"/>
                  <a:pt x="150758" y="607100"/>
                  <a:pt x="170571" y="734306"/>
                </a:cubicBezTo>
                <a:cubicBezTo>
                  <a:pt x="190385" y="861512"/>
                  <a:pt x="174471" y="1085177"/>
                  <a:pt x="170571" y="1193994"/>
                </a:cubicBezTo>
              </a:path>
              <a:path w="5714275" h="1364565" fill="none" stroke="0" extrusionOk="0">
                <a:moveTo>
                  <a:pt x="0" y="255856"/>
                </a:moveTo>
                <a:cubicBezTo>
                  <a:pt x="4096" y="209880"/>
                  <a:pt x="38656" y="165910"/>
                  <a:pt x="85285" y="170571"/>
                </a:cubicBezTo>
                <a:cubicBezTo>
                  <a:pt x="250266" y="188798"/>
                  <a:pt x="541906" y="151914"/>
                  <a:pt x="876756" y="170571"/>
                </a:cubicBezTo>
                <a:cubicBezTo>
                  <a:pt x="1211606" y="189228"/>
                  <a:pt x="1282941" y="156413"/>
                  <a:pt x="1668227" y="170571"/>
                </a:cubicBezTo>
                <a:cubicBezTo>
                  <a:pt x="2053513" y="184729"/>
                  <a:pt x="2185330" y="161488"/>
                  <a:pt x="2459697" y="170571"/>
                </a:cubicBezTo>
                <a:cubicBezTo>
                  <a:pt x="2734064" y="179655"/>
                  <a:pt x="2882082" y="151752"/>
                  <a:pt x="3087415" y="170571"/>
                </a:cubicBezTo>
                <a:cubicBezTo>
                  <a:pt x="3292748" y="189390"/>
                  <a:pt x="3405308" y="181632"/>
                  <a:pt x="3605965" y="170571"/>
                </a:cubicBezTo>
                <a:cubicBezTo>
                  <a:pt x="3806622" y="159511"/>
                  <a:pt x="4048325" y="143193"/>
                  <a:pt x="4397436" y="170571"/>
                </a:cubicBezTo>
                <a:cubicBezTo>
                  <a:pt x="4746547" y="197949"/>
                  <a:pt x="4670994" y="161618"/>
                  <a:pt x="4915986" y="170571"/>
                </a:cubicBezTo>
                <a:cubicBezTo>
                  <a:pt x="5160978" y="179525"/>
                  <a:pt x="5371466" y="199772"/>
                  <a:pt x="5543704" y="170571"/>
                </a:cubicBezTo>
                <a:cubicBezTo>
                  <a:pt x="5544777" y="134945"/>
                  <a:pt x="5543115" y="105552"/>
                  <a:pt x="5543704" y="85285"/>
                </a:cubicBezTo>
                <a:cubicBezTo>
                  <a:pt x="5533889" y="32156"/>
                  <a:pt x="5584445" y="-6007"/>
                  <a:pt x="5628989" y="0"/>
                </a:cubicBezTo>
                <a:cubicBezTo>
                  <a:pt x="5677582" y="8254"/>
                  <a:pt x="5722384" y="39165"/>
                  <a:pt x="5714274" y="85285"/>
                </a:cubicBezTo>
                <a:cubicBezTo>
                  <a:pt x="5711402" y="437976"/>
                  <a:pt x="5678531" y="801080"/>
                  <a:pt x="5714275" y="1108709"/>
                </a:cubicBezTo>
                <a:cubicBezTo>
                  <a:pt x="5714420" y="1158393"/>
                  <a:pt x="5674376" y="1196815"/>
                  <a:pt x="5628990" y="1193994"/>
                </a:cubicBezTo>
                <a:cubicBezTo>
                  <a:pt x="5339851" y="1214397"/>
                  <a:pt x="5232760" y="1175629"/>
                  <a:pt x="4946688" y="1193994"/>
                </a:cubicBezTo>
                <a:cubicBezTo>
                  <a:pt x="4660616" y="1212359"/>
                  <a:pt x="4675789" y="1173867"/>
                  <a:pt x="4428138" y="1193994"/>
                </a:cubicBezTo>
                <a:cubicBezTo>
                  <a:pt x="4180487" y="1214122"/>
                  <a:pt x="3996881" y="1218315"/>
                  <a:pt x="3636667" y="1193994"/>
                </a:cubicBezTo>
                <a:cubicBezTo>
                  <a:pt x="3276453" y="1169673"/>
                  <a:pt x="3200781" y="1165631"/>
                  <a:pt x="3008949" y="1193994"/>
                </a:cubicBezTo>
                <a:cubicBezTo>
                  <a:pt x="2817117" y="1222357"/>
                  <a:pt x="2430035" y="1200826"/>
                  <a:pt x="2272062" y="1193994"/>
                </a:cubicBezTo>
                <a:cubicBezTo>
                  <a:pt x="2114089" y="1187162"/>
                  <a:pt x="1943474" y="1188495"/>
                  <a:pt x="1753513" y="1193994"/>
                </a:cubicBezTo>
                <a:cubicBezTo>
                  <a:pt x="1563552" y="1199493"/>
                  <a:pt x="1345384" y="1215832"/>
                  <a:pt x="1180379" y="1193994"/>
                </a:cubicBezTo>
                <a:cubicBezTo>
                  <a:pt x="1015374" y="1172156"/>
                  <a:pt x="391612" y="1159089"/>
                  <a:pt x="170571" y="1193994"/>
                </a:cubicBezTo>
                <a:cubicBezTo>
                  <a:pt x="168941" y="1224385"/>
                  <a:pt x="168508" y="1241124"/>
                  <a:pt x="170571" y="1279280"/>
                </a:cubicBezTo>
                <a:cubicBezTo>
                  <a:pt x="172886" y="1327922"/>
                  <a:pt x="129712" y="1364361"/>
                  <a:pt x="85286" y="1364565"/>
                </a:cubicBezTo>
                <a:cubicBezTo>
                  <a:pt x="37116" y="1364743"/>
                  <a:pt x="-4610" y="1331271"/>
                  <a:pt x="1" y="1279280"/>
                </a:cubicBezTo>
                <a:cubicBezTo>
                  <a:pt x="934" y="920064"/>
                  <a:pt x="12454" y="583912"/>
                  <a:pt x="0" y="255856"/>
                </a:cubicBezTo>
                <a:close/>
                <a:moveTo>
                  <a:pt x="5543704" y="170571"/>
                </a:moveTo>
                <a:cubicBezTo>
                  <a:pt x="5575189" y="172385"/>
                  <a:pt x="5602713" y="174344"/>
                  <a:pt x="5628990" y="170571"/>
                </a:cubicBezTo>
                <a:cubicBezTo>
                  <a:pt x="5673997" y="163584"/>
                  <a:pt x="5717004" y="133788"/>
                  <a:pt x="5714275" y="85286"/>
                </a:cubicBezTo>
                <a:moveTo>
                  <a:pt x="5628990" y="170571"/>
                </a:moveTo>
                <a:cubicBezTo>
                  <a:pt x="5628793" y="143329"/>
                  <a:pt x="5631258" y="125780"/>
                  <a:pt x="5628990" y="85285"/>
                </a:cubicBezTo>
                <a:cubicBezTo>
                  <a:pt x="5632572" y="113266"/>
                  <a:pt x="5612092" y="129199"/>
                  <a:pt x="5586347" y="127928"/>
                </a:cubicBezTo>
                <a:cubicBezTo>
                  <a:pt x="5565655" y="127277"/>
                  <a:pt x="5543690" y="105653"/>
                  <a:pt x="5543704" y="85285"/>
                </a:cubicBezTo>
                <a:moveTo>
                  <a:pt x="85285" y="341141"/>
                </a:moveTo>
                <a:cubicBezTo>
                  <a:pt x="84786" y="304983"/>
                  <a:pt x="82844" y="294588"/>
                  <a:pt x="85285" y="255856"/>
                </a:cubicBezTo>
                <a:cubicBezTo>
                  <a:pt x="86754" y="233513"/>
                  <a:pt x="108147" y="214002"/>
                  <a:pt x="127928" y="213213"/>
                </a:cubicBezTo>
                <a:cubicBezTo>
                  <a:pt x="155101" y="216284"/>
                  <a:pt x="169993" y="232994"/>
                  <a:pt x="170571" y="255856"/>
                </a:cubicBezTo>
                <a:cubicBezTo>
                  <a:pt x="173883" y="307625"/>
                  <a:pt x="137772" y="331672"/>
                  <a:pt x="85286" y="341141"/>
                </a:cubicBezTo>
                <a:cubicBezTo>
                  <a:pt x="49081" y="342362"/>
                  <a:pt x="10252" y="299738"/>
                  <a:pt x="1" y="255856"/>
                </a:cubicBezTo>
                <a:moveTo>
                  <a:pt x="170571" y="255856"/>
                </a:moveTo>
                <a:cubicBezTo>
                  <a:pt x="160002" y="436115"/>
                  <a:pt x="168834" y="565210"/>
                  <a:pt x="170571" y="724925"/>
                </a:cubicBezTo>
                <a:cubicBezTo>
                  <a:pt x="172308" y="884640"/>
                  <a:pt x="182799" y="960851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7- مسند الإمام أحمد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AF66E757-C2A2-4356-BB71-88AC7B8499F7}"/>
              </a:ext>
            </a:extLst>
          </p:cNvPr>
          <p:cNvGrpSpPr/>
          <p:nvPr/>
        </p:nvGrpSpPr>
        <p:grpSpPr>
          <a:xfrm>
            <a:off x="10062409" y="1824116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6" name="سهم: خماسي 15">
              <a:extLst>
                <a:ext uri="{FF2B5EF4-FFF2-40B4-BE49-F238E27FC236}">
                  <a16:creationId xmlns:a16="http://schemas.microsoft.com/office/drawing/2014/main" id="{147D43A0-6FFE-4EFB-90EB-03C62E9AE384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Google Shape;556;p52">
              <a:extLst>
                <a:ext uri="{FF2B5EF4-FFF2-40B4-BE49-F238E27FC236}">
                  <a16:creationId xmlns:a16="http://schemas.microsoft.com/office/drawing/2014/main" id="{53D53617-CA65-456E-9E51-0599446B10E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7697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مُصنّفه :</a:t>
              </a: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D0D8533-5B5B-4BA6-9446-A175548143E8}"/>
              </a:ext>
            </a:extLst>
          </p:cNvPr>
          <p:cNvSpPr txBox="1"/>
          <p:nvPr/>
        </p:nvSpPr>
        <p:spPr>
          <a:xfrm>
            <a:off x="3976914" y="2525936"/>
            <a:ext cx="821508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6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هو إمام أهل السنة ، ابو عبدالله ، أحمد بن محمد بن حنبل الشيباني ، توفي سنة ٢٤١.</a:t>
            </a:r>
          </a:p>
          <a:p>
            <a:r>
              <a:rPr lang="ar-SA" sz="26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قال عنه علي بن المديني : </a:t>
            </a:r>
            <a:r>
              <a:rPr lang="ar-SA" sz="2600" b="1" dirty="0">
                <a:solidFill>
                  <a:srgbClr val="FDF1E9"/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إن الله أيد هذا الدين ب (أبي بكر الصديق ) يوم الردة ، و ب ( أحمد بن حنبل ) يوم المحنة.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E212325-73BB-4F3D-8DB3-AF7267796851}"/>
              </a:ext>
            </a:extLst>
          </p:cNvPr>
          <p:cNvSpPr txBox="1"/>
          <p:nvPr/>
        </p:nvSpPr>
        <p:spPr>
          <a:xfrm>
            <a:off x="2801257" y="4141394"/>
            <a:ext cx="939074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6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                                 يعد من أجمع وأكبر كتب الحديث. قال عنه مصنفه : </a:t>
            </a:r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(جمعت هذا </a:t>
            </a:r>
          </a:p>
          <a:p>
            <a:pPr>
              <a:lnSpc>
                <a:spcPct val="110000"/>
              </a:lnSpc>
            </a:pPr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                                  الكتاب من سبع مئة ألف حديث وخمسين ألفاً ، فما اختلف فيه المسلمون من حديث رسول الله صلى الله عليه وسلم فارجعوا إليه، فإن وجدتموه وإلا فليس بحجة).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5CF34D7-67D5-463E-B8CB-BDCD487E2173}"/>
              </a:ext>
            </a:extLst>
          </p:cNvPr>
          <p:cNvGrpSpPr/>
          <p:nvPr/>
        </p:nvGrpSpPr>
        <p:grpSpPr>
          <a:xfrm>
            <a:off x="8806872" y="5604798"/>
            <a:ext cx="3311592" cy="646103"/>
            <a:chOff x="6434632" y="1239393"/>
            <a:chExt cx="1315825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21" name="سهم: خماسي 20">
              <a:extLst>
                <a:ext uri="{FF2B5EF4-FFF2-40B4-BE49-F238E27FC236}">
                  <a16:creationId xmlns:a16="http://schemas.microsoft.com/office/drawing/2014/main" id="{F7BFB82F-C9E2-4EF1-BCDA-26180924F4BC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Google Shape;556;p52">
              <a:extLst>
                <a:ext uri="{FF2B5EF4-FFF2-40B4-BE49-F238E27FC236}">
                  <a16:creationId xmlns:a16="http://schemas.microsoft.com/office/drawing/2014/main" id="{89F306CE-5026-48F2-840A-CB2A023734F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37495" y="1305572"/>
              <a:ext cx="131296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عدد أحاديثه بالمكرر :</a:t>
              </a: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4E5A001-B404-4CF7-A954-F0E8F6B5C7B6}"/>
              </a:ext>
            </a:extLst>
          </p:cNvPr>
          <p:cNvSpPr txBox="1"/>
          <p:nvPr/>
        </p:nvSpPr>
        <p:spPr>
          <a:xfrm>
            <a:off x="2076223" y="5528434"/>
            <a:ext cx="6708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(٢٧٦٤٧) سبعة وعشرون ألفا وست مئة وسبعة </a:t>
            </a:r>
          </a:p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وأربعون حديثاً.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DCA10DA-5905-437F-8C01-C4AD1552B24A}"/>
              </a:ext>
            </a:extLst>
          </p:cNvPr>
          <p:cNvGrpSpPr/>
          <p:nvPr/>
        </p:nvGrpSpPr>
        <p:grpSpPr>
          <a:xfrm>
            <a:off x="10062409" y="4249485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3" name="سهم: خماسي 12">
              <a:extLst>
                <a:ext uri="{FF2B5EF4-FFF2-40B4-BE49-F238E27FC236}">
                  <a16:creationId xmlns:a16="http://schemas.microsoft.com/office/drawing/2014/main" id="{742A2000-C906-44BF-AD8C-0F762C3920F5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Google Shape;556;p52">
              <a:extLst>
                <a:ext uri="{FF2B5EF4-FFF2-40B4-BE49-F238E27FC236}">
                  <a16:creationId xmlns:a16="http://schemas.microsoft.com/office/drawing/2014/main" id="{DCAE8807-22DC-449F-A586-4F32B57F320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7697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مسنده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17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58235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أسئلة</a:t>
            </a:r>
          </a:p>
        </p:txBody>
      </p:sp>
    </p:spTree>
    <p:extLst>
      <p:ext uri="{BB962C8B-B14F-4D97-AF65-F5344CB8AC3E}">
        <p14:creationId xmlns:p14="http://schemas.microsoft.com/office/powerpoint/2010/main" val="38478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4A0E"/>
            </a:gs>
            <a:gs pos="0">
              <a:srgbClr val="B85410"/>
            </a:gs>
            <a:gs pos="100000">
              <a:srgbClr val="D2885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310271" y="823463"/>
            <a:ext cx="7326898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س1/ </a:t>
            </a:r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مؤلف كتاب </a:t>
            </a:r>
            <a:r>
              <a:rPr lang="ar-SA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((</a:t>
            </a:r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 الجامع المسند الصحيح من أمور رسول الله صلى الله عليه وسلم وسننه وأيامه </a:t>
            </a:r>
            <a:r>
              <a:rPr lang="ar-SA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))</a:t>
            </a:r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 هو ....... ؟</a:t>
            </a: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3839940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</a:t>
            </a:r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البخاري</a:t>
            </a:r>
            <a:endParaRPr lang="ar-SA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310271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مسلم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3839939" y="518739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النسائي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310271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الترمذي</a:t>
            </a:r>
          </a:p>
        </p:txBody>
      </p:sp>
    </p:spTree>
    <p:extLst>
      <p:ext uri="{BB962C8B-B14F-4D97-AF65-F5344CB8AC3E}">
        <p14:creationId xmlns:p14="http://schemas.microsoft.com/office/powerpoint/2010/main" val="3533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5410"/>
            </a:gs>
            <a:gs pos="100000">
              <a:srgbClr val="D2885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زر الإجراء: فارغ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864CD0-57CB-46C1-8A22-FF19DBAC5A2D}"/>
              </a:ext>
            </a:extLst>
          </p:cNvPr>
          <p:cNvSpPr/>
          <p:nvPr/>
        </p:nvSpPr>
        <p:spPr>
          <a:xfrm>
            <a:off x="4514741" y="3428998"/>
            <a:ext cx="1705646" cy="1097481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6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صح</a:t>
            </a:r>
            <a:endParaRPr lang="ar-SA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9" name="زر الإجراء: فارغ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12AECF-63FC-48F1-B96C-CCBC341F7C50}"/>
              </a:ext>
            </a:extLst>
          </p:cNvPr>
          <p:cNvSpPr/>
          <p:nvPr/>
        </p:nvSpPr>
        <p:spPr>
          <a:xfrm>
            <a:off x="1214203" y="3428999"/>
            <a:ext cx="1844957" cy="1097481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140000"/>
              </a:lnSpc>
            </a:pPr>
            <a:r>
              <a:rPr lang="ar-SA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AbdoMaster-Bold" panose="02000500030000020004" pitchFamily="50" charset="-78"/>
                <a:cs typeface="AbdoMaster-Bold" panose="02000500030000020004" pitchFamily="50" charset="-78"/>
              </a:rPr>
              <a:t>خطأ</a:t>
            </a:r>
            <a:endParaRPr lang="ar-SA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/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pic>
        <p:nvPicPr>
          <p:cNvPr id="6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C9CBCEE-7A4F-4666-97F3-DC669654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92DBD76-E0BB-4E51-99B7-ECFA7F1A1B32}"/>
              </a:ext>
            </a:extLst>
          </p:cNvPr>
          <p:cNvSpPr txBox="1"/>
          <p:nvPr/>
        </p:nvSpPr>
        <p:spPr>
          <a:xfrm>
            <a:off x="-34737" y="1066279"/>
            <a:ext cx="7710706" cy="16773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س2/ </a:t>
            </a:r>
            <a:r>
              <a:rPr lang="ar-SA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(27647) يمثل هذا الرقم عدد أحاديث "مسند الإمام أحمد" </a:t>
            </a:r>
            <a:r>
              <a:rPr lang="ar-SA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1102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44168"/>
            <a:ext cx="85548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1- صحيح البخاري</a:t>
            </a:r>
          </a:p>
        </p:txBody>
      </p:sp>
    </p:spTree>
    <p:extLst>
      <p:ext uri="{BB962C8B-B14F-4D97-AF65-F5344CB8AC3E}">
        <p14:creationId xmlns:p14="http://schemas.microsoft.com/office/powerpoint/2010/main" val="16448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5410"/>
            </a:gs>
            <a:gs pos="0">
              <a:srgbClr val="B85410"/>
            </a:gs>
            <a:gs pos="100000">
              <a:srgbClr val="D2885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476305" y="881613"/>
            <a:ext cx="694737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س3/ </a:t>
            </a:r>
            <a:r>
              <a:rPr lang="ar-SA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من أشهر شارحي صحيح مسلم ..... ؟</a:t>
            </a:r>
            <a:endParaRPr lang="ar-SA" sz="5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Hacen Liner XL" panose="02000000000000000000" pitchFamily="2" charset="-78"/>
              <a:cs typeface="Hacen Liner XL" panose="02000000000000000000" pitchFamily="2" charset="-78"/>
            </a:endParaRP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3839940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 </a:t>
            </a:r>
            <a:r>
              <a:rPr lang="ar-SA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ابن حجر</a:t>
            </a:r>
            <a:endParaRPr lang="ar-SA" sz="40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310271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</a:t>
            </a:r>
            <a:r>
              <a:rPr lang="ar-SA" sz="36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النووي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3839939" y="518739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</a:t>
            </a:r>
            <a:r>
              <a:rPr lang="ar-SA" sz="36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الخطابي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310271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</a:t>
            </a:r>
            <a:r>
              <a:rPr lang="ar-SA" sz="36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علي بن المديني</a:t>
            </a:r>
          </a:p>
        </p:txBody>
      </p:sp>
    </p:spTree>
    <p:extLst>
      <p:ext uri="{BB962C8B-B14F-4D97-AF65-F5344CB8AC3E}">
        <p14:creationId xmlns:p14="http://schemas.microsoft.com/office/powerpoint/2010/main" val="2950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305F0B-D2CF-480A-A4B1-D6D9C6D4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44B9E2F-2D58-4FFE-AF15-3F148017C973}"/>
              </a:ext>
            </a:extLst>
          </p:cNvPr>
          <p:cNvSpPr txBox="1"/>
          <p:nvPr/>
        </p:nvSpPr>
        <p:spPr>
          <a:xfrm>
            <a:off x="1649749" y="140118"/>
            <a:ext cx="8554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انتهى الدرس</a:t>
            </a:r>
          </a:p>
        </p:txBody>
      </p:sp>
      <p:sp>
        <p:nvSpPr>
          <p:cNvPr id="6" name="Google Shape;189;p33">
            <a:extLst>
              <a:ext uri="{FF2B5EF4-FFF2-40B4-BE49-F238E27FC236}">
                <a16:creationId xmlns:a16="http://schemas.microsoft.com/office/drawing/2014/main" id="{0D11641C-8885-4793-B975-C39E7181A129}"/>
              </a:ext>
            </a:extLst>
          </p:cNvPr>
          <p:cNvSpPr/>
          <p:nvPr/>
        </p:nvSpPr>
        <p:spPr>
          <a:xfrm>
            <a:off x="10086536" y="273637"/>
            <a:ext cx="1650542" cy="1596344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1EE6969-A900-4D9A-96E7-8CA27526621F}"/>
              </a:ext>
            </a:extLst>
          </p:cNvPr>
          <p:cNvSpPr txBox="1"/>
          <p:nvPr/>
        </p:nvSpPr>
        <p:spPr>
          <a:xfrm>
            <a:off x="8762223" y="3370080"/>
            <a:ext cx="34217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DE75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مازن إياد أبوزيد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563D09D-90E6-418B-8E89-4203D8DE58F8}"/>
              </a:ext>
            </a:extLst>
          </p:cNvPr>
          <p:cNvSpPr txBox="1"/>
          <p:nvPr/>
        </p:nvSpPr>
        <p:spPr>
          <a:xfrm>
            <a:off x="-61615" y="3334543"/>
            <a:ext cx="41310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DE75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محمد علي باخشوين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949F6AC-A8FF-41C1-AD49-01A8F3BF2DA6}"/>
              </a:ext>
            </a:extLst>
          </p:cNvPr>
          <p:cNvSpPr txBox="1"/>
          <p:nvPr/>
        </p:nvSpPr>
        <p:spPr>
          <a:xfrm>
            <a:off x="9039268" y="2434178"/>
            <a:ext cx="2886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FFCF37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E2F65C-6EFF-4D11-A323-81CAD65DC9D8}"/>
              </a:ext>
            </a:extLst>
          </p:cNvPr>
          <p:cNvSpPr txBox="1"/>
          <p:nvPr/>
        </p:nvSpPr>
        <p:spPr>
          <a:xfrm>
            <a:off x="560524" y="2469716"/>
            <a:ext cx="2886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FFCF37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30097A5-C6DA-42B8-9586-89163B08BC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3" y="2177728"/>
            <a:ext cx="5108587" cy="3031034"/>
          </a:xfrm>
          <a:prstGeom prst="rect">
            <a:avLst/>
          </a:prstGeom>
          <a:effectLst/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0379DB4-5729-411A-9BD8-DE423F7C9090}"/>
              </a:ext>
            </a:extLst>
          </p:cNvPr>
          <p:cNvSpPr txBox="1"/>
          <p:nvPr/>
        </p:nvSpPr>
        <p:spPr>
          <a:xfrm>
            <a:off x="3602813" y="5933162"/>
            <a:ext cx="5469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32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</a:p>
        </p:txBody>
      </p:sp>
      <p:sp>
        <p:nvSpPr>
          <p:cNvPr id="20" name="Google Shape;189;p33">
            <a:extLst>
              <a:ext uri="{FF2B5EF4-FFF2-40B4-BE49-F238E27FC236}">
                <a16:creationId xmlns:a16="http://schemas.microsoft.com/office/drawing/2014/main" id="{185F90B9-3F82-40F9-A30D-D8B8179A2D7A}"/>
              </a:ext>
            </a:extLst>
          </p:cNvPr>
          <p:cNvSpPr/>
          <p:nvPr/>
        </p:nvSpPr>
        <p:spPr>
          <a:xfrm>
            <a:off x="410375" y="242894"/>
            <a:ext cx="1650542" cy="1596344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</p:spTree>
    <p:extLst>
      <p:ext uri="{BB962C8B-B14F-4D97-AF65-F5344CB8AC3E}">
        <p14:creationId xmlns:p14="http://schemas.microsoft.com/office/powerpoint/2010/main" val="34403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7349382" y="459551"/>
            <a:ext cx="4736664" cy="1364565"/>
          </a:xfrm>
          <a:custGeom>
            <a:avLst/>
            <a:gdLst>
              <a:gd name="connsiteX0" fmla="*/ 4736664 w 4736664"/>
              <a:gd name="connsiteY0" fmla="*/ 85285 h 1364565"/>
              <a:gd name="connsiteX1" fmla="*/ 4651379 w 4736664"/>
              <a:gd name="connsiteY1" fmla="*/ 170570 h 1364565"/>
              <a:gd name="connsiteX2" fmla="*/ 4651379 w 4736664"/>
              <a:gd name="connsiteY2" fmla="*/ 85285 h 1364565"/>
              <a:gd name="connsiteX3" fmla="*/ 4608736 w 4736664"/>
              <a:gd name="connsiteY3" fmla="*/ 127928 h 1364565"/>
              <a:gd name="connsiteX4" fmla="*/ 4566093 w 4736664"/>
              <a:gd name="connsiteY4" fmla="*/ 85285 h 1364565"/>
              <a:gd name="connsiteX5" fmla="*/ 4566093 w 4736664"/>
              <a:gd name="connsiteY5" fmla="*/ 170571 h 1364565"/>
              <a:gd name="connsiteX6" fmla="*/ 3970786 w 4736664"/>
              <a:gd name="connsiteY6" fmla="*/ 170571 h 1364565"/>
              <a:gd name="connsiteX7" fmla="*/ 3241054 w 4736664"/>
              <a:gd name="connsiteY7" fmla="*/ 170571 h 1364565"/>
              <a:gd name="connsiteX8" fmla="*/ 2600939 w 4736664"/>
              <a:gd name="connsiteY8" fmla="*/ 170571 h 1364565"/>
              <a:gd name="connsiteX9" fmla="*/ 1960823 w 4736664"/>
              <a:gd name="connsiteY9" fmla="*/ 170571 h 1364565"/>
              <a:gd name="connsiteX10" fmla="*/ 1410324 w 4736664"/>
              <a:gd name="connsiteY10" fmla="*/ 170571 h 1364565"/>
              <a:gd name="connsiteX11" fmla="*/ 815017 w 4736664"/>
              <a:gd name="connsiteY11" fmla="*/ 170571 h 1364565"/>
              <a:gd name="connsiteX12" fmla="*/ 85285 w 4736664"/>
              <a:gd name="connsiteY12" fmla="*/ 170571 h 1364565"/>
              <a:gd name="connsiteX13" fmla="*/ 0 w 4736664"/>
              <a:gd name="connsiteY13" fmla="*/ 255856 h 1364565"/>
              <a:gd name="connsiteX14" fmla="*/ 0 w 4736664"/>
              <a:gd name="connsiteY14" fmla="*/ 757334 h 1364565"/>
              <a:gd name="connsiteX15" fmla="*/ 0 w 4736664"/>
              <a:gd name="connsiteY15" fmla="*/ 1279280 h 1364565"/>
              <a:gd name="connsiteX16" fmla="*/ 85285 w 4736664"/>
              <a:gd name="connsiteY16" fmla="*/ 1364565 h 1364565"/>
              <a:gd name="connsiteX17" fmla="*/ 170570 w 4736664"/>
              <a:gd name="connsiteY17" fmla="*/ 1279280 h 1364565"/>
              <a:gd name="connsiteX18" fmla="*/ 170571 w 4736664"/>
              <a:gd name="connsiteY18" fmla="*/ 1193994 h 1364565"/>
              <a:gd name="connsiteX19" fmla="*/ 676262 w 4736664"/>
              <a:gd name="connsiteY19" fmla="*/ 1193994 h 1364565"/>
              <a:gd name="connsiteX20" fmla="*/ 1316378 w 4736664"/>
              <a:gd name="connsiteY20" fmla="*/ 1193994 h 1364565"/>
              <a:gd name="connsiteX21" fmla="*/ 1866877 w 4736664"/>
              <a:gd name="connsiteY21" fmla="*/ 1193994 h 1364565"/>
              <a:gd name="connsiteX22" fmla="*/ 2462184 w 4736664"/>
              <a:gd name="connsiteY22" fmla="*/ 1193994 h 1364565"/>
              <a:gd name="connsiteX23" fmla="*/ 3147108 w 4736664"/>
              <a:gd name="connsiteY23" fmla="*/ 1193994 h 1364565"/>
              <a:gd name="connsiteX24" fmla="*/ 3876839 w 4736664"/>
              <a:gd name="connsiteY24" fmla="*/ 1193994 h 1364565"/>
              <a:gd name="connsiteX25" fmla="*/ 4651379 w 4736664"/>
              <a:gd name="connsiteY25" fmla="*/ 1193994 h 1364565"/>
              <a:gd name="connsiteX26" fmla="*/ 4736664 w 4736664"/>
              <a:gd name="connsiteY26" fmla="*/ 1108709 h 1364565"/>
              <a:gd name="connsiteX27" fmla="*/ 4736664 w 4736664"/>
              <a:gd name="connsiteY27" fmla="*/ 607231 h 1364565"/>
              <a:gd name="connsiteX28" fmla="*/ 4736664 w 4736664"/>
              <a:gd name="connsiteY28" fmla="*/ 85285 h 1364565"/>
              <a:gd name="connsiteX29" fmla="*/ 85285 w 4736664"/>
              <a:gd name="connsiteY29" fmla="*/ 341141 h 1364565"/>
              <a:gd name="connsiteX30" fmla="*/ 170570 w 4736664"/>
              <a:gd name="connsiteY30" fmla="*/ 255856 h 1364565"/>
              <a:gd name="connsiteX31" fmla="*/ 127927 w 4736664"/>
              <a:gd name="connsiteY31" fmla="*/ 213213 h 1364565"/>
              <a:gd name="connsiteX32" fmla="*/ 85284 w 4736664"/>
              <a:gd name="connsiteY32" fmla="*/ 255856 h 1364565"/>
              <a:gd name="connsiteX33" fmla="*/ 85285 w 4736664"/>
              <a:gd name="connsiteY33" fmla="*/ 341141 h 1364565"/>
              <a:gd name="connsiteX0" fmla="*/ 85285 w 4736664"/>
              <a:gd name="connsiteY0" fmla="*/ 341141 h 1364565"/>
              <a:gd name="connsiteX1" fmla="*/ 170570 w 4736664"/>
              <a:gd name="connsiteY1" fmla="*/ 255856 h 1364565"/>
              <a:gd name="connsiteX2" fmla="*/ 127927 w 4736664"/>
              <a:gd name="connsiteY2" fmla="*/ 213213 h 1364565"/>
              <a:gd name="connsiteX3" fmla="*/ 85284 w 4736664"/>
              <a:gd name="connsiteY3" fmla="*/ 255856 h 1364565"/>
              <a:gd name="connsiteX4" fmla="*/ 85285 w 4736664"/>
              <a:gd name="connsiteY4" fmla="*/ 341141 h 1364565"/>
              <a:gd name="connsiteX5" fmla="*/ 4651379 w 4736664"/>
              <a:gd name="connsiteY5" fmla="*/ 170571 h 1364565"/>
              <a:gd name="connsiteX6" fmla="*/ 4736664 w 4736664"/>
              <a:gd name="connsiteY6" fmla="*/ 85286 h 1364565"/>
              <a:gd name="connsiteX7" fmla="*/ 4651379 w 4736664"/>
              <a:gd name="connsiteY7" fmla="*/ 1 h 1364565"/>
              <a:gd name="connsiteX8" fmla="*/ 4566094 w 4736664"/>
              <a:gd name="connsiteY8" fmla="*/ 85286 h 1364565"/>
              <a:gd name="connsiteX9" fmla="*/ 4608737 w 4736664"/>
              <a:gd name="connsiteY9" fmla="*/ 127929 h 1364565"/>
              <a:gd name="connsiteX10" fmla="*/ 4651380 w 4736664"/>
              <a:gd name="connsiteY10" fmla="*/ 85286 h 1364565"/>
              <a:gd name="connsiteX11" fmla="*/ 4651379 w 4736664"/>
              <a:gd name="connsiteY11" fmla="*/ 170571 h 1364565"/>
              <a:gd name="connsiteX0" fmla="*/ 0 w 4736664"/>
              <a:gd name="connsiteY0" fmla="*/ 255856 h 1364565"/>
              <a:gd name="connsiteX1" fmla="*/ 85285 w 4736664"/>
              <a:gd name="connsiteY1" fmla="*/ 170571 h 1364565"/>
              <a:gd name="connsiteX2" fmla="*/ 725400 w 4736664"/>
              <a:gd name="connsiteY2" fmla="*/ 170571 h 1364565"/>
              <a:gd name="connsiteX3" fmla="*/ 1275900 w 4736664"/>
              <a:gd name="connsiteY3" fmla="*/ 170571 h 1364565"/>
              <a:gd name="connsiteX4" fmla="*/ 1916015 w 4736664"/>
              <a:gd name="connsiteY4" fmla="*/ 170571 h 1364565"/>
              <a:gd name="connsiteX5" fmla="*/ 2556131 w 4736664"/>
              <a:gd name="connsiteY5" fmla="*/ 170571 h 1364565"/>
              <a:gd name="connsiteX6" fmla="*/ 3061822 w 4736664"/>
              <a:gd name="connsiteY6" fmla="*/ 170571 h 1364565"/>
              <a:gd name="connsiteX7" fmla="*/ 3791553 w 4736664"/>
              <a:gd name="connsiteY7" fmla="*/ 170571 h 1364565"/>
              <a:gd name="connsiteX8" fmla="*/ 4566093 w 4736664"/>
              <a:gd name="connsiteY8" fmla="*/ 170571 h 1364565"/>
              <a:gd name="connsiteX9" fmla="*/ 4566093 w 4736664"/>
              <a:gd name="connsiteY9" fmla="*/ 85285 h 1364565"/>
              <a:gd name="connsiteX10" fmla="*/ 4651378 w 4736664"/>
              <a:gd name="connsiteY10" fmla="*/ 0 h 1364565"/>
              <a:gd name="connsiteX11" fmla="*/ 4736663 w 4736664"/>
              <a:gd name="connsiteY11" fmla="*/ 85285 h 1364565"/>
              <a:gd name="connsiteX12" fmla="*/ 4736664 w 4736664"/>
              <a:gd name="connsiteY12" fmla="*/ 1108709 h 1364565"/>
              <a:gd name="connsiteX13" fmla="*/ 4651379 w 4736664"/>
              <a:gd name="connsiteY13" fmla="*/ 1193994 h 1364565"/>
              <a:gd name="connsiteX14" fmla="*/ 4056072 w 4736664"/>
              <a:gd name="connsiteY14" fmla="*/ 1193994 h 1364565"/>
              <a:gd name="connsiteX15" fmla="*/ 3505572 w 4736664"/>
              <a:gd name="connsiteY15" fmla="*/ 1193994 h 1364565"/>
              <a:gd name="connsiteX16" fmla="*/ 2865457 w 4736664"/>
              <a:gd name="connsiteY16" fmla="*/ 1193994 h 1364565"/>
              <a:gd name="connsiteX17" fmla="*/ 2359766 w 4736664"/>
              <a:gd name="connsiteY17" fmla="*/ 1193994 h 1364565"/>
              <a:gd name="connsiteX18" fmla="*/ 1719650 w 4736664"/>
              <a:gd name="connsiteY18" fmla="*/ 1193994 h 1364565"/>
              <a:gd name="connsiteX19" fmla="*/ 1034727 w 4736664"/>
              <a:gd name="connsiteY19" fmla="*/ 1193994 h 1364565"/>
              <a:gd name="connsiteX20" fmla="*/ 170571 w 4736664"/>
              <a:gd name="connsiteY20" fmla="*/ 1193994 h 1364565"/>
              <a:gd name="connsiteX21" fmla="*/ 170571 w 4736664"/>
              <a:gd name="connsiteY21" fmla="*/ 1279280 h 1364565"/>
              <a:gd name="connsiteX22" fmla="*/ 85286 w 4736664"/>
              <a:gd name="connsiteY22" fmla="*/ 1364565 h 1364565"/>
              <a:gd name="connsiteX23" fmla="*/ 1 w 4736664"/>
              <a:gd name="connsiteY23" fmla="*/ 1279280 h 1364565"/>
              <a:gd name="connsiteX24" fmla="*/ 0 w 4736664"/>
              <a:gd name="connsiteY24" fmla="*/ 255856 h 1364565"/>
              <a:gd name="connsiteX25" fmla="*/ 4566093 w 4736664"/>
              <a:gd name="connsiteY25" fmla="*/ 170571 h 1364565"/>
              <a:gd name="connsiteX26" fmla="*/ 4651379 w 4736664"/>
              <a:gd name="connsiteY26" fmla="*/ 170571 h 1364565"/>
              <a:gd name="connsiteX27" fmla="*/ 4736664 w 4736664"/>
              <a:gd name="connsiteY27" fmla="*/ 85286 h 1364565"/>
              <a:gd name="connsiteX28" fmla="*/ 4651379 w 4736664"/>
              <a:gd name="connsiteY28" fmla="*/ 170571 h 1364565"/>
              <a:gd name="connsiteX29" fmla="*/ 4651379 w 4736664"/>
              <a:gd name="connsiteY29" fmla="*/ 85285 h 1364565"/>
              <a:gd name="connsiteX30" fmla="*/ 4608736 w 4736664"/>
              <a:gd name="connsiteY30" fmla="*/ 127928 h 1364565"/>
              <a:gd name="connsiteX31" fmla="*/ 4566093 w 4736664"/>
              <a:gd name="connsiteY31" fmla="*/ 85285 h 1364565"/>
              <a:gd name="connsiteX32" fmla="*/ 85285 w 4736664"/>
              <a:gd name="connsiteY32" fmla="*/ 341141 h 1364565"/>
              <a:gd name="connsiteX33" fmla="*/ 85285 w 4736664"/>
              <a:gd name="connsiteY33" fmla="*/ 255856 h 1364565"/>
              <a:gd name="connsiteX34" fmla="*/ 127928 w 4736664"/>
              <a:gd name="connsiteY34" fmla="*/ 213213 h 1364565"/>
              <a:gd name="connsiteX35" fmla="*/ 170571 w 4736664"/>
              <a:gd name="connsiteY35" fmla="*/ 255856 h 1364565"/>
              <a:gd name="connsiteX36" fmla="*/ 85286 w 4736664"/>
              <a:gd name="connsiteY36" fmla="*/ 341141 h 1364565"/>
              <a:gd name="connsiteX37" fmla="*/ 1 w 4736664"/>
              <a:gd name="connsiteY37" fmla="*/ 255856 h 1364565"/>
              <a:gd name="connsiteX38" fmla="*/ 170571 w 4736664"/>
              <a:gd name="connsiteY38" fmla="*/ 255856 h 1364565"/>
              <a:gd name="connsiteX39" fmla="*/ 170571 w 4736664"/>
              <a:gd name="connsiteY39" fmla="*/ 743688 h 1364565"/>
              <a:gd name="connsiteX40" fmla="*/ 170571 w 4736664"/>
              <a:gd name="connsiteY40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36664" h="1364565" stroke="0" extrusionOk="0">
                <a:moveTo>
                  <a:pt x="4736664" y="85285"/>
                </a:moveTo>
                <a:cubicBezTo>
                  <a:pt x="4702517" y="111792"/>
                  <a:pt x="4673805" y="156303"/>
                  <a:pt x="4651379" y="170570"/>
                </a:cubicBezTo>
                <a:cubicBezTo>
                  <a:pt x="4648987" y="141822"/>
                  <a:pt x="4651730" y="119339"/>
                  <a:pt x="4651379" y="85285"/>
                </a:cubicBezTo>
                <a:cubicBezTo>
                  <a:pt x="4654149" y="107629"/>
                  <a:pt x="4633190" y="128685"/>
                  <a:pt x="4608736" y="127928"/>
                </a:cubicBezTo>
                <a:cubicBezTo>
                  <a:pt x="4584940" y="131468"/>
                  <a:pt x="4564047" y="106376"/>
                  <a:pt x="4566093" y="85285"/>
                </a:cubicBezTo>
                <a:cubicBezTo>
                  <a:pt x="4567747" y="110872"/>
                  <a:pt x="4570231" y="130933"/>
                  <a:pt x="4566093" y="170571"/>
                </a:cubicBezTo>
                <a:cubicBezTo>
                  <a:pt x="4367900" y="169491"/>
                  <a:pt x="4242658" y="144607"/>
                  <a:pt x="3970786" y="170571"/>
                </a:cubicBezTo>
                <a:cubicBezTo>
                  <a:pt x="3698914" y="196535"/>
                  <a:pt x="3604775" y="192888"/>
                  <a:pt x="3241054" y="170571"/>
                </a:cubicBezTo>
                <a:cubicBezTo>
                  <a:pt x="2877333" y="148254"/>
                  <a:pt x="2905501" y="150785"/>
                  <a:pt x="2600939" y="170571"/>
                </a:cubicBezTo>
                <a:cubicBezTo>
                  <a:pt x="2296377" y="190357"/>
                  <a:pt x="2176047" y="196084"/>
                  <a:pt x="1960823" y="170571"/>
                </a:cubicBezTo>
                <a:cubicBezTo>
                  <a:pt x="1745599" y="145058"/>
                  <a:pt x="1583048" y="148217"/>
                  <a:pt x="1410324" y="170571"/>
                </a:cubicBezTo>
                <a:cubicBezTo>
                  <a:pt x="1237600" y="192925"/>
                  <a:pt x="1004751" y="152054"/>
                  <a:pt x="815017" y="170571"/>
                </a:cubicBezTo>
                <a:cubicBezTo>
                  <a:pt x="625283" y="189088"/>
                  <a:pt x="294597" y="189226"/>
                  <a:pt x="85285" y="170571"/>
                </a:cubicBezTo>
                <a:cubicBezTo>
                  <a:pt x="35197" y="169530"/>
                  <a:pt x="4219" y="198720"/>
                  <a:pt x="0" y="255856"/>
                </a:cubicBezTo>
                <a:cubicBezTo>
                  <a:pt x="4348" y="464821"/>
                  <a:pt x="13628" y="530154"/>
                  <a:pt x="0" y="757334"/>
                </a:cubicBezTo>
                <a:cubicBezTo>
                  <a:pt x="-13628" y="984514"/>
                  <a:pt x="3175" y="1109064"/>
                  <a:pt x="0" y="1279280"/>
                </a:cubicBezTo>
                <a:cubicBezTo>
                  <a:pt x="-3129" y="1333996"/>
                  <a:pt x="36805" y="1368228"/>
                  <a:pt x="85285" y="1364565"/>
                </a:cubicBezTo>
                <a:cubicBezTo>
                  <a:pt x="142546" y="1364428"/>
                  <a:pt x="179656" y="1333004"/>
                  <a:pt x="170570" y="1279280"/>
                </a:cubicBezTo>
                <a:cubicBezTo>
                  <a:pt x="164510" y="1250494"/>
                  <a:pt x="166941" y="1218892"/>
                  <a:pt x="170571" y="1193994"/>
                </a:cubicBezTo>
                <a:cubicBezTo>
                  <a:pt x="361975" y="1170100"/>
                  <a:pt x="432246" y="1183189"/>
                  <a:pt x="676262" y="1193994"/>
                </a:cubicBezTo>
                <a:cubicBezTo>
                  <a:pt x="920278" y="1204799"/>
                  <a:pt x="1095689" y="1223819"/>
                  <a:pt x="1316378" y="1193994"/>
                </a:cubicBezTo>
                <a:cubicBezTo>
                  <a:pt x="1537067" y="1164169"/>
                  <a:pt x="1609440" y="1179126"/>
                  <a:pt x="1866877" y="1193994"/>
                </a:cubicBezTo>
                <a:cubicBezTo>
                  <a:pt x="2124314" y="1208862"/>
                  <a:pt x="2279415" y="1182365"/>
                  <a:pt x="2462184" y="1193994"/>
                </a:cubicBezTo>
                <a:cubicBezTo>
                  <a:pt x="2644953" y="1205623"/>
                  <a:pt x="2916596" y="1166937"/>
                  <a:pt x="3147108" y="1193994"/>
                </a:cubicBezTo>
                <a:cubicBezTo>
                  <a:pt x="3377620" y="1221051"/>
                  <a:pt x="3531786" y="1173273"/>
                  <a:pt x="3876839" y="1193994"/>
                </a:cubicBezTo>
                <a:cubicBezTo>
                  <a:pt x="4221892" y="1214715"/>
                  <a:pt x="4468365" y="1191237"/>
                  <a:pt x="4651379" y="1193994"/>
                </a:cubicBezTo>
                <a:cubicBezTo>
                  <a:pt x="4704457" y="1185431"/>
                  <a:pt x="4726472" y="1160706"/>
                  <a:pt x="4736664" y="1108709"/>
                </a:cubicBezTo>
                <a:cubicBezTo>
                  <a:pt x="4719907" y="997394"/>
                  <a:pt x="4733251" y="782190"/>
                  <a:pt x="4736664" y="607231"/>
                </a:cubicBezTo>
                <a:cubicBezTo>
                  <a:pt x="4740077" y="432272"/>
                  <a:pt x="4729352" y="313767"/>
                  <a:pt x="4736664" y="85285"/>
                </a:cubicBezTo>
                <a:close/>
                <a:moveTo>
                  <a:pt x="85285" y="341141"/>
                </a:moveTo>
                <a:cubicBezTo>
                  <a:pt x="131011" y="341682"/>
                  <a:pt x="176350" y="301012"/>
                  <a:pt x="170570" y="255856"/>
                </a:cubicBezTo>
                <a:cubicBezTo>
                  <a:pt x="169871" y="232490"/>
                  <a:pt x="152074" y="212144"/>
                  <a:pt x="127927" y="213213"/>
                </a:cubicBezTo>
                <a:cubicBezTo>
                  <a:pt x="99571" y="213385"/>
                  <a:pt x="81279" y="235417"/>
                  <a:pt x="85284" y="255856"/>
                </a:cubicBezTo>
                <a:cubicBezTo>
                  <a:pt x="79327" y="281552"/>
                  <a:pt x="79598" y="314343"/>
                  <a:pt x="85285" y="341141"/>
                </a:cubicBezTo>
                <a:close/>
              </a:path>
              <a:path w="4736664" h="1364565" fill="darkenLess" stroke="0" extrusionOk="0">
                <a:moveTo>
                  <a:pt x="85285" y="341141"/>
                </a:moveTo>
                <a:cubicBezTo>
                  <a:pt x="128582" y="338465"/>
                  <a:pt x="181921" y="301707"/>
                  <a:pt x="170570" y="255856"/>
                </a:cubicBezTo>
                <a:cubicBezTo>
                  <a:pt x="172482" y="231594"/>
                  <a:pt x="152466" y="215180"/>
                  <a:pt x="127927" y="213213"/>
                </a:cubicBezTo>
                <a:cubicBezTo>
                  <a:pt x="105692" y="215619"/>
                  <a:pt x="84185" y="230368"/>
                  <a:pt x="85284" y="255856"/>
                </a:cubicBezTo>
                <a:cubicBezTo>
                  <a:pt x="85776" y="281741"/>
                  <a:pt x="87019" y="310282"/>
                  <a:pt x="85285" y="341141"/>
                </a:cubicBezTo>
                <a:close/>
                <a:moveTo>
                  <a:pt x="4651379" y="170571"/>
                </a:moveTo>
                <a:cubicBezTo>
                  <a:pt x="4702692" y="165174"/>
                  <a:pt x="4729468" y="123766"/>
                  <a:pt x="4736664" y="85286"/>
                </a:cubicBezTo>
                <a:cubicBezTo>
                  <a:pt x="4734532" y="46171"/>
                  <a:pt x="4691376" y="4440"/>
                  <a:pt x="4651379" y="1"/>
                </a:cubicBezTo>
                <a:cubicBezTo>
                  <a:pt x="4604798" y="-9778"/>
                  <a:pt x="4564732" y="30310"/>
                  <a:pt x="4566094" y="85286"/>
                </a:cubicBezTo>
                <a:cubicBezTo>
                  <a:pt x="4565873" y="107713"/>
                  <a:pt x="4590370" y="126079"/>
                  <a:pt x="4608737" y="127929"/>
                </a:cubicBezTo>
                <a:cubicBezTo>
                  <a:pt x="4633103" y="127506"/>
                  <a:pt x="4648483" y="104436"/>
                  <a:pt x="4651380" y="85286"/>
                </a:cubicBezTo>
                <a:cubicBezTo>
                  <a:pt x="4651197" y="112145"/>
                  <a:pt x="4655118" y="139706"/>
                  <a:pt x="4651379" y="170571"/>
                </a:cubicBezTo>
                <a:close/>
              </a:path>
              <a:path w="4736664" h="1364565" fill="none" extrusionOk="0">
                <a:moveTo>
                  <a:pt x="0" y="255856"/>
                </a:moveTo>
                <a:cubicBezTo>
                  <a:pt x="10897" y="209975"/>
                  <a:pt x="48434" y="167351"/>
                  <a:pt x="85285" y="170571"/>
                </a:cubicBezTo>
                <a:cubicBezTo>
                  <a:pt x="326512" y="161086"/>
                  <a:pt x="500020" y="199232"/>
                  <a:pt x="725400" y="170571"/>
                </a:cubicBezTo>
                <a:cubicBezTo>
                  <a:pt x="950781" y="141910"/>
                  <a:pt x="1112687" y="166478"/>
                  <a:pt x="1275900" y="170571"/>
                </a:cubicBezTo>
                <a:cubicBezTo>
                  <a:pt x="1439113" y="174664"/>
                  <a:pt x="1625492" y="144412"/>
                  <a:pt x="1916015" y="170571"/>
                </a:cubicBezTo>
                <a:cubicBezTo>
                  <a:pt x="2206538" y="196730"/>
                  <a:pt x="2312155" y="152562"/>
                  <a:pt x="2556131" y="170571"/>
                </a:cubicBezTo>
                <a:cubicBezTo>
                  <a:pt x="2800107" y="188580"/>
                  <a:pt x="2857978" y="182181"/>
                  <a:pt x="3061822" y="170571"/>
                </a:cubicBezTo>
                <a:cubicBezTo>
                  <a:pt x="3265666" y="158961"/>
                  <a:pt x="3439348" y="167902"/>
                  <a:pt x="3791553" y="170571"/>
                </a:cubicBezTo>
                <a:cubicBezTo>
                  <a:pt x="4143758" y="173240"/>
                  <a:pt x="4392473" y="177051"/>
                  <a:pt x="4566093" y="170571"/>
                </a:cubicBezTo>
                <a:cubicBezTo>
                  <a:pt x="4562897" y="148168"/>
                  <a:pt x="4563364" y="113770"/>
                  <a:pt x="4566093" y="85285"/>
                </a:cubicBezTo>
                <a:cubicBezTo>
                  <a:pt x="4574830" y="37573"/>
                  <a:pt x="4598787" y="5703"/>
                  <a:pt x="4651378" y="0"/>
                </a:cubicBezTo>
                <a:cubicBezTo>
                  <a:pt x="4702143" y="1207"/>
                  <a:pt x="4727088" y="42087"/>
                  <a:pt x="4736663" y="85285"/>
                </a:cubicBezTo>
                <a:cubicBezTo>
                  <a:pt x="4775386" y="423178"/>
                  <a:pt x="4762870" y="779962"/>
                  <a:pt x="4736664" y="1108709"/>
                </a:cubicBezTo>
                <a:cubicBezTo>
                  <a:pt x="4730710" y="1152764"/>
                  <a:pt x="4708061" y="1190904"/>
                  <a:pt x="4651379" y="1193994"/>
                </a:cubicBezTo>
                <a:cubicBezTo>
                  <a:pt x="4525585" y="1223413"/>
                  <a:pt x="4212908" y="1191380"/>
                  <a:pt x="4056072" y="1193994"/>
                </a:cubicBezTo>
                <a:cubicBezTo>
                  <a:pt x="3899236" y="1196608"/>
                  <a:pt x="3669681" y="1205871"/>
                  <a:pt x="3505572" y="1193994"/>
                </a:cubicBezTo>
                <a:cubicBezTo>
                  <a:pt x="3341463" y="1182117"/>
                  <a:pt x="3029676" y="1175507"/>
                  <a:pt x="2865457" y="1193994"/>
                </a:cubicBezTo>
                <a:cubicBezTo>
                  <a:pt x="2701239" y="1212481"/>
                  <a:pt x="2545313" y="1173251"/>
                  <a:pt x="2359766" y="1193994"/>
                </a:cubicBezTo>
                <a:cubicBezTo>
                  <a:pt x="2174219" y="1214737"/>
                  <a:pt x="1933084" y="1188881"/>
                  <a:pt x="1719650" y="1193994"/>
                </a:cubicBezTo>
                <a:cubicBezTo>
                  <a:pt x="1506216" y="1199107"/>
                  <a:pt x="1340387" y="1175570"/>
                  <a:pt x="1034727" y="1193994"/>
                </a:cubicBezTo>
                <a:cubicBezTo>
                  <a:pt x="729067" y="1212418"/>
                  <a:pt x="510970" y="1192202"/>
                  <a:pt x="170571" y="1193994"/>
                </a:cubicBezTo>
                <a:cubicBezTo>
                  <a:pt x="169406" y="1226442"/>
                  <a:pt x="169284" y="1237160"/>
                  <a:pt x="170571" y="1279280"/>
                </a:cubicBezTo>
                <a:cubicBezTo>
                  <a:pt x="166052" y="1323185"/>
                  <a:pt x="134722" y="1376080"/>
                  <a:pt x="85286" y="1364565"/>
                </a:cubicBezTo>
                <a:cubicBezTo>
                  <a:pt x="40668" y="1366411"/>
                  <a:pt x="1775" y="1323804"/>
                  <a:pt x="1" y="1279280"/>
                </a:cubicBezTo>
                <a:cubicBezTo>
                  <a:pt x="77188" y="949253"/>
                  <a:pt x="32463" y="582348"/>
                  <a:pt x="0" y="255856"/>
                </a:cubicBezTo>
                <a:close/>
                <a:moveTo>
                  <a:pt x="4566093" y="170571"/>
                </a:moveTo>
                <a:cubicBezTo>
                  <a:pt x="4590815" y="172075"/>
                  <a:pt x="4628249" y="168376"/>
                  <a:pt x="4651379" y="170571"/>
                </a:cubicBezTo>
                <a:cubicBezTo>
                  <a:pt x="4695837" y="169131"/>
                  <a:pt x="4735322" y="131779"/>
                  <a:pt x="4736664" y="85286"/>
                </a:cubicBezTo>
                <a:moveTo>
                  <a:pt x="4651379" y="170571"/>
                </a:moveTo>
                <a:cubicBezTo>
                  <a:pt x="4653763" y="148229"/>
                  <a:pt x="4654221" y="126793"/>
                  <a:pt x="4651379" y="85285"/>
                </a:cubicBezTo>
                <a:cubicBezTo>
                  <a:pt x="4647562" y="109933"/>
                  <a:pt x="4635716" y="132076"/>
                  <a:pt x="4608736" y="127928"/>
                </a:cubicBezTo>
                <a:cubicBezTo>
                  <a:pt x="4586598" y="133326"/>
                  <a:pt x="4565122" y="108031"/>
                  <a:pt x="4566093" y="85285"/>
                </a:cubicBezTo>
                <a:moveTo>
                  <a:pt x="85285" y="341141"/>
                </a:moveTo>
                <a:cubicBezTo>
                  <a:pt x="89254" y="322655"/>
                  <a:pt x="82992" y="280660"/>
                  <a:pt x="85285" y="255856"/>
                </a:cubicBezTo>
                <a:cubicBezTo>
                  <a:pt x="82860" y="231674"/>
                  <a:pt x="107573" y="216117"/>
                  <a:pt x="127928" y="213213"/>
                </a:cubicBezTo>
                <a:cubicBezTo>
                  <a:pt x="154636" y="209309"/>
                  <a:pt x="172008" y="237282"/>
                  <a:pt x="170571" y="255856"/>
                </a:cubicBezTo>
                <a:cubicBezTo>
                  <a:pt x="170302" y="310547"/>
                  <a:pt x="143233" y="338142"/>
                  <a:pt x="85286" y="341141"/>
                </a:cubicBezTo>
                <a:cubicBezTo>
                  <a:pt x="32660" y="336532"/>
                  <a:pt x="-4514" y="312473"/>
                  <a:pt x="1" y="255856"/>
                </a:cubicBezTo>
                <a:moveTo>
                  <a:pt x="170571" y="255856"/>
                </a:moveTo>
                <a:cubicBezTo>
                  <a:pt x="162666" y="466334"/>
                  <a:pt x="186640" y="641906"/>
                  <a:pt x="170571" y="743688"/>
                </a:cubicBezTo>
                <a:cubicBezTo>
                  <a:pt x="154502" y="845470"/>
                  <a:pt x="163821" y="1095684"/>
                  <a:pt x="170571" y="1193994"/>
                </a:cubicBezTo>
              </a:path>
              <a:path w="4736664" h="1364565" fill="none" stroke="0" extrusionOk="0">
                <a:moveTo>
                  <a:pt x="0" y="255856"/>
                </a:moveTo>
                <a:cubicBezTo>
                  <a:pt x="2076" y="210144"/>
                  <a:pt x="46279" y="171779"/>
                  <a:pt x="85285" y="170571"/>
                </a:cubicBezTo>
                <a:cubicBezTo>
                  <a:pt x="290373" y="151520"/>
                  <a:pt x="456659" y="150347"/>
                  <a:pt x="725400" y="170571"/>
                </a:cubicBezTo>
                <a:cubicBezTo>
                  <a:pt x="994141" y="190795"/>
                  <a:pt x="1106969" y="146882"/>
                  <a:pt x="1275900" y="170571"/>
                </a:cubicBezTo>
                <a:cubicBezTo>
                  <a:pt x="1444831" y="194260"/>
                  <a:pt x="1697818" y="187949"/>
                  <a:pt x="1916015" y="170571"/>
                </a:cubicBezTo>
                <a:cubicBezTo>
                  <a:pt x="2134212" y="153193"/>
                  <a:pt x="2404425" y="166248"/>
                  <a:pt x="2645747" y="170571"/>
                </a:cubicBezTo>
                <a:cubicBezTo>
                  <a:pt x="2887069" y="174894"/>
                  <a:pt x="3081658" y="167067"/>
                  <a:pt x="3375478" y="170571"/>
                </a:cubicBezTo>
                <a:cubicBezTo>
                  <a:pt x="3669298" y="174075"/>
                  <a:pt x="3837058" y="171490"/>
                  <a:pt x="3970786" y="170571"/>
                </a:cubicBezTo>
                <a:cubicBezTo>
                  <a:pt x="4104514" y="169652"/>
                  <a:pt x="4332035" y="192344"/>
                  <a:pt x="4566093" y="170571"/>
                </a:cubicBezTo>
                <a:cubicBezTo>
                  <a:pt x="4565302" y="141825"/>
                  <a:pt x="4569771" y="103105"/>
                  <a:pt x="4566093" y="85285"/>
                </a:cubicBezTo>
                <a:cubicBezTo>
                  <a:pt x="4562390" y="41682"/>
                  <a:pt x="4600236" y="7909"/>
                  <a:pt x="4651378" y="0"/>
                </a:cubicBezTo>
                <a:cubicBezTo>
                  <a:pt x="4695154" y="-6547"/>
                  <a:pt x="4738266" y="37771"/>
                  <a:pt x="4736663" y="85285"/>
                </a:cubicBezTo>
                <a:cubicBezTo>
                  <a:pt x="4730906" y="414324"/>
                  <a:pt x="4812051" y="729853"/>
                  <a:pt x="4736664" y="1108709"/>
                </a:cubicBezTo>
                <a:cubicBezTo>
                  <a:pt x="4734062" y="1154812"/>
                  <a:pt x="4709384" y="1196634"/>
                  <a:pt x="4651379" y="1193994"/>
                </a:cubicBezTo>
                <a:cubicBezTo>
                  <a:pt x="4388394" y="1181453"/>
                  <a:pt x="4153019" y="1223602"/>
                  <a:pt x="4011264" y="1193994"/>
                </a:cubicBezTo>
                <a:cubicBezTo>
                  <a:pt x="3869509" y="1164386"/>
                  <a:pt x="3728013" y="1203065"/>
                  <a:pt x="3505572" y="1193994"/>
                </a:cubicBezTo>
                <a:cubicBezTo>
                  <a:pt x="3283131" y="1184923"/>
                  <a:pt x="2951420" y="1209556"/>
                  <a:pt x="2775841" y="1193994"/>
                </a:cubicBezTo>
                <a:cubicBezTo>
                  <a:pt x="2600262" y="1178432"/>
                  <a:pt x="2413743" y="1175544"/>
                  <a:pt x="2225342" y="1193994"/>
                </a:cubicBezTo>
                <a:cubicBezTo>
                  <a:pt x="2036941" y="1212444"/>
                  <a:pt x="1940985" y="1177439"/>
                  <a:pt x="1719650" y="1193994"/>
                </a:cubicBezTo>
                <a:cubicBezTo>
                  <a:pt x="1498315" y="1210549"/>
                  <a:pt x="1195942" y="1212513"/>
                  <a:pt x="989919" y="1193994"/>
                </a:cubicBezTo>
                <a:cubicBezTo>
                  <a:pt x="783896" y="1175475"/>
                  <a:pt x="343599" y="1232720"/>
                  <a:pt x="170571" y="1193994"/>
                </a:cubicBezTo>
                <a:cubicBezTo>
                  <a:pt x="168540" y="1223603"/>
                  <a:pt x="167648" y="1237683"/>
                  <a:pt x="170571" y="1279280"/>
                </a:cubicBezTo>
                <a:cubicBezTo>
                  <a:pt x="166597" y="1325155"/>
                  <a:pt x="141777" y="1363559"/>
                  <a:pt x="85286" y="1364565"/>
                </a:cubicBezTo>
                <a:cubicBezTo>
                  <a:pt x="41559" y="1357055"/>
                  <a:pt x="6949" y="1330696"/>
                  <a:pt x="1" y="1279280"/>
                </a:cubicBezTo>
                <a:cubicBezTo>
                  <a:pt x="-804" y="906944"/>
                  <a:pt x="-56103" y="550894"/>
                  <a:pt x="0" y="255856"/>
                </a:cubicBezTo>
                <a:close/>
                <a:moveTo>
                  <a:pt x="4566093" y="170571"/>
                </a:moveTo>
                <a:cubicBezTo>
                  <a:pt x="4588095" y="170434"/>
                  <a:pt x="4623109" y="173071"/>
                  <a:pt x="4651379" y="170571"/>
                </a:cubicBezTo>
                <a:cubicBezTo>
                  <a:pt x="4698599" y="168740"/>
                  <a:pt x="4739353" y="140543"/>
                  <a:pt x="4736664" y="85286"/>
                </a:cubicBezTo>
                <a:moveTo>
                  <a:pt x="4651379" y="170571"/>
                </a:moveTo>
                <a:cubicBezTo>
                  <a:pt x="4652984" y="130484"/>
                  <a:pt x="4648389" y="110797"/>
                  <a:pt x="4651379" y="85285"/>
                </a:cubicBezTo>
                <a:cubicBezTo>
                  <a:pt x="4649610" y="111777"/>
                  <a:pt x="4630059" y="124100"/>
                  <a:pt x="4608736" y="127928"/>
                </a:cubicBezTo>
                <a:cubicBezTo>
                  <a:pt x="4587887" y="127744"/>
                  <a:pt x="4567461" y="113682"/>
                  <a:pt x="4566093" y="85285"/>
                </a:cubicBezTo>
                <a:moveTo>
                  <a:pt x="85285" y="341141"/>
                </a:moveTo>
                <a:cubicBezTo>
                  <a:pt x="88553" y="320465"/>
                  <a:pt x="84779" y="284747"/>
                  <a:pt x="85285" y="255856"/>
                </a:cubicBezTo>
                <a:cubicBezTo>
                  <a:pt x="90171" y="233615"/>
                  <a:pt x="101359" y="214730"/>
                  <a:pt x="127928" y="213213"/>
                </a:cubicBezTo>
                <a:cubicBezTo>
                  <a:pt x="152433" y="213071"/>
                  <a:pt x="168799" y="232197"/>
                  <a:pt x="170571" y="255856"/>
                </a:cubicBezTo>
                <a:cubicBezTo>
                  <a:pt x="165227" y="312951"/>
                  <a:pt x="130476" y="337148"/>
                  <a:pt x="85286" y="341141"/>
                </a:cubicBezTo>
                <a:cubicBezTo>
                  <a:pt x="43152" y="345229"/>
                  <a:pt x="11336" y="305329"/>
                  <a:pt x="1" y="255856"/>
                </a:cubicBezTo>
                <a:moveTo>
                  <a:pt x="170571" y="255856"/>
                </a:moveTo>
                <a:cubicBezTo>
                  <a:pt x="169249" y="471233"/>
                  <a:pt x="180920" y="538506"/>
                  <a:pt x="170571" y="715544"/>
                </a:cubicBezTo>
                <a:cubicBezTo>
                  <a:pt x="160222" y="892582"/>
                  <a:pt x="194193" y="1071312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1- صحيح البخاري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86B3736-D927-4809-84A4-2E6B7EE32040}"/>
              </a:ext>
            </a:extLst>
          </p:cNvPr>
          <p:cNvSpPr txBox="1"/>
          <p:nvPr/>
        </p:nvSpPr>
        <p:spPr>
          <a:xfrm>
            <a:off x="3298094" y="2067707"/>
            <a:ext cx="60491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 الجامع المسند الصحيح من أمور رسول الله صلى الله عليه وسلم وسننه وأيامه )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AF66E757-C2A2-4356-BB71-88AC7B8499F7}"/>
              </a:ext>
            </a:extLst>
          </p:cNvPr>
          <p:cNvGrpSpPr/>
          <p:nvPr/>
        </p:nvGrpSpPr>
        <p:grpSpPr>
          <a:xfrm>
            <a:off x="10100604" y="3084100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6" name="سهم: خماسي 15">
              <a:extLst>
                <a:ext uri="{FF2B5EF4-FFF2-40B4-BE49-F238E27FC236}">
                  <a16:creationId xmlns:a16="http://schemas.microsoft.com/office/drawing/2014/main" id="{147D43A0-6FFE-4EFB-90EB-03C62E9AE384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Google Shape;556;p52">
              <a:extLst>
                <a:ext uri="{FF2B5EF4-FFF2-40B4-BE49-F238E27FC236}">
                  <a16:creationId xmlns:a16="http://schemas.microsoft.com/office/drawing/2014/main" id="{53D53617-CA65-456E-9E51-0599446B10E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7697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مُصنّفه :</a:t>
              </a: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D0D8533-5B5B-4BA6-9446-A175548143E8}"/>
              </a:ext>
            </a:extLst>
          </p:cNvPr>
          <p:cNvSpPr txBox="1"/>
          <p:nvPr/>
        </p:nvSpPr>
        <p:spPr>
          <a:xfrm>
            <a:off x="3896751" y="3011573"/>
            <a:ext cx="62562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أبو عبدالله ، محمد بن إسماعيل بن إبراهيم الجعفي، البخاري، ولد سنة ١٩٤ ، وتوفي سنة ٢٥٦.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60781C9-AFC7-4B27-9EB3-C7C34D3DA5B8}"/>
              </a:ext>
            </a:extLst>
          </p:cNvPr>
          <p:cNvGrpSpPr/>
          <p:nvPr/>
        </p:nvGrpSpPr>
        <p:grpSpPr>
          <a:xfrm>
            <a:off x="10062409" y="4168955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21" name="سهم: خماسي 20">
              <a:extLst>
                <a:ext uri="{FF2B5EF4-FFF2-40B4-BE49-F238E27FC236}">
                  <a16:creationId xmlns:a16="http://schemas.microsoft.com/office/drawing/2014/main" id="{9EA086E6-1CD9-4351-9443-C54419E035BC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Google Shape;556;p52">
              <a:extLst>
                <a:ext uri="{FF2B5EF4-FFF2-40B4-BE49-F238E27FC236}">
                  <a16:creationId xmlns:a16="http://schemas.microsoft.com/office/drawing/2014/main" id="{E7523BE2-E2CB-466D-B1A2-FE1AF8648EA5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6181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منزلته :</a:t>
              </a:r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10002A8-7787-4505-BE58-0FAEEAE6A5CC}"/>
              </a:ext>
            </a:extLst>
          </p:cNvPr>
          <p:cNvSpPr txBox="1"/>
          <p:nvPr/>
        </p:nvSpPr>
        <p:spPr>
          <a:xfrm>
            <a:off x="3491904" y="4041720"/>
            <a:ext cx="65536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هو أصح الكتب بعد كتاب الله تعالى ، قال الحافظ الذهبي: </a:t>
            </a:r>
          </a:p>
          <a:p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 هو اجل كتب الإسلام وأفضلها بعد كتاب الله )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A12DF8B-FCE9-44F2-99D5-C2B5CDD9664E}"/>
              </a:ext>
            </a:extLst>
          </p:cNvPr>
          <p:cNvGrpSpPr/>
          <p:nvPr/>
        </p:nvGrpSpPr>
        <p:grpSpPr>
          <a:xfrm>
            <a:off x="8909750" y="5330160"/>
            <a:ext cx="3282250" cy="653179"/>
            <a:chOff x="6434631" y="1191468"/>
            <a:chExt cx="1425616" cy="540748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26" name="سهم: خماسي 25">
              <a:extLst>
                <a:ext uri="{FF2B5EF4-FFF2-40B4-BE49-F238E27FC236}">
                  <a16:creationId xmlns:a16="http://schemas.microsoft.com/office/drawing/2014/main" id="{19E2A37C-E6C8-4EAC-A782-329E8C5801F7}"/>
                </a:ext>
              </a:extLst>
            </p:cNvPr>
            <p:cNvSpPr/>
            <p:nvPr/>
          </p:nvSpPr>
          <p:spPr>
            <a:xfrm flipH="1">
              <a:off x="6434631" y="1191468"/>
              <a:ext cx="1349486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Google Shape;556;p52">
              <a:extLst>
                <a:ext uri="{FF2B5EF4-FFF2-40B4-BE49-F238E27FC236}">
                  <a16:creationId xmlns:a16="http://schemas.microsoft.com/office/drawing/2014/main" id="{61C649DF-E3D3-44F4-803B-C98C93C35FD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34631" y="1267693"/>
              <a:ext cx="1425616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مما تميز به الكتاب أيضاً :</a:t>
              </a: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363F10F-2393-4336-9949-8C901314F2D6}"/>
              </a:ext>
            </a:extLst>
          </p:cNvPr>
          <p:cNvSpPr txBox="1"/>
          <p:nvPr/>
        </p:nvSpPr>
        <p:spPr>
          <a:xfrm>
            <a:off x="2356127" y="5147270"/>
            <a:ext cx="655362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أنه اول كتاب صنف في الحديث الصحيح المجرد عن الضعيف والموضوع ، وتميز بدقة ترتيبه، حتى قيل : فقه البخاري في </a:t>
            </a:r>
          </a:p>
          <a:p>
            <a:r>
              <a:rPr lang="ar-SA" sz="25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تراجمه. 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15799F8-8E7C-4280-8BED-E377DC59AAD9}"/>
              </a:ext>
            </a:extLst>
          </p:cNvPr>
          <p:cNvGrpSpPr/>
          <p:nvPr/>
        </p:nvGrpSpPr>
        <p:grpSpPr>
          <a:xfrm>
            <a:off x="9347200" y="2121879"/>
            <a:ext cx="2777041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04439B9B-393B-4696-88C8-B443F9E0BBC8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DA6FB985-7E82-4E34-B492-23BF565D1F6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274576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اسم هذا الكتاب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0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4" grpId="1"/>
      <p:bldP spid="19" grpId="0"/>
      <p:bldP spid="19" grpId="1"/>
      <p:bldP spid="24" grpId="0"/>
      <p:bldP spid="24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7349382" y="459551"/>
            <a:ext cx="4736664" cy="1364565"/>
          </a:xfrm>
          <a:custGeom>
            <a:avLst/>
            <a:gdLst>
              <a:gd name="connsiteX0" fmla="*/ 4736664 w 4736664"/>
              <a:gd name="connsiteY0" fmla="*/ 85285 h 1364565"/>
              <a:gd name="connsiteX1" fmla="*/ 4651379 w 4736664"/>
              <a:gd name="connsiteY1" fmla="*/ 170570 h 1364565"/>
              <a:gd name="connsiteX2" fmla="*/ 4651379 w 4736664"/>
              <a:gd name="connsiteY2" fmla="*/ 85285 h 1364565"/>
              <a:gd name="connsiteX3" fmla="*/ 4608736 w 4736664"/>
              <a:gd name="connsiteY3" fmla="*/ 127928 h 1364565"/>
              <a:gd name="connsiteX4" fmla="*/ 4566093 w 4736664"/>
              <a:gd name="connsiteY4" fmla="*/ 85285 h 1364565"/>
              <a:gd name="connsiteX5" fmla="*/ 4566093 w 4736664"/>
              <a:gd name="connsiteY5" fmla="*/ 170571 h 1364565"/>
              <a:gd name="connsiteX6" fmla="*/ 3970786 w 4736664"/>
              <a:gd name="connsiteY6" fmla="*/ 170571 h 1364565"/>
              <a:gd name="connsiteX7" fmla="*/ 3241054 w 4736664"/>
              <a:gd name="connsiteY7" fmla="*/ 170571 h 1364565"/>
              <a:gd name="connsiteX8" fmla="*/ 2600939 w 4736664"/>
              <a:gd name="connsiteY8" fmla="*/ 170571 h 1364565"/>
              <a:gd name="connsiteX9" fmla="*/ 1960823 w 4736664"/>
              <a:gd name="connsiteY9" fmla="*/ 170571 h 1364565"/>
              <a:gd name="connsiteX10" fmla="*/ 1410324 w 4736664"/>
              <a:gd name="connsiteY10" fmla="*/ 170571 h 1364565"/>
              <a:gd name="connsiteX11" fmla="*/ 815017 w 4736664"/>
              <a:gd name="connsiteY11" fmla="*/ 170571 h 1364565"/>
              <a:gd name="connsiteX12" fmla="*/ 85285 w 4736664"/>
              <a:gd name="connsiteY12" fmla="*/ 170571 h 1364565"/>
              <a:gd name="connsiteX13" fmla="*/ 0 w 4736664"/>
              <a:gd name="connsiteY13" fmla="*/ 255856 h 1364565"/>
              <a:gd name="connsiteX14" fmla="*/ 0 w 4736664"/>
              <a:gd name="connsiteY14" fmla="*/ 757334 h 1364565"/>
              <a:gd name="connsiteX15" fmla="*/ 0 w 4736664"/>
              <a:gd name="connsiteY15" fmla="*/ 1279280 h 1364565"/>
              <a:gd name="connsiteX16" fmla="*/ 85285 w 4736664"/>
              <a:gd name="connsiteY16" fmla="*/ 1364565 h 1364565"/>
              <a:gd name="connsiteX17" fmla="*/ 170570 w 4736664"/>
              <a:gd name="connsiteY17" fmla="*/ 1279280 h 1364565"/>
              <a:gd name="connsiteX18" fmla="*/ 170571 w 4736664"/>
              <a:gd name="connsiteY18" fmla="*/ 1193994 h 1364565"/>
              <a:gd name="connsiteX19" fmla="*/ 676262 w 4736664"/>
              <a:gd name="connsiteY19" fmla="*/ 1193994 h 1364565"/>
              <a:gd name="connsiteX20" fmla="*/ 1316378 w 4736664"/>
              <a:gd name="connsiteY20" fmla="*/ 1193994 h 1364565"/>
              <a:gd name="connsiteX21" fmla="*/ 1866877 w 4736664"/>
              <a:gd name="connsiteY21" fmla="*/ 1193994 h 1364565"/>
              <a:gd name="connsiteX22" fmla="*/ 2462184 w 4736664"/>
              <a:gd name="connsiteY22" fmla="*/ 1193994 h 1364565"/>
              <a:gd name="connsiteX23" fmla="*/ 3147108 w 4736664"/>
              <a:gd name="connsiteY23" fmla="*/ 1193994 h 1364565"/>
              <a:gd name="connsiteX24" fmla="*/ 3876839 w 4736664"/>
              <a:gd name="connsiteY24" fmla="*/ 1193994 h 1364565"/>
              <a:gd name="connsiteX25" fmla="*/ 4651379 w 4736664"/>
              <a:gd name="connsiteY25" fmla="*/ 1193994 h 1364565"/>
              <a:gd name="connsiteX26" fmla="*/ 4736664 w 4736664"/>
              <a:gd name="connsiteY26" fmla="*/ 1108709 h 1364565"/>
              <a:gd name="connsiteX27" fmla="*/ 4736664 w 4736664"/>
              <a:gd name="connsiteY27" fmla="*/ 607231 h 1364565"/>
              <a:gd name="connsiteX28" fmla="*/ 4736664 w 4736664"/>
              <a:gd name="connsiteY28" fmla="*/ 85285 h 1364565"/>
              <a:gd name="connsiteX29" fmla="*/ 85285 w 4736664"/>
              <a:gd name="connsiteY29" fmla="*/ 341141 h 1364565"/>
              <a:gd name="connsiteX30" fmla="*/ 170570 w 4736664"/>
              <a:gd name="connsiteY30" fmla="*/ 255856 h 1364565"/>
              <a:gd name="connsiteX31" fmla="*/ 127927 w 4736664"/>
              <a:gd name="connsiteY31" fmla="*/ 213213 h 1364565"/>
              <a:gd name="connsiteX32" fmla="*/ 85284 w 4736664"/>
              <a:gd name="connsiteY32" fmla="*/ 255856 h 1364565"/>
              <a:gd name="connsiteX33" fmla="*/ 85285 w 4736664"/>
              <a:gd name="connsiteY33" fmla="*/ 341141 h 1364565"/>
              <a:gd name="connsiteX0" fmla="*/ 85285 w 4736664"/>
              <a:gd name="connsiteY0" fmla="*/ 341141 h 1364565"/>
              <a:gd name="connsiteX1" fmla="*/ 170570 w 4736664"/>
              <a:gd name="connsiteY1" fmla="*/ 255856 h 1364565"/>
              <a:gd name="connsiteX2" fmla="*/ 127927 w 4736664"/>
              <a:gd name="connsiteY2" fmla="*/ 213213 h 1364565"/>
              <a:gd name="connsiteX3" fmla="*/ 85284 w 4736664"/>
              <a:gd name="connsiteY3" fmla="*/ 255856 h 1364565"/>
              <a:gd name="connsiteX4" fmla="*/ 85285 w 4736664"/>
              <a:gd name="connsiteY4" fmla="*/ 341141 h 1364565"/>
              <a:gd name="connsiteX5" fmla="*/ 4651379 w 4736664"/>
              <a:gd name="connsiteY5" fmla="*/ 170571 h 1364565"/>
              <a:gd name="connsiteX6" fmla="*/ 4736664 w 4736664"/>
              <a:gd name="connsiteY6" fmla="*/ 85286 h 1364565"/>
              <a:gd name="connsiteX7" fmla="*/ 4651379 w 4736664"/>
              <a:gd name="connsiteY7" fmla="*/ 1 h 1364565"/>
              <a:gd name="connsiteX8" fmla="*/ 4566094 w 4736664"/>
              <a:gd name="connsiteY8" fmla="*/ 85286 h 1364565"/>
              <a:gd name="connsiteX9" fmla="*/ 4608737 w 4736664"/>
              <a:gd name="connsiteY9" fmla="*/ 127929 h 1364565"/>
              <a:gd name="connsiteX10" fmla="*/ 4651380 w 4736664"/>
              <a:gd name="connsiteY10" fmla="*/ 85286 h 1364565"/>
              <a:gd name="connsiteX11" fmla="*/ 4651379 w 4736664"/>
              <a:gd name="connsiteY11" fmla="*/ 170571 h 1364565"/>
              <a:gd name="connsiteX0" fmla="*/ 0 w 4736664"/>
              <a:gd name="connsiteY0" fmla="*/ 255856 h 1364565"/>
              <a:gd name="connsiteX1" fmla="*/ 85285 w 4736664"/>
              <a:gd name="connsiteY1" fmla="*/ 170571 h 1364565"/>
              <a:gd name="connsiteX2" fmla="*/ 725400 w 4736664"/>
              <a:gd name="connsiteY2" fmla="*/ 170571 h 1364565"/>
              <a:gd name="connsiteX3" fmla="*/ 1275900 w 4736664"/>
              <a:gd name="connsiteY3" fmla="*/ 170571 h 1364565"/>
              <a:gd name="connsiteX4" fmla="*/ 1916015 w 4736664"/>
              <a:gd name="connsiteY4" fmla="*/ 170571 h 1364565"/>
              <a:gd name="connsiteX5" fmla="*/ 2556131 w 4736664"/>
              <a:gd name="connsiteY5" fmla="*/ 170571 h 1364565"/>
              <a:gd name="connsiteX6" fmla="*/ 3061822 w 4736664"/>
              <a:gd name="connsiteY6" fmla="*/ 170571 h 1364565"/>
              <a:gd name="connsiteX7" fmla="*/ 3791553 w 4736664"/>
              <a:gd name="connsiteY7" fmla="*/ 170571 h 1364565"/>
              <a:gd name="connsiteX8" fmla="*/ 4566093 w 4736664"/>
              <a:gd name="connsiteY8" fmla="*/ 170571 h 1364565"/>
              <a:gd name="connsiteX9" fmla="*/ 4566093 w 4736664"/>
              <a:gd name="connsiteY9" fmla="*/ 85285 h 1364565"/>
              <a:gd name="connsiteX10" fmla="*/ 4651378 w 4736664"/>
              <a:gd name="connsiteY10" fmla="*/ 0 h 1364565"/>
              <a:gd name="connsiteX11" fmla="*/ 4736663 w 4736664"/>
              <a:gd name="connsiteY11" fmla="*/ 85285 h 1364565"/>
              <a:gd name="connsiteX12" fmla="*/ 4736664 w 4736664"/>
              <a:gd name="connsiteY12" fmla="*/ 1108709 h 1364565"/>
              <a:gd name="connsiteX13" fmla="*/ 4651379 w 4736664"/>
              <a:gd name="connsiteY13" fmla="*/ 1193994 h 1364565"/>
              <a:gd name="connsiteX14" fmla="*/ 4056072 w 4736664"/>
              <a:gd name="connsiteY14" fmla="*/ 1193994 h 1364565"/>
              <a:gd name="connsiteX15" fmla="*/ 3505572 w 4736664"/>
              <a:gd name="connsiteY15" fmla="*/ 1193994 h 1364565"/>
              <a:gd name="connsiteX16" fmla="*/ 2865457 w 4736664"/>
              <a:gd name="connsiteY16" fmla="*/ 1193994 h 1364565"/>
              <a:gd name="connsiteX17" fmla="*/ 2359766 w 4736664"/>
              <a:gd name="connsiteY17" fmla="*/ 1193994 h 1364565"/>
              <a:gd name="connsiteX18" fmla="*/ 1719650 w 4736664"/>
              <a:gd name="connsiteY18" fmla="*/ 1193994 h 1364565"/>
              <a:gd name="connsiteX19" fmla="*/ 1034727 w 4736664"/>
              <a:gd name="connsiteY19" fmla="*/ 1193994 h 1364565"/>
              <a:gd name="connsiteX20" fmla="*/ 170571 w 4736664"/>
              <a:gd name="connsiteY20" fmla="*/ 1193994 h 1364565"/>
              <a:gd name="connsiteX21" fmla="*/ 170571 w 4736664"/>
              <a:gd name="connsiteY21" fmla="*/ 1279280 h 1364565"/>
              <a:gd name="connsiteX22" fmla="*/ 85286 w 4736664"/>
              <a:gd name="connsiteY22" fmla="*/ 1364565 h 1364565"/>
              <a:gd name="connsiteX23" fmla="*/ 1 w 4736664"/>
              <a:gd name="connsiteY23" fmla="*/ 1279280 h 1364565"/>
              <a:gd name="connsiteX24" fmla="*/ 0 w 4736664"/>
              <a:gd name="connsiteY24" fmla="*/ 255856 h 1364565"/>
              <a:gd name="connsiteX25" fmla="*/ 4566093 w 4736664"/>
              <a:gd name="connsiteY25" fmla="*/ 170571 h 1364565"/>
              <a:gd name="connsiteX26" fmla="*/ 4651379 w 4736664"/>
              <a:gd name="connsiteY26" fmla="*/ 170571 h 1364565"/>
              <a:gd name="connsiteX27" fmla="*/ 4736664 w 4736664"/>
              <a:gd name="connsiteY27" fmla="*/ 85286 h 1364565"/>
              <a:gd name="connsiteX28" fmla="*/ 4651379 w 4736664"/>
              <a:gd name="connsiteY28" fmla="*/ 170571 h 1364565"/>
              <a:gd name="connsiteX29" fmla="*/ 4651379 w 4736664"/>
              <a:gd name="connsiteY29" fmla="*/ 85285 h 1364565"/>
              <a:gd name="connsiteX30" fmla="*/ 4608736 w 4736664"/>
              <a:gd name="connsiteY30" fmla="*/ 127928 h 1364565"/>
              <a:gd name="connsiteX31" fmla="*/ 4566093 w 4736664"/>
              <a:gd name="connsiteY31" fmla="*/ 85285 h 1364565"/>
              <a:gd name="connsiteX32" fmla="*/ 85285 w 4736664"/>
              <a:gd name="connsiteY32" fmla="*/ 341141 h 1364565"/>
              <a:gd name="connsiteX33" fmla="*/ 85285 w 4736664"/>
              <a:gd name="connsiteY33" fmla="*/ 255856 h 1364565"/>
              <a:gd name="connsiteX34" fmla="*/ 127928 w 4736664"/>
              <a:gd name="connsiteY34" fmla="*/ 213213 h 1364565"/>
              <a:gd name="connsiteX35" fmla="*/ 170571 w 4736664"/>
              <a:gd name="connsiteY35" fmla="*/ 255856 h 1364565"/>
              <a:gd name="connsiteX36" fmla="*/ 85286 w 4736664"/>
              <a:gd name="connsiteY36" fmla="*/ 341141 h 1364565"/>
              <a:gd name="connsiteX37" fmla="*/ 1 w 4736664"/>
              <a:gd name="connsiteY37" fmla="*/ 255856 h 1364565"/>
              <a:gd name="connsiteX38" fmla="*/ 170571 w 4736664"/>
              <a:gd name="connsiteY38" fmla="*/ 255856 h 1364565"/>
              <a:gd name="connsiteX39" fmla="*/ 170571 w 4736664"/>
              <a:gd name="connsiteY39" fmla="*/ 743688 h 1364565"/>
              <a:gd name="connsiteX40" fmla="*/ 170571 w 4736664"/>
              <a:gd name="connsiteY40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36664" h="1364565" stroke="0" extrusionOk="0">
                <a:moveTo>
                  <a:pt x="4736664" y="85285"/>
                </a:moveTo>
                <a:cubicBezTo>
                  <a:pt x="4702517" y="111792"/>
                  <a:pt x="4673805" y="156303"/>
                  <a:pt x="4651379" y="170570"/>
                </a:cubicBezTo>
                <a:cubicBezTo>
                  <a:pt x="4648987" y="141822"/>
                  <a:pt x="4651730" y="119339"/>
                  <a:pt x="4651379" y="85285"/>
                </a:cubicBezTo>
                <a:cubicBezTo>
                  <a:pt x="4654149" y="107629"/>
                  <a:pt x="4633190" y="128685"/>
                  <a:pt x="4608736" y="127928"/>
                </a:cubicBezTo>
                <a:cubicBezTo>
                  <a:pt x="4584940" y="131468"/>
                  <a:pt x="4564047" y="106376"/>
                  <a:pt x="4566093" y="85285"/>
                </a:cubicBezTo>
                <a:cubicBezTo>
                  <a:pt x="4567747" y="110872"/>
                  <a:pt x="4570231" y="130933"/>
                  <a:pt x="4566093" y="170571"/>
                </a:cubicBezTo>
                <a:cubicBezTo>
                  <a:pt x="4367900" y="169491"/>
                  <a:pt x="4242658" y="144607"/>
                  <a:pt x="3970786" y="170571"/>
                </a:cubicBezTo>
                <a:cubicBezTo>
                  <a:pt x="3698914" y="196535"/>
                  <a:pt x="3604775" y="192888"/>
                  <a:pt x="3241054" y="170571"/>
                </a:cubicBezTo>
                <a:cubicBezTo>
                  <a:pt x="2877333" y="148254"/>
                  <a:pt x="2905501" y="150785"/>
                  <a:pt x="2600939" y="170571"/>
                </a:cubicBezTo>
                <a:cubicBezTo>
                  <a:pt x="2296377" y="190357"/>
                  <a:pt x="2176047" y="196084"/>
                  <a:pt x="1960823" y="170571"/>
                </a:cubicBezTo>
                <a:cubicBezTo>
                  <a:pt x="1745599" y="145058"/>
                  <a:pt x="1583048" y="148217"/>
                  <a:pt x="1410324" y="170571"/>
                </a:cubicBezTo>
                <a:cubicBezTo>
                  <a:pt x="1237600" y="192925"/>
                  <a:pt x="1004751" y="152054"/>
                  <a:pt x="815017" y="170571"/>
                </a:cubicBezTo>
                <a:cubicBezTo>
                  <a:pt x="625283" y="189088"/>
                  <a:pt x="294597" y="189226"/>
                  <a:pt x="85285" y="170571"/>
                </a:cubicBezTo>
                <a:cubicBezTo>
                  <a:pt x="35197" y="169530"/>
                  <a:pt x="4219" y="198720"/>
                  <a:pt x="0" y="255856"/>
                </a:cubicBezTo>
                <a:cubicBezTo>
                  <a:pt x="4348" y="464821"/>
                  <a:pt x="13628" y="530154"/>
                  <a:pt x="0" y="757334"/>
                </a:cubicBezTo>
                <a:cubicBezTo>
                  <a:pt x="-13628" y="984514"/>
                  <a:pt x="3175" y="1109064"/>
                  <a:pt x="0" y="1279280"/>
                </a:cubicBezTo>
                <a:cubicBezTo>
                  <a:pt x="-3129" y="1333996"/>
                  <a:pt x="36805" y="1368228"/>
                  <a:pt x="85285" y="1364565"/>
                </a:cubicBezTo>
                <a:cubicBezTo>
                  <a:pt x="142546" y="1364428"/>
                  <a:pt x="179656" y="1333004"/>
                  <a:pt x="170570" y="1279280"/>
                </a:cubicBezTo>
                <a:cubicBezTo>
                  <a:pt x="164510" y="1250494"/>
                  <a:pt x="166941" y="1218892"/>
                  <a:pt x="170571" y="1193994"/>
                </a:cubicBezTo>
                <a:cubicBezTo>
                  <a:pt x="361975" y="1170100"/>
                  <a:pt x="432246" y="1183189"/>
                  <a:pt x="676262" y="1193994"/>
                </a:cubicBezTo>
                <a:cubicBezTo>
                  <a:pt x="920278" y="1204799"/>
                  <a:pt x="1095689" y="1223819"/>
                  <a:pt x="1316378" y="1193994"/>
                </a:cubicBezTo>
                <a:cubicBezTo>
                  <a:pt x="1537067" y="1164169"/>
                  <a:pt x="1609440" y="1179126"/>
                  <a:pt x="1866877" y="1193994"/>
                </a:cubicBezTo>
                <a:cubicBezTo>
                  <a:pt x="2124314" y="1208862"/>
                  <a:pt x="2279415" y="1182365"/>
                  <a:pt x="2462184" y="1193994"/>
                </a:cubicBezTo>
                <a:cubicBezTo>
                  <a:pt x="2644953" y="1205623"/>
                  <a:pt x="2916596" y="1166937"/>
                  <a:pt x="3147108" y="1193994"/>
                </a:cubicBezTo>
                <a:cubicBezTo>
                  <a:pt x="3377620" y="1221051"/>
                  <a:pt x="3531786" y="1173273"/>
                  <a:pt x="3876839" y="1193994"/>
                </a:cubicBezTo>
                <a:cubicBezTo>
                  <a:pt x="4221892" y="1214715"/>
                  <a:pt x="4468365" y="1191237"/>
                  <a:pt x="4651379" y="1193994"/>
                </a:cubicBezTo>
                <a:cubicBezTo>
                  <a:pt x="4704457" y="1185431"/>
                  <a:pt x="4726472" y="1160706"/>
                  <a:pt x="4736664" y="1108709"/>
                </a:cubicBezTo>
                <a:cubicBezTo>
                  <a:pt x="4719907" y="997394"/>
                  <a:pt x="4733251" y="782190"/>
                  <a:pt x="4736664" y="607231"/>
                </a:cubicBezTo>
                <a:cubicBezTo>
                  <a:pt x="4740077" y="432272"/>
                  <a:pt x="4729352" y="313767"/>
                  <a:pt x="4736664" y="85285"/>
                </a:cubicBezTo>
                <a:close/>
                <a:moveTo>
                  <a:pt x="85285" y="341141"/>
                </a:moveTo>
                <a:cubicBezTo>
                  <a:pt x="131011" y="341682"/>
                  <a:pt x="176350" y="301012"/>
                  <a:pt x="170570" y="255856"/>
                </a:cubicBezTo>
                <a:cubicBezTo>
                  <a:pt x="169871" y="232490"/>
                  <a:pt x="152074" y="212144"/>
                  <a:pt x="127927" y="213213"/>
                </a:cubicBezTo>
                <a:cubicBezTo>
                  <a:pt x="99571" y="213385"/>
                  <a:pt x="81279" y="235417"/>
                  <a:pt x="85284" y="255856"/>
                </a:cubicBezTo>
                <a:cubicBezTo>
                  <a:pt x="79327" y="281552"/>
                  <a:pt x="79598" y="314343"/>
                  <a:pt x="85285" y="341141"/>
                </a:cubicBezTo>
                <a:close/>
              </a:path>
              <a:path w="4736664" h="1364565" fill="darkenLess" stroke="0" extrusionOk="0">
                <a:moveTo>
                  <a:pt x="85285" y="341141"/>
                </a:moveTo>
                <a:cubicBezTo>
                  <a:pt x="128582" y="338465"/>
                  <a:pt x="181921" y="301707"/>
                  <a:pt x="170570" y="255856"/>
                </a:cubicBezTo>
                <a:cubicBezTo>
                  <a:pt x="172482" y="231594"/>
                  <a:pt x="152466" y="215180"/>
                  <a:pt x="127927" y="213213"/>
                </a:cubicBezTo>
                <a:cubicBezTo>
                  <a:pt x="105692" y="215619"/>
                  <a:pt x="84185" y="230368"/>
                  <a:pt x="85284" y="255856"/>
                </a:cubicBezTo>
                <a:cubicBezTo>
                  <a:pt x="85776" y="281741"/>
                  <a:pt x="87019" y="310282"/>
                  <a:pt x="85285" y="341141"/>
                </a:cubicBezTo>
                <a:close/>
                <a:moveTo>
                  <a:pt x="4651379" y="170571"/>
                </a:moveTo>
                <a:cubicBezTo>
                  <a:pt x="4702692" y="165174"/>
                  <a:pt x="4729468" y="123766"/>
                  <a:pt x="4736664" y="85286"/>
                </a:cubicBezTo>
                <a:cubicBezTo>
                  <a:pt x="4734532" y="46171"/>
                  <a:pt x="4691376" y="4440"/>
                  <a:pt x="4651379" y="1"/>
                </a:cubicBezTo>
                <a:cubicBezTo>
                  <a:pt x="4604798" y="-9778"/>
                  <a:pt x="4564732" y="30310"/>
                  <a:pt x="4566094" y="85286"/>
                </a:cubicBezTo>
                <a:cubicBezTo>
                  <a:pt x="4565873" y="107713"/>
                  <a:pt x="4590370" y="126079"/>
                  <a:pt x="4608737" y="127929"/>
                </a:cubicBezTo>
                <a:cubicBezTo>
                  <a:pt x="4633103" y="127506"/>
                  <a:pt x="4648483" y="104436"/>
                  <a:pt x="4651380" y="85286"/>
                </a:cubicBezTo>
                <a:cubicBezTo>
                  <a:pt x="4651197" y="112145"/>
                  <a:pt x="4655118" y="139706"/>
                  <a:pt x="4651379" y="170571"/>
                </a:cubicBezTo>
                <a:close/>
              </a:path>
              <a:path w="4736664" h="1364565" fill="none" extrusionOk="0">
                <a:moveTo>
                  <a:pt x="0" y="255856"/>
                </a:moveTo>
                <a:cubicBezTo>
                  <a:pt x="10897" y="209975"/>
                  <a:pt x="48434" y="167351"/>
                  <a:pt x="85285" y="170571"/>
                </a:cubicBezTo>
                <a:cubicBezTo>
                  <a:pt x="326512" y="161086"/>
                  <a:pt x="500020" y="199232"/>
                  <a:pt x="725400" y="170571"/>
                </a:cubicBezTo>
                <a:cubicBezTo>
                  <a:pt x="950781" y="141910"/>
                  <a:pt x="1112687" y="166478"/>
                  <a:pt x="1275900" y="170571"/>
                </a:cubicBezTo>
                <a:cubicBezTo>
                  <a:pt x="1439113" y="174664"/>
                  <a:pt x="1625492" y="144412"/>
                  <a:pt x="1916015" y="170571"/>
                </a:cubicBezTo>
                <a:cubicBezTo>
                  <a:pt x="2206538" y="196730"/>
                  <a:pt x="2312155" y="152562"/>
                  <a:pt x="2556131" y="170571"/>
                </a:cubicBezTo>
                <a:cubicBezTo>
                  <a:pt x="2800107" y="188580"/>
                  <a:pt x="2857978" y="182181"/>
                  <a:pt x="3061822" y="170571"/>
                </a:cubicBezTo>
                <a:cubicBezTo>
                  <a:pt x="3265666" y="158961"/>
                  <a:pt x="3439348" y="167902"/>
                  <a:pt x="3791553" y="170571"/>
                </a:cubicBezTo>
                <a:cubicBezTo>
                  <a:pt x="4143758" y="173240"/>
                  <a:pt x="4392473" y="177051"/>
                  <a:pt x="4566093" y="170571"/>
                </a:cubicBezTo>
                <a:cubicBezTo>
                  <a:pt x="4562897" y="148168"/>
                  <a:pt x="4563364" y="113770"/>
                  <a:pt x="4566093" y="85285"/>
                </a:cubicBezTo>
                <a:cubicBezTo>
                  <a:pt x="4574830" y="37573"/>
                  <a:pt x="4598787" y="5703"/>
                  <a:pt x="4651378" y="0"/>
                </a:cubicBezTo>
                <a:cubicBezTo>
                  <a:pt x="4702143" y="1207"/>
                  <a:pt x="4727088" y="42087"/>
                  <a:pt x="4736663" y="85285"/>
                </a:cubicBezTo>
                <a:cubicBezTo>
                  <a:pt x="4775386" y="423178"/>
                  <a:pt x="4762870" y="779962"/>
                  <a:pt x="4736664" y="1108709"/>
                </a:cubicBezTo>
                <a:cubicBezTo>
                  <a:pt x="4730710" y="1152764"/>
                  <a:pt x="4708061" y="1190904"/>
                  <a:pt x="4651379" y="1193994"/>
                </a:cubicBezTo>
                <a:cubicBezTo>
                  <a:pt x="4525585" y="1223413"/>
                  <a:pt x="4212908" y="1191380"/>
                  <a:pt x="4056072" y="1193994"/>
                </a:cubicBezTo>
                <a:cubicBezTo>
                  <a:pt x="3899236" y="1196608"/>
                  <a:pt x="3669681" y="1205871"/>
                  <a:pt x="3505572" y="1193994"/>
                </a:cubicBezTo>
                <a:cubicBezTo>
                  <a:pt x="3341463" y="1182117"/>
                  <a:pt x="3029676" y="1175507"/>
                  <a:pt x="2865457" y="1193994"/>
                </a:cubicBezTo>
                <a:cubicBezTo>
                  <a:pt x="2701239" y="1212481"/>
                  <a:pt x="2545313" y="1173251"/>
                  <a:pt x="2359766" y="1193994"/>
                </a:cubicBezTo>
                <a:cubicBezTo>
                  <a:pt x="2174219" y="1214737"/>
                  <a:pt x="1933084" y="1188881"/>
                  <a:pt x="1719650" y="1193994"/>
                </a:cubicBezTo>
                <a:cubicBezTo>
                  <a:pt x="1506216" y="1199107"/>
                  <a:pt x="1340387" y="1175570"/>
                  <a:pt x="1034727" y="1193994"/>
                </a:cubicBezTo>
                <a:cubicBezTo>
                  <a:pt x="729067" y="1212418"/>
                  <a:pt x="510970" y="1192202"/>
                  <a:pt x="170571" y="1193994"/>
                </a:cubicBezTo>
                <a:cubicBezTo>
                  <a:pt x="169406" y="1226442"/>
                  <a:pt x="169284" y="1237160"/>
                  <a:pt x="170571" y="1279280"/>
                </a:cubicBezTo>
                <a:cubicBezTo>
                  <a:pt x="166052" y="1323185"/>
                  <a:pt x="134722" y="1376080"/>
                  <a:pt x="85286" y="1364565"/>
                </a:cubicBezTo>
                <a:cubicBezTo>
                  <a:pt x="40668" y="1366411"/>
                  <a:pt x="1775" y="1323804"/>
                  <a:pt x="1" y="1279280"/>
                </a:cubicBezTo>
                <a:cubicBezTo>
                  <a:pt x="77188" y="949253"/>
                  <a:pt x="32463" y="582348"/>
                  <a:pt x="0" y="255856"/>
                </a:cubicBezTo>
                <a:close/>
                <a:moveTo>
                  <a:pt x="4566093" y="170571"/>
                </a:moveTo>
                <a:cubicBezTo>
                  <a:pt x="4590815" y="172075"/>
                  <a:pt x="4628249" y="168376"/>
                  <a:pt x="4651379" y="170571"/>
                </a:cubicBezTo>
                <a:cubicBezTo>
                  <a:pt x="4695837" y="169131"/>
                  <a:pt x="4735322" y="131779"/>
                  <a:pt x="4736664" y="85286"/>
                </a:cubicBezTo>
                <a:moveTo>
                  <a:pt x="4651379" y="170571"/>
                </a:moveTo>
                <a:cubicBezTo>
                  <a:pt x="4653763" y="148229"/>
                  <a:pt x="4654221" y="126793"/>
                  <a:pt x="4651379" y="85285"/>
                </a:cubicBezTo>
                <a:cubicBezTo>
                  <a:pt x="4647562" y="109933"/>
                  <a:pt x="4635716" y="132076"/>
                  <a:pt x="4608736" y="127928"/>
                </a:cubicBezTo>
                <a:cubicBezTo>
                  <a:pt x="4586598" y="133326"/>
                  <a:pt x="4565122" y="108031"/>
                  <a:pt x="4566093" y="85285"/>
                </a:cubicBezTo>
                <a:moveTo>
                  <a:pt x="85285" y="341141"/>
                </a:moveTo>
                <a:cubicBezTo>
                  <a:pt x="89254" y="322655"/>
                  <a:pt x="82992" y="280660"/>
                  <a:pt x="85285" y="255856"/>
                </a:cubicBezTo>
                <a:cubicBezTo>
                  <a:pt x="82860" y="231674"/>
                  <a:pt x="107573" y="216117"/>
                  <a:pt x="127928" y="213213"/>
                </a:cubicBezTo>
                <a:cubicBezTo>
                  <a:pt x="154636" y="209309"/>
                  <a:pt x="172008" y="237282"/>
                  <a:pt x="170571" y="255856"/>
                </a:cubicBezTo>
                <a:cubicBezTo>
                  <a:pt x="170302" y="310547"/>
                  <a:pt x="143233" y="338142"/>
                  <a:pt x="85286" y="341141"/>
                </a:cubicBezTo>
                <a:cubicBezTo>
                  <a:pt x="32660" y="336532"/>
                  <a:pt x="-4514" y="312473"/>
                  <a:pt x="1" y="255856"/>
                </a:cubicBezTo>
                <a:moveTo>
                  <a:pt x="170571" y="255856"/>
                </a:moveTo>
                <a:cubicBezTo>
                  <a:pt x="162666" y="466334"/>
                  <a:pt x="186640" y="641906"/>
                  <a:pt x="170571" y="743688"/>
                </a:cubicBezTo>
                <a:cubicBezTo>
                  <a:pt x="154502" y="845470"/>
                  <a:pt x="163821" y="1095684"/>
                  <a:pt x="170571" y="1193994"/>
                </a:cubicBezTo>
              </a:path>
              <a:path w="4736664" h="1364565" fill="none" stroke="0" extrusionOk="0">
                <a:moveTo>
                  <a:pt x="0" y="255856"/>
                </a:moveTo>
                <a:cubicBezTo>
                  <a:pt x="2076" y="210144"/>
                  <a:pt x="46279" y="171779"/>
                  <a:pt x="85285" y="170571"/>
                </a:cubicBezTo>
                <a:cubicBezTo>
                  <a:pt x="290373" y="151520"/>
                  <a:pt x="456659" y="150347"/>
                  <a:pt x="725400" y="170571"/>
                </a:cubicBezTo>
                <a:cubicBezTo>
                  <a:pt x="994141" y="190795"/>
                  <a:pt x="1106969" y="146882"/>
                  <a:pt x="1275900" y="170571"/>
                </a:cubicBezTo>
                <a:cubicBezTo>
                  <a:pt x="1444831" y="194260"/>
                  <a:pt x="1697818" y="187949"/>
                  <a:pt x="1916015" y="170571"/>
                </a:cubicBezTo>
                <a:cubicBezTo>
                  <a:pt x="2134212" y="153193"/>
                  <a:pt x="2404425" y="166248"/>
                  <a:pt x="2645747" y="170571"/>
                </a:cubicBezTo>
                <a:cubicBezTo>
                  <a:pt x="2887069" y="174894"/>
                  <a:pt x="3081658" y="167067"/>
                  <a:pt x="3375478" y="170571"/>
                </a:cubicBezTo>
                <a:cubicBezTo>
                  <a:pt x="3669298" y="174075"/>
                  <a:pt x="3837058" y="171490"/>
                  <a:pt x="3970786" y="170571"/>
                </a:cubicBezTo>
                <a:cubicBezTo>
                  <a:pt x="4104514" y="169652"/>
                  <a:pt x="4332035" y="192344"/>
                  <a:pt x="4566093" y="170571"/>
                </a:cubicBezTo>
                <a:cubicBezTo>
                  <a:pt x="4565302" y="141825"/>
                  <a:pt x="4569771" y="103105"/>
                  <a:pt x="4566093" y="85285"/>
                </a:cubicBezTo>
                <a:cubicBezTo>
                  <a:pt x="4562390" y="41682"/>
                  <a:pt x="4600236" y="7909"/>
                  <a:pt x="4651378" y="0"/>
                </a:cubicBezTo>
                <a:cubicBezTo>
                  <a:pt x="4695154" y="-6547"/>
                  <a:pt x="4738266" y="37771"/>
                  <a:pt x="4736663" y="85285"/>
                </a:cubicBezTo>
                <a:cubicBezTo>
                  <a:pt x="4730906" y="414324"/>
                  <a:pt x="4812051" y="729853"/>
                  <a:pt x="4736664" y="1108709"/>
                </a:cubicBezTo>
                <a:cubicBezTo>
                  <a:pt x="4734062" y="1154812"/>
                  <a:pt x="4709384" y="1196634"/>
                  <a:pt x="4651379" y="1193994"/>
                </a:cubicBezTo>
                <a:cubicBezTo>
                  <a:pt x="4388394" y="1181453"/>
                  <a:pt x="4153019" y="1223602"/>
                  <a:pt x="4011264" y="1193994"/>
                </a:cubicBezTo>
                <a:cubicBezTo>
                  <a:pt x="3869509" y="1164386"/>
                  <a:pt x="3728013" y="1203065"/>
                  <a:pt x="3505572" y="1193994"/>
                </a:cubicBezTo>
                <a:cubicBezTo>
                  <a:pt x="3283131" y="1184923"/>
                  <a:pt x="2951420" y="1209556"/>
                  <a:pt x="2775841" y="1193994"/>
                </a:cubicBezTo>
                <a:cubicBezTo>
                  <a:pt x="2600262" y="1178432"/>
                  <a:pt x="2413743" y="1175544"/>
                  <a:pt x="2225342" y="1193994"/>
                </a:cubicBezTo>
                <a:cubicBezTo>
                  <a:pt x="2036941" y="1212444"/>
                  <a:pt x="1940985" y="1177439"/>
                  <a:pt x="1719650" y="1193994"/>
                </a:cubicBezTo>
                <a:cubicBezTo>
                  <a:pt x="1498315" y="1210549"/>
                  <a:pt x="1195942" y="1212513"/>
                  <a:pt x="989919" y="1193994"/>
                </a:cubicBezTo>
                <a:cubicBezTo>
                  <a:pt x="783896" y="1175475"/>
                  <a:pt x="343599" y="1232720"/>
                  <a:pt x="170571" y="1193994"/>
                </a:cubicBezTo>
                <a:cubicBezTo>
                  <a:pt x="168540" y="1223603"/>
                  <a:pt x="167648" y="1237683"/>
                  <a:pt x="170571" y="1279280"/>
                </a:cubicBezTo>
                <a:cubicBezTo>
                  <a:pt x="166597" y="1325155"/>
                  <a:pt x="141777" y="1363559"/>
                  <a:pt x="85286" y="1364565"/>
                </a:cubicBezTo>
                <a:cubicBezTo>
                  <a:pt x="41559" y="1357055"/>
                  <a:pt x="6949" y="1330696"/>
                  <a:pt x="1" y="1279280"/>
                </a:cubicBezTo>
                <a:cubicBezTo>
                  <a:pt x="-804" y="906944"/>
                  <a:pt x="-56103" y="550894"/>
                  <a:pt x="0" y="255856"/>
                </a:cubicBezTo>
                <a:close/>
                <a:moveTo>
                  <a:pt x="4566093" y="170571"/>
                </a:moveTo>
                <a:cubicBezTo>
                  <a:pt x="4588095" y="170434"/>
                  <a:pt x="4623109" y="173071"/>
                  <a:pt x="4651379" y="170571"/>
                </a:cubicBezTo>
                <a:cubicBezTo>
                  <a:pt x="4698599" y="168740"/>
                  <a:pt x="4739353" y="140543"/>
                  <a:pt x="4736664" y="85286"/>
                </a:cubicBezTo>
                <a:moveTo>
                  <a:pt x="4651379" y="170571"/>
                </a:moveTo>
                <a:cubicBezTo>
                  <a:pt x="4652984" y="130484"/>
                  <a:pt x="4648389" y="110797"/>
                  <a:pt x="4651379" y="85285"/>
                </a:cubicBezTo>
                <a:cubicBezTo>
                  <a:pt x="4649610" y="111777"/>
                  <a:pt x="4630059" y="124100"/>
                  <a:pt x="4608736" y="127928"/>
                </a:cubicBezTo>
                <a:cubicBezTo>
                  <a:pt x="4587887" y="127744"/>
                  <a:pt x="4567461" y="113682"/>
                  <a:pt x="4566093" y="85285"/>
                </a:cubicBezTo>
                <a:moveTo>
                  <a:pt x="85285" y="341141"/>
                </a:moveTo>
                <a:cubicBezTo>
                  <a:pt x="88553" y="320465"/>
                  <a:pt x="84779" y="284747"/>
                  <a:pt x="85285" y="255856"/>
                </a:cubicBezTo>
                <a:cubicBezTo>
                  <a:pt x="90171" y="233615"/>
                  <a:pt x="101359" y="214730"/>
                  <a:pt x="127928" y="213213"/>
                </a:cubicBezTo>
                <a:cubicBezTo>
                  <a:pt x="152433" y="213071"/>
                  <a:pt x="168799" y="232197"/>
                  <a:pt x="170571" y="255856"/>
                </a:cubicBezTo>
                <a:cubicBezTo>
                  <a:pt x="165227" y="312951"/>
                  <a:pt x="130476" y="337148"/>
                  <a:pt x="85286" y="341141"/>
                </a:cubicBezTo>
                <a:cubicBezTo>
                  <a:pt x="43152" y="345229"/>
                  <a:pt x="11336" y="305329"/>
                  <a:pt x="1" y="255856"/>
                </a:cubicBezTo>
                <a:moveTo>
                  <a:pt x="170571" y="255856"/>
                </a:moveTo>
                <a:cubicBezTo>
                  <a:pt x="169249" y="471233"/>
                  <a:pt x="180920" y="538506"/>
                  <a:pt x="170571" y="715544"/>
                </a:cubicBezTo>
                <a:cubicBezTo>
                  <a:pt x="160222" y="892582"/>
                  <a:pt x="194193" y="1071312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1- صحيح البخاري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15799F8-8E7C-4280-8BED-E377DC59AAD9}"/>
              </a:ext>
            </a:extLst>
          </p:cNvPr>
          <p:cNvGrpSpPr/>
          <p:nvPr/>
        </p:nvGrpSpPr>
        <p:grpSpPr>
          <a:xfrm>
            <a:off x="8543098" y="2023259"/>
            <a:ext cx="3542948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04439B9B-393B-4696-88C8-B443F9E0BBC8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DA6FB985-7E82-4E34-B492-23BF565D1F6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274576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5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عدد أحاديثه بغير المكرر :</a:t>
              </a: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B61CD3A-2021-41EE-AD1E-F052F9B92AAE}"/>
              </a:ext>
            </a:extLst>
          </p:cNvPr>
          <p:cNvSpPr txBox="1"/>
          <p:nvPr/>
        </p:nvSpPr>
        <p:spPr>
          <a:xfrm>
            <a:off x="5987702" y="2847407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(٢٦٠٢) ألفان وست مئة واثنان.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54D7E9F1-D1F4-40E4-BCC0-12726933E145}"/>
              </a:ext>
            </a:extLst>
          </p:cNvPr>
          <p:cNvGrpSpPr/>
          <p:nvPr/>
        </p:nvGrpSpPr>
        <p:grpSpPr>
          <a:xfrm>
            <a:off x="9387159" y="3745818"/>
            <a:ext cx="2660692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30" name="سهم: خماسي 29">
              <a:extLst>
                <a:ext uri="{FF2B5EF4-FFF2-40B4-BE49-F238E27FC236}">
                  <a16:creationId xmlns:a16="http://schemas.microsoft.com/office/drawing/2014/main" id="{69EF927D-5D53-4DEE-AF20-657B61135551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Google Shape;556;p52">
              <a:extLst>
                <a:ext uri="{FF2B5EF4-FFF2-40B4-BE49-F238E27FC236}">
                  <a16:creationId xmlns:a16="http://schemas.microsoft.com/office/drawing/2014/main" id="{2B6AF368-F3E6-4165-A6CE-00AA1409983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274576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5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عناية العلماء به :</a:t>
              </a:r>
            </a:p>
          </p:txBody>
        </p:sp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5D917FE-B618-48B8-8083-0A664C3725A4}"/>
              </a:ext>
            </a:extLst>
          </p:cNvPr>
          <p:cNvSpPr txBox="1"/>
          <p:nvPr/>
        </p:nvSpPr>
        <p:spPr>
          <a:xfrm>
            <a:off x="3369021" y="4535424"/>
            <a:ext cx="87172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اعتنى العلماء به رواية وشرحاً واختصارا ، ومن أفضل شروحه : ( فتح الباري ) لأبن حجر العسقلاني، ومن أجود مختصراته : ( مختصر صحيح البخاري ) الزبيدي ( ٨٩٣ ).</a:t>
            </a:r>
          </a:p>
        </p:txBody>
      </p:sp>
    </p:spTree>
    <p:extLst>
      <p:ext uri="{BB962C8B-B14F-4D97-AF65-F5344CB8AC3E}">
        <p14:creationId xmlns:p14="http://schemas.microsoft.com/office/powerpoint/2010/main" val="32513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44168"/>
            <a:ext cx="85548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2- صحيح مسلم</a:t>
            </a:r>
          </a:p>
        </p:txBody>
      </p:sp>
    </p:spTree>
    <p:extLst>
      <p:ext uri="{BB962C8B-B14F-4D97-AF65-F5344CB8AC3E}">
        <p14:creationId xmlns:p14="http://schemas.microsoft.com/office/powerpoint/2010/main" val="3372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7349382" y="459551"/>
            <a:ext cx="4736664" cy="1364565"/>
          </a:xfrm>
          <a:custGeom>
            <a:avLst/>
            <a:gdLst>
              <a:gd name="connsiteX0" fmla="*/ 4736664 w 4736664"/>
              <a:gd name="connsiteY0" fmla="*/ 85285 h 1364565"/>
              <a:gd name="connsiteX1" fmla="*/ 4651379 w 4736664"/>
              <a:gd name="connsiteY1" fmla="*/ 170570 h 1364565"/>
              <a:gd name="connsiteX2" fmla="*/ 4651379 w 4736664"/>
              <a:gd name="connsiteY2" fmla="*/ 85285 h 1364565"/>
              <a:gd name="connsiteX3" fmla="*/ 4608736 w 4736664"/>
              <a:gd name="connsiteY3" fmla="*/ 127928 h 1364565"/>
              <a:gd name="connsiteX4" fmla="*/ 4566093 w 4736664"/>
              <a:gd name="connsiteY4" fmla="*/ 85285 h 1364565"/>
              <a:gd name="connsiteX5" fmla="*/ 4566093 w 4736664"/>
              <a:gd name="connsiteY5" fmla="*/ 170571 h 1364565"/>
              <a:gd name="connsiteX6" fmla="*/ 3970786 w 4736664"/>
              <a:gd name="connsiteY6" fmla="*/ 170571 h 1364565"/>
              <a:gd name="connsiteX7" fmla="*/ 3241054 w 4736664"/>
              <a:gd name="connsiteY7" fmla="*/ 170571 h 1364565"/>
              <a:gd name="connsiteX8" fmla="*/ 2600939 w 4736664"/>
              <a:gd name="connsiteY8" fmla="*/ 170571 h 1364565"/>
              <a:gd name="connsiteX9" fmla="*/ 1960823 w 4736664"/>
              <a:gd name="connsiteY9" fmla="*/ 170571 h 1364565"/>
              <a:gd name="connsiteX10" fmla="*/ 1410324 w 4736664"/>
              <a:gd name="connsiteY10" fmla="*/ 170571 h 1364565"/>
              <a:gd name="connsiteX11" fmla="*/ 815017 w 4736664"/>
              <a:gd name="connsiteY11" fmla="*/ 170571 h 1364565"/>
              <a:gd name="connsiteX12" fmla="*/ 85285 w 4736664"/>
              <a:gd name="connsiteY12" fmla="*/ 170571 h 1364565"/>
              <a:gd name="connsiteX13" fmla="*/ 0 w 4736664"/>
              <a:gd name="connsiteY13" fmla="*/ 255856 h 1364565"/>
              <a:gd name="connsiteX14" fmla="*/ 0 w 4736664"/>
              <a:gd name="connsiteY14" fmla="*/ 757334 h 1364565"/>
              <a:gd name="connsiteX15" fmla="*/ 0 w 4736664"/>
              <a:gd name="connsiteY15" fmla="*/ 1279280 h 1364565"/>
              <a:gd name="connsiteX16" fmla="*/ 85285 w 4736664"/>
              <a:gd name="connsiteY16" fmla="*/ 1364565 h 1364565"/>
              <a:gd name="connsiteX17" fmla="*/ 170570 w 4736664"/>
              <a:gd name="connsiteY17" fmla="*/ 1279280 h 1364565"/>
              <a:gd name="connsiteX18" fmla="*/ 170571 w 4736664"/>
              <a:gd name="connsiteY18" fmla="*/ 1193994 h 1364565"/>
              <a:gd name="connsiteX19" fmla="*/ 676262 w 4736664"/>
              <a:gd name="connsiteY19" fmla="*/ 1193994 h 1364565"/>
              <a:gd name="connsiteX20" fmla="*/ 1316378 w 4736664"/>
              <a:gd name="connsiteY20" fmla="*/ 1193994 h 1364565"/>
              <a:gd name="connsiteX21" fmla="*/ 1866877 w 4736664"/>
              <a:gd name="connsiteY21" fmla="*/ 1193994 h 1364565"/>
              <a:gd name="connsiteX22" fmla="*/ 2462184 w 4736664"/>
              <a:gd name="connsiteY22" fmla="*/ 1193994 h 1364565"/>
              <a:gd name="connsiteX23" fmla="*/ 3147108 w 4736664"/>
              <a:gd name="connsiteY23" fmla="*/ 1193994 h 1364565"/>
              <a:gd name="connsiteX24" fmla="*/ 3876839 w 4736664"/>
              <a:gd name="connsiteY24" fmla="*/ 1193994 h 1364565"/>
              <a:gd name="connsiteX25" fmla="*/ 4651379 w 4736664"/>
              <a:gd name="connsiteY25" fmla="*/ 1193994 h 1364565"/>
              <a:gd name="connsiteX26" fmla="*/ 4736664 w 4736664"/>
              <a:gd name="connsiteY26" fmla="*/ 1108709 h 1364565"/>
              <a:gd name="connsiteX27" fmla="*/ 4736664 w 4736664"/>
              <a:gd name="connsiteY27" fmla="*/ 607231 h 1364565"/>
              <a:gd name="connsiteX28" fmla="*/ 4736664 w 4736664"/>
              <a:gd name="connsiteY28" fmla="*/ 85285 h 1364565"/>
              <a:gd name="connsiteX29" fmla="*/ 85285 w 4736664"/>
              <a:gd name="connsiteY29" fmla="*/ 341141 h 1364565"/>
              <a:gd name="connsiteX30" fmla="*/ 170570 w 4736664"/>
              <a:gd name="connsiteY30" fmla="*/ 255856 h 1364565"/>
              <a:gd name="connsiteX31" fmla="*/ 127927 w 4736664"/>
              <a:gd name="connsiteY31" fmla="*/ 213213 h 1364565"/>
              <a:gd name="connsiteX32" fmla="*/ 85284 w 4736664"/>
              <a:gd name="connsiteY32" fmla="*/ 255856 h 1364565"/>
              <a:gd name="connsiteX33" fmla="*/ 85285 w 4736664"/>
              <a:gd name="connsiteY33" fmla="*/ 341141 h 1364565"/>
              <a:gd name="connsiteX0" fmla="*/ 85285 w 4736664"/>
              <a:gd name="connsiteY0" fmla="*/ 341141 h 1364565"/>
              <a:gd name="connsiteX1" fmla="*/ 170570 w 4736664"/>
              <a:gd name="connsiteY1" fmla="*/ 255856 h 1364565"/>
              <a:gd name="connsiteX2" fmla="*/ 127927 w 4736664"/>
              <a:gd name="connsiteY2" fmla="*/ 213213 h 1364565"/>
              <a:gd name="connsiteX3" fmla="*/ 85284 w 4736664"/>
              <a:gd name="connsiteY3" fmla="*/ 255856 h 1364565"/>
              <a:gd name="connsiteX4" fmla="*/ 85285 w 4736664"/>
              <a:gd name="connsiteY4" fmla="*/ 341141 h 1364565"/>
              <a:gd name="connsiteX5" fmla="*/ 4651379 w 4736664"/>
              <a:gd name="connsiteY5" fmla="*/ 170571 h 1364565"/>
              <a:gd name="connsiteX6" fmla="*/ 4736664 w 4736664"/>
              <a:gd name="connsiteY6" fmla="*/ 85286 h 1364565"/>
              <a:gd name="connsiteX7" fmla="*/ 4651379 w 4736664"/>
              <a:gd name="connsiteY7" fmla="*/ 1 h 1364565"/>
              <a:gd name="connsiteX8" fmla="*/ 4566094 w 4736664"/>
              <a:gd name="connsiteY8" fmla="*/ 85286 h 1364565"/>
              <a:gd name="connsiteX9" fmla="*/ 4608737 w 4736664"/>
              <a:gd name="connsiteY9" fmla="*/ 127929 h 1364565"/>
              <a:gd name="connsiteX10" fmla="*/ 4651380 w 4736664"/>
              <a:gd name="connsiteY10" fmla="*/ 85286 h 1364565"/>
              <a:gd name="connsiteX11" fmla="*/ 4651379 w 4736664"/>
              <a:gd name="connsiteY11" fmla="*/ 170571 h 1364565"/>
              <a:gd name="connsiteX0" fmla="*/ 0 w 4736664"/>
              <a:gd name="connsiteY0" fmla="*/ 255856 h 1364565"/>
              <a:gd name="connsiteX1" fmla="*/ 85285 w 4736664"/>
              <a:gd name="connsiteY1" fmla="*/ 170571 h 1364565"/>
              <a:gd name="connsiteX2" fmla="*/ 725400 w 4736664"/>
              <a:gd name="connsiteY2" fmla="*/ 170571 h 1364565"/>
              <a:gd name="connsiteX3" fmla="*/ 1275900 w 4736664"/>
              <a:gd name="connsiteY3" fmla="*/ 170571 h 1364565"/>
              <a:gd name="connsiteX4" fmla="*/ 1916015 w 4736664"/>
              <a:gd name="connsiteY4" fmla="*/ 170571 h 1364565"/>
              <a:gd name="connsiteX5" fmla="*/ 2556131 w 4736664"/>
              <a:gd name="connsiteY5" fmla="*/ 170571 h 1364565"/>
              <a:gd name="connsiteX6" fmla="*/ 3061822 w 4736664"/>
              <a:gd name="connsiteY6" fmla="*/ 170571 h 1364565"/>
              <a:gd name="connsiteX7" fmla="*/ 3791553 w 4736664"/>
              <a:gd name="connsiteY7" fmla="*/ 170571 h 1364565"/>
              <a:gd name="connsiteX8" fmla="*/ 4566093 w 4736664"/>
              <a:gd name="connsiteY8" fmla="*/ 170571 h 1364565"/>
              <a:gd name="connsiteX9" fmla="*/ 4566093 w 4736664"/>
              <a:gd name="connsiteY9" fmla="*/ 85285 h 1364565"/>
              <a:gd name="connsiteX10" fmla="*/ 4651378 w 4736664"/>
              <a:gd name="connsiteY10" fmla="*/ 0 h 1364565"/>
              <a:gd name="connsiteX11" fmla="*/ 4736663 w 4736664"/>
              <a:gd name="connsiteY11" fmla="*/ 85285 h 1364565"/>
              <a:gd name="connsiteX12" fmla="*/ 4736664 w 4736664"/>
              <a:gd name="connsiteY12" fmla="*/ 1108709 h 1364565"/>
              <a:gd name="connsiteX13" fmla="*/ 4651379 w 4736664"/>
              <a:gd name="connsiteY13" fmla="*/ 1193994 h 1364565"/>
              <a:gd name="connsiteX14" fmla="*/ 4056072 w 4736664"/>
              <a:gd name="connsiteY14" fmla="*/ 1193994 h 1364565"/>
              <a:gd name="connsiteX15" fmla="*/ 3505572 w 4736664"/>
              <a:gd name="connsiteY15" fmla="*/ 1193994 h 1364565"/>
              <a:gd name="connsiteX16" fmla="*/ 2865457 w 4736664"/>
              <a:gd name="connsiteY16" fmla="*/ 1193994 h 1364565"/>
              <a:gd name="connsiteX17" fmla="*/ 2359766 w 4736664"/>
              <a:gd name="connsiteY17" fmla="*/ 1193994 h 1364565"/>
              <a:gd name="connsiteX18" fmla="*/ 1719650 w 4736664"/>
              <a:gd name="connsiteY18" fmla="*/ 1193994 h 1364565"/>
              <a:gd name="connsiteX19" fmla="*/ 1034727 w 4736664"/>
              <a:gd name="connsiteY19" fmla="*/ 1193994 h 1364565"/>
              <a:gd name="connsiteX20" fmla="*/ 170571 w 4736664"/>
              <a:gd name="connsiteY20" fmla="*/ 1193994 h 1364565"/>
              <a:gd name="connsiteX21" fmla="*/ 170571 w 4736664"/>
              <a:gd name="connsiteY21" fmla="*/ 1279280 h 1364565"/>
              <a:gd name="connsiteX22" fmla="*/ 85286 w 4736664"/>
              <a:gd name="connsiteY22" fmla="*/ 1364565 h 1364565"/>
              <a:gd name="connsiteX23" fmla="*/ 1 w 4736664"/>
              <a:gd name="connsiteY23" fmla="*/ 1279280 h 1364565"/>
              <a:gd name="connsiteX24" fmla="*/ 0 w 4736664"/>
              <a:gd name="connsiteY24" fmla="*/ 255856 h 1364565"/>
              <a:gd name="connsiteX25" fmla="*/ 4566093 w 4736664"/>
              <a:gd name="connsiteY25" fmla="*/ 170571 h 1364565"/>
              <a:gd name="connsiteX26" fmla="*/ 4651379 w 4736664"/>
              <a:gd name="connsiteY26" fmla="*/ 170571 h 1364565"/>
              <a:gd name="connsiteX27" fmla="*/ 4736664 w 4736664"/>
              <a:gd name="connsiteY27" fmla="*/ 85286 h 1364565"/>
              <a:gd name="connsiteX28" fmla="*/ 4651379 w 4736664"/>
              <a:gd name="connsiteY28" fmla="*/ 170571 h 1364565"/>
              <a:gd name="connsiteX29" fmla="*/ 4651379 w 4736664"/>
              <a:gd name="connsiteY29" fmla="*/ 85285 h 1364565"/>
              <a:gd name="connsiteX30" fmla="*/ 4608736 w 4736664"/>
              <a:gd name="connsiteY30" fmla="*/ 127928 h 1364565"/>
              <a:gd name="connsiteX31" fmla="*/ 4566093 w 4736664"/>
              <a:gd name="connsiteY31" fmla="*/ 85285 h 1364565"/>
              <a:gd name="connsiteX32" fmla="*/ 85285 w 4736664"/>
              <a:gd name="connsiteY32" fmla="*/ 341141 h 1364565"/>
              <a:gd name="connsiteX33" fmla="*/ 85285 w 4736664"/>
              <a:gd name="connsiteY33" fmla="*/ 255856 h 1364565"/>
              <a:gd name="connsiteX34" fmla="*/ 127928 w 4736664"/>
              <a:gd name="connsiteY34" fmla="*/ 213213 h 1364565"/>
              <a:gd name="connsiteX35" fmla="*/ 170571 w 4736664"/>
              <a:gd name="connsiteY35" fmla="*/ 255856 h 1364565"/>
              <a:gd name="connsiteX36" fmla="*/ 85286 w 4736664"/>
              <a:gd name="connsiteY36" fmla="*/ 341141 h 1364565"/>
              <a:gd name="connsiteX37" fmla="*/ 1 w 4736664"/>
              <a:gd name="connsiteY37" fmla="*/ 255856 h 1364565"/>
              <a:gd name="connsiteX38" fmla="*/ 170571 w 4736664"/>
              <a:gd name="connsiteY38" fmla="*/ 255856 h 1364565"/>
              <a:gd name="connsiteX39" fmla="*/ 170571 w 4736664"/>
              <a:gd name="connsiteY39" fmla="*/ 743688 h 1364565"/>
              <a:gd name="connsiteX40" fmla="*/ 170571 w 4736664"/>
              <a:gd name="connsiteY40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36664" h="1364565" stroke="0" extrusionOk="0">
                <a:moveTo>
                  <a:pt x="4736664" y="85285"/>
                </a:moveTo>
                <a:cubicBezTo>
                  <a:pt x="4702517" y="111792"/>
                  <a:pt x="4673805" y="156303"/>
                  <a:pt x="4651379" y="170570"/>
                </a:cubicBezTo>
                <a:cubicBezTo>
                  <a:pt x="4648987" y="141822"/>
                  <a:pt x="4651730" y="119339"/>
                  <a:pt x="4651379" y="85285"/>
                </a:cubicBezTo>
                <a:cubicBezTo>
                  <a:pt x="4654149" y="107629"/>
                  <a:pt x="4633190" y="128685"/>
                  <a:pt x="4608736" y="127928"/>
                </a:cubicBezTo>
                <a:cubicBezTo>
                  <a:pt x="4584940" y="131468"/>
                  <a:pt x="4564047" y="106376"/>
                  <a:pt x="4566093" y="85285"/>
                </a:cubicBezTo>
                <a:cubicBezTo>
                  <a:pt x="4567747" y="110872"/>
                  <a:pt x="4570231" y="130933"/>
                  <a:pt x="4566093" y="170571"/>
                </a:cubicBezTo>
                <a:cubicBezTo>
                  <a:pt x="4367900" y="169491"/>
                  <a:pt x="4242658" y="144607"/>
                  <a:pt x="3970786" y="170571"/>
                </a:cubicBezTo>
                <a:cubicBezTo>
                  <a:pt x="3698914" y="196535"/>
                  <a:pt x="3604775" y="192888"/>
                  <a:pt x="3241054" y="170571"/>
                </a:cubicBezTo>
                <a:cubicBezTo>
                  <a:pt x="2877333" y="148254"/>
                  <a:pt x="2905501" y="150785"/>
                  <a:pt x="2600939" y="170571"/>
                </a:cubicBezTo>
                <a:cubicBezTo>
                  <a:pt x="2296377" y="190357"/>
                  <a:pt x="2176047" y="196084"/>
                  <a:pt x="1960823" y="170571"/>
                </a:cubicBezTo>
                <a:cubicBezTo>
                  <a:pt x="1745599" y="145058"/>
                  <a:pt x="1583048" y="148217"/>
                  <a:pt x="1410324" y="170571"/>
                </a:cubicBezTo>
                <a:cubicBezTo>
                  <a:pt x="1237600" y="192925"/>
                  <a:pt x="1004751" y="152054"/>
                  <a:pt x="815017" y="170571"/>
                </a:cubicBezTo>
                <a:cubicBezTo>
                  <a:pt x="625283" y="189088"/>
                  <a:pt x="294597" y="189226"/>
                  <a:pt x="85285" y="170571"/>
                </a:cubicBezTo>
                <a:cubicBezTo>
                  <a:pt x="35197" y="169530"/>
                  <a:pt x="4219" y="198720"/>
                  <a:pt x="0" y="255856"/>
                </a:cubicBezTo>
                <a:cubicBezTo>
                  <a:pt x="4348" y="464821"/>
                  <a:pt x="13628" y="530154"/>
                  <a:pt x="0" y="757334"/>
                </a:cubicBezTo>
                <a:cubicBezTo>
                  <a:pt x="-13628" y="984514"/>
                  <a:pt x="3175" y="1109064"/>
                  <a:pt x="0" y="1279280"/>
                </a:cubicBezTo>
                <a:cubicBezTo>
                  <a:pt x="-3129" y="1333996"/>
                  <a:pt x="36805" y="1368228"/>
                  <a:pt x="85285" y="1364565"/>
                </a:cubicBezTo>
                <a:cubicBezTo>
                  <a:pt x="142546" y="1364428"/>
                  <a:pt x="179656" y="1333004"/>
                  <a:pt x="170570" y="1279280"/>
                </a:cubicBezTo>
                <a:cubicBezTo>
                  <a:pt x="164510" y="1250494"/>
                  <a:pt x="166941" y="1218892"/>
                  <a:pt x="170571" y="1193994"/>
                </a:cubicBezTo>
                <a:cubicBezTo>
                  <a:pt x="361975" y="1170100"/>
                  <a:pt x="432246" y="1183189"/>
                  <a:pt x="676262" y="1193994"/>
                </a:cubicBezTo>
                <a:cubicBezTo>
                  <a:pt x="920278" y="1204799"/>
                  <a:pt x="1095689" y="1223819"/>
                  <a:pt x="1316378" y="1193994"/>
                </a:cubicBezTo>
                <a:cubicBezTo>
                  <a:pt x="1537067" y="1164169"/>
                  <a:pt x="1609440" y="1179126"/>
                  <a:pt x="1866877" y="1193994"/>
                </a:cubicBezTo>
                <a:cubicBezTo>
                  <a:pt x="2124314" y="1208862"/>
                  <a:pt x="2279415" y="1182365"/>
                  <a:pt x="2462184" y="1193994"/>
                </a:cubicBezTo>
                <a:cubicBezTo>
                  <a:pt x="2644953" y="1205623"/>
                  <a:pt x="2916596" y="1166937"/>
                  <a:pt x="3147108" y="1193994"/>
                </a:cubicBezTo>
                <a:cubicBezTo>
                  <a:pt x="3377620" y="1221051"/>
                  <a:pt x="3531786" y="1173273"/>
                  <a:pt x="3876839" y="1193994"/>
                </a:cubicBezTo>
                <a:cubicBezTo>
                  <a:pt x="4221892" y="1214715"/>
                  <a:pt x="4468365" y="1191237"/>
                  <a:pt x="4651379" y="1193994"/>
                </a:cubicBezTo>
                <a:cubicBezTo>
                  <a:pt x="4704457" y="1185431"/>
                  <a:pt x="4726472" y="1160706"/>
                  <a:pt x="4736664" y="1108709"/>
                </a:cubicBezTo>
                <a:cubicBezTo>
                  <a:pt x="4719907" y="997394"/>
                  <a:pt x="4733251" y="782190"/>
                  <a:pt x="4736664" y="607231"/>
                </a:cubicBezTo>
                <a:cubicBezTo>
                  <a:pt x="4740077" y="432272"/>
                  <a:pt x="4729352" y="313767"/>
                  <a:pt x="4736664" y="85285"/>
                </a:cubicBezTo>
                <a:close/>
                <a:moveTo>
                  <a:pt x="85285" y="341141"/>
                </a:moveTo>
                <a:cubicBezTo>
                  <a:pt x="131011" y="341682"/>
                  <a:pt x="176350" y="301012"/>
                  <a:pt x="170570" y="255856"/>
                </a:cubicBezTo>
                <a:cubicBezTo>
                  <a:pt x="169871" y="232490"/>
                  <a:pt x="152074" y="212144"/>
                  <a:pt x="127927" y="213213"/>
                </a:cubicBezTo>
                <a:cubicBezTo>
                  <a:pt x="99571" y="213385"/>
                  <a:pt x="81279" y="235417"/>
                  <a:pt x="85284" y="255856"/>
                </a:cubicBezTo>
                <a:cubicBezTo>
                  <a:pt x="79327" y="281552"/>
                  <a:pt x="79598" y="314343"/>
                  <a:pt x="85285" y="341141"/>
                </a:cubicBezTo>
                <a:close/>
              </a:path>
              <a:path w="4736664" h="1364565" fill="darkenLess" stroke="0" extrusionOk="0">
                <a:moveTo>
                  <a:pt x="85285" y="341141"/>
                </a:moveTo>
                <a:cubicBezTo>
                  <a:pt x="128582" y="338465"/>
                  <a:pt x="181921" y="301707"/>
                  <a:pt x="170570" y="255856"/>
                </a:cubicBezTo>
                <a:cubicBezTo>
                  <a:pt x="172482" y="231594"/>
                  <a:pt x="152466" y="215180"/>
                  <a:pt x="127927" y="213213"/>
                </a:cubicBezTo>
                <a:cubicBezTo>
                  <a:pt x="105692" y="215619"/>
                  <a:pt x="84185" y="230368"/>
                  <a:pt x="85284" y="255856"/>
                </a:cubicBezTo>
                <a:cubicBezTo>
                  <a:pt x="85776" y="281741"/>
                  <a:pt x="87019" y="310282"/>
                  <a:pt x="85285" y="341141"/>
                </a:cubicBezTo>
                <a:close/>
                <a:moveTo>
                  <a:pt x="4651379" y="170571"/>
                </a:moveTo>
                <a:cubicBezTo>
                  <a:pt x="4702692" y="165174"/>
                  <a:pt x="4729468" y="123766"/>
                  <a:pt x="4736664" y="85286"/>
                </a:cubicBezTo>
                <a:cubicBezTo>
                  <a:pt x="4734532" y="46171"/>
                  <a:pt x="4691376" y="4440"/>
                  <a:pt x="4651379" y="1"/>
                </a:cubicBezTo>
                <a:cubicBezTo>
                  <a:pt x="4604798" y="-9778"/>
                  <a:pt x="4564732" y="30310"/>
                  <a:pt x="4566094" y="85286"/>
                </a:cubicBezTo>
                <a:cubicBezTo>
                  <a:pt x="4565873" y="107713"/>
                  <a:pt x="4590370" y="126079"/>
                  <a:pt x="4608737" y="127929"/>
                </a:cubicBezTo>
                <a:cubicBezTo>
                  <a:pt x="4633103" y="127506"/>
                  <a:pt x="4648483" y="104436"/>
                  <a:pt x="4651380" y="85286"/>
                </a:cubicBezTo>
                <a:cubicBezTo>
                  <a:pt x="4651197" y="112145"/>
                  <a:pt x="4655118" y="139706"/>
                  <a:pt x="4651379" y="170571"/>
                </a:cubicBezTo>
                <a:close/>
              </a:path>
              <a:path w="4736664" h="1364565" fill="none" extrusionOk="0">
                <a:moveTo>
                  <a:pt x="0" y="255856"/>
                </a:moveTo>
                <a:cubicBezTo>
                  <a:pt x="10897" y="209975"/>
                  <a:pt x="48434" y="167351"/>
                  <a:pt x="85285" y="170571"/>
                </a:cubicBezTo>
                <a:cubicBezTo>
                  <a:pt x="326512" y="161086"/>
                  <a:pt x="500020" y="199232"/>
                  <a:pt x="725400" y="170571"/>
                </a:cubicBezTo>
                <a:cubicBezTo>
                  <a:pt x="950781" y="141910"/>
                  <a:pt x="1112687" y="166478"/>
                  <a:pt x="1275900" y="170571"/>
                </a:cubicBezTo>
                <a:cubicBezTo>
                  <a:pt x="1439113" y="174664"/>
                  <a:pt x="1625492" y="144412"/>
                  <a:pt x="1916015" y="170571"/>
                </a:cubicBezTo>
                <a:cubicBezTo>
                  <a:pt x="2206538" y="196730"/>
                  <a:pt x="2312155" y="152562"/>
                  <a:pt x="2556131" y="170571"/>
                </a:cubicBezTo>
                <a:cubicBezTo>
                  <a:pt x="2800107" y="188580"/>
                  <a:pt x="2857978" y="182181"/>
                  <a:pt x="3061822" y="170571"/>
                </a:cubicBezTo>
                <a:cubicBezTo>
                  <a:pt x="3265666" y="158961"/>
                  <a:pt x="3439348" y="167902"/>
                  <a:pt x="3791553" y="170571"/>
                </a:cubicBezTo>
                <a:cubicBezTo>
                  <a:pt x="4143758" y="173240"/>
                  <a:pt x="4392473" y="177051"/>
                  <a:pt x="4566093" y="170571"/>
                </a:cubicBezTo>
                <a:cubicBezTo>
                  <a:pt x="4562897" y="148168"/>
                  <a:pt x="4563364" y="113770"/>
                  <a:pt x="4566093" y="85285"/>
                </a:cubicBezTo>
                <a:cubicBezTo>
                  <a:pt x="4574830" y="37573"/>
                  <a:pt x="4598787" y="5703"/>
                  <a:pt x="4651378" y="0"/>
                </a:cubicBezTo>
                <a:cubicBezTo>
                  <a:pt x="4702143" y="1207"/>
                  <a:pt x="4727088" y="42087"/>
                  <a:pt x="4736663" y="85285"/>
                </a:cubicBezTo>
                <a:cubicBezTo>
                  <a:pt x="4775386" y="423178"/>
                  <a:pt x="4762870" y="779962"/>
                  <a:pt x="4736664" y="1108709"/>
                </a:cubicBezTo>
                <a:cubicBezTo>
                  <a:pt x="4730710" y="1152764"/>
                  <a:pt x="4708061" y="1190904"/>
                  <a:pt x="4651379" y="1193994"/>
                </a:cubicBezTo>
                <a:cubicBezTo>
                  <a:pt x="4525585" y="1223413"/>
                  <a:pt x="4212908" y="1191380"/>
                  <a:pt x="4056072" y="1193994"/>
                </a:cubicBezTo>
                <a:cubicBezTo>
                  <a:pt x="3899236" y="1196608"/>
                  <a:pt x="3669681" y="1205871"/>
                  <a:pt x="3505572" y="1193994"/>
                </a:cubicBezTo>
                <a:cubicBezTo>
                  <a:pt x="3341463" y="1182117"/>
                  <a:pt x="3029676" y="1175507"/>
                  <a:pt x="2865457" y="1193994"/>
                </a:cubicBezTo>
                <a:cubicBezTo>
                  <a:pt x="2701239" y="1212481"/>
                  <a:pt x="2545313" y="1173251"/>
                  <a:pt x="2359766" y="1193994"/>
                </a:cubicBezTo>
                <a:cubicBezTo>
                  <a:pt x="2174219" y="1214737"/>
                  <a:pt x="1933084" y="1188881"/>
                  <a:pt x="1719650" y="1193994"/>
                </a:cubicBezTo>
                <a:cubicBezTo>
                  <a:pt x="1506216" y="1199107"/>
                  <a:pt x="1340387" y="1175570"/>
                  <a:pt x="1034727" y="1193994"/>
                </a:cubicBezTo>
                <a:cubicBezTo>
                  <a:pt x="729067" y="1212418"/>
                  <a:pt x="510970" y="1192202"/>
                  <a:pt x="170571" y="1193994"/>
                </a:cubicBezTo>
                <a:cubicBezTo>
                  <a:pt x="169406" y="1226442"/>
                  <a:pt x="169284" y="1237160"/>
                  <a:pt x="170571" y="1279280"/>
                </a:cubicBezTo>
                <a:cubicBezTo>
                  <a:pt x="166052" y="1323185"/>
                  <a:pt x="134722" y="1376080"/>
                  <a:pt x="85286" y="1364565"/>
                </a:cubicBezTo>
                <a:cubicBezTo>
                  <a:pt x="40668" y="1366411"/>
                  <a:pt x="1775" y="1323804"/>
                  <a:pt x="1" y="1279280"/>
                </a:cubicBezTo>
                <a:cubicBezTo>
                  <a:pt x="77188" y="949253"/>
                  <a:pt x="32463" y="582348"/>
                  <a:pt x="0" y="255856"/>
                </a:cubicBezTo>
                <a:close/>
                <a:moveTo>
                  <a:pt x="4566093" y="170571"/>
                </a:moveTo>
                <a:cubicBezTo>
                  <a:pt x="4590815" y="172075"/>
                  <a:pt x="4628249" y="168376"/>
                  <a:pt x="4651379" y="170571"/>
                </a:cubicBezTo>
                <a:cubicBezTo>
                  <a:pt x="4695837" y="169131"/>
                  <a:pt x="4735322" y="131779"/>
                  <a:pt x="4736664" y="85286"/>
                </a:cubicBezTo>
                <a:moveTo>
                  <a:pt x="4651379" y="170571"/>
                </a:moveTo>
                <a:cubicBezTo>
                  <a:pt x="4653763" y="148229"/>
                  <a:pt x="4654221" y="126793"/>
                  <a:pt x="4651379" y="85285"/>
                </a:cubicBezTo>
                <a:cubicBezTo>
                  <a:pt x="4647562" y="109933"/>
                  <a:pt x="4635716" y="132076"/>
                  <a:pt x="4608736" y="127928"/>
                </a:cubicBezTo>
                <a:cubicBezTo>
                  <a:pt x="4586598" y="133326"/>
                  <a:pt x="4565122" y="108031"/>
                  <a:pt x="4566093" y="85285"/>
                </a:cubicBezTo>
                <a:moveTo>
                  <a:pt x="85285" y="341141"/>
                </a:moveTo>
                <a:cubicBezTo>
                  <a:pt x="89254" y="322655"/>
                  <a:pt x="82992" y="280660"/>
                  <a:pt x="85285" y="255856"/>
                </a:cubicBezTo>
                <a:cubicBezTo>
                  <a:pt x="82860" y="231674"/>
                  <a:pt x="107573" y="216117"/>
                  <a:pt x="127928" y="213213"/>
                </a:cubicBezTo>
                <a:cubicBezTo>
                  <a:pt x="154636" y="209309"/>
                  <a:pt x="172008" y="237282"/>
                  <a:pt x="170571" y="255856"/>
                </a:cubicBezTo>
                <a:cubicBezTo>
                  <a:pt x="170302" y="310547"/>
                  <a:pt x="143233" y="338142"/>
                  <a:pt x="85286" y="341141"/>
                </a:cubicBezTo>
                <a:cubicBezTo>
                  <a:pt x="32660" y="336532"/>
                  <a:pt x="-4514" y="312473"/>
                  <a:pt x="1" y="255856"/>
                </a:cubicBezTo>
                <a:moveTo>
                  <a:pt x="170571" y="255856"/>
                </a:moveTo>
                <a:cubicBezTo>
                  <a:pt x="162666" y="466334"/>
                  <a:pt x="186640" y="641906"/>
                  <a:pt x="170571" y="743688"/>
                </a:cubicBezTo>
                <a:cubicBezTo>
                  <a:pt x="154502" y="845470"/>
                  <a:pt x="163821" y="1095684"/>
                  <a:pt x="170571" y="1193994"/>
                </a:cubicBezTo>
              </a:path>
              <a:path w="4736664" h="1364565" fill="none" stroke="0" extrusionOk="0">
                <a:moveTo>
                  <a:pt x="0" y="255856"/>
                </a:moveTo>
                <a:cubicBezTo>
                  <a:pt x="2076" y="210144"/>
                  <a:pt x="46279" y="171779"/>
                  <a:pt x="85285" y="170571"/>
                </a:cubicBezTo>
                <a:cubicBezTo>
                  <a:pt x="290373" y="151520"/>
                  <a:pt x="456659" y="150347"/>
                  <a:pt x="725400" y="170571"/>
                </a:cubicBezTo>
                <a:cubicBezTo>
                  <a:pt x="994141" y="190795"/>
                  <a:pt x="1106969" y="146882"/>
                  <a:pt x="1275900" y="170571"/>
                </a:cubicBezTo>
                <a:cubicBezTo>
                  <a:pt x="1444831" y="194260"/>
                  <a:pt x="1697818" y="187949"/>
                  <a:pt x="1916015" y="170571"/>
                </a:cubicBezTo>
                <a:cubicBezTo>
                  <a:pt x="2134212" y="153193"/>
                  <a:pt x="2404425" y="166248"/>
                  <a:pt x="2645747" y="170571"/>
                </a:cubicBezTo>
                <a:cubicBezTo>
                  <a:pt x="2887069" y="174894"/>
                  <a:pt x="3081658" y="167067"/>
                  <a:pt x="3375478" y="170571"/>
                </a:cubicBezTo>
                <a:cubicBezTo>
                  <a:pt x="3669298" y="174075"/>
                  <a:pt x="3837058" y="171490"/>
                  <a:pt x="3970786" y="170571"/>
                </a:cubicBezTo>
                <a:cubicBezTo>
                  <a:pt x="4104514" y="169652"/>
                  <a:pt x="4332035" y="192344"/>
                  <a:pt x="4566093" y="170571"/>
                </a:cubicBezTo>
                <a:cubicBezTo>
                  <a:pt x="4565302" y="141825"/>
                  <a:pt x="4569771" y="103105"/>
                  <a:pt x="4566093" y="85285"/>
                </a:cubicBezTo>
                <a:cubicBezTo>
                  <a:pt x="4562390" y="41682"/>
                  <a:pt x="4600236" y="7909"/>
                  <a:pt x="4651378" y="0"/>
                </a:cubicBezTo>
                <a:cubicBezTo>
                  <a:pt x="4695154" y="-6547"/>
                  <a:pt x="4738266" y="37771"/>
                  <a:pt x="4736663" y="85285"/>
                </a:cubicBezTo>
                <a:cubicBezTo>
                  <a:pt x="4730906" y="414324"/>
                  <a:pt x="4812051" y="729853"/>
                  <a:pt x="4736664" y="1108709"/>
                </a:cubicBezTo>
                <a:cubicBezTo>
                  <a:pt x="4734062" y="1154812"/>
                  <a:pt x="4709384" y="1196634"/>
                  <a:pt x="4651379" y="1193994"/>
                </a:cubicBezTo>
                <a:cubicBezTo>
                  <a:pt x="4388394" y="1181453"/>
                  <a:pt x="4153019" y="1223602"/>
                  <a:pt x="4011264" y="1193994"/>
                </a:cubicBezTo>
                <a:cubicBezTo>
                  <a:pt x="3869509" y="1164386"/>
                  <a:pt x="3728013" y="1203065"/>
                  <a:pt x="3505572" y="1193994"/>
                </a:cubicBezTo>
                <a:cubicBezTo>
                  <a:pt x="3283131" y="1184923"/>
                  <a:pt x="2951420" y="1209556"/>
                  <a:pt x="2775841" y="1193994"/>
                </a:cubicBezTo>
                <a:cubicBezTo>
                  <a:pt x="2600262" y="1178432"/>
                  <a:pt x="2413743" y="1175544"/>
                  <a:pt x="2225342" y="1193994"/>
                </a:cubicBezTo>
                <a:cubicBezTo>
                  <a:pt x="2036941" y="1212444"/>
                  <a:pt x="1940985" y="1177439"/>
                  <a:pt x="1719650" y="1193994"/>
                </a:cubicBezTo>
                <a:cubicBezTo>
                  <a:pt x="1498315" y="1210549"/>
                  <a:pt x="1195942" y="1212513"/>
                  <a:pt x="989919" y="1193994"/>
                </a:cubicBezTo>
                <a:cubicBezTo>
                  <a:pt x="783896" y="1175475"/>
                  <a:pt x="343599" y="1232720"/>
                  <a:pt x="170571" y="1193994"/>
                </a:cubicBezTo>
                <a:cubicBezTo>
                  <a:pt x="168540" y="1223603"/>
                  <a:pt x="167648" y="1237683"/>
                  <a:pt x="170571" y="1279280"/>
                </a:cubicBezTo>
                <a:cubicBezTo>
                  <a:pt x="166597" y="1325155"/>
                  <a:pt x="141777" y="1363559"/>
                  <a:pt x="85286" y="1364565"/>
                </a:cubicBezTo>
                <a:cubicBezTo>
                  <a:pt x="41559" y="1357055"/>
                  <a:pt x="6949" y="1330696"/>
                  <a:pt x="1" y="1279280"/>
                </a:cubicBezTo>
                <a:cubicBezTo>
                  <a:pt x="-804" y="906944"/>
                  <a:pt x="-56103" y="550894"/>
                  <a:pt x="0" y="255856"/>
                </a:cubicBezTo>
                <a:close/>
                <a:moveTo>
                  <a:pt x="4566093" y="170571"/>
                </a:moveTo>
                <a:cubicBezTo>
                  <a:pt x="4588095" y="170434"/>
                  <a:pt x="4623109" y="173071"/>
                  <a:pt x="4651379" y="170571"/>
                </a:cubicBezTo>
                <a:cubicBezTo>
                  <a:pt x="4698599" y="168740"/>
                  <a:pt x="4739353" y="140543"/>
                  <a:pt x="4736664" y="85286"/>
                </a:cubicBezTo>
                <a:moveTo>
                  <a:pt x="4651379" y="170571"/>
                </a:moveTo>
                <a:cubicBezTo>
                  <a:pt x="4652984" y="130484"/>
                  <a:pt x="4648389" y="110797"/>
                  <a:pt x="4651379" y="85285"/>
                </a:cubicBezTo>
                <a:cubicBezTo>
                  <a:pt x="4649610" y="111777"/>
                  <a:pt x="4630059" y="124100"/>
                  <a:pt x="4608736" y="127928"/>
                </a:cubicBezTo>
                <a:cubicBezTo>
                  <a:pt x="4587887" y="127744"/>
                  <a:pt x="4567461" y="113682"/>
                  <a:pt x="4566093" y="85285"/>
                </a:cubicBezTo>
                <a:moveTo>
                  <a:pt x="85285" y="341141"/>
                </a:moveTo>
                <a:cubicBezTo>
                  <a:pt x="88553" y="320465"/>
                  <a:pt x="84779" y="284747"/>
                  <a:pt x="85285" y="255856"/>
                </a:cubicBezTo>
                <a:cubicBezTo>
                  <a:pt x="90171" y="233615"/>
                  <a:pt x="101359" y="214730"/>
                  <a:pt x="127928" y="213213"/>
                </a:cubicBezTo>
                <a:cubicBezTo>
                  <a:pt x="152433" y="213071"/>
                  <a:pt x="168799" y="232197"/>
                  <a:pt x="170571" y="255856"/>
                </a:cubicBezTo>
                <a:cubicBezTo>
                  <a:pt x="165227" y="312951"/>
                  <a:pt x="130476" y="337148"/>
                  <a:pt x="85286" y="341141"/>
                </a:cubicBezTo>
                <a:cubicBezTo>
                  <a:pt x="43152" y="345229"/>
                  <a:pt x="11336" y="305329"/>
                  <a:pt x="1" y="255856"/>
                </a:cubicBezTo>
                <a:moveTo>
                  <a:pt x="170571" y="255856"/>
                </a:moveTo>
                <a:cubicBezTo>
                  <a:pt x="169249" y="471233"/>
                  <a:pt x="180920" y="538506"/>
                  <a:pt x="170571" y="715544"/>
                </a:cubicBezTo>
                <a:cubicBezTo>
                  <a:pt x="160222" y="892582"/>
                  <a:pt x="194193" y="1071312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2- صحيح مسلم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AF66E757-C2A2-4356-BB71-88AC7B8499F7}"/>
              </a:ext>
            </a:extLst>
          </p:cNvPr>
          <p:cNvGrpSpPr/>
          <p:nvPr/>
        </p:nvGrpSpPr>
        <p:grpSpPr>
          <a:xfrm>
            <a:off x="10062409" y="1991656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6" name="سهم: خماسي 15">
              <a:extLst>
                <a:ext uri="{FF2B5EF4-FFF2-40B4-BE49-F238E27FC236}">
                  <a16:creationId xmlns:a16="http://schemas.microsoft.com/office/drawing/2014/main" id="{147D43A0-6FFE-4EFB-90EB-03C62E9AE384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Google Shape;556;p52">
              <a:extLst>
                <a:ext uri="{FF2B5EF4-FFF2-40B4-BE49-F238E27FC236}">
                  <a16:creationId xmlns:a16="http://schemas.microsoft.com/office/drawing/2014/main" id="{53D53617-CA65-456E-9E51-0599446B10E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7697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مُصنّفه :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60781C9-AFC7-4B27-9EB3-C7C34D3DA5B8}"/>
              </a:ext>
            </a:extLst>
          </p:cNvPr>
          <p:cNvGrpSpPr/>
          <p:nvPr/>
        </p:nvGrpSpPr>
        <p:grpSpPr>
          <a:xfrm>
            <a:off x="10027668" y="2853734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21" name="سهم: خماسي 20">
              <a:extLst>
                <a:ext uri="{FF2B5EF4-FFF2-40B4-BE49-F238E27FC236}">
                  <a16:creationId xmlns:a16="http://schemas.microsoft.com/office/drawing/2014/main" id="{9EA086E6-1CD9-4351-9443-C54419E035BC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Google Shape;556;p52">
              <a:extLst>
                <a:ext uri="{FF2B5EF4-FFF2-40B4-BE49-F238E27FC236}">
                  <a16:creationId xmlns:a16="http://schemas.microsoft.com/office/drawing/2014/main" id="{E7523BE2-E2CB-466D-B1A2-FE1AF8648EA5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6181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منزلته :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A12DF8B-FCE9-44F2-99D5-C2B5CDD9664E}"/>
              </a:ext>
            </a:extLst>
          </p:cNvPr>
          <p:cNvGrpSpPr/>
          <p:nvPr/>
        </p:nvGrpSpPr>
        <p:grpSpPr>
          <a:xfrm>
            <a:off x="10027668" y="3718095"/>
            <a:ext cx="2129594" cy="646103"/>
            <a:chOff x="6434631" y="1191468"/>
            <a:chExt cx="1461610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26" name="سهم: خماسي 25">
              <a:extLst>
                <a:ext uri="{FF2B5EF4-FFF2-40B4-BE49-F238E27FC236}">
                  <a16:creationId xmlns:a16="http://schemas.microsoft.com/office/drawing/2014/main" id="{19E2A37C-E6C8-4EAC-A782-329E8C5801F7}"/>
                </a:ext>
              </a:extLst>
            </p:cNvPr>
            <p:cNvSpPr/>
            <p:nvPr/>
          </p:nvSpPr>
          <p:spPr>
            <a:xfrm flipH="1">
              <a:off x="6434631" y="1191468"/>
              <a:ext cx="1349486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Google Shape;556;p52">
              <a:extLst>
                <a:ext uri="{FF2B5EF4-FFF2-40B4-BE49-F238E27FC236}">
                  <a16:creationId xmlns:a16="http://schemas.microsoft.com/office/drawing/2014/main" id="{61C649DF-E3D3-44F4-803B-C98C93C35FD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70625" y="1226651"/>
              <a:ext cx="1425616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مما تميز به :</a:t>
              </a: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DBB9C3A-91A8-4735-8231-EA53760DE247}"/>
              </a:ext>
            </a:extLst>
          </p:cNvPr>
          <p:cNvSpPr txBox="1"/>
          <p:nvPr/>
        </p:nvSpPr>
        <p:spPr>
          <a:xfrm>
            <a:off x="3024319" y="1883820"/>
            <a:ext cx="70212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أبو الحسين ، مسلم بن الحجاج القشيري النيسابوري ، ولد سنة ٢٠٤ وتوفي سنة ٢٦١.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7C5E448-F595-4EEC-BE8B-FFFB2AB4AED9}"/>
              </a:ext>
            </a:extLst>
          </p:cNvPr>
          <p:cNvSpPr txBox="1"/>
          <p:nvPr/>
        </p:nvSpPr>
        <p:spPr>
          <a:xfrm>
            <a:off x="3809693" y="2907732"/>
            <a:ext cx="6147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يأتي بعد صحيح البخاري من حيث الصحة.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396155D-1963-4113-BD06-5CC212A8DDB8}"/>
              </a:ext>
            </a:extLst>
          </p:cNvPr>
          <p:cNvSpPr txBox="1"/>
          <p:nvPr/>
        </p:nvSpPr>
        <p:spPr>
          <a:xfrm>
            <a:off x="3474564" y="3489135"/>
            <a:ext cx="657080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6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أنه يذكر طرق الحديث ، وألفاظه مرتبة على الأبواب في مكان واحد ، لكنه لا يذكر التراجم ، قد وضع تراجمه جماعة من شراحه ، ومن احسنها تراجم الإمام النووي رحمه الله تعالى.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DA03699-736A-4613-B89C-D69C141212AA}"/>
              </a:ext>
            </a:extLst>
          </p:cNvPr>
          <p:cNvGrpSpPr/>
          <p:nvPr/>
        </p:nvGrpSpPr>
        <p:grpSpPr>
          <a:xfrm>
            <a:off x="8543098" y="4772899"/>
            <a:ext cx="3542948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35" name="سهم: خماسي 34">
              <a:extLst>
                <a:ext uri="{FF2B5EF4-FFF2-40B4-BE49-F238E27FC236}">
                  <a16:creationId xmlns:a16="http://schemas.microsoft.com/office/drawing/2014/main" id="{7DABE5DF-D321-4F32-89FE-D5DFEFFF7DF8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6" name="Google Shape;556;p52">
              <a:extLst>
                <a:ext uri="{FF2B5EF4-FFF2-40B4-BE49-F238E27FC236}">
                  <a16:creationId xmlns:a16="http://schemas.microsoft.com/office/drawing/2014/main" id="{1B80582F-24C7-4017-97B6-12FD33A503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274576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5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عدد أحاديثه بغير المكرر :</a:t>
              </a:r>
            </a:p>
          </p:txBody>
        </p:sp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76B2119-A623-4D1B-A34D-FAAC4D7CA46E}"/>
              </a:ext>
            </a:extLst>
          </p:cNvPr>
          <p:cNvSpPr txBox="1"/>
          <p:nvPr/>
        </p:nvSpPr>
        <p:spPr>
          <a:xfrm>
            <a:off x="2293365" y="4882363"/>
            <a:ext cx="6147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(٣٠٣٣) ثلاثة آلاف وثلاثة وثلاثون حديثاً.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BBDF5150-3ABC-4B13-B626-EA4676834BEC}"/>
              </a:ext>
            </a:extLst>
          </p:cNvPr>
          <p:cNvGrpSpPr/>
          <p:nvPr/>
        </p:nvGrpSpPr>
        <p:grpSpPr>
          <a:xfrm>
            <a:off x="9970258" y="5647962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42" name="سهم: خماسي 41">
              <a:extLst>
                <a:ext uri="{FF2B5EF4-FFF2-40B4-BE49-F238E27FC236}">
                  <a16:creationId xmlns:a16="http://schemas.microsoft.com/office/drawing/2014/main" id="{B441A31D-1277-4B55-84E8-428A51B33EE7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Google Shape;556;p52">
              <a:extLst>
                <a:ext uri="{FF2B5EF4-FFF2-40B4-BE49-F238E27FC236}">
                  <a16:creationId xmlns:a16="http://schemas.microsoft.com/office/drawing/2014/main" id="{2A0C425C-5BCE-4D22-A5C4-E1F2987C553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6181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شروحه :</a:t>
              </a: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AABC85F1-0501-4C41-BE9F-AC9EA6DCE6EF}"/>
              </a:ext>
            </a:extLst>
          </p:cNvPr>
          <p:cNvSpPr txBox="1"/>
          <p:nvPr/>
        </p:nvSpPr>
        <p:spPr>
          <a:xfrm>
            <a:off x="3050544" y="5519568"/>
            <a:ext cx="68934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شرح عدة شروح ، أشهرها : شرح النووي ، المسمى بالمنهاج في شرح صحيح مسلم بن الحجاج.</a:t>
            </a:r>
          </a:p>
        </p:txBody>
      </p:sp>
    </p:spTree>
    <p:extLst>
      <p:ext uri="{BB962C8B-B14F-4D97-AF65-F5344CB8AC3E}">
        <p14:creationId xmlns:p14="http://schemas.microsoft.com/office/powerpoint/2010/main" val="40651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8" grpId="0"/>
      <p:bldP spid="30" grpId="0"/>
      <p:bldP spid="37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44168"/>
            <a:ext cx="85548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3- سنن أبي داود</a:t>
            </a:r>
          </a:p>
        </p:txBody>
      </p:sp>
    </p:spTree>
    <p:extLst>
      <p:ext uri="{BB962C8B-B14F-4D97-AF65-F5344CB8AC3E}">
        <p14:creationId xmlns:p14="http://schemas.microsoft.com/office/powerpoint/2010/main" val="7182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7272997" y="459551"/>
            <a:ext cx="4813049" cy="1364565"/>
          </a:xfrm>
          <a:custGeom>
            <a:avLst/>
            <a:gdLst>
              <a:gd name="connsiteX0" fmla="*/ 4813049 w 4813049"/>
              <a:gd name="connsiteY0" fmla="*/ 85285 h 1364565"/>
              <a:gd name="connsiteX1" fmla="*/ 4727764 w 4813049"/>
              <a:gd name="connsiteY1" fmla="*/ 170570 h 1364565"/>
              <a:gd name="connsiteX2" fmla="*/ 4727764 w 4813049"/>
              <a:gd name="connsiteY2" fmla="*/ 85285 h 1364565"/>
              <a:gd name="connsiteX3" fmla="*/ 4685121 w 4813049"/>
              <a:gd name="connsiteY3" fmla="*/ 127928 h 1364565"/>
              <a:gd name="connsiteX4" fmla="*/ 4642478 w 4813049"/>
              <a:gd name="connsiteY4" fmla="*/ 85285 h 1364565"/>
              <a:gd name="connsiteX5" fmla="*/ 4642478 w 4813049"/>
              <a:gd name="connsiteY5" fmla="*/ 170571 h 1364565"/>
              <a:gd name="connsiteX6" fmla="*/ 4037022 w 4813049"/>
              <a:gd name="connsiteY6" fmla="*/ 170571 h 1364565"/>
              <a:gd name="connsiteX7" fmla="*/ 3294851 w 4813049"/>
              <a:gd name="connsiteY7" fmla="*/ 170571 h 1364565"/>
              <a:gd name="connsiteX8" fmla="*/ 2643823 w 4813049"/>
              <a:gd name="connsiteY8" fmla="*/ 170571 h 1364565"/>
              <a:gd name="connsiteX9" fmla="*/ 1992796 w 4813049"/>
              <a:gd name="connsiteY9" fmla="*/ 170571 h 1364565"/>
              <a:gd name="connsiteX10" fmla="*/ 1432912 w 4813049"/>
              <a:gd name="connsiteY10" fmla="*/ 170571 h 1364565"/>
              <a:gd name="connsiteX11" fmla="*/ 827456 w 4813049"/>
              <a:gd name="connsiteY11" fmla="*/ 170571 h 1364565"/>
              <a:gd name="connsiteX12" fmla="*/ 85285 w 4813049"/>
              <a:gd name="connsiteY12" fmla="*/ 170571 h 1364565"/>
              <a:gd name="connsiteX13" fmla="*/ 0 w 4813049"/>
              <a:gd name="connsiteY13" fmla="*/ 255856 h 1364565"/>
              <a:gd name="connsiteX14" fmla="*/ 0 w 4813049"/>
              <a:gd name="connsiteY14" fmla="*/ 757334 h 1364565"/>
              <a:gd name="connsiteX15" fmla="*/ 0 w 4813049"/>
              <a:gd name="connsiteY15" fmla="*/ 1279280 h 1364565"/>
              <a:gd name="connsiteX16" fmla="*/ 85285 w 4813049"/>
              <a:gd name="connsiteY16" fmla="*/ 1364565 h 1364565"/>
              <a:gd name="connsiteX17" fmla="*/ 170570 w 4813049"/>
              <a:gd name="connsiteY17" fmla="*/ 1279280 h 1364565"/>
              <a:gd name="connsiteX18" fmla="*/ 170571 w 4813049"/>
              <a:gd name="connsiteY18" fmla="*/ 1193994 h 1364565"/>
              <a:gd name="connsiteX19" fmla="*/ 684883 w 4813049"/>
              <a:gd name="connsiteY19" fmla="*/ 1193994 h 1364565"/>
              <a:gd name="connsiteX20" fmla="*/ 1335910 w 4813049"/>
              <a:gd name="connsiteY20" fmla="*/ 1193994 h 1364565"/>
              <a:gd name="connsiteX21" fmla="*/ 1895794 w 4813049"/>
              <a:gd name="connsiteY21" fmla="*/ 1193994 h 1364565"/>
              <a:gd name="connsiteX22" fmla="*/ 2501250 w 4813049"/>
              <a:gd name="connsiteY22" fmla="*/ 1193994 h 1364565"/>
              <a:gd name="connsiteX23" fmla="*/ 3197849 w 4813049"/>
              <a:gd name="connsiteY23" fmla="*/ 1193994 h 1364565"/>
              <a:gd name="connsiteX24" fmla="*/ 3940021 w 4813049"/>
              <a:gd name="connsiteY24" fmla="*/ 1193994 h 1364565"/>
              <a:gd name="connsiteX25" fmla="*/ 4727764 w 4813049"/>
              <a:gd name="connsiteY25" fmla="*/ 1193994 h 1364565"/>
              <a:gd name="connsiteX26" fmla="*/ 4813049 w 4813049"/>
              <a:gd name="connsiteY26" fmla="*/ 1108709 h 1364565"/>
              <a:gd name="connsiteX27" fmla="*/ 4813049 w 4813049"/>
              <a:gd name="connsiteY27" fmla="*/ 607231 h 1364565"/>
              <a:gd name="connsiteX28" fmla="*/ 4813049 w 4813049"/>
              <a:gd name="connsiteY28" fmla="*/ 85285 h 1364565"/>
              <a:gd name="connsiteX29" fmla="*/ 85285 w 4813049"/>
              <a:gd name="connsiteY29" fmla="*/ 341141 h 1364565"/>
              <a:gd name="connsiteX30" fmla="*/ 170570 w 4813049"/>
              <a:gd name="connsiteY30" fmla="*/ 255856 h 1364565"/>
              <a:gd name="connsiteX31" fmla="*/ 127927 w 4813049"/>
              <a:gd name="connsiteY31" fmla="*/ 213213 h 1364565"/>
              <a:gd name="connsiteX32" fmla="*/ 85284 w 4813049"/>
              <a:gd name="connsiteY32" fmla="*/ 255856 h 1364565"/>
              <a:gd name="connsiteX33" fmla="*/ 85285 w 4813049"/>
              <a:gd name="connsiteY33" fmla="*/ 341141 h 1364565"/>
              <a:gd name="connsiteX0" fmla="*/ 85285 w 4813049"/>
              <a:gd name="connsiteY0" fmla="*/ 341141 h 1364565"/>
              <a:gd name="connsiteX1" fmla="*/ 170570 w 4813049"/>
              <a:gd name="connsiteY1" fmla="*/ 255856 h 1364565"/>
              <a:gd name="connsiteX2" fmla="*/ 127927 w 4813049"/>
              <a:gd name="connsiteY2" fmla="*/ 213213 h 1364565"/>
              <a:gd name="connsiteX3" fmla="*/ 85284 w 4813049"/>
              <a:gd name="connsiteY3" fmla="*/ 255856 h 1364565"/>
              <a:gd name="connsiteX4" fmla="*/ 85285 w 4813049"/>
              <a:gd name="connsiteY4" fmla="*/ 341141 h 1364565"/>
              <a:gd name="connsiteX5" fmla="*/ 4727764 w 4813049"/>
              <a:gd name="connsiteY5" fmla="*/ 170571 h 1364565"/>
              <a:gd name="connsiteX6" fmla="*/ 4813049 w 4813049"/>
              <a:gd name="connsiteY6" fmla="*/ 85286 h 1364565"/>
              <a:gd name="connsiteX7" fmla="*/ 4727764 w 4813049"/>
              <a:gd name="connsiteY7" fmla="*/ 1 h 1364565"/>
              <a:gd name="connsiteX8" fmla="*/ 4642479 w 4813049"/>
              <a:gd name="connsiteY8" fmla="*/ 85286 h 1364565"/>
              <a:gd name="connsiteX9" fmla="*/ 4685122 w 4813049"/>
              <a:gd name="connsiteY9" fmla="*/ 127929 h 1364565"/>
              <a:gd name="connsiteX10" fmla="*/ 4727765 w 4813049"/>
              <a:gd name="connsiteY10" fmla="*/ 85286 h 1364565"/>
              <a:gd name="connsiteX11" fmla="*/ 4727764 w 4813049"/>
              <a:gd name="connsiteY11" fmla="*/ 170571 h 1364565"/>
              <a:gd name="connsiteX0" fmla="*/ 0 w 4813049"/>
              <a:gd name="connsiteY0" fmla="*/ 255856 h 1364565"/>
              <a:gd name="connsiteX1" fmla="*/ 85285 w 4813049"/>
              <a:gd name="connsiteY1" fmla="*/ 170571 h 1364565"/>
              <a:gd name="connsiteX2" fmla="*/ 736313 w 4813049"/>
              <a:gd name="connsiteY2" fmla="*/ 170571 h 1364565"/>
              <a:gd name="connsiteX3" fmla="*/ 1296196 w 4813049"/>
              <a:gd name="connsiteY3" fmla="*/ 170571 h 1364565"/>
              <a:gd name="connsiteX4" fmla="*/ 1947224 w 4813049"/>
              <a:gd name="connsiteY4" fmla="*/ 170571 h 1364565"/>
              <a:gd name="connsiteX5" fmla="*/ 2598251 w 4813049"/>
              <a:gd name="connsiteY5" fmla="*/ 170571 h 1364565"/>
              <a:gd name="connsiteX6" fmla="*/ 3112563 w 4813049"/>
              <a:gd name="connsiteY6" fmla="*/ 170571 h 1364565"/>
              <a:gd name="connsiteX7" fmla="*/ 3854735 w 4813049"/>
              <a:gd name="connsiteY7" fmla="*/ 170571 h 1364565"/>
              <a:gd name="connsiteX8" fmla="*/ 4642478 w 4813049"/>
              <a:gd name="connsiteY8" fmla="*/ 170571 h 1364565"/>
              <a:gd name="connsiteX9" fmla="*/ 4642478 w 4813049"/>
              <a:gd name="connsiteY9" fmla="*/ 85285 h 1364565"/>
              <a:gd name="connsiteX10" fmla="*/ 4727763 w 4813049"/>
              <a:gd name="connsiteY10" fmla="*/ 0 h 1364565"/>
              <a:gd name="connsiteX11" fmla="*/ 4813048 w 4813049"/>
              <a:gd name="connsiteY11" fmla="*/ 85285 h 1364565"/>
              <a:gd name="connsiteX12" fmla="*/ 4813049 w 4813049"/>
              <a:gd name="connsiteY12" fmla="*/ 1108709 h 1364565"/>
              <a:gd name="connsiteX13" fmla="*/ 4727764 w 4813049"/>
              <a:gd name="connsiteY13" fmla="*/ 1193994 h 1364565"/>
              <a:gd name="connsiteX14" fmla="*/ 4122308 w 4813049"/>
              <a:gd name="connsiteY14" fmla="*/ 1193994 h 1364565"/>
              <a:gd name="connsiteX15" fmla="*/ 3562425 w 4813049"/>
              <a:gd name="connsiteY15" fmla="*/ 1193994 h 1364565"/>
              <a:gd name="connsiteX16" fmla="*/ 2911397 w 4813049"/>
              <a:gd name="connsiteY16" fmla="*/ 1193994 h 1364565"/>
              <a:gd name="connsiteX17" fmla="*/ 2397085 w 4813049"/>
              <a:gd name="connsiteY17" fmla="*/ 1193994 h 1364565"/>
              <a:gd name="connsiteX18" fmla="*/ 1746058 w 4813049"/>
              <a:gd name="connsiteY18" fmla="*/ 1193994 h 1364565"/>
              <a:gd name="connsiteX19" fmla="*/ 1049458 w 4813049"/>
              <a:gd name="connsiteY19" fmla="*/ 1193994 h 1364565"/>
              <a:gd name="connsiteX20" fmla="*/ 170571 w 4813049"/>
              <a:gd name="connsiteY20" fmla="*/ 1193994 h 1364565"/>
              <a:gd name="connsiteX21" fmla="*/ 170571 w 4813049"/>
              <a:gd name="connsiteY21" fmla="*/ 1279280 h 1364565"/>
              <a:gd name="connsiteX22" fmla="*/ 85286 w 4813049"/>
              <a:gd name="connsiteY22" fmla="*/ 1364565 h 1364565"/>
              <a:gd name="connsiteX23" fmla="*/ 1 w 4813049"/>
              <a:gd name="connsiteY23" fmla="*/ 1279280 h 1364565"/>
              <a:gd name="connsiteX24" fmla="*/ 0 w 4813049"/>
              <a:gd name="connsiteY24" fmla="*/ 255856 h 1364565"/>
              <a:gd name="connsiteX25" fmla="*/ 4642478 w 4813049"/>
              <a:gd name="connsiteY25" fmla="*/ 170571 h 1364565"/>
              <a:gd name="connsiteX26" fmla="*/ 4727764 w 4813049"/>
              <a:gd name="connsiteY26" fmla="*/ 170571 h 1364565"/>
              <a:gd name="connsiteX27" fmla="*/ 4813049 w 4813049"/>
              <a:gd name="connsiteY27" fmla="*/ 85286 h 1364565"/>
              <a:gd name="connsiteX28" fmla="*/ 4727764 w 4813049"/>
              <a:gd name="connsiteY28" fmla="*/ 170571 h 1364565"/>
              <a:gd name="connsiteX29" fmla="*/ 4727764 w 4813049"/>
              <a:gd name="connsiteY29" fmla="*/ 85285 h 1364565"/>
              <a:gd name="connsiteX30" fmla="*/ 4685121 w 4813049"/>
              <a:gd name="connsiteY30" fmla="*/ 127928 h 1364565"/>
              <a:gd name="connsiteX31" fmla="*/ 4642478 w 4813049"/>
              <a:gd name="connsiteY31" fmla="*/ 85285 h 1364565"/>
              <a:gd name="connsiteX32" fmla="*/ 85285 w 4813049"/>
              <a:gd name="connsiteY32" fmla="*/ 341141 h 1364565"/>
              <a:gd name="connsiteX33" fmla="*/ 85285 w 4813049"/>
              <a:gd name="connsiteY33" fmla="*/ 255856 h 1364565"/>
              <a:gd name="connsiteX34" fmla="*/ 127928 w 4813049"/>
              <a:gd name="connsiteY34" fmla="*/ 213213 h 1364565"/>
              <a:gd name="connsiteX35" fmla="*/ 170571 w 4813049"/>
              <a:gd name="connsiteY35" fmla="*/ 255856 h 1364565"/>
              <a:gd name="connsiteX36" fmla="*/ 85286 w 4813049"/>
              <a:gd name="connsiteY36" fmla="*/ 341141 h 1364565"/>
              <a:gd name="connsiteX37" fmla="*/ 1 w 4813049"/>
              <a:gd name="connsiteY37" fmla="*/ 255856 h 1364565"/>
              <a:gd name="connsiteX38" fmla="*/ 170571 w 4813049"/>
              <a:gd name="connsiteY38" fmla="*/ 255856 h 1364565"/>
              <a:gd name="connsiteX39" fmla="*/ 170571 w 4813049"/>
              <a:gd name="connsiteY39" fmla="*/ 743688 h 1364565"/>
              <a:gd name="connsiteX40" fmla="*/ 170571 w 4813049"/>
              <a:gd name="connsiteY40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13049" h="1364565" stroke="0" extrusionOk="0">
                <a:moveTo>
                  <a:pt x="4813049" y="85285"/>
                </a:moveTo>
                <a:cubicBezTo>
                  <a:pt x="4778902" y="111792"/>
                  <a:pt x="4750190" y="156303"/>
                  <a:pt x="4727764" y="170570"/>
                </a:cubicBezTo>
                <a:cubicBezTo>
                  <a:pt x="4725372" y="141822"/>
                  <a:pt x="4728115" y="119339"/>
                  <a:pt x="4727764" y="85285"/>
                </a:cubicBezTo>
                <a:cubicBezTo>
                  <a:pt x="4730534" y="107629"/>
                  <a:pt x="4709575" y="128685"/>
                  <a:pt x="4685121" y="127928"/>
                </a:cubicBezTo>
                <a:cubicBezTo>
                  <a:pt x="4661325" y="131468"/>
                  <a:pt x="4640432" y="106376"/>
                  <a:pt x="4642478" y="85285"/>
                </a:cubicBezTo>
                <a:cubicBezTo>
                  <a:pt x="4644132" y="110872"/>
                  <a:pt x="4646616" y="130933"/>
                  <a:pt x="4642478" y="170571"/>
                </a:cubicBezTo>
                <a:cubicBezTo>
                  <a:pt x="4360752" y="152368"/>
                  <a:pt x="4163534" y="157339"/>
                  <a:pt x="4037022" y="170571"/>
                </a:cubicBezTo>
                <a:cubicBezTo>
                  <a:pt x="3910510" y="183803"/>
                  <a:pt x="3466057" y="200758"/>
                  <a:pt x="3294851" y="170571"/>
                </a:cubicBezTo>
                <a:cubicBezTo>
                  <a:pt x="3123645" y="140384"/>
                  <a:pt x="2912851" y="159120"/>
                  <a:pt x="2643823" y="170571"/>
                </a:cubicBezTo>
                <a:cubicBezTo>
                  <a:pt x="2374795" y="182022"/>
                  <a:pt x="2164139" y="161098"/>
                  <a:pt x="1992796" y="170571"/>
                </a:cubicBezTo>
                <a:cubicBezTo>
                  <a:pt x="1821453" y="180044"/>
                  <a:pt x="1640989" y="166879"/>
                  <a:pt x="1432912" y="170571"/>
                </a:cubicBezTo>
                <a:cubicBezTo>
                  <a:pt x="1224835" y="174263"/>
                  <a:pt x="1100161" y="168209"/>
                  <a:pt x="827456" y="170571"/>
                </a:cubicBezTo>
                <a:cubicBezTo>
                  <a:pt x="554751" y="172933"/>
                  <a:pt x="298251" y="151051"/>
                  <a:pt x="85285" y="170571"/>
                </a:cubicBezTo>
                <a:cubicBezTo>
                  <a:pt x="35197" y="169530"/>
                  <a:pt x="4219" y="198720"/>
                  <a:pt x="0" y="255856"/>
                </a:cubicBezTo>
                <a:cubicBezTo>
                  <a:pt x="4348" y="464821"/>
                  <a:pt x="13628" y="530154"/>
                  <a:pt x="0" y="757334"/>
                </a:cubicBezTo>
                <a:cubicBezTo>
                  <a:pt x="-13628" y="984514"/>
                  <a:pt x="3175" y="1109064"/>
                  <a:pt x="0" y="1279280"/>
                </a:cubicBezTo>
                <a:cubicBezTo>
                  <a:pt x="-3129" y="1333996"/>
                  <a:pt x="36805" y="1368228"/>
                  <a:pt x="85285" y="1364565"/>
                </a:cubicBezTo>
                <a:cubicBezTo>
                  <a:pt x="142546" y="1364428"/>
                  <a:pt x="179656" y="1333004"/>
                  <a:pt x="170570" y="1279280"/>
                </a:cubicBezTo>
                <a:cubicBezTo>
                  <a:pt x="164510" y="1250494"/>
                  <a:pt x="166941" y="1218892"/>
                  <a:pt x="170571" y="1193994"/>
                </a:cubicBezTo>
                <a:cubicBezTo>
                  <a:pt x="341272" y="1205336"/>
                  <a:pt x="577980" y="1214439"/>
                  <a:pt x="684883" y="1193994"/>
                </a:cubicBezTo>
                <a:cubicBezTo>
                  <a:pt x="791786" y="1173549"/>
                  <a:pt x="1049236" y="1174438"/>
                  <a:pt x="1335910" y="1193994"/>
                </a:cubicBezTo>
                <a:cubicBezTo>
                  <a:pt x="1622584" y="1213550"/>
                  <a:pt x="1666441" y="1168784"/>
                  <a:pt x="1895794" y="1193994"/>
                </a:cubicBezTo>
                <a:cubicBezTo>
                  <a:pt x="2125147" y="1219204"/>
                  <a:pt x="2201458" y="1219726"/>
                  <a:pt x="2501250" y="1193994"/>
                </a:cubicBezTo>
                <a:cubicBezTo>
                  <a:pt x="2801042" y="1168262"/>
                  <a:pt x="3027755" y="1160267"/>
                  <a:pt x="3197849" y="1193994"/>
                </a:cubicBezTo>
                <a:cubicBezTo>
                  <a:pt x="3367943" y="1227721"/>
                  <a:pt x="3604435" y="1206018"/>
                  <a:pt x="3940021" y="1193994"/>
                </a:cubicBezTo>
                <a:cubicBezTo>
                  <a:pt x="4275607" y="1181970"/>
                  <a:pt x="4391095" y="1199972"/>
                  <a:pt x="4727764" y="1193994"/>
                </a:cubicBezTo>
                <a:cubicBezTo>
                  <a:pt x="4780842" y="1185431"/>
                  <a:pt x="4802857" y="1160706"/>
                  <a:pt x="4813049" y="1108709"/>
                </a:cubicBezTo>
                <a:cubicBezTo>
                  <a:pt x="4796292" y="997394"/>
                  <a:pt x="4809636" y="782190"/>
                  <a:pt x="4813049" y="607231"/>
                </a:cubicBezTo>
                <a:cubicBezTo>
                  <a:pt x="4816462" y="432272"/>
                  <a:pt x="4805737" y="313767"/>
                  <a:pt x="4813049" y="85285"/>
                </a:cubicBezTo>
                <a:close/>
                <a:moveTo>
                  <a:pt x="85285" y="341141"/>
                </a:moveTo>
                <a:cubicBezTo>
                  <a:pt x="131011" y="341682"/>
                  <a:pt x="176350" y="301012"/>
                  <a:pt x="170570" y="255856"/>
                </a:cubicBezTo>
                <a:cubicBezTo>
                  <a:pt x="169871" y="232490"/>
                  <a:pt x="152074" y="212144"/>
                  <a:pt x="127927" y="213213"/>
                </a:cubicBezTo>
                <a:cubicBezTo>
                  <a:pt x="99571" y="213385"/>
                  <a:pt x="81279" y="235417"/>
                  <a:pt x="85284" y="255856"/>
                </a:cubicBezTo>
                <a:cubicBezTo>
                  <a:pt x="79327" y="281552"/>
                  <a:pt x="79598" y="314343"/>
                  <a:pt x="85285" y="341141"/>
                </a:cubicBezTo>
                <a:close/>
              </a:path>
              <a:path w="4813049" h="1364565" fill="darkenLess" stroke="0" extrusionOk="0">
                <a:moveTo>
                  <a:pt x="85285" y="341141"/>
                </a:moveTo>
                <a:cubicBezTo>
                  <a:pt x="128582" y="338465"/>
                  <a:pt x="181921" y="301707"/>
                  <a:pt x="170570" y="255856"/>
                </a:cubicBezTo>
                <a:cubicBezTo>
                  <a:pt x="172482" y="231594"/>
                  <a:pt x="152466" y="215180"/>
                  <a:pt x="127927" y="213213"/>
                </a:cubicBezTo>
                <a:cubicBezTo>
                  <a:pt x="105692" y="215619"/>
                  <a:pt x="84185" y="230368"/>
                  <a:pt x="85284" y="255856"/>
                </a:cubicBezTo>
                <a:cubicBezTo>
                  <a:pt x="85776" y="281741"/>
                  <a:pt x="87019" y="310282"/>
                  <a:pt x="85285" y="341141"/>
                </a:cubicBezTo>
                <a:close/>
                <a:moveTo>
                  <a:pt x="4727764" y="170571"/>
                </a:moveTo>
                <a:cubicBezTo>
                  <a:pt x="4779077" y="165174"/>
                  <a:pt x="4805853" y="123766"/>
                  <a:pt x="4813049" y="85286"/>
                </a:cubicBezTo>
                <a:cubicBezTo>
                  <a:pt x="4810917" y="46171"/>
                  <a:pt x="4767761" y="4440"/>
                  <a:pt x="4727764" y="1"/>
                </a:cubicBezTo>
                <a:cubicBezTo>
                  <a:pt x="4681183" y="-9778"/>
                  <a:pt x="4641117" y="30310"/>
                  <a:pt x="4642479" y="85286"/>
                </a:cubicBezTo>
                <a:cubicBezTo>
                  <a:pt x="4642258" y="107713"/>
                  <a:pt x="4666755" y="126079"/>
                  <a:pt x="4685122" y="127929"/>
                </a:cubicBezTo>
                <a:cubicBezTo>
                  <a:pt x="4709488" y="127506"/>
                  <a:pt x="4724868" y="104436"/>
                  <a:pt x="4727765" y="85286"/>
                </a:cubicBezTo>
                <a:cubicBezTo>
                  <a:pt x="4727582" y="112145"/>
                  <a:pt x="4731503" y="139706"/>
                  <a:pt x="4727764" y="170571"/>
                </a:cubicBezTo>
                <a:close/>
              </a:path>
              <a:path w="4813049" h="1364565" fill="none" extrusionOk="0">
                <a:moveTo>
                  <a:pt x="0" y="255856"/>
                </a:moveTo>
                <a:cubicBezTo>
                  <a:pt x="10897" y="209975"/>
                  <a:pt x="48434" y="167351"/>
                  <a:pt x="85285" y="170571"/>
                </a:cubicBezTo>
                <a:cubicBezTo>
                  <a:pt x="284538" y="192526"/>
                  <a:pt x="517453" y="141715"/>
                  <a:pt x="736313" y="170571"/>
                </a:cubicBezTo>
                <a:cubicBezTo>
                  <a:pt x="955173" y="199427"/>
                  <a:pt x="1047832" y="183260"/>
                  <a:pt x="1296196" y="170571"/>
                </a:cubicBezTo>
                <a:cubicBezTo>
                  <a:pt x="1544560" y="157882"/>
                  <a:pt x="1778356" y="171510"/>
                  <a:pt x="1947224" y="170571"/>
                </a:cubicBezTo>
                <a:cubicBezTo>
                  <a:pt x="2116092" y="169632"/>
                  <a:pt x="2315090" y="164111"/>
                  <a:pt x="2598251" y="170571"/>
                </a:cubicBezTo>
                <a:cubicBezTo>
                  <a:pt x="2881412" y="177031"/>
                  <a:pt x="2962604" y="175362"/>
                  <a:pt x="3112563" y="170571"/>
                </a:cubicBezTo>
                <a:cubicBezTo>
                  <a:pt x="3262522" y="165780"/>
                  <a:pt x="3558922" y="152038"/>
                  <a:pt x="3854735" y="170571"/>
                </a:cubicBezTo>
                <a:cubicBezTo>
                  <a:pt x="4150548" y="189104"/>
                  <a:pt x="4311066" y="180473"/>
                  <a:pt x="4642478" y="170571"/>
                </a:cubicBezTo>
                <a:cubicBezTo>
                  <a:pt x="4639282" y="148168"/>
                  <a:pt x="4639749" y="113770"/>
                  <a:pt x="4642478" y="85285"/>
                </a:cubicBezTo>
                <a:cubicBezTo>
                  <a:pt x="4651215" y="37573"/>
                  <a:pt x="4675172" y="5703"/>
                  <a:pt x="4727763" y="0"/>
                </a:cubicBezTo>
                <a:cubicBezTo>
                  <a:pt x="4778528" y="1207"/>
                  <a:pt x="4803473" y="42087"/>
                  <a:pt x="4813048" y="85285"/>
                </a:cubicBezTo>
                <a:cubicBezTo>
                  <a:pt x="4851771" y="423178"/>
                  <a:pt x="4839255" y="779962"/>
                  <a:pt x="4813049" y="1108709"/>
                </a:cubicBezTo>
                <a:cubicBezTo>
                  <a:pt x="4807095" y="1152764"/>
                  <a:pt x="4784446" y="1190904"/>
                  <a:pt x="4727764" y="1193994"/>
                </a:cubicBezTo>
                <a:cubicBezTo>
                  <a:pt x="4467432" y="1186750"/>
                  <a:pt x="4338229" y="1173453"/>
                  <a:pt x="4122308" y="1193994"/>
                </a:cubicBezTo>
                <a:cubicBezTo>
                  <a:pt x="3906387" y="1214535"/>
                  <a:pt x="3723515" y="1169182"/>
                  <a:pt x="3562425" y="1193994"/>
                </a:cubicBezTo>
                <a:cubicBezTo>
                  <a:pt x="3401335" y="1218806"/>
                  <a:pt x="3098615" y="1193837"/>
                  <a:pt x="2911397" y="1193994"/>
                </a:cubicBezTo>
                <a:cubicBezTo>
                  <a:pt x="2724179" y="1194151"/>
                  <a:pt x="2594351" y="1182259"/>
                  <a:pt x="2397085" y="1193994"/>
                </a:cubicBezTo>
                <a:cubicBezTo>
                  <a:pt x="2199819" y="1205729"/>
                  <a:pt x="1890625" y="1215032"/>
                  <a:pt x="1746058" y="1193994"/>
                </a:cubicBezTo>
                <a:cubicBezTo>
                  <a:pt x="1601491" y="1172956"/>
                  <a:pt x="1311311" y="1191738"/>
                  <a:pt x="1049458" y="1193994"/>
                </a:cubicBezTo>
                <a:cubicBezTo>
                  <a:pt x="787605" y="1196250"/>
                  <a:pt x="436349" y="1225861"/>
                  <a:pt x="170571" y="1193994"/>
                </a:cubicBezTo>
                <a:cubicBezTo>
                  <a:pt x="169406" y="1226442"/>
                  <a:pt x="169284" y="1237160"/>
                  <a:pt x="170571" y="1279280"/>
                </a:cubicBezTo>
                <a:cubicBezTo>
                  <a:pt x="166052" y="1323185"/>
                  <a:pt x="134722" y="1376080"/>
                  <a:pt x="85286" y="1364565"/>
                </a:cubicBezTo>
                <a:cubicBezTo>
                  <a:pt x="40668" y="1366411"/>
                  <a:pt x="1775" y="1323804"/>
                  <a:pt x="1" y="1279280"/>
                </a:cubicBezTo>
                <a:cubicBezTo>
                  <a:pt x="77188" y="949253"/>
                  <a:pt x="32463" y="582348"/>
                  <a:pt x="0" y="255856"/>
                </a:cubicBezTo>
                <a:close/>
                <a:moveTo>
                  <a:pt x="4642478" y="170571"/>
                </a:moveTo>
                <a:cubicBezTo>
                  <a:pt x="4667200" y="172075"/>
                  <a:pt x="4704634" y="168376"/>
                  <a:pt x="4727764" y="170571"/>
                </a:cubicBezTo>
                <a:cubicBezTo>
                  <a:pt x="4772222" y="169131"/>
                  <a:pt x="4811707" y="131779"/>
                  <a:pt x="4813049" y="85286"/>
                </a:cubicBezTo>
                <a:moveTo>
                  <a:pt x="4727764" y="170571"/>
                </a:moveTo>
                <a:cubicBezTo>
                  <a:pt x="4730148" y="148229"/>
                  <a:pt x="4730606" y="126793"/>
                  <a:pt x="4727764" y="85285"/>
                </a:cubicBezTo>
                <a:cubicBezTo>
                  <a:pt x="4723947" y="109933"/>
                  <a:pt x="4712101" y="132076"/>
                  <a:pt x="4685121" y="127928"/>
                </a:cubicBezTo>
                <a:cubicBezTo>
                  <a:pt x="4662983" y="133326"/>
                  <a:pt x="4641507" y="108031"/>
                  <a:pt x="4642478" y="85285"/>
                </a:cubicBezTo>
                <a:moveTo>
                  <a:pt x="85285" y="341141"/>
                </a:moveTo>
                <a:cubicBezTo>
                  <a:pt x="89254" y="322655"/>
                  <a:pt x="82992" y="280660"/>
                  <a:pt x="85285" y="255856"/>
                </a:cubicBezTo>
                <a:cubicBezTo>
                  <a:pt x="82860" y="231674"/>
                  <a:pt x="107573" y="216117"/>
                  <a:pt x="127928" y="213213"/>
                </a:cubicBezTo>
                <a:cubicBezTo>
                  <a:pt x="154636" y="209309"/>
                  <a:pt x="172008" y="237282"/>
                  <a:pt x="170571" y="255856"/>
                </a:cubicBezTo>
                <a:cubicBezTo>
                  <a:pt x="170302" y="310547"/>
                  <a:pt x="143233" y="338142"/>
                  <a:pt x="85286" y="341141"/>
                </a:cubicBezTo>
                <a:cubicBezTo>
                  <a:pt x="32660" y="336532"/>
                  <a:pt x="-4514" y="312473"/>
                  <a:pt x="1" y="255856"/>
                </a:cubicBezTo>
                <a:moveTo>
                  <a:pt x="170571" y="255856"/>
                </a:moveTo>
                <a:cubicBezTo>
                  <a:pt x="162666" y="466334"/>
                  <a:pt x="186640" y="641906"/>
                  <a:pt x="170571" y="743688"/>
                </a:cubicBezTo>
                <a:cubicBezTo>
                  <a:pt x="154502" y="845470"/>
                  <a:pt x="163821" y="1095684"/>
                  <a:pt x="170571" y="1193994"/>
                </a:cubicBezTo>
              </a:path>
              <a:path w="4813049" h="1364565" fill="none" stroke="0" extrusionOk="0">
                <a:moveTo>
                  <a:pt x="0" y="255856"/>
                </a:moveTo>
                <a:cubicBezTo>
                  <a:pt x="2076" y="210144"/>
                  <a:pt x="46279" y="171779"/>
                  <a:pt x="85285" y="170571"/>
                </a:cubicBezTo>
                <a:cubicBezTo>
                  <a:pt x="280016" y="145004"/>
                  <a:pt x="481887" y="149613"/>
                  <a:pt x="736313" y="170571"/>
                </a:cubicBezTo>
                <a:cubicBezTo>
                  <a:pt x="990739" y="191529"/>
                  <a:pt x="1160759" y="179388"/>
                  <a:pt x="1296196" y="170571"/>
                </a:cubicBezTo>
                <a:cubicBezTo>
                  <a:pt x="1431633" y="161754"/>
                  <a:pt x="1632407" y="161348"/>
                  <a:pt x="1947224" y="170571"/>
                </a:cubicBezTo>
                <a:cubicBezTo>
                  <a:pt x="2262041" y="179794"/>
                  <a:pt x="2383515" y="191845"/>
                  <a:pt x="2689395" y="170571"/>
                </a:cubicBezTo>
                <a:cubicBezTo>
                  <a:pt x="2995275" y="149297"/>
                  <a:pt x="3067148" y="133723"/>
                  <a:pt x="3431567" y="170571"/>
                </a:cubicBezTo>
                <a:cubicBezTo>
                  <a:pt x="3795986" y="207419"/>
                  <a:pt x="3734784" y="180329"/>
                  <a:pt x="4037022" y="170571"/>
                </a:cubicBezTo>
                <a:cubicBezTo>
                  <a:pt x="4339260" y="160813"/>
                  <a:pt x="4363226" y="200606"/>
                  <a:pt x="4642478" y="170571"/>
                </a:cubicBezTo>
                <a:cubicBezTo>
                  <a:pt x="4641687" y="141825"/>
                  <a:pt x="4646156" y="103105"/>
                  <a:pt x="4642478" y="85285"/>
                </a:cubicBezTo>
                <a:cubicBezTo>
                  <a:pt x="4638775" y="41682"/>
                  <a:pt x="4676621" y="7909"/>
                  <a:pt x="4727763" y="0"/>
                </a:cubicBezTo>
                <a:cubicBezTo>
                  <a:pt x="4771539" y="-6547"/>
                  <a:pt x="4814651" y="37771"/>
                  <a:pt x="4813048" y="85285"/>
                </a:cubicBezTo>
                <a:cubicBezTo>
                  <a:pt x="4807291" y="414324"/>
                  <a:pt x="4888436" y="729853"/>
                  <a:pt x="4813049" y="1108709"/>
                </a:cubicBezTo>
                <a:cubicBezTo>
                  <a:pt x="4810447" y="1154812"/>
                  <a:pt x="4785769" y="1196634"/>
                  <a:pt x="4727764" y="1193994"/>
                </a:cubicBezTo>
                <a:cubicBezTo>
                  <a:pt x="4470463" y="1198061"/>
                  <a:pt x="4364971" y="1170684"/>
                  <a:pt x="4076736" y="1193994"/>
                </a:cubicBezTo>
                <a:cubicBezTo>
                  <a:pt x="3788501" y="1217304"/>
                  <a:pt x="3761474" y="1188235"/>
                  <a:pt x="3562425" y="1193994"/>
                </a:cubicBezTo>
                <a:cubicBezTo>
                  <a:pt x="3363376" y="1199753"/>
                  <a:pt x="3109066" y="1184336"/>
                  <a:pt x="2820253" y="1193994"/>
                </a:cubicBezTo>
                <a:cubicBezTo>
                  <a:pt x="2531440" y="1203652"/>
                  <a:pt x="2522484" y="1201819"/>
                  <a:pt x="2260370" y="1193994"/>
                </a:cubicBezTo>
                <a:cubicBezTo>
                  <a:pt x="1998256" y="1186169"/>
                  <a:pt x="1940532" y="1196292"/>
                  <a:pt x="1746058" y="1193994"/>
                </a:cubicBezTo>
                <a:cubicBezTo>
                  <a:pt x="1551584" y="1191696"/>
                  <a:pt x="1168121" y="1189786"/>
                  <a:pt x="1003886" y="1193994"/>
                </a:cubicBezTo>
                <a:cubicBezTo>
                  <a:pt x="839651" y="1198202"/>
                  <a:pt x="427580" y="1227969"/>
                  <a:pt x="170571" y="1193994"/>
                </a:cubicBezTo>
                <a:cubicBezTo>
                  <a:pt x="168540" y="1223603"/>
                  <a:pt x="167648" y="1237683"/>
                  <a:pt x="170571" y="1279280"/>
                </a:cubicBezTo>
                <a:cubicBezTo>
                  <a:pt x="166597" y="1325155"/>
                  <a:pt x="141777" y="1363559"/>
                  <a:pt x="85286" y="1364565"/>
                </a:cubicBezTo>
                <a:cubicBezTo>
                  <a:pt x="41559" y="1357055"/>
                  <a:pt x="6949" y="1330696"/>
                  <a:pt x="1" y="1279280"/>
                </a:cubicBezTo>
                <a:cubicBezTo>
                  <a:pt x="-804" y="906944"/>
                  <a:pt x="-56103" y="550894"/>
                  <a:pt x="0" y="255856"/>
                </a:cubicBezTo>
                <a:close/>
                <a:moveTo>
                  <a:pt x="4642478" y="170571"/>
                </a:moveTo>
                <a:cubicBezTo>
                  <a:pt x="4664480" y="170434"/>
                  <a:pt x="4699494" y="173071"/>
                  <a:pt x="4727764" y="170571"/>
                </a:cubicBezTo>
                <a:cubicBezTo>
                  <a:pt x="4774984" y="168740"/>
                  <a:pt x="4815738" y="140543"/>
                  <a:pt x="4813049" y="85286"/>
                </a:cubicBezTo>
                <a:moveTo>
                  <a:pt x="4727764" y="170571"/>
                </a:moveTo>
                <a:cubicBezTo>
                  <a:pt x="4729369" y="130484"/>
                  <a:pt x="4724774" y="110797"/>
                  <a:pt x="4727764" y="85285"/>
                </a:cubicBezTo>
                <a:cubicBezTo>
                  <a:pt x="4725995" y="111777"/>
                  <a:pt x="4706444" y="124100"/>
                  <a:pt x="4685121" y="127928"/>
                </a:cubicBezTo>
                <a:cubicBezTo>
                  <a:pt x="4664272" y="127744"/>
                  <a:pt x="4643846" y="113682"/>
                  <a:pt x="4642478" y="85285"/>
                </a:cubicBezTo>
                <a:moveTo>
                  <a:pt x="85285" y="341141"/>
                </a:moveTo>
                <a:cubicBezTo>
                  <a:pt x="88553" y="320465"/>
                  <a:pt x="84779" y="284747"/>
                  <a:pt x="85285" y="255856"/>
                </a:cubicBezTo>
                <a:cubicBezTo>
                  <a:pt x="90171" y="233615"/>
                  <a:pt x="101359" y="214730"/>
                  <a:pt x="127928" y="213213"/>
                </a:cubicBezTo>
                <a:cubicBezTo>
                  <a:pt x="152433" y="213071"/>
                  <a:pt x="168799" y="232197"/>
                  <a:pt x="170571" y="255856"/>
                </a:cubicBezTo>
                <a:cubicBezTo>
                  <a:pt x="165227" y="312951"/>
                  <a:pt x="130476" y="337148"/>
                  <a:pt x="85286" y="341141"/>
                </a:cubicBezTo>
                <a:cubicBezTo>
                  <a:pt x="43152" y="345229"/>
                  <a:pt x="11336" y="305329"/>
                  <a:pt x="1" y="255856"/>
                </a:cubicBezTo>
                <a:moveTo>
                  <a:pt x="170571" y="255856"/>
                </a:moveTo>
                <a:cubicBezTo>
                  <a:pt x="169249" y="471233"/>
                  <a:pt x="180920" y="538506"/>
                  <a:pt x="170571" y="715544"/>
                </a:cubicBezTo>
                <a:cubicBezTo>
                  <a:pt x="160222" y="892582"/>
                  <a:pt x="194193" y="1071312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3- سنن أبي داود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AF66E757-C2A2-4356-BB71-88AC7B8499F7}"/>
              </a:ext>
            </a:extLst>
          </p:cNvPr>
          <p:cNvGrpSpPr/>
          <p:nvPr/>
        </p:nvGrpSpPr>
        <p:grpSpPr>
          <a:xfrm>
            <a:off x="10062409" y="1991656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6" name="سهم: خماسي 15">
              <a:extLst>
                <a:ext uri="{FF2B5EF4-FFF2-40B4-BE49-F238E27FC236}">
                  <a16:creationId xmlns:a16="http://schemas.microsoft.com/office/drawing/2014/main" id="{147D43A0-6FFE-4EFB-90EB-03C62E9AE384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Google Shape;556;p52">
              <a:extLst>
                <a:ext uri="{FF2B5EF4-FFF2-40B4-BE49-F238E27FC236}">
                  <a16:creationId xmlns:a16="http://schemas.microsoft.com/office/drawing/2014/main" id="{53D53617-CA65-456E-9E51-0599446B10E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307697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مُصنّفه :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DA03699-736A-4613-B89C-D69C141212AA}"/>
              </a:ext>
            </a:extLst>
          </p:cNvPr>
          <p:cNvGrpSpPr/>
          <p:nvPr/>
        </p:nvGrpSpPr>
        <p:grpSpPr>
          <a:xfrm>
            <a:off x="10062408" y="4772899"/>
            <a:ext cx="2023637" cy="646103"/>
            <a:chOff x="6434632" y="1239393"/>
            <a:chExt cx="1307234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35" name="سهم: خماسي 34">
              <a:extLst>
                <a:ext uri="{FF2B5EF4-FFF2-40B4-BE49-F238E27FC236}">
                  <a16:creationId xmlns:a16="http://schemas.microsoft.com/office/drawing/2014/main" id="{7DABE5DF-D321-4F32-89FE-D5DFEFFF7DF8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6" name="Google Shape;556;p52">
              <a:extLst>
                <a:ext uri="{FF2B5EF4-FFF2-40B4-BE49-F238E27FC236}">
                  <a16:creationId xmlns:a16="http://schemas.microsoft.com/office/drawing/2014/main" id="{1B80582F-24C7-4017-97B6-12FD33A503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68508" y="1274576"/>
              <a:ext cx="1273358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5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عدد أحاديثه</a:t>
              </a: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D30CA1D-85E6-4CD1-8A8B-CA93E412D940}"/>
              </a:ext>
            </a:extLst>
          </p:cNvPr>
          <p:cNvSpPr txBox="1"/>
          <p:nvPr/>
        </p:nvSpPr>
        <p:spPr>
          <a:xfrm>
            <a:off x="3265422" y="1886038"/>
            <a:ext cx="68146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هو أبو داود سليمان بن الأشعث السجستاني، ولد سنة ٢٠٢ وتوفي سنة ٢٧٥. انتقاه مصنفه : من خمس مئة ألف حديث.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4591B69-664E-4A44-B5A5-B4E0362A497D}"/>
              </a:ext>
            </a:extLst>
          </p:cNvPr>
          <p:cNvSpPr txBox="1"/>
          <p:nvPr/>
        </p:nvSpPr>
        <p:spPr>
          <a:xfrm>
            <a:off x="3495185" y="2911565"/>
            <a:ext cx="852895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                                                 ما ذكره مصنفه في وصفه إذ يقول : ( ذكرت فيه                      </a:t>
            </a:r>
          </a:p>
          <a:p>
            <a:pPr>
              <a:lnSpc>
                <a:spcPct val="110000"/>
              </a:lnSpc>
            </a:pP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                                                الصحيح وما يشببه وما يقاربه ، وما كان في كتابي من حديث فيه وهن شديد فقد بينته ، وليس فيه عن رجل متروك الحديث شيء ، وما لم اذكر فيه شيئا فهو صالح ).وقد اعتنى بزيادات المتون ، وألفاظ الحديث التي يعتني بها الفقهاء.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A09E318-773B-483F-BA8C-F4830DAE5EEE}"/>
              </a:ext>
            </a:extLst>
          </p:cNvPr>
          <p:cNvSpPr txBox="1"/>
          <p:nvPr/>
        </p:nvSpPr>
        <p:spPr>
          <a:xfrm>
            <a:off x="3854280" y="4878426"/>
            <a:ext cx="6154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(٥٢٧٤) خمسة آلاف مائتان وأربعة وسبعون حديثاً.</a:t>
            </a: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EFDE8B8-498F-40EB-89D8-AD8545147241}"/>
              </a:ext>
            </a:extLst>
          </p:cNvPr>
          <p:cNvGrpSpPr/>
          <p:nvPr/>
        </p:nvGrpSpPr>
        <p:grpSpPr>
          <a:xfrm>
            <a:off x="8690099" y="5634327"/>
            <a:ext cx="3540368" cy="646103"/>
            <a:chOff x="6434631" y="1191468"/>
            <a:chExt cx="1425616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38" name="سهم: خماسي 37">
              <a:extLst>
                <a:ext uri="{FF2B5EF4-FFF2-40B4-BE49-F238E27FC236}">
                  <a16:creationId xmlns:a16="http://schemas.microsoft.com/office/drawing/2014/main" id="{946A54F3-EEB7-4F97-99AD-1B6BAC95ADBC}"/>
                </a:ext>
              </a:extLst>
            </p:cNvPr>
            <p:cNvSpPr/>
            <p:nvPr/>
          </p:nvSpPr>
          <p:spPr>
            <a:xfrm flipH="1">
              <a:off x="6434631" y="1191468"/>
              <a:ext cx="1349486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9" name="Google Shape;556;p52">
              <a:extLst>
                <a:ext uri="{FF2B5EF4-FFF2-40B4-BE49-F238E27FC236}">
                  <a16:creationId xmlns:a16="http://schemas.microsoft.com/office/drawing/2014/main" id="{0A7AD9D9-F172-4D1F-948B-09F48FD9BE8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34631" y="1239758"/>
              <a:ext cx="1425616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7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له شروح كثيرة أقدمها :</a:t>
              </a:r>
            </a:p>
          </p:txBody>
        </p: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72B0F73-24EB-4BF0-BD38-0260D24DB0B4}"/>
              </a:ext>
            </a:extLst>
          </p:cNvPr>
          <p:cNvSpPr txBox="1"/>
          <p:nvPr/>
        </p:nvSpPr>
        <p:spPr>
          <a:xfrm>
            <a:off x="2497018" y="5711599"/>
            <a:ext cx="6154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معالم السنن ، للإمام الخطابي ( ت٣٨٨ه ).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A12DF8B-FCE9-44F2-99D5-C2B5CDD9664E}"/>
              </a:ext>
            </a:extLst>
          </p:cNvPr>
          <p:cNvGrpSpPr/>
          <p:nvPr/>
        </p:nvGrpSpPr>
        <p:grpSpPr>
          <a:xfrm>
            <a:off x="9048659" y="3005086"/>
            <a:ext cx="3143341" cy="646103"/>
            <a:chOff x="6434631" y="1191468"/>
            <a:chExt cx="1425616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26" name="سهم: خماسي 25">
              <a:extLst>
                <a:ext uri="{FF2B5EF4-FFF2-40B4-BE49-F238E27FC236}">
                  <a16:creationId xmlns:a16="http://schemas.microsoft.com/office/drawing/2014/main" id="{19E2A37C-E6C8-4EAC-A782-329E8C5801F7}"/>
                </a:ext>
              </a:extLst>
            </p:cNvPr>
            <p:cNvSpPr/>
            <p:nvPr/>
          </p:nvSpPr>
          <p:spPr>
            <a:xfrm flipH="1">
              <a:off x="6434631" y="1191468"/>
              <a:ext cx="1349486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Google Shape;556;p52">
              <a:extLst>
                <a:ext uri="{FF2B5EF4-FFF2-40B4-BE49-F238E27FC236}">
                  <a16:creationId xmlns:a16="http://schemas.microsoft.com/office/drawing/2014/main" id="{61C649DF-E3D3-44F4-803B-C98C93C35FD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34631" y="1239758"/>
              <a:ext cx="1425616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مما امتاز به الكتاب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6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/>
      <p:bldP spid="32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44168"/>
            <a:ext cx="85548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4- جامع الترمذي</a:t>
            </a:r>
          </a:p>
        </p:txBody>
      </p:sp>
    </p:spTree>
    <p:extLst>
      <p:ext uri="{BB962C8B-B14F-4D97-AF65-F5344CB8AC3E}">
        <p14:creationId xmlns:p14="http://schemas.microsoft.com/office/powerpoint/2010/main" val="26442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تعريف بالكتب السبعة, ومؤلفيها</Template>
  <TotalTime>1</TotalTime>
  <Words>903</Words>
  <Application>Microsoft Office PowerPoint</Application>
  <PresentationFormat>شاشة عريضة</PresentationFormat>
  <Paragraphs>102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4" baseType="lpstr">
      <vt:lpstr>Dubai</vt:lpstr>
      <vt:lpstr>HSIshraq-Medium</vt:lpstr>
      <vt:lpstr>Calibri</vt:lpstr>
      <vt:lpstr>Times New Roman</vt:lpstr>
      <vt:lpstr>Calibri Light</vt:lpstr>
      <vt:lpstr>Hacen Beirut</vt:lpstr>
      <vt:lpstr>Berkshire Swash</vt:lpstr>
      <vt:lpstr>AbdoMaster-Bold</vt:lpstr>
      <vt:lpstr>BoutrosNewsH1</vt:lpstr>
      <vt:lpstr>Bahij Tanseek Pro</vt:lpstr>
      <vt:lpstr>Arial</vt:lpstr>
      <vt:lpstr>Hacen Liner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</cp:revision>
  <dcterms:created xsi:type="dcterms:W3CDTF">2021-01-06T22:46:03Z</dcterms:created>
  <dcterms:modified xsi:type="dcterms:W3CDTF">2021-01-06T22:47:19Z</dcterms:modified>
</cp:coreProperties>
</file>