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56" r:id="rId3"/>
    <p:sldId id="455" r:id="rId4"/>
    <p:sldId id="457" r:id="rId5"/>
    <p:sldId id="469" r:id="rId6"/>
    <p:sldId id="335" r:id="rId7"/>
    <p:sldId id="479" r:id="rId8"/>
    <p:sldId id="480" r:id="rId9"/>
    <p:sldId id="482" r:id="rId10"/>
    <p:sldId id="481" r:id="rId11"/>
    <p:sldId id="467" r:id="rId12"/>
    <p:sldId id="474" r:id="rId13"/>
    <p:sldId id="468" r:id="rId14"/>
    <p:sldId id="483" r:id="rId15"/>
    <p:sldId id="411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61">
          <p15:clr>
            <a:srgbClr val="A4A3A4"/>
          </p15:clr>
        </p15:guide>
        <p15:guide id="4" pos="4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461"/>
        <p:guide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928032" y="2680769"/>
            <a:ext cx="8172632" cy="1265254"/>
            <a:chOff x="9198889" y="2670931"/>
            <a:chExt cx="8172632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695028" y="3081246"/>
              <a:ext cx="5676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آداب اللباس</a:t>
              </a:r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264988" cy="3251214"/>
            <a:chOff x="5843800" y="-296745"/>
            <a:chExt cx="5264988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5264988" cy="1067231"/>
              <a:chOff x="5843800" y="1887238"/>
              <a:chExt cx="5264988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817109" y="1887238"/>
                <a:ext cx="4291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5- الحذر من الإسراف 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441371" y="4830527"/>
            <a:ext cx="7605485" cy="52071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قال  الله تعالى : &lt; </a:t>
            </a:r>
            <a:r>
              <a:rPr lang="ar-SY" sz="2800" b="1" dirty="0">
                <a:solidFill>
                  <a:srgbClr val="002060"/>
                </a:solidFill>
              </a:rPr>
              <a:t>وَ لا تُسْرِفوا إنَّهُ لا يحب المُسْرِفينَ </a:t>
            </a:r>
            <a:r>
              <a:rPr lang="ar-SY" sz="2800" b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886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160641" y="550764"/>
            <a:ext cx="337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صغيري / صغيرتي :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7171986" y="2575474"/>
            <a:ext cx="3171327" cy="2794562"/>
            <a:chOff x="6591499" y="705675"/>
            <a:chExt cx="2138086" cy="2228601"/>
          </a:xfrm>
        </p:grpSpPr>
        <p:sp>
          <p:nvSpPr>
            <p:cNvPr id="19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79119" y="1189239"/>
              <a:ext cx="1969397" cy="95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</a:rPr>
                <a:t>لا أسرف في شراء الملابس و أتصدق بالملابس التي لا أحتاج إليها</a:t>
              </a:r>
              <a:endParaRPr lang="en-US" sz="3200" b="1" dirty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8341719" y="2302831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7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1131"/>
              <a:chOff x="3475003" y="5466316"/>
              <a:chExt cx="179383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79383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010400" y="594673"/>
            <a:ext cx="477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  </a:t>
            </a:r>
            <a:r>
              <a:rPr lang="ar-SY" sz="2800" b="1" dirty="0">
                <a:latin typeface="Century Gothic" panose="020B0502020202020204" pitchFamily="34" charset="0"/>
              </a:rPr>
              <a:t>أختار الإجابة الصحيحة :</a:t>
            </a:r>
            <a:endParaRPr lang="ar-SY" sz="3600" b="1" dirty="0">
              <a:latin typeface="Century Gothic" panose="020B0502020202020204" pitchFamily="34" charset="0"/>
            </a:endParaRP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431313" y="1954598"/>
            <a:ext cx="4644243" cy="52071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أشتري كلّ ما يعجبني من الملابس 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431313" y="3211883"/>
            <a:ext cx="4644244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أعتدل و أشتري ما أحتاج إليه 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431312" y="4343665"/>
            <a:ext cx="4677063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أشتري الملابس غالية الثمن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921828" y="3211883"/>
            <a:ext cx="1403277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68292" y="71755"/>
            <a:ext cx="2564851" cy="6280255"/>
            <a:chOff x="7774691" y="-1752649"/>
            <a:chExt cx="4729629" cy="6559066"/>
          </a:xfrm>
          <a:solidFill>
            <a:srgbClr val="7030A0"/>
          </a:solidFill>
        </p:grpSpPr>
        <p:grpSp>
          <p:nvGrpSpPr>
            <p:cNvPr id="2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4729629" cy="6559066"/>
              <a:chOff x="2000433" y="-2898749"/>
              <a:chExt cx="7822446" cy="10848192"/>
            </a:xfrm>
            <a:grpFill/>
          </p:grpSpPr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7822446" cy="5756152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2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692" y="1507522"/>
              <a:ext cx="4041624" cy="31018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569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1" grpId="0" animBg="1"/>
      <p:bldP spid="2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487690"/>
            <a:ext cx="4698533" cy="3142091"/>
            <a:chOff x="5843800" y="-187622"/>
            <a:chExt cx="4698533" cy="3142091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4698533" cy="1067231"/>
              <a:chOff x="5843800" y="1887238"/>
              <a:chExt cx="4698533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7087933" y="1887238"/>
                <a:ext cx="345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6- التَّيامن 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583" y="-187622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026001" y="4457715"/>
            <a:ext cx="3905162" cy="52071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1- عندما أرتدي ملابسي أبدأ باليمين</a:t>
            </a:r>
          </a:p>
        </p:txBody>
      </p:sp>
      <p:sp>
        <p:nvSpPr>
          <p:cNvPr id="4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026001" y="5974076"/>
            <a:ext cx="3905161" cy="501998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</a:t>
            </a:r>
            <a:r>
              <a:rPr lang="ar-SY" sz="2400" b="1" dirty="0">
                <a:solidFill>
                  <a:schemeClr val="tx1"/>
                </a:solidFill>
              </a:rPr>
              <a:t>و عندما أخلعها أبدأ باليسار</a:t>
            </a:r>
          </a:p>
        </p:txBody>
      </p:sp>
    </p:spTree>
    <p:extLst>
      <p:ext uri="{BB962C8B-B14F-4D97-AF65-F5344CB8AC3E}">
        <p14:creationId xmlns:p14="http://schemas.microsoft.com/office/powerpoint/2010/main" val="15184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6681">
            <a:off x="2555814" y="3561096"/>
            <a:ext cx="3437842" cy="2794562"/>
            <a:chOff x="6411816" y="705675"/>
            <a:chExt cx="2317769" cy="2228601"/>
          </a:xfrm>
        </p:grpSpPr>
        <p:sp>
          <p:nvSpPr>
            <p:cNvPr id="32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411816" y="1471112"/>
              <a:ext cx="2144944" cy="36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أنا أحافظ على آداب اللباس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5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rot="806681" flipH="1">
            <a:off x="4131055" y="3260371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967322" y="-1777718"/>
            <a:ext cx="2727552" cy="5695148"/>
            <a:chOff x="7774691" y="-1752649"/>
            <a:chExt cx="5029652" cy="5947983"/>
          </a:xfrm>
          <a:solidFill>
            <a:srgbClr val="7030A0"/>
          </a:solidFill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947983"/>
              <a:chOff x="2000433" y="-2898749"/>
              <a:chExt cx="8318662" cy="9837508"/>
            </a:xfrm>
            <a:grpFill/>
          </p:grpSpPr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637376"/>
              <a:ext cx="4255571" cy="2275492"/>
            </a:xfrm>
            <a:prstGeom prst="rect">
              <a:avLst/>
            </a:prstGeom>
            <a:grpFill/>
          </p:spPr>
        </p:pic>
      </p:grpSp>
      <p:grpSp>
        <p:nvGrpSpPr>
          <p:cNvPr id="8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935493" y="-1746384"/>
            <a:ext cx="2727552" cy="5695148"/>
            <a:chOff x="7774691" y="-1752649"/>
            <a:chExt cx="5029652" cy="5947983"/>
          </a:xfrm>
          <a:solidFill>
            <a:srgbClr val="7030A0"/>
          </a:solidFill>
        </p:grpSpPr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947983"/>
              <a:chOff x="2000433" y="-2898749"/>
              <a:chExt cx="8318662" cy="9837508"/>
            </a:xfrm>
            <a:grpFill/>
          </p:grpSpPr>
          <p:sp>
            <p:nvSpPr>
              <p:cNvPr id="8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8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681666"/>
              <a:ext cx="4255571" cy="218691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99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7" y="2810685"/>
            <a:ext cx="802581" cy="72151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29365"/>
              <a:ext cx="6722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936" y="5529812"/>
                <a:ext cx="143355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235575" y="348705"/>
            <a:ext cx="656083" cy="4214731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765012" y="77921"/>
            <a:ext cx="45719" cy="423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868367" y="122544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082147" y="626091"/>
            <a:ext cx="4737477" cy="2909425"/>
            <a:chOff x="5517729" y="754487"/>
            <a:chExt cx="4737477" cy="2909425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517729" y="2313684"/>
              <a:ext cx="4737477" cy="1350228"/>
              <a:chOff x="5517729" y="2313684"/>
              <a:chExt cx="4737477" cy="1350228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517729" y="2313684"/>
                <a:ext cx="47374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النظافة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771360"/>
                <a:ext cx="408533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قال رسول الله صلى الله عليه و سلَّم :</a:t>
                </a:r>
              </a:p>
              <a:p>
                <a:pPr algn="r"/>
                <a:r>
                  <a:rPr lang="ar-SY" sz="28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&lt; </a:t>
                </a:r>
                <a:r>
                  <a:rPr lang="ar-SY" sz="28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إنَّ الله جميلٌ يحبُّ الجمال .. </a:t>
                </a:r>
                <a:r>
                  <a:rPr lang="ar-SY" sz="28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&gt;</a:t>
                </a:r>
                <a:endParaRPr lang="en-US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67" y="754487"/>
              <a:ext cx="1959656" cy="1066874"/>
            </a:xfrm>
            <a:prstGeom prst="rect">
              <a:avLst/>
            </a:prstGeom>
          </p:spPr>
        </p:pic>
      </p:grp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05451" y="41316"/>
            <a:ext cx="43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آداب اللباس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75428" y="41316"/>
            <a:ext cx="2307770" cy="6733157"/>
            <a:chOff x="8222351" y="-2541974"/>
            <a:chExt cx="4255568" cy="7556056"/>
          </a:xfrm>
          <a:solidFill>
            <a:srgbClr val="7030A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2541974"/>
              <a:ext cx="4255568" cy="7556056"/>
              <a:chOff x="2740827" y="-4204232"/>
              <a:chExt cx="7038384" cy="12497139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04232"/>
                <a:ext cx="90575" cy="602194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812" y="1481418"/>
              <a:ext cx="3580645" cy="337870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178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1131"/>
              <a:chOff x="3475003" y="5466316"/>
              <a:chExt cx="179383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79383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2494222" y="191762"/>
            <a:ext cx="929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أمتثل قول النبي صلى الله عليه و سلم و أحرص على ان يكون :</a:t>
            </a: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695543" y="1457016"/>
            <a:ext cx="2090478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بدني نظيف</a:t>
            </a: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695543" y="2357727"/>
            <a:ext cx="2090478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ثوبي نظيف</a:t>
            </a: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695543" y="3190661"/>
            <a:ext cx="2090478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نعلي نظيف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695543" y="4049453"/>
            <a:ext cx="2090478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4- رائحتي طيبة</a:t>
            </a: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4795643" y="2458910"/>
            <a:ext cx="3171327" cy="2794562"/>
            <a:chOff x="6591499" y="705675"/>
            <a:chExt cx="2138086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71411" y="1236035"/>
              <a:ext cx="1813599" cy="95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أهتم بنظافة ملابسي , فالإسلام يدعو إلى النظافة و التَّجمل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5965376" y="2186267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6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  <p:bldP spid="2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090817" cy="3251214"/>
            <a:chOff x="5843800" y="-296745"/>
            <a:chExt cx="5090817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5090817" cy="1067231"/>
              <a:chOff x="5843800" y="1887238"/>
              <a:chExt cx="5090817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7087932" y="1887238"/>
                <a:ext cx="384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2- تجنّب الملابس المحرَّمة 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267200" y="4570172"/>
            <a:ext cx="7605485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اللباس الذي </a:t>
            </a:r>
            <a:r>
              <a:rPr lang="ar-SY" sz="2800" b="1" dirty="0">
                <a:solidFill>
                  <a:srgbClr val="FF0000"/>
                </a:solidFill>
              </a:rPr>
              <a:t>يصف العورة </a:t>
            </a:r>
            <a:r>
              <a:rPr lang="ar-SY" sz="2800" b="1" dirty="0">
                <a:solidFill>
                  <a:schemeClr val="tx1"/>
                </a:solidFill>
              </a:rPr>
              <a:t>: الشفاف أو الضَّيَق أو القصير</a:t>
            </a:r>
          </a:p>
        </p:txBody>
      </p:sp>
      <p:sp>
        <p:nvSpPr>
          <p:cNvPr id="4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267200" y="5470883"/>
            <a:ext cx="7605485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اللباس الذي </a:t>
            </a:r>
            <a:r>
              <a:rPr lang="ar-SY" sz="2800" b="1" dirty="0">
                <a:solidFill>
                  <a:srgbClr val="FF0000"/>
                </a:solidFill>
              </a:rPr>
              <a:t>يحمل عبارات أو صوراً محرَّمة</a:t>
            </a:r>
          </a:p>
        </p:txBody>
      </p:sp>
    </p:spTree>
    <p:extLst>
      <p:ext uri="{BB962C8B-B14F-4D97-AF65-F5344CB8AC3E}">
        <p14:creationId xmlns:p14="http://schemas.microsoft.com/office/powerpoint/2010/main" val="3875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1131"/>
              <a:chOff x="3475003" y="5466316"/>
              <a:chExt cx="179383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79383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438389" y="191762"/>
            <a:ext cx="53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المواصفات التي يجب توافرها في اللباس :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506857" y="1457016"/>
            <a:ext cx="2279164" cy="52071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1- أن يكون ساتراً</a:t>
            </a: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506857" y="2466667"/>
            <a:ext cx="2279164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</a:t>
            </a:r>
            <a:r>
              <a:rPr lang="ar-SY" sz="2400" b="1" dirty="0">
                <a:solidFill>
                  <a:schemeClr val="tx1"/>
                </a:solidFill>
              </a:rPr>
              <a:t>لا يصف العورة </a:t>
            </a: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113485" y="3452271"/>
            <a:ext cx="3672535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3- لا يحمل صوراً لذوات الأرواح</a:t>
            </a:r>
          </a:p>
        </p:txBody>
      </p:sp>
      <p:sp>
        <p:nvSpPr>
          <p:cNvPr id="3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113484" y="4379950"/>
            <a:ext cx="3672535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4- لا يحمل عبارات محرَّمة</a:t>
            </a:r>
          </a:p>
        </p:txBody>
      </p:sp>
    </p:spTree>
    <p:extLst>
      <p:ext uri="{BB962C8B-B14F-4D97-AF65-F5344CB8AC3E}">
        <p14:creationId xmlns:p14="http://schemas.microsoft.com/office/powerpoint/2010/main" val="25388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  <p:bldP spid="23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264988" cy="3251214"/>
            <a:chOff x="5843800" y="-296745"/>
            <a:chExt cx="5264988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5264988" cy="1067231"/>
              <a:chOff x="5843800" y="1887238"/>
              <a:chExt cx="5264988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817109" y="1887238"/>
                <a:ext cx="42916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D60093"/>
                    </a:solidFill>
                    <a:latin typeface="Century Gothic" panose="020B0502020202020204" pitchFamily="34" charset="0"/>
                  </a:rPr>
                  <a:t>3- الحذر من تشبّه النساء بالرجال و تشبه الرجال بالنساء: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483738" y="5605253"/>
            <a:ext cx="7605485" cy="52071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كأن يقلِّد الرجل المرأة في لباسها , أو تقلِّد المرأة الرجل في لباسه 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29276" y="-343912"/>
            <a:ext cx="2727552" cy="5695148"/>
            <a:chOff x="7774691" y="-1752649"/>
            <a:chExt cx="5029652" cy="5947983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947983"/>
              <a:chOff x="2000433" y="-2898749"/>
              <a:chExt cx="8318662" cy="9837508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507523"/>
              <a:ext cx="4255571" cy="253519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62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264988" cy="3251214"/>
            <a:chOff x="5843800" y="-296745"/>
            <a:chExt cx="5264988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5264988" cy="1067231"/>
              <a:chOff x="5843800" y="1887238"/>
              <a:chExt cx="5264988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817109" y="1887238"/>
                <a:ext cx="4291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b="1" dirty="0">
                    <a:solidFill>
                      <a:srgbClr val="9933FF"/>
                    </a:solidFill>
                    <a:latin typeface="Century Gothic" panose="020B0502020202020204" pitchFamily="34" charset="0"/>
                  </a:rPr>
                  <a:t>4- الحذر من الإسبال 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441371" y="5361217"/>
            <a:ext cx="7605485" cy="520710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الإسبال هو : إطالة ثوبه أو سرواله أو بنطاله أسفل من الكعبين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29276" y="-550185"/>
            <a:ext cx="2727552" cy="5695148"/>
            <a:chOff x="7774691" y="-1752649"/>
            <a:chExt cx="5029652" cy="5947983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947983"/>
              <a:chOff x="2000433" y="-2898749"/>
              <a:chExt cx="8318662" cy="9837508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575296"/>
              <a:ext cx="4255571" cy="239965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08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1131"/>
              <a:chOff x="3475003" y="5466316"/>
              <a:chExt cx="179383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السادس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79383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اللباس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010400" y="594673"/>
            <a:ext cx="477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  </a:t>
            </a:r>
            <a:r>
              <a:rPr lang="ar-SY" sz="2800" b="1" dirty="0">
                <a:latin typeface="Century Gothic" panose="020B0502020202020204" pitchFamily="34" charset="0"/>
              </a:rPr>
              <a:t>أكمل الفراغ بالكلمة المناسبة</a:t>
            </a:r>
            <a:endParaRPr lang="ar-SY" sz="3600" b="1" dirty="0">
              <a:latin typeface="Century Gothic" panose="020B0502020202020204" pitchFamily="34" charset="0"/>
            </a:endParaRP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431314" y="1954598"/>
            <a:ext cx="3077450" cy="52071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إطالة ثيابها </a:t>
            </a:r>
            <a:r>
              <a:rPr lang="ar-SY" sz="2800" b="1" dirty="0">
                <a:solidFill>
                  <a:schemeClr val="tx1"/>
                </a:solidFill>
              </a:rPr>
              <a:t>– </a:t>
            </a:r>
            <a:r>
              <a:rPr lang="ar-SY" sz="2800" b="1" dirty="0">
                <a:solidFill>
                  <a:srgbClr val="C00000"/>
                </a:solidFill>
              </a:rPr>
              <a:t>الرَّجل 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389754" y="3211883"/>
            <a:ext cx="5685803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يُحرَّم على                  إسبال ثيابه           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9232656" y="3211883"/>
            <a:ext cx="1394841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الرَّجل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2873830" y="4343665"/>
            <a:ext cx="9234546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المشروع في حقِّ المرأة إطالة ثيابها                       حتى تستر قدميها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733144" y="4343665"/>
            <a:ext cx="2061027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إطالة ثيابها 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2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1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332</Words>
  <Application>Microsoft Office PowerPoint</Application>
  <PresentationFormat>شاشة عريضة</PresentationFormat>
  <Paragraphs>97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1622</cp:revision>
  <dcterms:created xsi:type="dcterms:W3CDTF">2020-10-10T04:32:51Z</dcterms:created>
  <dcterms:modified xsi:type="dcterms:W3CDTF">2021-02-17T22:26:14Z</dcterms:modified>
</cp:coreProperties>
</file>