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37" r:id="rId3"/>
    <p:sldId id="450" r:id="rId4"/>
    <p:sldId id="438" r:id="rId5"/>
    <p:sldId id="335" r:id="rId6"/>
    <p:sldId id="411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015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5" autoAdjust="0"/>
    <p:restoredTop sz="94660"/>
  </p:normalViewPr>
  <p:slideViewPr>
    <p:cSldViewPr snapToGrid="0">
      <p:cViewPr varScale="1">
        <p:scale>
          <a:sx n="55" d="100"/>
          <a:sy n="55" d="100"/>
        </p:scale>
        <p:origin x="96" y="1536"/>
      </p:cViewPr>
      <p:guideLst>
        <p:guide orient="horz" pos="2183"/>
        <p:guide pos="3840"/>
        <p:guide orient="horz" pos="3015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400683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290933" y="3143558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صفَةُ الصلاَةِ ( 3)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03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4804"/>
              <a:chOff x="3383657" y="5400344"/>
              <a:chExt cx="1991367" cy="6748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79583"/>
                <a:ext cx="199136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صفَةُ الصَّلاَةِ ( 3)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297364" y="34207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صفَةُ الصَّلاَةِ ( 3)</a:t>
            </a: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017874" y="34207"/>
            <a:ext cx="2727552" cy="5710517"/>
            <a:chOff x="7774691" y="-2598113"/>
            <a:chExt cx="5029652" cy="6408433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598113"/>
              <a:ext cx="5029652" cy="6408433"/>
              <a:chOff x="2000433" y="-4297080"/>
              <a:chExt cx="8318662" cy="10599056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97080"/>
                <a:ext cx="91972" cy="61147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5830" y="1533269"/>
              <a:ext cx="3639981" cy="2071875"/>
            </a:xfrm>
            <a:prstGeom prst="rect">
              <a:avLst/>
            </a:prstGeom>
            <a:grpFill/>
          </p:spPr>
        </p:pic>
      </p:grpSp>
      <p:sp>
        <p:nvSpPr>
          <p:cNvPr id="53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480580" y="978511"/>
            <a:ext cx="4711419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بَعْدَمَا رَفَعْتُ مِنَ السجْدَةِ الثَّانِيَةِ :</a:t>
            </a:r>
          </a:p>
        </p:txBody>
      </p:sp>
      <p:sp>
        <p:nvSpPr>
          <p:cNvPr id="5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3759200" y="2317048"/>
            <a:ext cx="8432800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13- أَقَومُ لِلرَكْعَةِ الثَّانِيَةِ قَائِلاً : </a:t>
            </a:r>
            <a:r>
              <a:rPr lang="ar-SY" sz="2400" b="1" dirty="0">
                <a:solidFill>
                  <a:schemeClr val="bg1"/>
                </a:solidFill>
              </a:rPr>
              <a:t>اللّهُ أَكْبَر </a:t>
            </a:r>
            <a:r>
              <a:rPr lang="ar-SY" sz="2400" b="1" dirty="0">
                <a:solidFill>
                  <a:schemeClr val="tx1"/>
                </a:solidFill>
              </a:rPr>
              <a:t>و أفَعْلُ فِيهَا مثْل مَا فَعَلْتُهُ فِي الرَّكْعَةِ اَلأَولىَ</a:t>
            </a:r>
          </a:p>
        </p:txBody>
      </p:sp>
    </p:spTree>
    <p:extLst>
      <p:ext uri="{BB962C8B-B14F-4D97-AF65-F5344CB8AC3E}">
        <p14:creationId xmlns:p14="http://schemas.microsoft.com/office/powerpoint/2010/main" val="6432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5665" y="1942553"/>
              <a:ext cx="1762948" cy="602176"/>
              <a:chOff x="3487304" y="5400344"/>
              <a:chExt cx="1762948" cy="60217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7304" y="5706955"/>
                <a:ext cx="176294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صفَةُ الصَّلاَةِ ( 3)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6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56025" y="456"/>
            <a:ext cx="2410006" cy="5013632"/>
            <a:chOff x="7774691" y="-2319548"/>
            <a:chExt cx="5029652" cy="6129868"/>
          </a:xfrm>
          <a:solidFill>
            <a:srgbClr val="FFC000"/>
          </a:solidFill>
        </p:grpSpPr>
        <p:grpSp>
          <p:nvGrpSpPr>
            <p:cNvPr id="27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2319548"/>
              <a:ext cx="5029652" cy="6129868"/>
              <a:chOff x="2000433" y="-3836357"/>
              <a:chExt cx="8318662" cy="10138333"/>
            </a:xfrm>
            <a:grpFill/>
          </p:grpSpPr>
          <p:sp>
            <p:nvSpPr>
              <p:cNvPr id="30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1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3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2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3836357"/>
                <a:ext cx="85043" cy="565406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8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1609" y="1521836"/>
              <a:ext cx="3695518" cy="2059534"/>
            </a:xfrm>
            <a:prstGeom prst="rect">
              <a:avLst/>
            </a:prstGeom>
            <a:grpFill/>
          </p:spPr>
        </p:pic>
      </p:grpSp>
      <p:sp>
        <p:nvSpPr>
          <p:cNvPr id="3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4818744" y="286088"/>
            <a:ext cx="7343526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14- أَجْلِسُ بعد الرَّكْعَة الثَّانِيَةِ لِلتَّشهدِ الأَوَّلِ وأقول:</a:t>
            </a:r>
          </a:p>
        </p:txBody>
      </p:sp>
      <p:grpSp>
        <p:nvGrpSpPr>
          <p:cNvPr id="25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6536796" y="1330569"/>
            <a:ext cx="4487289" cy="5026688"/>
            <a:chOff x="6591499" y="705675"/>
            <a:chExt cx="2138086" cy="2228601"/>
          </a:xfrm>
        </p:grpSpPr>
        <p:sp>
          <p:nvSpPr>
            <p:cNvPr id="37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94083" y="1209698"/>
              <a:ext cx="1978376" cy="859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التحيَّاتُ لله والصلواتُ الطيباتُ</a:t>
              </a:r>
              <a:r>
                <a:rPr lang="ar-SY" sz="2000" b="1" dirty="0"/>
                <a:t>، </a:t>
              </a:r>
              <a:r>
                <a:rPr lang="ar-SY" sz="2400" b="1" dirty="0"/>
                <a:t>الُسلام عليك أيُّهَا النَّبِيُّ وَرَحْمَةُ اللهِ وَبَرَكَاتُهُ، السلامُ عَلَيْنَا وَعَلَى عِبَادِ اللهِ الصالِحينَ</a:t>
              </a:r>
            </a:p>
            <a:p>
              <a:pPr algn="r"/>
              <a:r>
                <a:rPr lang="ar-SY" sz="2400" b="1" dirty="0"/>
                <a:t>أشهَدُ أنْ لاَ إلَه إلاَّ اللهَ، وَ أَشهَدُ َأنَّ مُحمَّدًاً عَبْدُهُ وَرَسولُهُ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8531141" y="1272721"/>
            <a:ext cx="563503" cy="918303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585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602631"/>
              <a:chOff x="3549688" y="5400344"/>
              <a:chExt cx="1717122" cy="6026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صفَةُ الصَّلاَةِ ( 3)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4171174" y="-2237180"/>
            <a:ext cx="4741412" cy="7701915"/>
            <a:chOff x="7774691" y="-1752649"/>
            <a:chExt cx="5029652" cy="5562969"/>
          </a:xfrm>
          <a:solidFill>
            <a:srgbClr val="FFC00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7813" y="1595699"/>
              <a:ext cx="4126298" cy="2030980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69656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8632FB7-5CD1-43A2-83E1-3C8326110D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89BCB8F4-DAB1-4D48-B160-A4CD32F92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C91A8413-425A-4446-A9CA-635FE856E9BB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BEDF4FA-BCFA-4877-9801-E0E7768EAEC0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D6FBC39B-2513-4A3D-80A6-642EF257C1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666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106</Words>
  <Application>Microsoft Office PowerPoint</Application>
  <PresentationFormat>شاشة عريضة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1297</cp:revision>
  <dcterms:created xsi:type="dcterms:W3CDTF">2020-10-10T04:32:51Z</dcterms:created>
  <dcterms:modified xsi:type="dcterms:W3CDTF">2021-02-06T15:37:16Z</dcterms:modified>
</cp:coreProperties>
</file>