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425"/>
    <a:srgbClr val="A23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6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0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0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4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4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9107-6CC5-424D-80D5-C52CFFF9AE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15677-1D19-4313-A617-387A74BC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29933" t="18455" r="31613" b="7252"/>
          <a:stretch/>
        </p:blipFill>
        <p:spPr>
          <a:xfrm>
            <a:off x="2674188" y="241539"/>
            <a:ext cx="6504318" cy="66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7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18927" t="18455" r="20077" b="7960"/>
          <a:stretch/>
        </p:blipFill>
        <p:spPr>
          <a:xfrm>
            <a:off x="2173857" y="952506"/>
            <a:ext cx="7625751" cy="517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A2332C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66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الخلاصة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2210" t="28833" r="21668" b="17394"/>
          <a:stretch/>
        </p:blipFill>
        <p:spPr>
          <a:xfrm>
            <a:off x="7712015" y="1587259"/>
            <a:ext cx="3939445" cy="455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707220"/>
            <a:ext cx="3841395" cy="182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D7425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5"/>
          <a:srcRect l="20120" t="27889" r="52034" b="39091"/>
          <a:stretch/>
        </p:blipFill>
        <p:spPr>
          <a:xfrm>
            <a:off x="3127433" y="2659240"/>
            <a:ext cx="3623096" cy="2415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D7425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/>
          <a:srcRect l="17867" t="31899" r="66486" b="43101"/>
          <a:stretch/>
        </p:blipFill>
        <p:spPr>
          <a:xfrm>
            <a:off x="788955" y="4514290"/>
            <a:ext cx="2035835" cy="182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D7425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15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اختبر نفسي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951582"/>
            <a:chOff x="6012660" y="1480454"/>
            <a:chExt cx="6179340" cy="9515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9515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وضح الفرق بين درجة الحرارة و الطاقة </a:t>
              </a:r>
              <a:r>
                <a:rPr lang="ar-SY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الحراية</a:t>
              </a:r>
              <a:r>
                <a:rPr lang="ar-SY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و كيف تربط بينهما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1" y="1480454"/>
            <a:ext cx="5696282" cy="951582"/>
            <a:chOff x="16341" y="1807843"/>
            <a:chExt cx="5696282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341" y="1807843"/>
              <a:ext cx="4947890" cy="5370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chemeClr val="tx1"/>
                  </a:solidFill>
                </a:rPr>
                <a:t>وضح الحلاقة بين الطاقة الحرارية و الطاقة الحركية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874381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0" y="4362450"/>
            <a:ext cx="2210624" cy="249554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/>
          <a:srcRect l="20916" t="26946" r="52564" b="60554"/>
          <a:stretch/>
        </p:blipFill>
        <p:spPr>
          <a:xfrm>
            <a:off x="6052807" y="2867462"/>
            <a:ext cx="5434343" cy="144010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/>
          <a:srcRect l="21579" t="72465" r="52564" b="16215"/>
          <a:stretch/>
        </p:blipFill>
        <p:spPr>
          <a:xfrm>
            <a:off x="-1" y="2803045"/>
            <a:ext cx="4827854" cy="118839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790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6714372" y="2306998"/>
            <a:ext cx="4855336" cy="2781837"/>
          </a:xfrm>
          <a:prstGeom prst="snip2Diag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/>
              <a:t>درجة الحرارة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973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58310" t="24823" r="27900" b="19988"/>
          <a:stretch/>
        </p:blipFill>
        <p:spPr>
          <a:xfrm>
            <a:off x="6349042" y="414068"/>
            <a:ext cx="3502325" cy="570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/>
          <a:srcRect l="26221" t="28833" r="54552" b="33196"/>
          <a:stretch/>
        </p:blipFill>
        <p:spPr>
          <a:xfrm>
            <a:off x="2553930" y="738996"/>
            <a:ext cx="2501661" cy="277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76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9801" t="26946" r="41425" b="30365"/>
          <a:stretch/>
        </p:blipFill>
        <p:spPr>
          <a:xfrm>
            <a:off x="5952227" y="448574"/>
            <a:ext cx="5952226" cy="4964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12165" t="32842" r="39966" b="35555"/>
          <a:stretch/>
        </p:blipFill>
        <p:spPr>
          <a:xfrm>
            <a:off x="2093217" y="299372"/>
            <a:ext cx="3741116" cy="1999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16938" t="28597" r="47658" b="33196"/>
          <a:stretch/>
        </p:blipFill>
        <p:spPr>
          <a:xfrm>
            <a:off x="207393" y="2365823"/>
            <a:ext cx="3102355" cy="188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/>
          <a:srcRect l="24630" t="25059" r="50044" b="30366"/>
          <a:stretch/>
        </p:blipFill>
        <p:spPr>
          <a:xfrm>
            <a:off x="2931868" y="3596298"/>
            <a:ext cx="2902465" cy="2872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89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5160" t="22229" r="39436" b="18337"/>
          <a:stretch/>
        </p:blipFill>
        <p:spPr>
          <a:xfrm>
            <a:off x="5279366" y="258791"/>
            <a:ext cx="6349042" cy="5992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9" y="3540493"/>
            <a:ext cx="3078672" cy="3162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4" y="112522"/>
            <a:ext cx="3381375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9" y="1803768"/>
            <a:ext cx="2952750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677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818" t="21521" r="26574" b="46640"/>
          <a:stretch/>
        </p:blipFill>
        <p:spPr>
          <a:xfrm>
            <a:off x="7280694" y="327803"/>
            <a:ext cx="4502989" cy="2329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8420" t="53597" r="26308" b="5601"/>
          <a:stretch/>
        </p:blipFill>
        <p:spPr>
          <a:xfrm>
            <a:off x="7194430" y="3177756"/>
            <a:ext cx="4589253" cy="298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39082" t="37322" r="30154" b="8668"/>
          <a:stretch/>
        </p:blipFill>
        <p:spPr>
          <a:xfrm>
            <a:off x="3157267" y="0"/>
            <a:ext cx="4002657" cy="395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5" y="2388440"/>
            <a:ext cx="3204497" cy="4037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879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75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5690" t="59257" r="39834" b="7016"/>
          <a:stretch/>
        </p:blipFill>
        <p:spPr>
          <a:xfrm>
            <a:off x="5827355" y="272809"/>
            <a:ext cx="5543190" cy="3708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161688"/>
            <a:ext cx="5400675" cy="403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10193615" y="3181169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3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18662" t="30719" r="36917" b="9139"/>
          <a:stretch/>
        </p:blipFill>
        <p:spPr>
          <a:xfrm>
            <a:off x="1856422" y="590550"/>
            <a:ext cx="6971995" cy="5307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-181021" y="2503715"/>
            <a:ext cx="2627086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60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</Words>
  <Application>Microsoft Office PowerPoint</Application>
  <PresentationFormat>شاشة عريضة</PresentationFormat>
  <Paragraphs>8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حمود حاتم الناصر</cp:lastModifiedBy>
  <cp:revision>7</cp:revision>
  <dcterms:created xsi:type="dcterms:W3CDTF">2021-01-27T16:26:03Z</dcterms:created>
  <dcterms:modified xsi:type="dcterms:W3CDTF">2021-02-03T21:54:55Z</dcterms:modified>
</cp:coreProperties>
</file>