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0" r:id="rId2"/>
    <p:sldId id="584" r:id="rId3"/>
    <p:sldId id="585" r:id="rId4"/>
    <p:sldId id="586" r:id="rId5"/>
    <p:sldId id="587" r:id="rId6"/>
    <p:sldId id="588" r:id="rId7"/>
    <p:sldId id="589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>
        <p:scale>
          <a:sx n="66" d="100"/>
          <a:sy n="66" d="100"/>
        </p:scale>
        <p:origin x="-36" y="-72"/>
      </p:cViewPr>
      <p:guideLst>
        <p:guide orient="horz" pos="1534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750063-B168-4EF0-B24A-CA01F9091947}" type="datetimeFigureOut">
              <a:rPr lang="ar-SY" smtClean="0"/>
              <a:t>12/07/1442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9B45C0-2386-42AF-8EB4-0FD30ABBF9E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996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12/07/1442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0938986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1845358" y="3139473"/>
              <a:ext cx="4837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حالات المأموم مع الإمام في الصلاة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حالات المأموم في الصلاة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341012" y="777346"/>
            <a:ext cx="4728427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C00000"/>
                </a:solidFill>
              </a:rPr>
              <a:t>للمأمومِ معَ إمامهِ أربعُ </a:t>
            </a:r>
            <a:r>
              <a:rPr lang="ar-SY" sz="2800" b="1" dirty="0" smtClean="0">
                <a:solidFill>
                  <a:srgbClr val="C00000"/>
                </a:solidFill>
              </a:rPr>
              <a:t>حالاتٍ :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41573" y="-20940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حالات المأموم مع الإمام في الصلاة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930398" y="1779506"/>
            <a:ext cx="9139041" cy="11025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</a:rPr>
              <a:t>1- المتابعة : </a:t>
            </a:r>
            <a:r>
              <a:rPr lang="ar-SY" sz="2800" b="1" dirty="0">
                <a:solidFill>
                  <a:schemeClr val="tx1"/>
                </a:solidFill>
              </a:rPr>
              <a:t>وهي أنْ يكونَ دخولهُ في الصلاةِ وانتقالهُ منْ ركنٍ إلى آخرَ </a:t>
            </a:r>
            <a:r>
              <a:rPr lang="ar-SY" sz="2800" b="1" dirty="0" smtClean="0">
                <a:solidFill>
                  <a:schemeClr val="tx1"/>
                </a:solidFill>
              </a:rPr>
              <a:t>عقبَ </a:t>
            </a:r>
            <a:r>
              <a:rPr lang="ar-SY" sz="2800" b="1" dirty="0">
                <a:solidFill>
                  <a:schemeClr val="tx1"/>
                </a:solidFill>
              </a:rPr>
              <a:t>إمامهِ مباشرةً</a:t>
            </a:r>
            <a:r>
              <a:rPr lang="ar-SY" sz="2800" b="1" dirty="0" smtClean="0"/>
              <a:t>..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937839"/>
            <a:ext cx="8847316" cy="260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2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حالات المأموم في الصلاة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513943" y="1538174"/>
            <a:ext cx="7555496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rgbClr val="C00000"/>
                </a:solidFill>
              </a:rPr>
              <a:t>2- الموافقةُ : </a:t>
            </a:r>
            <a:r>
              <a:rPr lang="ar-SY" sz="2800" b="1" dirty="0">
                <a:solidFill>
                  <a:schemeClr val="tx1"/>
                </a:solidFill>
              </a:rPr>
              <a:t>وهي موافقةُ الإمامِ في الانتقالِ بينَ الأركان</a:t>
            </a:r>
            <a:r>
              <a:rPr lang="ar-SY" sz="2800" b="1" dirty="0"/>
              <a:t>ِ</a:t>
            </a:r>
            <a:r>
              <a:rPr lang="ar-SY" sz="3200" dirty="0">
                <a:solidFill>
                  <a:schemeClr val="tx1"/>
                </a:solidFill>
              </a:rPr>
              <a:t>.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593943" y="2710671"/>
            <a:ext cx="2475496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rgbClr val="C00000"/>
                </a:solidFill>
              </a:rPr>
              <a:t>حكمها : </a:t>
            </a:r>
            <a:r>
              <a:rPr lang="ar-SY" sz="2800" b="1" dirty="0" smtClean="0">
                <a:solidFill>
                  <a:schemeClr val="tx1"/>
                </a:solidFill>
              </a:rPr>
              <a:t>محرمةٌ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حالات المأموم في الصلاة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557485" y="1876563"/>
            <a:ext cx="751195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rgbClr val="C00000"/>
                </a:solidFill>
              </a:rPr>
              <a:t>3-</a:t>
            </a:r>
            <a:r>
              <a:rPr lang="ar-SY" sz="2800" b="1" dirty="0" smtClean="0">
                <a:solidFill>
                  <a:schemeClr val="tx1"/>
                </a:solidFill>
              </a:rPr>
              <a:t> </a:t>
            </a:r>
            <a:r>
              <a:rPr lang="ar-SY" sz="2800" b="1" dirty="0" smtClean="0">
                <a:solidFill>
                  <a:srgbClr val="C00000"/>
                </a:solidFill>
              </a:rPr>
              <a:t>المسابقة</a:t>
            </a:r>
            <a:r>
              <a:rPr lang="ar-SY" sz="2800" b="1" dirty="0" smtClean="0">
                <a:solidFill>
                  <a:schemeClr val="tx1"/>
                </a:solidFill>
              </a:rPr>
              <a:t> : </a:t>
            </a:r>
            <a:r>
              <a:rPr lang="ar-SY" sz="2800" b="1" dirty="0">
                <a:solidFill>
                  <a:schemeClr val="tx1"/>
                </a:solidFill>
              </a:rPr>
              <a:t>وهي التقدمُ على الإمامِ في انتقالاتِ الصلاةِ.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09228" y="3137852"/>
            <a:ext cx="8860210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rgbClr val="C00000"/>
                </a:solidFill>
              </a:rPr>
              <a:t>حكمها : </a:t>
            </a:r>
            <a:r>
              <a:rPr lang="ar-SY" sz="2800" b="1" dirty="0" smtClean="0">
                <a:solidFill>
                  <a:schemeClr val="tx1"/>
                </a:solidFill>
              </a:rPr>
              <a:t>محرمةٌ ؛ </a:t>
            </a:r>
            <a:r>
              <a:rPr lang="ar-SY" sz="2800" b="1" dirty="0">
                <a:solidFill>
                  <a:schemeClr val="tx1"/>
                </a:solidFill>
              </a:rPr>
              <a:t>لحديثِ أبي هريرةَ </a:t>
            </a:r>
            <a:r>
              <a:rPr lang="ar-SY" sz="2800" b="1" dirty="0" smtClean="0">
                <a:solidFill>
                  <a:schemeClr val="tx1"/>
                </a:solidFill>
              </a:rPr>
              <a:t>عنِ النبيِّ صلى الله عليه و سلم  قالَ :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84" y="4180086"/>
            <a:ext cx="9311716" cy="97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4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حالات المأموم في الصلاة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681174" y="1538174"/>
            <a:ext cx="947138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C00000"/>
                </a:solidFill>
              </a:rPr>
              <a:t>4- </a:t>
            </a:r>
            <a:r>
              <a:rPr lang="ar-SY" sz="2800" b="1" dirty="0" smtClean="0">
                <a:solidFill>
                  <a:srgbClr val="C00000"/>
                </a:solidFill>
              </a:rPr>
              <a:t>المخالفة : </a:t>
            </a:r>
            <a:r>
              <a:rPr lang="ar-SY" sz="2800" b="1" dirty="0">
                <a:solidFill>
                  <a:schemeClr val="tx1"/>
                </a:solidFill>
              </a:rPr>
              <a:t>وهيَ التأخرُ عنِ الإمامِ في الدخولِ إلى الصلاةِ والانتقالِ </a:t>
            </a:r>
            <a:r>
              <a:rPr lang="ar-SY" sz="2800" b="1" dirty="0" smtClean="0">
                <a:solidFill>
                  <a:schemeClr val="tx1"/>
                </a:solidFill>
              </a:rPr>
              <a:t>بينَ الأركانِ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=""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499429" y="2710671"/>
            <a:ext cx="7570010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rgbClr val="C00000"/>
                </a:solidFill>
              </a:rPr>
              <a:t>حكمها : </a:t>
            </a:r>
            <a:r>
              <a:rPr lang="ar-SY" sz="2800" b="1" dirty="0" smtClean="0">
                <a:solidFill>
                  <a:schemeClr val="tx1"/>
                </a:solidFill>
              </a:rPr>
              <a:t>محرم </a:t>
            </a:r>
            <a:r>
              <a:rPr lang="ar-SY" sz="2800" b="1" dirty="0">
                <a:solidFill>
                  <a:schemeClr val="tx1"/>
                </a:solidFill>
              </a:rPr>
              <a:t>التأخر عن الإمام بركن فأكثر بلا </a:t>
            </a:r>
            <a:r>
              <a:rPr lang="ar-SY" sz="2800" b="1" dirty="0" smtClean="0">
                <a:solidFill>
                  <a:schemeClr val="tx1"/>
                </a:solidFill>
              </a:rPr>
              <a:t>عذرٍ .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0165" y="2008525"/>
              <a:ext cx="1980229" cy="618152"/>
              <a:chOff x="3381804" y="5466316"/>
              <a:chExt cx="1980229" cy="61815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1804" y="5788902"/>
                <a:ext cx="1980229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حالات المأموم في الصلاة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2845848" y="173608"/>
            <a:ext cx="9308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نشاط 1         </a:t>
            </a:r>
            <a:r>
              <a:rPr lang="ar-SY" sz="2800" b="1" dirty="0" smtClean="0">
                <a:latin typeface="Century Gothic" panose="020B0502020202020204" pitchFamily="34" charset="0"/>
              </a:rPr>
              <a:t>أربط </a:t>
            </a:r>
            <a:r>
              <a:rPr lang="ar-SY" sz="2800" b="1" dirty="0">
                <a:latin typeface="Century Gothic" panose="020B0502020202020204" pitchFamily="34" charset="0"/>
              </a:rPr>
              <a:t>بين الحالة والمثال فيما </a:t>
            </a:r>
            <a:r>
              <a:rPr lang="ar-SY" sz="2800" b="1" dirty="0" smtClean="0">
                <a:latin typeface="Century Gothic" panose="020B0502020202020204" pitchFamily="34" charset="0"/>
              </a:rPr>
              <a:t>يأتي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144" y="1596794"/>
            <a:ext cx="2321924" cy="4001100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067" y="1596794"/>
            <a:ext cx="4427995" cy="4001100"/>
          </a:xfrm>
          <a:prstGeom prst="rect">
            <a:avLst/>
          </a:prstGeom>
        </p:spPr>
      </p:pic>
      <p:sp>
        <p:nvSpPr>
          <p:cNvPr id="90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2875089">
            <a:off x="7841758" y="2936012"/>
            <a:ext cx="1682118" cy="1495632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35">
            <a:extLst>
              <a:ext uri="{FF2B5EF4-FFF2-40B4-BE49-F238E27FC236}">
                <a16:creationId xmlns=""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20948965" flipV="1">
            <a:off x="7566576" y="2620136"/>
            <a:ext cx="2004254" cy="1978119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35">
            <a:extLst>
              <a:ext uri="{FF2B5EF4-FFF2-40B4-BE49-F238E27FC236}">
                <a16:creationId xmlns=""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19532172" flipV="1">
            <a:off x="7929053" y="3879963"/>
            <a:ext cx="1445124" cy="1737976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0070C0"/>
            </a:solidFill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>
            <a:off x="7564126" y="2900540"/>
            <a:ext cx="2174977" cy="2252031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D60093"/>
            </a:solidFill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5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0165" y="2008525"/>
              <a:ext cx="1980229" cy="618152"/>
              <a:chOff x="3381804" y="5466316"/>
              <a:chExt cx="1980229" cy="61815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1804" y="5788902"/>
                <a:ext cx="1980229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حالات المأموم في الصلاة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2845848" y="173608"/>
            <a:ext cx="9308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نشاط 1         </a:t>
            </a:r>
            <a:r>
              <a:rPr lang="ar-SY" sz="2400" b="1" dirty="0">
                <a:latin typeface="Century Gothic" panose="020B0502020202020204" pitchFamily="34" charset="0"/>
              </a:rPr>
              <a:t>ألخّصُ حالاتِ المأمومِ معَ الإمامِ في الصلاةِ في خريطةِ المفاهيمِ </a:t>
            </a:r>
            <a:r>
              <a:rPr lang="ar-SY" sz="2400" b="1" dirty="0" smtClean="0">
                <a:latin typeface="Century Gothic" panose="020B0502020202020204" pitchFamily="34" charset="0"/>
              </a:rPr>
              <a:t>الآتيةِ 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pic>
        <p:nvPicPr>
          <p:cNvPr id="85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2" y="1365691"/>
            <a:ext cx="7600294" cy="4116432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5181601" y="1755313"/>
            <a:ext cx="3860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حالات المأموم مع الإمام في الصلاة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9260111" y="3421778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المتابعة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499967" y="3343345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الموافقة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739823" y="3343344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المسابقة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904342" y="3314978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المخالفة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9260111" y="5018170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واجبة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499966" y="5018171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مكروهة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704114" y="5035665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محرمة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908262" y="5053159"/>
            <a:ext cx="14078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محرمة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88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4104</TotalTime>
  <Words>189</Words>
  <Application>Microsoft Office PowerPoint</Application>
  <PresentationFormat>مخصص</PresentationFormat>
  <Paragraphs>46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2996</cp:revision>
  <dcterms:created xsi:type="dcterms:W3CDTF">2020-10-10T04:32:51Z</dcterms:created>
  <dcterms:modified xsi:type="dcterms:W3CDTF">2021-02-23T20:40:16Z</dcterms:modified>
</cp:coreProperties>
</file>