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75" r:id="rId3"/>
    <p:sldId id="269" r:id="rId4"/>
    <p:sldId id="284" r:id="rId5"/>
    <p:sldId id="259" r:id="rId6"/>
    <p:sldId id="285" r:id="rId7"/>
    <p:sldId id="286" r:id="rId8"/>
    <p:sldId id="287" r:id="rId9"/>
    <p:sldId id="288" r:id="rId10"/>
    <p:sldId id="289" r:id="rId11"/>
    <p:sldId id="290" r:id="rId12"/>
    <p:sldId id="274" r:id="rId13"/>
    <p:sldId id="264" r:id="rId14"/>
    <p:sldId id="265" r:id="rId15"/>
    <p:sldId id="283" r:id="rId16"/>
    <p:sldId id="267" r:id="rId17"/>
  </p:sldIdLst>
  <p:sldSz cx="12192000" cy="6858000"/>
  <p:notesSz cx="6858000" cy="9144000"/>
  <p:embeddedFontLst>
    <p:embeddedFont>
      <p:font typeface="Hacen Tunisia Bold" panose="020B0604020202020204" charset="-78"/>
      <p:regular r:id="rId18"/>
    </p:embeddedFont>
    <p:embeddedFont>
      <p:font typeface="Dubai" panose="020B0604020202020204" charset="-78"/>
      <p:regular r:id="rId19"/>
      <p:bold r:id="rId20"/>
    </p:embeddedFont>
    <p:embeddedFont>
      <p:font typeface="Berkshire Swash" panose="020B0604020202020204" charset="0"/>
      <p:regular r:id="rId21"/>
    </p:embeddedFont>
    <p:embeddedFont>
      <p:font typeface="BoutrosNewsH1" panose="020B0604020202020204" charset="-78"/>
      <p:bold r:id="rId22"/>
    </p:embeddedFont>
    <p:embeddedFont>
      <p:font typeface="Dante" panose="020B0604020202020204" charset="0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Arabic Typesetting" panose="03020402040406030203" pitchFamily="66" charset="-78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acen Beirut" panose="020B0604020202020204" charset="-78"/>
      <p:regular r:id="rId31"/>
    </p:embeddedFont>
    <p:embeddedFont>
      <p:font typeface="Hacen Liner XL" panose="020B0604020202020204" charset="-78"/>
      <p:regular r:id="rId32"/>
    </p:embeddedFont>
    <p:embeddedFont>
      <p:font typeface="Bahij Tanseek Pro" panose="020B0604020202020204" charset="-78"/>
      <p:bold r:id="rId3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en Abozaid" initials="MA" lastIdx="1" clrIdx="0">
    <p:extLst>
      <p:ext uri="{19B8F6BF-5375-455C-9EA6-DF929625EA0E}">
        <p15:presenceInfo xmlns:p15="http://schemas.microsoft.com/office/powerpoint/2012/main" userId="5e7a11f8fa4c3d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3E"/>
    <a:srgbClr val="E5BA9D"/>
    <a:srgbClr val="FFEEB7"/>
    <a:srgbClr val="EE9900"/>
    <a:srgbClr val="EEB500"/>
    <a:srgbClr val="FEC200"/>
    <a:srgbClr val="E2AC00"/>
    <a:srgbClr val="CA7437"/>
    <a:srgbClr val="A24A0E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47" autoAdjust="0"/>
    <p:restoredTop sz="94660"/>
  </p:normalViewPr>
  <p:slideViewPr>
    <p:cSldViewPr snapToGrid="0">
      <p:cViewPr>
        <p:scale>
          <a:sx n="54" d="100"/>
          <a:sy n="54" d="100"/>
        </p:scale>
        <p:origin x="51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4BE73-D2A4-40FB-8618-54940C9D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023E425-5066-4257-82D8-30FD7C090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F1255E-AE20-4466-AC92-A9F45CC1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7EE0A0-B0AD-4B5A-B2E9-CA66D8B2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2F131B-7B60-4DC3-B89A-E7F7F9A3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7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1F9BCA-891E-4589-8B31-44BA6C84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B8426F-2940-4C7D-B56C-56AF0F982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DF61DE-3E58-4112-A47E-87A07195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7DA9DF-A282-43D7-AB58-30DDBFC1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BD7CBB-C069-4DB6-BC49-FAF298FA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946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08BD406-BB75-4E52-931B-C8D363843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A917B8-38A5-461A-9306-329F80F4C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CDF15C-394C-4153-AF3B-9759CA36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32B42E-555A-4E10-8CA9-A4B6374B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9130A1-C221-4B91-92A3-4EDE6FCB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06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8922BB-7BD6-48FA-A5BA-9B657663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035FE5-2A66-455A-A159-CD237814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4296BD-76BA-4260-A140-2B89B535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638608-E94C-4A22-8EED-D8A06FEA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0775C7-80B8-4832-9015-F32239F4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23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6B644-641E-4AA6-A28F-D95DC26F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919798-665D-4F11-B9D9-8111938D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694277-1CCF-495E-A509-0CCADC78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1F8DFC-C936-423E-8A24-50E97F8E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FEF20D-9972-49CF-9A57-942F6417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24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D881F7-2DE5-4A7B-A532-9CB1D2CF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8C89C4-A011-4BDC-B0ED-E37549E8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99CF7D-D084-4134-92E9-52345141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92BBCF4-97BF-475A-B148-62AE7B4D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550211-4B19-4FF5-A74B-292F79D3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513E70-10E9-47CF-A106-E7BB180E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34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48FC2C-BE9B-4319-8A43-98DDD5B9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A80EEA-9160-4486-82B8-72CE67EF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775D0B-ACC2-4658-B6DD-799F86C5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68E0356-D383-4BF4-8DEB-02F66A761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1A35AE4-82E7-47C8-9DDB-BCA064550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CE8F0B8-DC46-4731-B2A7-58E6D948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079BBEE-4D5F-4710-886F-BB4966E2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48B1D71-75FA-4BCB-B8CF-4566B5CE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31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59DA47-A54C-4664-A04C-F1F3911C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E5EBADD-8F47-4DC0-9D94-BC6422E5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B2EA1DA-6EE2-4964-B352-AD6B1D70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D715381-9CB0-427F-88AE-DECD8CAA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77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8F14CC-C866-4503-A790-FADBAF59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A53888-09AC-4FC7-B852-E7AA96AC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A50457-B1A1-4279-B34C-31A94F96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0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F414B7-075D-4626-81C2-DFB0E44E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29A1CE-C424-48AF-80D9-1FC2930C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1755DD-8F1A-400A-95DE-09B1E9C8F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2BE782-630C-42BE-A9F2-FEA2EFDB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F58EFE-EE14-4C30-8A3A-90FFCB65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136833-CCDD-4D96-8B9C-D28088A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076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7E44F-64A1-488B-83D4-F33647F7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86E1A5F-C134-4786-AED3-E3F7DBE93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D13B8A6-2B17-4FA9-BBA5-D7410F997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5ED138-A02D-43B5-AB5A-FAFD8F08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3C420B-CD8E-40A9-9788-AC5DFB64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F1717B-7174-4742-A76D-8BAC7A50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9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C95458-AA06-46D3-BF16-8354756A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21B005-4AF2-4545-8C90-632F6477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A192C8-F01B-426B-8F68-9CE3E116A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5CC30E-8098-41AE-B575-2866A64C5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8B482C-322D-443F-B58A-AB3D36E92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499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6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305F0B-D2CF-480A-A4B1-D6D9C6D4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11" y="-44620"/>
            <a:ext cx="12192000" cy="690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DBC11C8-F2BF-43BF-B423-AE7D2FD79848}"/>
              </a:ext>
            </a:extLst>
          </p:cNvPr>
          <p:cNvSpPr txBox="1"/>
          <p:nvPr/>
        </p:nvSpPr>
        <p:spPr>
          <a:xfrm>
            <a:off x="3173413" y="328311"/>
            <a:ext cx="5858045" cy="1057275"/>
          </a:xfrm>
          <a:custGeom>
            <a:avLst/>
            <a:gdLst>
              <a:gd name="connsiteX0" fmla="*/ 176205 w 5858045"/>
              <a:gd name="connsiteY0" fmla="*/ 1057275 h 1057275"/>
              <a:gd name="connsiteX1" fmla="*/ 88102 w 5858045"/>
              <a:gd name="connsiteY1" fmla="*/ 969172 h 1057275"/>
              <a:gd name="connsiteX2" fmla="*/ 88103 w 5858045"/>
              <a:gd name="connsiteY2" fmla="*/ 616740 h 1057275"/>
              <a:gd name="connsiteX3" fmla="*/ 0 w 5858045"/>
              <a:gd name="connsiteY3" fmla="*/ 528637 h 1057275"/>
              <a:gd name="connsiteX4" fmla="*/ 88103 w 5858045"/>
              <a:gd name="connsiteY4" fmla="*/ 440534 h 1057275"/>
              <a:gd name="connsiteX5" fmla="*/ 88103 w 5858045"/>
              <a:gd name="connsiteY5" fmla="*/ 88103 h 1057275"/>
              <a:gd name="connsiteX6" fmla="*/ 176206 w 5858045"/>
              <a:gd name="connsiteY6" fmla="*/ 0 h 1057275"/>
              <a:gd name="connsiteX7" fmla="*/ 726769 w 5858045"/>
              <a:gd name="connsiteY7" fmla="*/ 0 h 1057275"/>
              <a:gd name="connsiteX8" fmla="*/ 1112164 w 5858045"/>
              <a:gd name="connsiteY8" fmla="*/ 0 h 1057275"/>
              <a:gd name="connsiteX9" fmla="*/ 1662727 w 5858045"/>
              <a:gd name="connsiteY9" fmla="*/ 0 h 1057275"/>
              <a:gd name="connsiteX10" fmla="*/ 2103178 w 5858045"/>
              <a:gd name="connsiteY10" fmla="*/ 0 h 1057275"/>
              <a:gd name="connsiteX11" fmla="*/ 2598685 w 5858045"/>
              <a:gd name="connsiteY11" fmla="*/ 0 h 1057275"/>
              <a:gd name="connsiteX12" fmla="*/ 3259361 w 5858045"/>
              <a:gd name="connsiteY12" fmla="*/ 0 h 1057275"/>
              <a:gd name="connsiteX13" fmla="*/ 3699812 w 5858045"/>
              <a:gd name="connsiteY13" fmla="*/ 0 h 1057275"/>
              <a:gd name="connsiteX14" fmla="*/ 4250375 w 5858045"/>
              <a:gd name="connsiteY14" fmla="*/ 0 h 1057275"/>
              <a:gd name="connsiteX15" fmla="*/ 4635770 w 5858045"/>
              <a:gd name="connsiteY15" fmla="*/ 0 h 1057275"/>
              <a:gd name="connsiteX16" fmla="*/ 5681840 w 5858045"/>
              <a:gd name="connsiteY16" fmla="*/ 0 h 1057275"/>
              <a:gd name="connsiteX17" fmla="*/ 5769943 w 5858045"/>
              <a:gd name="connsiteY17" fmla="*/ 88103 h 1057275"/>
              <a:gd name="connsiteX18" fmla="*/ 5769942 w 5858045"/>
              <a:gd name="connsiteY18" fmla="*/ 440535 h 1057275"/>
              <a:gd name="connsiteX19" fmla="*/ 5858045 w 5858045"/>
              <a:gd name="connsiteY19" fmla="*/ 528638 h 1057275"/>
              <a:gd name="connsiteX20" fmla="*/ 5769942 w 5858045"/>
              <a:gd name="connsiteY20" fmla="*/ 616741 h 1057275"/>
              <a:gd name="connsiteX21" fmla="*/ 5769942 w 5858045"/>
              <a:gd name="connsiteY21" fmla="*/ 969172 h 1057275"/>
              <a:gd name="connsiteX22" fmla="*/ 5681839 w 5858045"/>
              <a:gd name="connsiteY22" fmla="*/ 1057275 h 1057275"/>
              <a:gd name="connsiteX23" fmla="*/ 5076219 w 5858045"/>
              <a:gd name="connsiteY23" fmla="*/ 1057275 h 1057275"/>
              <a:gd name="connsiteX24" fmla="*/ 4635769 w 5858045"/>
              <a:gd name="connsiteY24" fmla="*/ 1057275 h 1057275"/>
              <a:gd name="connsiteX25" fmla="*/ 4085205 w 5858045"/>
              <a:gd name="connsiteY25" fmla="*/ 1057275 h 1057275"/>
              <a:gd name="connsiteX26" fmla="*/ 3699811 w 5858045"/>
              <a:gd name="connsiteY26" fmla="*/ 1057275 h 1057275"/>
              <a:gd name="connsiteX27" fmla="*/ 3259360 w 5858045"/>
              <a:gd name="connsiteY27" fmla="*/ 1057275 h 1057275"/>
              <a:gd name="connsiteX28" fmla="*/ 2763853 w 5858045"/>
              <a:gd name="connsiteY28" fmla="*/ 1057275 h 1057275"/>
              <a:gd name="connsiteX29" fmla="*/ 2158233 w 5858045"/>
              <a:gd name="connsiteY29" fmla="*/ 1057275 h 1057275"/>
              <a:gd name="connsiteX30" fmla="*/ 1772839 w 5858045"/>
              <a:gd name="connsiteY30" fmla="*/ 1057275 h 1057275"/>
              <a:gd name="connsiteX31" fmla="*/ 1387444 w 5858045"/>
              <a:gd name="connsiteY31" fmla="*/ 1057275 h 1057275"/>
              <a:gd name="connsiteX32" fmla="*/ 946994 w 5858045"/>
              <a:gd name="connsiteY32" fmla="*/ 1057275 h 1057275"/>
              <a:gd name="connsiteX33" fmla="*/ 176205 w 5858045"/>
              <a:gd name="connsiteY33" fmla="*/ 1057275 h 1057275"/>
              <a:gd name="connsiteX0" fmla="*/ 176205 w 5858045"/>
              <a:gd name="connsiteY0" fmla="*/ 1057275 h 1057275"/>
              <a:gd name="connsiteX1" fmla="*/ 88102 w 5858045"/>
              <a:gd name="connsiteY1" fmla="*/ 969172 h 1057275"/>
              <a:gd name="connsiteX2" fmla="*/ 88103 w 5858045"/>
              <a:gd name="connsiteY2" fmla="*/ 616740 h 1057275"/>
              <a:gd name="connsiteX3" fmla="*/ 0 w 5858045"/>
              <a:gd name="connsiteY3" fmla="*/ 528637 h 1057275"/>
              <a:gd name="connsiteX4" fmla="*/ 88103 w 5858045"/>
              <a:gd name="connsiteY4" fmla="*/ 440534 h 1057275"/>
              <a:gd name="connsiteX5" fmla="*/ 88103 w 5858045"/>
              <a:gd name="connsiteY5" fmla="*/ 88103 h 1057275"/>
              <a:gd name="connsiteX6" fmla="*/ 176206 w 5858045"/>
              <a:gd name="connsiteY6" fmla="*/ 0 h 1057275"/>
              <a:gd name="connsiteX7" fmla="*/ 5681840 w 5858045"/>
              <a:gd name="connsiteY7" fmla="*/ 0 h 1057275"/>
              <a:gd name="connsiteX8" fmla="*/ 5769943 w 5858045"/>
              <a:gd name="connsiteY8" fmla="*/ 88103 h 1057275"/>
              <a:gd name="connsiteX9" fmla="*/ 5769942 w 5858045"/>
              <a:gd name="connsiteY9" fmla="*/ 440535 h 1057275"/>
              <a:gd name="connsiteX10" fmla="*/ 5858045 w 5858045"/>
              <a:gd name="connsiteY10" fmla="*/ 528638 h 1057275"/>
              <a:gd name="connsiteX11" fmla="*/ 5769942 w 5858045"/>
              <a:gd name="connsiteY11" fmla="*/ 616741 h 1057275"/>
              <a:gd name="connsiteX12" fmla="*/ 5769942 w 5858045"/>
              <a:gd name="connsiteY12" fmla="*/ 969172 h 1057275"/>
              <a:gd name="connsiteX13" fmla="*/ 5681839 w 5858045"/>
              <a:gd name="connsiteY1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58045" h="1057275" stroke="0" extrusionOk="0">
                <a:moveTo>
                  <a:pt x="176205" y="1057275"/>
                </a:moveTo>
                <a:cubicBezTo>
                  <a:pt x="128260" y="1063855"/>
                  <a:pt x="93269" y="1011383"/>
                  <a:pt x="88102" y="969172"/>
                </a:cubicBezTo>
                <a:cubicBezTo>
                  <a:pt x="82896" y="858224"/>
                  <a:pt x="85243" y="732697"/>
                  <a:pt x="88103" y="616740"/>
                </a:cubicBezTo>
                <a:cubicBezTo>
                  <a:pt x="77614" y="560289"/>
                  <a:pt x="55088" y="528972"/>
                  <a:pt x="0" y="528637"/>
                </a:cubicBezTo>
                <a:cubicBezTo>
                  <a:pt x="43848" y="525680"/>
                  <a:pt x="99655" y="488444"/>
                  <a:pt x="88103" y="440534"/>
                </a:cubicBezTo>
                <a:cubicBezTo>
                  <a:pt x="84195" y="297774"/>
                  <a:pt x="126989" y="220370"/>
                  <a:pt x="88103" y="88103"/>
                </a:cubicBezTo>
                <a:cubicBezTo>
                  <a:pt x="86221" y="52894"/>
                  <a:pt x="113766" y="-2714"/>
                  <a:pt x="176206" y="0"/>
                </a:cubicBezTo>
                <a:cubicBezTo>
                  <a:pt x="418467" y="-28377"/>
                  <a:pt x="484385" y="6439"/>
                  <a:pt x="726769" y="0"/>
                </a:cubicBezTo>
                <a:cubicBezTo>
                  <a:pt x="969153" y="-6439"/>
                  <a:pt x="962398" y="17497"/>
                  <a:pt x="1112164" y="0"/>
                </a:cubicBezTo>
                <a:cubicBezTo>
                  <a:pt x="1261931" y="-17497"/>
                  <a:pt x="1401555" y="42333"/>
                  <a:pt x="1662727" y="0"/>
                </a:cubicBezTo>
                <a:cubicBezTo>
                  <a:pt x="1923899" y="-42333"/>
                  <a:pt x="1925410" y="16431"/>
                  <a:pt x="2103178" y="0"/>
                </a:cubicBezTo>
                <a:cubicBezTo>
                  <a:pt x="2280946" y="-16431"/>
                  <a:pt x="2376856" y="53284"/>
                  <a:pt x="2598685" y="0"/>
                </a:cubicBezTo>
                <a:cubicBezTo>
                  <a:pt x="2820514" y="-53284"/>
                  <a:pt x="2935461" y="41196"/>
                  <a:pt x="3259361" y="0"/>
                </a:cubicBezTo>
                <a:cubicBezTo>
                  <a:pt x="3583261" y="-41196"/>
                  <a:pt x="3553028" y="33141"/>
                  <a:pt x="3699812" y="0"/>
                </a:cubicBezTo>
                <a:cubicBezTo>
                  <a:pt x="3846596" y="-33141"/>
                  <a:pt x="4054566" y="45941"/>
                  <a:pt x="4250375" y="0"/>
                </a:cubicBezTo>
                <a:cubicBezTo>
                  <a:pt x="4446184" y="-45941"/>
                  <a:pt x="4525051" y="25933"/>
                  <a:pt x="4635770" y="0"/>
                </a:cubicBezTo>
                <a:cubicBezTo>
                  <a:pt x="4746490" y="-25933"/>
                  <a:pt x="5235997" y="33813"/>
                  <a:pt x="5681840" y="0"/>
                </a:cubicBezTo>
                <a:cubicBezTo>
                  <a:pt x="5734572" y="11620"/>
                  <a:pt x="5773489" y="49584"/>
                  <a:pt x="5769943" y="88103"/>
                </a:cubicBezTo>
                <a:cubicBezTo>
                  <a:pt x="5753887" y="220545"/>
                  <a:pt x="5773412" y="352289"/>
                  <a:pt x="5769942" y="440535"/>
                </a:cubicBezTo>
                <a:cubicBezTo>
                  <a:pt x="5761081" y="494204"/>
                  <a:pt x="5801695" y="531214"/>
                  <a:pt x="5858045" y="528638"/>
                </a:cubicBezTo>
                <a:cubicBezTo>
                  <a:pt x="5808773" y="526214"/>
                  <a:pt x="5776852" y="578068"/>
                  <a:pt x="5769942" y="616741"/>
                </a:cubicBezTo>
                <a:cubicBezTo>
                  <a:pt x="5776742" y="764364"/>
                  <a:pt x="5754692" y="838260"/>
                  <a:pt x="5769942" y="969172"/>
                </a:cubicBezTo>
                <a:cubicBezTo>
                  <a:pt x="5770392" y="1019304"/>
                  <a:pt x="5723768" y="1064037"/>
                  <a:pt x="5681839" y="1057275"/>
                </a:cubicBezTo>
                <a:cubicBezTo>
                  <a:pt x="5419186" y="1090291"/>
                  <a:pt x="5340328" y="1044143"/>
                  <a:pt x="5076219" y="1057275"/>
                </a:cubicBezTo>
                <a:cubicBezTo>
                  <a:pt x="4812110" y="1070407"/>
                  <a:pt x="4823980" y="1027304"/>
                  <a:pt x="4635769" y="1057275"/>
                </a:cubicBezTo>
                <a:cubicBezTo>
                  <a:pt x="4447558" y="1087246"/>
                  <a:pt x="4288531" y="1018596"/>
                  <a:pt x="4085205" y="1057275"/>
                </a:cubicBezTo>
                <a:cubicBezTo>
                  <a:pt x="3881879" y="1095954"/>
                  <a:pt x="3820563" y="1022244"/>
                  <a:pt x="3699811" y="1057275"/>
                </a:cubicBezTo>
                <a:cubicBezTo>
                  <a:pt x="3579059" y="1092306"/>
                  <a:pt x="3466439" y="1050945"/>
                  <a:pt x="3259360" y="1057275"/>
                </a:cubicBezTo>
                <a:cubicBezTo>
                  <a:pt x="3052281" y="1063605"/>
                  <a:pt x="2893504" y="1020576"/>
                  <a:pt x="2763853" y="1057275"/>
                </a:cubicBezTo>
                <a:cubicBezTo>
                  <a:pt x="2634202" y="1093974"/>
                  <a:pt x="2308664" y="1013746"/>
                  <a:pt x="2158233" y="1057275"/>
                </a:cubicBezTo>
                <a:cubicBezTo>
                  <a:pt x="2007802" y="1100804"/>
                  <a:pt x="1858019" y="1056022"/>
                  <a:pt x="1772839" y="1057275"/>
                </a:cubicBezTo>
                <a:cubicBezTo>
                  <a:pt x="1687659" y="1058528"/>
                  <a:pt x="1518890" y="1023286"/>
                  <a:pt x="1387444" y="1057275"/>
                </a:cubicBezTo>
                <a:cubicBezTo>
                  <a:pt x="1255999" y="1091264"/>
                  <a:pt x="1071456" y="1047387"/>
                  <a:pt x="946994" y="1057275"/>
                </a:cubicBezTo>
                <a:cubicBezTo>
                  <a:pt x="822532" y="1067163"/>
                  <a:pt x="523931" y="1037225"/>
                  <a:pt x="176205" y="1057275"/>
                </a:cubicBezTo>
                <a:close/>
              </a:path>
              <a:path w="5858045" h="1057275" fill="none" extrusionOk="0">
                <a:moveTo>
                  <a:pt x="176205" y="1057275"/>
                </a:moveTo>
                <a:cubicBezTo>
                  <a:pt x="127520" y="1054401"/>
                  <a:pt x="85159" y="1017868"/>
                  <a:pt x="88102" y="969172"/>
                </a:cubicBezTo>
                <a:cubicBezTo>
                  <a:pt x="88511" y="842321"/>
                  <a:pt x="57975" y="720594"/>
                  <a:pt x="88103" y="616740"/>
                </a:cubicBezTo>
                <a:cubicBezTo>
                  <a:pt x="82283" y="555300"/>
                  <a:pt x="56659" y="521022"/>
                  <a:pt x="0" y="528637"/>
                </a:cubicBezTo>
                <a:cubicBezTo>
                  <a:pt x="50788" y="534468"/>
                  <a:pt x="90682" y="490060"/>
                  <a:pt x="88103" y="440534"/>
                </a:cubicBezTo>
                <a:cubicBezTo>
                  <a:pt x="86659" y="279905"/>
                  <a:pt x="102733" y="250763"/>
                  <a:pt x="88103" y="88103"/>
                </a:cubicBezTo>
                <a:cubicBezTo>
                  <a:pt x="90013" y="37914"/>
                  <a:pt x="122092" y="-2071"/>
                  <a:pt x="176206" y="0"/>
                </a:cubicBezTo>
                <a:moveTo>
                  <a:pt x="5681840" y="0"/>
                </a:moveTo>
                <a:cubicBezTo>
                  <a:pt x="5728959" y="1808"/>
                  <a:pt x="5766416" y="32980"/>
                  <a:pt x="5769943" y="88103"/>
                </a:cubicBezTo>
                <a:cubicBezTo>
                  <a:pt x="5777857" y="212043"/>
                  <a:pt x="5769771" y="326409"/>
                  <a:pt x="5769942" y="440535"/>
                </a:cubicBezTo>
                <a:cubicBezTo>
                  <a:pt x="5778879" y="484496"/>
                  <a:pt x="5812368" y="524801"/>
                  <a:pt x="5858045" y="528638"/>
                </a:cubicBezTo>
                <a:cubicBezTo>
                  <a:pt x="5817349" y="532778"/>
                  <a:pt x="5765477" y="578304"/>
                  <a:pt x="5769942" y="616741"/>
                </a:cubicBezTo>
                <a:cubicBezTo>
                  <a:pt x="5784102" y="728123"/>
                  <a:pt x="5754295" y="854229"/>
                  <a:pt x="5769942" y="969172"/>
                </a:cubicBezTo>
                <a:cubicBezTo>
                  <a:pt x="5772792" y="1018494"/>
                  <a:pt x="5735021" y="1061501"/>
                  <a:pt x="5681839" y="1057275"/>
                </a:cubicBezTo>
              </a:path>
              <a:path w="5858045" h="1057275" fill="none" stroke="0" extrusionOk="0">
                <a:moveTo>
                  <a:pt x="176205" y="1057275"/>
                </a:moveTo>
                <a:cubicBezTo>
                  <a:pt x="123244" y="1050868"/>
                  <a:pt x="88329" y="1026151"/>
                  <a:pt x="88102" y="969172"/>
                </a:cubicBezTo>
                <a:cubicBezTo>
                  <a:pt x="61774" y="858158"/>
                  <a:pt x="111390" y="708549"/>
                  <a:pt x="88103" y="616740"/>
                </a:cubicBezTo>
                <a:cubicBezTo>
                  <a:pt x="83926" y="566477"/>
                  <a:pt x="51496" y="527148"/>
                  <a:pt x="0" y="528637"/>
                </a:cubicBezTo>
                <a:cubicBezTo>
                  <a:pt x="51156" y="522609"/>
                  <a:pt x="81049" y="487582"/>
                  <a:pt x="88103" y="440534"/>
                </a:cubicBezTo>
                <a:cubicBezTo>
                  <a:pt x="59236" y="313180"/>
                  <a:pt x="117185" y="251049"/>
                  <a:pt x="88103" y="88103"/>
                </a:cubicBezTo>
                <a:cubicBezTo>
                  <a:pt x="92081" y="39116"/>
                  <a:pt x="124987" y="5208"/>
                  <a:pt x="176206" y="0"/>
                </a:cubicBezTo>
                <a:moveTo>
                  <a:pt x="5681840" y="0"/>
                </a:moveTo>
                <a:cubicBezTo>
                  <a:pt x="5727389" y="3284"/>
                  <a:pt x="5775976" y="48647"/>
                  <a:pt x="5769943" y="88103"/>
                </a:cubicBezTo>
                <a:cubicBezTo>
                  <a:pt x="5790419" y="191643"/>
                  <a:pt x="5774846" y="312636"/>
                  <a:pt x="5769942" y="440535"/>
                </a:cubicBezTo>
                <a:cubicBezTo>
                  <a:pt x="5767867" y="496440"/>
                  <a:pt x="5801806" y="517442"/>
                  <a:pt x="5858045" y="528638"/>
                </a:cubicBezTo>
                <a:cubicBezTo>
                  <a:pt x="5812463" y="518749"/>
                  <a:pt x="5773116" y="566273"/>
                  <a:pt x="5769942" y="616741"/>
                </a:cubicBezTo>
                <a:cubicBezTo>
                  <a:pt x="5801081" y="760423"/>
                  <a:pt x="5764719" y="806434"/>
                  <a:pt x="5769942" y="969172"/>
                </a:cubicBezTo>
                <a:cubicBezTo>
                  <a:pt x="5767292" y="1005029"/>
                  <a:pt x="5729681" y="1054937"/>
                  <a:pt x="5681839" y="1057275"/>
                </a:cubicBezTo>
              </a:path>
            </a:pathLst>
          </a:custGeom>
          <a:solidFill>
            <a:srgbClr val="FFE07D"/>
          </a:solidFill>
          <a:ln w="5715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e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5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7505BA-593D-4DAF-98CA-8BB1BCD98B58}"/>
              </a:ext>
            </a:extLst>
          </p:cNvPr>
          <p:cNvSpPr txBox="1"/>
          <p:nvPr/>
        </p:nvSpPr>
        <p:spPr>
          <a:xfrm>
            <a:off x="2112646" y="405646"/>
            <a:ext cx="80889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الحديث الثاني</a:t>
            </a:r>
            <a:endParaRPr lang="ar-SA" sz="4800" dirty="0">
              <a:solidFill>
                <a:srgbClr val="FFCF37"/>
              </a:solidFill>
              <a:effectLst>
                <a:glow rad="88900">
                  <a:schemeClr val="tx1"/>
                </a:glow>
              </a:effectLst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AD6D391-D904-4F4E-9E47-EC51E38E6D20}"/>
              </a:ext>
            </a:extLst>
          </p:cNvPr>
          <p:cNvSpPr txBox="1"/>
          <p:nvPr/>
        </p:nvSpPr>
        <p:spPr>
          <a:xfrm>
            <a:off x="4331891" y="2812368"/>
            <a:ext cx="3563911" cy="769441"/>
          </a:xfrm>
          <a:custGeom>
            <a:avLst/>
            <a:gdLst>
              <a:gd name="connsiteX0" fmla="*/ 0 w 3563911"/>
              <a:gd name="connsiteY0" fmla="*/ 0 h 769441"/>
              <a:gd name="connsiteX1" fmla="*/ 665263 w 3563911"/>
              <a:gd name="connsiteY1" fmla="*/ 0 h 769441"/>
              <a:gd name="connsiteX2" fmla="*/ 1259249 w 3563911"/>
              <a:gd name="connsiteY2" fmla="*/ 0 h 769441"/>
              <a:gd name="connsiteX3" fmla="*/ 1853234 w 3563911"/>
              <a:gd name="connsiteY3" fmla="*/ 0 h 769441"/>
              <a:gd name="connsiteX4" fmla="*/ 2447219 w 3563911"/>
              <a:gd name="connsiteY4" fmla="*/ 0 h 769441"/>
              <a:gd name="connsiteX5" fmla="*/ 3041204 w 3563911"/>
              <a:gd name="connsiteY5" fmla="*/ 0 h 769441"/>
              <a:gd name="connsiteX6" fmla="*/ 3563911 w 3563911"/>
              <a:gd name="connsiteY6" fmla="*/ 0 h 769441"/>
              <a:gd name="connsiteX7" fmla="*/ 3563911 w 3563911"/>
              <a:gd name="connsiteY7" fmla="*/ 512532 h 769441"/>
              <a:gd name="connsiteX8" fmla="*/ 3307002 w 3563911"/>
              <a:gd name="connsiteY8" fmla="*/ 769441 h 769441"/>
              <a:gd name="connsiteX9" fmla="*/ 2579462 w 3563911"/>
              <a:gd name="connsiteY9" fmla="*/ 769441 h 769441"/>
              <a:gd name="connsiteX10" fmla="*/ 1951131 w 3563911"/>
              <a:gd name="connsiteY10" fmla="*/ 769441 h 769441"/>
              <a:gd name="connsiteX11" fmla="*/ 1223591 w 3563911"/>
              <a:gd name="connsiteY11" fmla="*/ 769441 h 769441"/>
              <a:gd name="connsiteX12" fmla="*/ 0 w 3563911"/>
              <a:gd name="connsiteY12" fmla="*/ 769441 h 769441"/>
              <a:gd name="connsiteX13" fmla="*/ 0 w 3563911"/>
              <a:gd name="connsiteY13" fmla="*/ 384721 h 769441"/>
              <a:gd name="connsiteX14" fmla="*/ 0 w 3563911"/>
              <a:gd name="connsiteY14" fmla="*/ 0 h 769441"/>
              <a:gd name="connsiteX0" fmla="*/ 3307002 w 3563911"/>
              <a:gd name="connsiteY0" fmla="*/ 769441 h 769441"/>
              <a:gd name="connsiteX1" fmla="*/ 3358384 w 3563911"/>
              <a:gd name="connsiteY1" fmla="*/ 563914 h 769441"/>
              <a:gd name="connsiteX2" fmla="*/ 3563911 w 3563911"/>
              <a:gd name="connsiteY2" fmla="*/ 512532 h 769441"/>
              <a:gd name="connsiteX3" fmla="*/ 3307002 w 3563911"/>
              <a:gd name="connsiteY3" fmla="*/ 769441 h 769441"/>
              <a:gd name="connsiteX0" fmla="*/ 3307002 w 3563911"/>
              <a:gd name="connsiteY0" fmla="*/ 769441 h 769441"/>
              <a:gd name="connsiteX1" fmla="*/ 3358384 w 3563911"/>
              <a:gd name="connsiteY1" fmla="*/ 563914 h 769441"/>
              <a:gd name="connsiteX2" fmla="*/ 3563911 w 3563911"/>
              <a:gd name="connsiteY2" fmla="*/ 512532 h 769441"/>
              <a:gd name="connsiteX3" fmla="*/ 3307002 w 3563911"/>
              <a:gd name="connsiteY3" fmla="*/ 769441 h 769441"/>
              <a:gd name="connsiteX4" fmla="*/ 2711742 w 3563911"/>
              <a:gd name="connsiteY4" fmla="*/ 769441 h 769441"/>
              <a:gd name="connsiteX5" fmla="*/ 1984201 w 3563911"/>
              <a:gd name="connsiteY5" fmla="*/ 769441 h 769441"/>
              <a:gd name="connsiteX6" fmla="*/ 1388941 w 3563911"/>
              <a:gd name="connsiteY6" fmla="*/ 769441 h 769441"/>
              <a:gd name="connsiteX7" fmla="*/ 661400 w 3563911"/>
              <a:gd name="connsiteY7" fmla="*/ 769441 h 769441"/>
              <a:gd name="connsiteX8" fmla="*/ 0 w 3563911"/>
              <a:gd name="connsiteY8" fmla="*/ 769441 h 769441"/>
              <a:gd name="connsiteX9" fmla="*/ 0 w 3563911"/>
              <a:gd name="connsiteY9" fmla="*/ 407804 h 769441"/>
              <a:gd name="connsiteX10" fmla="*/ 0 w 3563911"/>
              <a:gd name="connsiteY10" fmla="*/ 0 h 769441"/>
              <a:gd name="connsiteX11" fmla="*/ 629624 w 3563911"/>
              <a:gd name="connsiteY11" fmla="*/ 0 h 769441"/>
              <a:gd name="connsiteX12" fmla="*/ 1259249 w 3563911"/>
              <a:gd name="connsiteY12" fmla="*/ 0 h 769441"/>
              <a:gd name="connsiteX13" fmla="*/ 1888873 w 3563911"/>
              <a:gd name="connsiteY13" fmla="*/ 0 h 769441"/>
              <a:gd name="connsiteX14" fmla="*/ 2375941 w 3563911"/>
              <a:gd name="connsiteY14" fmla="*/ 0 h 769441"/>
              <a:gd name="connsiteX15" fmla="*/ 2863009 w 3563911"/>
              <a:gd name="connsiteY15" fmla="*/ 0 h 769441"/>
              <a:gd name="connsiteX16" fmla="*/ 3563911 w 3563911"/>
              <a:gd name="connsiteY16" fmla="*/ 0 h 769441"/>
              <a:gd name="connsiteX17" fmla="*/ 3563911 w 3563911"/>
              <a:gd name="connsiteY17" fmla="*/ 512532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3911" h="769441" stroke="0" extrusionOk="0">
                <a:moveTo>
                  <a:pt x="0" y="0"/>
                </a:moveTo>
                <a:cubicBezTo>
                  <a:pt x="313276" y="-16892"/>
                  <a:pt x="463615" y="26182"/>
                  <a:pt x="665263" y="0"/>
                </a:cubicBezTo>
                <a:cubicBezTo>
                  <a:pt x="866911" y="-26182"/>
                  <a:pt x="1078970" y="2033"/>
                  <a:pt x="1259249" y="0"/>
                </a:cubicBezTo>
                <a:cubicBezTo>
                  <a:pt x="1439528" y="-2033"/>
                  <a:pt x="1583595" y="27461"/>
                  <a:pt x="1853234" y="0"/>
                </a:cubicBezTo>
                <a:cubicBezTo>
                  <a:pt x="2122874" y="-27461"/>
                  <a:pt x="2190099" y="12942"/>
                  <a:pt x="2447219" y="0"/>
                </a:cubicBezTo>
                <a:cubicBezTo>
                  <a:pt x="2704339" y="-12942"/>
                  <a:pt x="2771869" y="16614"/>
                  <a:pt x="3041204" y="0"/>
                </a:cubicBezTo>
                <a:cubicBezTo>
                  <a:pt x="3310540" y="-16614"/>
                  <a:pt x="3398796" y="18455"/>
                  <a:pt x="3563911" y="0"/>
                </a:cubicBezTo>
                <a:cubicBezTo>
                  <a:pt x="3545067" y="242591"/>
                  <a:pt x="3561944" y="394041"/>
                  <a:pt x="3563911" y="512532"/>
                </a:cubicBezTo>
                <a:cubicBezTo>
                  <a:pt x="3501461" y="556230"/>
                  <a:pt x="3418480" y="680011"/>
                  <a:pt x="3307002" y="769441"/>
                </a:cubicBezTo>
                <a:cubicBezTo>
                  <a:pt x="3109980" y="760242"/>
                  <a:pt x="2785350" y="802767"/>
                  <a:pt x="2579462" y="769441"/>
                </a:cubicBezTo>
                <a:cubicBezTo>
                  <a:pt x="2373574" y="736115"/>
                  <a:pt x="2083708" y="738593"/>
                  <a:pt x="1951131" y="769441"/>
                </a:cubicBezTo>
                <a:cubicBezTo>
                  <a:pt x="1818554" y="800289"/>
                  <a:pt x="1484530" y="796077"/>
                  <a:pt x="1223591" y="769441"/>
                </a:cubicBezTo>
                <a:cubicBezTo>
                  <a:pt x="962652" y="742805"/>
                  <a:pt x="354402" y="773837"/>
                  <a:pt x="0" y="769441"/>
                </a:cubicBezTo>
                <a:cubicBezTo>
                  <a:pt x="17827" y="684979"/>
                  <a:pt x="-8282" y="511981"/>
                  <a:pt x="0" y="384721"/>
                </a:cubicBezTo>
                <a:cubicBezTo>
                  <a:pt x="8282" y="257461"/>
                  <a:pt x="6636" y="187825"/>
                  <a:pt x="0" y="0"/>
                </a:cubicBezTo>
                <a:close/>
              </a:path>
              <a:path w="3563911" h="769441" fill="darkenLess" stroke="0" extrusionOk="0">
                <a:moveTo>
                  <a:pt x="3307002" y="769441"/>
                </a:moveTo>
                <a:cubicBezTo>
                  <a:pt x="3317355" y="726702"/>
                  <a:pt x="3346353" y="650384"/>
                  <a:pt x="3358384" y="563914"/>
                </a:cubicBezTo>
                <a:cubicBezTo>
                  <a:pt x="3400297" y="554464"/>
                  <a:pt x="3501098" y="535698"/>
                  <a:pt x="3563911" y="512532"/>
                </a:cubicBezTo>
                <a:cubicBezTo>
                  <a:pt x="3448794" y="632728"/>
                  <a:pt x="3409235" y="649254"/>
                  <a:pt x="3307002" y="769441"/>
                </a:cubicBezTo>
                <a:close/>
              </a:path>
              <a:path w="3563911" h="769441" fill="none" extrusionOk="0">
                <a:moveTo>
                  <a:pt x="3307002" y="769441"/>
                </a:moveTo>
                <a:cubicBezTo>
                  <a:pt x="3321432" y="688715"/>
                  <a:pt x="3330576" y="640051"/>
                  <a:pt x="3358384" y="563914"/>
                </a:cubicBezTo>
                <a:cubicBezTo>
                  <a:pt x="3436467" y="535570"/>
                  <a:pt x="3488361" y="534288"/>
                  <a:pt x="3563911" y="512532"/>
                </a:cubicBezTo>
                <a:cubicBezTo>
                  <a:pt x="3446196" y="625489"/>
                  <a:pt x="3431085" y="649798"/>
                  <a:pt x="3307002" y="769441"/>
                </a:cubicBezTo>
                <a:cubicBezTo>
                  <a:pt x="3054275" y="796255"/>
                  <a:pt x="2926933" y="785230"/>
                  <a:pt x="2711742" y="769441"/>
                </a:cubicBezTo>
                <a:cubicBezTo>
                  <a:pt x="2496551" y="753652"/>
                  <a:pt x="2345764" y="792117"/>
                  <a:pt x="1984201" y="769441"/>
                </a:cubicBezTo>
                <a:cubicBezTo>
                  <a:pt x="1622638" y="746765"/>
                  <a:pt x="1541938" y="748720"/>
                  <a:pt x="1388941" y="769441"/>
                </a:cubicBezTo>
                <a:cubicBezTo>
                  <a:pt x="1235944" y="790162"/>
                  <a:pt x="892260" y="797290"/>
                  <a:pt x="661400" y="769441"/>
                </a:cubicBezTo>
                <a:cubicBezTo>
                  <a:pt x="430540" y="741592"/>
                  <a:pt x="139851" y="772517"/>
                  <a:pt x="0" y="769441"/>
                </a:cubicBezTo>
                <a:cubicBezTo>
                  <a:pt x="14940" y="655284"/>
                  <a:pt x="-1594" y="500871"/>
                  <a:pt x="0" y="407804"/>
                </a:cubicBezTo>
                <a:cubicBezTo>
                  <a:pt x="1594" y="314737"/>
                  <a:pt x="14713" y="82966"/>
                  <a:pt x="0" y="0"/>
                </a:cubicBezTo>
                <a:cubicBezTo>
                  <a:pt x="313469" y="-8976"/>
                  <a:pt x="457652" y="-21536"/>
                  <a:pt x="629624" y="0"/>
                </a:cubicBezTo>
                <a:cubicBezTo>
                  <a:pt x="801596" y="21536"/>
                  <a:pt x="1024696" y="11929"/>
                  <a:pt x="1259249" y="0"/>
                </a:cubicBezTo>
                <a:cubicBezTo>
                  <a:pt x="1493803" y="-11929"/>
                  <a:pt x="1761796" y="-11285"/>
                  <a:pt x="1888873" y="0"/>
                </a:cubicBezTo>
                <a:cubicBezTo>
                  <a:pt x="2015950" y="11285"/>
                  <a:pt x="2174566" y="-131"/>
                  <a:pt x="2375941" y="0"/>
                </a:cubicBezTo>
                <a:cubicBezTo>
                  <a:pt x="2577316" y="131"/>
                  <a:pt x="2638091" y="-20100"/>
                  <a:pt x="2863009" y="0"/>
                </a:cubicBezTo>
                <a:cubicBezTo>
                  <a:pt x="3087927" y="20100"/>
                  <a:pt x="3304302" y="15251"/>
                  <a:pt x="3563911" y="0"/>
                </a:cubicBezTo>
                <a:cubicBezTo>
                  <a:pt x="3573636" y="245598"/>
                  <a:pt x="3577372" y="294840"/>
                  <a:pt x="3563911" y="512532"/>
                </a:cubicBezTo>
              </a:path>
              <a:path w="3563911" h="769441" fill="none" stroke="0" extrusionOk="0">
                <a:moveTo>
                  <a:pt x="3307002" y="769441"/>
                </a:moveTo>
                <a:cubicBezTo>
                  <a:pt x="3329558" y="711863"/>
                  <a:pt x="3337655" y="619039"/>
                  <a:pt x="3358384" y="563914"/>
                </a:cubicBezTo>
                <a:cubicBezTo>
                  <a:pt x="3439624" y="540933"/>
                  <a:pt x="3494011" y="530497"/>
                  <a:pt x="3563911" y="512532"/>
                </a:cubicBezTo>
                <a:cubicBezTo>
                  <a:pt x="3504957" y="578247"/>
                  <a:pt x="3412186" y="650797"/>
                  <a:pt x="3307002" y="769441"/>
                </a:cubicBezTo>
                <a:cubicBezTo>
                  <a:pt x="2980324" y="774885"/>
                  <a:pt x="2932527" y="773013"/>
                  <a:pt x="2579462" y="769441"/>
                </a:cubicBezTo>
                <a:cubicBezTo>
                  <a:pt x="2226397" y="765869"/>
                  <a:pt x="2200551" y="784241"/>
                  <a:pt x="1951131" y="769441"/>
                </a:cubicBezTo>
                <a:cubicBezTo>
                  <a:pt x="1701711" y="754641"/>
                  <a:pt x="1580027" y="765801"/>
                  <a:pt x="1388941" y="769441"/>
                </a:cubicBezTo>
                <a:cubicBezTo>
                  <a:pt x="1197855" y="773082"/>
                  <a:pt x="1096255" y="755738"/>
                  <a:pt x="826750" y="769441"/>
                </a:cubicBezTo>
                <a:cubicBezTo>
                  <a:pt x="557245" y="783144"/>
                  <a:pt x="232387" y="771961"/>
                  <a:pt x="0" y="769441"/>
                </a:cubicBezTo>
                <a:cubicBezTo>
                  <a:pt x="-14530" y="670067"/>
                  <a:pt x="-15276" y="459302"/>
                  <a:pt x="0" y="377026"/>
                </a:cubicBezTo>
                <a:cubicBezTo>
                  <a:pt x="15276" y="294751"/>
                  <a:pt x="10056" y="143237"/>
                  <a:pt x="0" y="0"/>
                </a:cubicBezTo>
                <a:cubicBezTo>
                  <a:pt x="117410" y="-20596"/>
                  <a:pt x="344895" y="-18397"/>
                  <a:pt x="487068" y="0"/>
                </a:cubicBezTo>
                <a:cubicBezTo>
                  <a:pt x="629241" y="18397"/>
                  <a:pt x="837354" y="5651"/>
                  <a:pt x="1009775" y="0"/>
                </a:cubicBezTo>
                <a:cubicBezTo>
                  <a:pt x="1182196" y="-5651"/>
                  <a:pt x="1345679" y="23225"/>
                  <a:pt x="1532482" y="0"/>
                </a:cubicBezTo>
                <a:cubicBezTo>
                  <a:pt x="1719285" y="-23225"/>
                  <a:pt x="1874416" y="1029"/>
                  <a:pt x="2162106" y="0"/>
                </a:cubicBezTo>
                <a:cubicBezTo>
                  <a:pt x="2449796" y="-1029"/>
                  <a:pt x="2586346" y="28276"/>
                  <a:pt x="2756091" y="0"/>
                </a:cubicBezTo>
                <a:cubicBezTo>
                  <a:pt x="2925836" y="-28276"/>
                  <a:pt x="3200314" y="-28457"/>
                  <a:pt x="3563911" y="0"/>
                </a:cubicBezTo>
                <a:cubicBezTo>
                  <a:pt x="3564116" y="229490"/>
                  <a:pt x="3548472" y="274367"/>
                  <a:pt x="3563911" y="51253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926817510">
                  <a:prstGeom prst="foldedCorner">
                    <a:avLst>
                      <a:gd name="adj" fmla="val 33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4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9E3E2A3-1FE8-4268-8DCE-576F5FF4E05B}"/>
              </a:ext>
            </a:extLst>
          </p:cNvPr>
          <p:cNvSpPr txBox="1"/>
          <p:nvPr/>
        </p:nvSpPr>
        <p:spPr>
          <a:xfrm>
            <a:off x="4375154" y="2812368"/>
            <a:ext cx="356391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الصفحة: </a:t>
            </a:r>
            <a:r>
              <a:rPr lang="ar-SA" sz="36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33</a:t>
            </a:r>
            <a:endParaRPr lang="ar-SA" sz="4000" b="1" dirty="0">
              <a:ln w="317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82F8F54-C8BA-4BCD-8350-6589926869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0" y="1385586"/>
            <a:ext cx="3701575" cy="2196224"/>
          </a:xfrm>
          <a:prstGeom prst="rect">
            <a:avLst/>
          </a:prstGeom>
          <a:effectLst>
            <a:glow rad="25400">
              <a:srgbClr val="FFD966"/>
            </a:glow>
          </a:effectLst>
        </p:spPr>
      </p:pic>
      <p:pic>
        <p:nvPicPr>
          <p:cNvPr id="13" name="صورة 12" descr="صورة تحتوي على مصفاة, فرشاة&#10;&#10;تم إنشاء الوصف تلقائياً">
            <a:extLst>
              <a:ext uri="{FF2B5EF4-FFF2-40B4-BE49-F238E27FC236}">
                <a16:creationId xmlns:a16="http://schemas.microsoft.com/office/drawing/2014/main" id="{954ADE64-0D23-489C-95E0-60B79AE4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93" y="1537062"/>
            <a:ext cx="3529735" cy="189193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E46FFC6-4BB3-405E-8F4B-2D6A2BA10F9D}"/>
              </a:ext>
            </a:extLst>
          </p:cNvPr>
          <p:cNvSpPr txBox="1"/>
          <p:nvPr/>
        </p:nvSpPr>
        <p:spPr>
          <a:xfrm>
            <a:off x="4128523" y="1705419"/>
            <a:ext cx="3893337" cy="769441"/>
          </a:xfrm>
          <a:custGeom>
            <a:avLst/>
            <a:gdLst>
              <a:gd name="connsiteX0" fmla="*/ 0 w 3893337"/>
              <a:gd name="connsiteY0" fmla="*/ 0 h 769441"/>
              <a:gd name="connsiteX1" fmla="*/ 726756 w 3893337"/>
              <a:gd name="connsiteY1" fmla="*/ 0 h 769441"/>
              <a:gd name="connsiteX2" fmla="*/ 1375646 w 3893337"/>
              <a:gd name="connsiteY2" fmla="*/ 0 h 769441"/>
              <a:gd name="connsiteX3" fmla="*/ 2024535 w 3893337"/>
              <a:gd name="connsiteY3" fmla="*/ 0 h 769441"/>
              <a:gd name="connsiteX4" fmla="*/ 2673425 w 3893337"/>
              <a:gd name="connsiteY4" fmla="*/ 0 h 769441"/>
              <a:gd name="connsiteX5" fmla="*/ 3322314 w 3893337"/>
              <a:gd name="connsiteY5" fmla="*/ 0 h 769441"/>
              <a:gd name="connsiteX6" fmla="*/ 3893337 w 3893337"/>
              <a:gd name="connsiteY6" fmla="*/ 0 h 769441"/>
              <a:gd name="connsiteX7" fmla="*/ 3893337 w 3893337"/>
              <a:gd name="connsiteY7" fmla="*/ 512532 h 769441"/>
              <a:gd name="connsiteX8" fmla="*/ 3636428 w 3893337"/>
              <a:gd name="connsiteY8" fmla="*/ 769441 h 769441"/>
              <a:gd name="connsiteX9" fmla="*/ 2957628 w 3893337"/>
              <a:gd name="connsiteY9" fmla="*/ 769441 h 769441"/>
              <a:gd name="connsiteX10" fmla="*/ 2387921 w 3893337"/>
              <a:gd name="connsiteY10" fmla="*/ 769441 h 769441"/>
              <a:gd name="connsiteX11" fmla="*/ 1709121 w 3893337"/>
              <a:gd name="connsiteY11" fmla="*/ 769441 h 769441"/>
              <a:gd name="connsiteX12" fmla="*/ 1030321 w 3893337"/>
              <a:gd name="connsiteY12" fmla="*/ 769441 h 769441"/>
              <a:gd name="connsiteX13" fmla="*/ 0 w 3893337"/>
              <a:gd name="connsiteY13" fmla="*/ 769441 h 769441"/>
              <a:gd name="connsiteX14" fmla="*/ 0 w 3893337"/>
              <a:gd name="connsiteY14" fmla="*/ 400109 h 769441"/>
              <a:gd name="connsiteX15" fmla="*/ 0 w 3893337"/>
              <a:gd name="connsiteY15" fmla="*/ 0 h 769441"/>
              <a:gd name="connsiteX0" fmla="*/ 3636428 w 3893337"/>
              <a:gd name="connsiteY0" fmla="*/ 769441 h 769441"/>
              <a:gd name="connsiteX1" fmla="*/ 3687810 w 3893337"/>
              <a:gd name="connsiteY1" fmla="*/ 563914 h 769441"/>
              <a:gd name="connsiteX2" fmla="*/ 3893337 w 3893337"/>
              <a:gd name="connsiteY2" fmla="*/ 512532 h 769441"/>
              <a:gd name="connsiteX3" fmla="*/ 3636428 w 3893337"/>
              <a:gd name="connsiteY3" fmla="*/ 769441 h 769441"/>
              <a:gd name="connsiteX0" fmla="*/ 3636428 w 3893337"/>
              <a:gd name="connsiteY0" fmla="*/ 769441 h 769441"/>
              <a:gd name="connsiteX1" fmla="*/ 3687810 w 3893337"/>
              <a:gd name="connsiteY1" fmla="*/ 563914 h 769441"/>
              <a:gd name="connsiteX2" fmla="*/ 3893337 w 3893337"/>
              <a:gd name="connsiteY2" fmla="*/ 512532 h 769441"/>
              <a:gd name="connsiteX3" fmla="*/ 3636428 w 3893337"/>
              <a:gd name="connsiteY3" fmla="*/ 769441 h 769441"/>
              <a:gd name="connsiteX4" fmla="*/ 3103085 w 3893337"/>
              <a:gd name="connsiteY4" fmla="*/ 769441 h 769441"/>
              <a:gd name="connsiteX5" fmla="*/ 2424285 w 3893337"/>
              <a:gd name="connsiteY5" fmla="*/ 769441 h 769441"/>
              <a:gd name="connsiteX6" fmla="*/ 1854578 w 3893337"/>
              <a:gd name="connsiteY6" fmla="*/ 769441 h 769441"/>
              <a:gd name="connsiteX7" fmla="*/ 1357600 w 3893337"/>
              <a:gd name="connsiteY7" fmla="*/ 769441 h 769441"/>
              <a:gd name="connsiteX8" fmla="*/ 824257 w 3893337"/>
              <a:gd name="connsiteY8" fmla="*/ 769441 h 769441"/>
              <a:gd name="connsiteX9" fmla="*/ 0 w 3893337"/>
              <a:gd name="connsiteY9" fmla="*/ 769441 h 769441"/>
              <a:gd name="connsiteX10" fmla="*/ 0 w 3893337"/>
              <a:gd name="connsiteY10" fmla="*/ 400109 h 769441"/>
              <a:gd name="connsiteX11" fmla="*/ 0 w 3893337"/>
              <a:gd name="connsiteY11" fmla="*/ 0 h 769441"/>
              <a:gd name="connsiteX12" fmla="*/ 609956 w 3893337"/>
              <a:gd name="connsiteY12" fmla="*/ 0 h 769441"/>
              <a:gd name="connsiteX13" fmla="*/ 1142046 w 3893337"/>
              <a:gd name="connsiteY13" fmla="*/ 0 h 769441"/>
              <a:gd name="connsiteX14" fmla="*/ 1713068 w 3893337"/>
              <a:gd name="connsiteY14" fmla="*/ 0 h 769441"/>
              <a:gd name="connsiteX15" fmla="*/ 2361958 w 3893337"/>
              <a:gd name="connsiteY15" fmla="*/ 0 h 769441"/>
              <a:gd name="connsiteX16" fmla="*/ 3049781 w 3893337"/>
              <a:gd name="connsiteY16" fmla="*/ 0 h 769441"/>
              <a:gd name="connsiteX17" fmla="*/ 3893337 w 3893337"/>
              <a:gd name="connsiteY17" fmla="*/ 0 h 769441"/>
              <a:gd name="connsiteX18" fmla="*/ 3893337 w 3893337"/>
              <a:gd name="connsiteY18" fmla="*/ 512532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3337" h="769441" stroke="0" extrusionOk="0">
                <a:moveTo>
                  <a:pt x="0" y="0"/>
                </a:moveTo>
                <a:cubicBezTo>
                  <a:pt x="281101" y="-6931"/>
                  <a:pt x="521813" y="1935"/>
                  <a:pt x="726756" y="0"/>
                </a:cubicBezTo>
                <a:cubicBezTo>
                  <a:pt x="931699" y="-1935"/>
                  <a:pt x="1192617" y="20915"/>
                  <a:pt x="1375646" y="0"/>
                </a:cubicBezTo>
                <a:cubicBezTo>
                  <a:pt x="1558675" y="-20915"/>
                  <a:pt x="1831120" y="4301"/>
                  <a:pt x="2024535" y="0"/>
                </a:cubicBezTo>
                <a:cubicBezTo>
                  <a:pt x="2217950" y="-4301"/>
                  <a:pt x="2533744" y="-3211"/>
                  <a:pt x="2673425" y="0"/>
                </a:cubicBezTo>
                <a:cubicBezTo>
                  <a:pt x="2813106" y="3211"/>
                  <a:pt x="3186038" y="29106"/>
                  <a:pt x="3322314" y="0"/>
                </a:cubicBezTo>
                <a:cubicBezTo>
                  <a:pt x="3458590" y="-29106"/>
                  <a:pt x="3774938" y="-9180"/>
                  <a:pt x="3893337" y="0"/>
                </a:cubicBezTo>
                <a:cubicBezTo>
                  <a:pt x="3874493" y="242591"/>
                  <a:pt x="3891370" y="394041"/>
                  <a:pt x="3893337" y="512532"/>
                </a:cubicBezTo>
                <a:cubicBezTo>
                  <a:pt x="3830887" y="556230"/>
                  <a:pt x="3747906" y="680011"/>
                  <a:pt x="3636428" y="769441"/>
                </a:cubicBezTo>
                <a:cubicBezTo>
                  <a:pt x="3325821" y="776331"/>
                  <a:pt x="3149705" y="751034"/>
                  <a:pt x="2957628" y="769441"/>
                </a:cubicBezTo>
                <a:cubicBezTo>
                  <a:pt x="2765551" y="787848"/>
                  <a:pt x="2528395" y="797039"/>
                  <a:pt x="2387921" y="769441"/>
                </a:cubicBezTo>
                <a:cubicBezTo>
                  <a:pt x="2247447" y="741843"/>
                  <a:pt x="1853066" y="776180"/>
                  <a:pt x="1709121" y="769441"/>
                </a:cubicBezTo>
                <a:cubicBezTo>
                  <a:pt x="1565176" y="762702"/>
                  <a:pt x="1303077" y="787624"/>
                  <a:pt x="1030321" y="769441"/>
                </a:cubicBezTo>
                <a:cubicBezTo>
                  <a:pt x="757565" y="751258"/>
                  <a:pt x="441509" y="799337"/>
                  <a:pt x="0" y="769441"/>
                </a:cubicBezTo>
                <a:cubicBezTo>
                  <a:pt x="-6702" y="604480"/>
                  <a:pt x="-7901" y="520165"/>
                  <a:pt x="0" y="400109"/>
                </a:cubicBezTo>
                <a:cubicBezTo>
                  <a:pt x="7901" y="280053"/>
                  <a:pt x="7703" y="107723"/>
                  <a:pt x="0" y="0"/>
                </a:cubicBezTo>
                <a:close/>
              </a:path>
              <a:path w="3893337" h="769441" fill="darkenLess" stroke="0" extrusionOk="0">
                <a:moveTo>
                  <a:pt x="3636428" y="769441"/>
                </a:moveTo>
                <a:cubicBezTo>
                  <a:pt x="3645867" y="701939"/>
                  <a:pt x="3663228" y="666354"/>
                  <a:pt x="3687810" y="563914"/>
                </a:cubicBezTo>
                <a:cubicBezTo>
                  <a:pt x="3758587" y="550481"/>
                  <a:pt x="3805039" y="525248"/>
                  <a:pt x="3893337" y="512532"/>
                </a:cubicBezTo>
                <a:cubicBezTo>
                  <a:pt x="3763736" y="617075"/>
                  <a:pt x="3720086" y="694844"/>
                  <a:pt x="3636428" y="769441"/>
                </a:cubicBezTo>
                <a:close/>
              </a:path>
              <a:path w="3893337" h="769441" fill="none" extrusionOk="0">
                <a:moveTo>
                  <a:pt x="3636428" y="769441"/>
                </a:moveTo>
                <a:cubicBezTo>
                  <a:pt x="3654705" y="730253"/>
                  <a:pt x="3662504" y="626808"/>
                  <a:pt x="3687810" y="563914"/>
                </a:cubicBezTo>
                <a:cubicBezTo>
                  <a:pt x="3772002" y="543543"/>
                  <a:pt x="3843533" y="532584"/>
                  <a:pt x="3893337" y="512532"/>
                </a:cubicBezTo>
                <a:cubicBezTo>
                  <a:pt x="3805546" y="623159"/>
                  <a:pt x="3760733" y="658398"/>
                  <a:pt x="3636428" y="769441"/>
                </a:cubicBezTo>
                <a:cubicBezTo>
                  <a:pt x="3380727" y="747606"/>
                  <a:pt x="3329326" y="746301"/>
                  <a:pt x="3103085" y="769441"/>
                </a:cubicBezTo>
                <a:cubicBezTo>
                  <a:pt x="2876844" y="792581"/>
                  <a:pt x="2724622" y="769208"/>
                  <a:pt x="2424285" y="769441"/>
                </a:cubicBezTo>
                <a:cubicBezTo>
                  <a:pt x="2123948" y="769674"/>
                  <a:pt x="2018809" y="752358"/>
                  <a:pt x="1854578" y="769441"/>
                </a:cubicBezTo>
                <a:cubicBezTo>
                  <a:pt x="1690347" y="786524"/>
                  <a:pt x="1481146" y="792174"/>
                  <a:pt x="1357600" y="769441"/>
                </a:cubicBezTo>
                <a:cubicBezTo>
                  <a:pt x="1234054" y="746708"/>
                  <a:pt x="942179" y="792215"/>
                  <a:pt x="824257" y="769441"/>
                </a:cubicBezTo>
                <a:cubicBezTo>
                  <a:pt x="706335" y="746667"/>
                  <a:pt x="310350" y="799551"/>
                  <a:pt x="0" y="769441"/>
                </a:cubicBezTo>
                <a:cubicBezTo>
                  <a:pt x="-2023" y="607497"/>
                  <a:pt x="11209" y="496843"/>
                  <a:pt x="0" y="400109"/>
                </a:cubicBezTo>
                <a:cubicBezTo>
                  <a:pt x="-11209" y="303375"/>
                  <a:pt x="3339" y="179031"/>
                  <a:pt x="0" y="0"/>
                </a:cubicBezTo>
                <a:cubicBezTo>
                  <a:pt x="161892" y="30417"/>
                  <a:pt x="329471" y="-10203"/>
                  <a:pt x="609956" y="0"/>
                </a:cubicBezTo>
                <a:cubicBezTo>
                  <a:pt x="890441" y="10203"/>
                  <a:pt x="1024828" y="619"/>
                  <a:pt x="1142046" y="0"/>
                </a:cubicBezTo>
                <a:cubicBezTo>
                  <a:pt x="1259264" y="-619"/>
                  <a:pt x="1473185" y="26608"/>
                  <a:pt x="1713068" y="0"/>
                </a:cubicBezTo>
                <a:cubicBezTo>
                  <a:pt x="1952951" y="-26608"/>
                  <a:pt x="2040782" y="-23148"/>
                  <a:pt x="2361958" y="0"/>
                </a:cubicBezTo>
                <a:cubicBezTo>
                  <a:pt x="2683134" y="23148"/>
                  <a:pt x="2881102" y="-14066"/>
                  <a:pt x="3049781" y="0"/>
                </a:cubicBezTo>
                <a:cubicBezTo>
                  <a:pt x="3218460" y="14066"/>
                  <a:pt x="3664694" y="29337"/>
                  <a:pt x="3893337" y="0"/>
                </a:cubicBezTo>
                <a:cubicBezTo>
                  <a:pt x="3883567" y="223847"/>
                  <a:pt x="3912107" y="309994"/>
                  <a:pt x="3893337" y="512532"/>
                </a:cubicBezTo>
              </a:path>
              <a:path w="3893337" h="769441" fill="none" stroke="0" extrusionOk="0">
                <a:moveTo>
                  <a:pt x="3636428" y="769441"/>
                </a:moveTo>
                <a:cubicBezTo>
                  <a:pt x="3647909" y="698199"/>
                  <a:pt x="3669796" y="625286"/>
                  <a:pt x="3687810" y="563914"/>
                </a:cubicBezTo>
                <a:cubicBezTo>
                  <a:pt x="3743932" y="554769"/>
                  <a:pt x="3842437" y="527916"/>
                  <a:pt x="3893337" y="512532"/>
                </a:cubicBezTo>
                <a:cubicBezTo>
                  <a:pt x="3810672" y="617032"/>
                  <a:pt x="3696549" y="720459"/>
                  <a:pt x="3636428" y="769441"/>
                </a:cubicBezTo>
                <a:cubicBezTo>
                  <a:pt x="3469471" y="782864"/>
                  <a:pt x="3284153" y="764660"/>
                  <a:pt x="3066721" y="769441"/>
                </a:cubicBezTo>
                <a:cubicBezTo>
                  <a:pt x="2849289" y="774222"/>
                  <a:pt x="2677100" y="777853"/>
                  <a:pt x="2569742" y="769441"/>
                </a:cubicBezTo>
                <a:cubicBezTo>
                  <a:pt x="2462384" y="761029"/>
                  <a:pt x="2208013" y="764896"/>
                  <a:pt x="2072764" y="769441"/>
                </a:cubicBezTo>
                <a:cubicBezTo>
                  <a:pt x="1937515" y="773986"/>
                  <a:pt x="1680092" y="745441"/>
                  <a:pt x="1539421" y="769441"/>
                </a:cubicBezTo>
                <a:cubicBezTo>
                  <a:pt x="1398750" y="793441"/>
                  <a:pt x="1083088" y="750080"/>
                  <a:pt x="896986" y="769441"/>
                </a:cubicBezTo>
                <a:cubicBezTo>
                  <a:pt x="710884" y="788802"/>
                  <a:pt x="268025" y="774157"/>
                  <a:pt x="0" y="769441"/>
                </a:cubicBezTo>
                <a:cubicBezTo>
                  <a:pt x="9359" y="607379"/>
                  <a:pt x="1537" y="565442"/>
                  <a:pt x="0" y="392415"/>
                </a:cubicBezTo>
                <a:cubicBezTo>
                  <a:pt x="-1537" y="219388"/>
                  <a:pt x="6606" y="89894"/>
                  <a:pt x="0" y="0"/>
                </a:cubicBezTo>
                <a:cubicBezTo>
                  <a:pt x="317408" y="-7321"/>
                  <a:pt x="329101" y="17065"/>
                  <a:pt x="648890" y="0"/>
                </a:cubicBezTo>
                <a:cubicBezTo>
                  <a:pt x="968679" y="-17065"/>
                  <a:pt x="1125188" y="-12594"/>
                  <a:pt x="1336712" y="0"/>
                </a:cubicBezTo>
                <a:cubicBezTo>
                  <a:pt x="1548236" y="12594"/>
                  <a:pt x="1809412" y="16704"/>
                  <a:pt x="1985602" y="0"/>
                </a:cubicBezTo>
                <a:cubicBezTo>
                  <a:pt x="2161792" y="-16704"/>
                  <a:pt x="2304410" y="22579"/>
                  <a:pt x="2556625" y="0"/>
                </a:cubicBezTo>
                <a:cubicBezTo>
                  <a:pt x="2808840" y="-22579"/>
                  <a:pt x="2928459" y="-23705"/>
                  <a:pt x="3244448" y="0"/>
                </a:cubicBezTo>
                <a:cubicBezTo>
                  <a:pt x="3560437" y="23705"/>
                  <a:pt x="3761679" y="-18558"/>
                  <a:pt x="3893337" y="0"/>
                </a:cubicBezTo>
                <a:cubicBezTo>
                  <a:pt x="3874565" y="107032"/>
                  <a:pt x="3885534" y="326506"/>
                  <a:pt x="3893337" y="51253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926817510">
                  <a:prstGeom prst="foldedCorner">
                    <a:avLst>
                      <a:gd name="adj" fmla="val 33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4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40F07D2-B95C-44A0-B1F4-E941FD92D434}"/>
              </a:ext>
            </a:extLst>
          </p:cNvPr>
          <p:cNvSpPr txBox="1"/>
          <p:nvPr/>
        </p:nvSpPr>
        <p:spPr>
          <a:xfrm>
            <a:off x="4170138" y="1705418"/>
            <a:ext cx="38933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الوحدة: </a:t>
            </a:r>
            <a:r>
              <a:rPr lang="ar-SA" sz="36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الثانية</a:t>
            </a:r>
            <a:endParaRPr lang="ar-SA" sz="4000" b="1" dirty="0">
              <a:ln w="317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F18056-A4C8-4755-86B7-CD237928F0E9}"/>
              </a:ext>
            </a:extLst>
          </p:cNvPr>
          <p:cNvSpPr txBox="1"/>
          <p:nvPr/>
        </p:nvSpPr>
        <p:spPr>
          <a:xfrm>
            <a:off x="3422295" y="5988531"/>
            <a:ext cx="5469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32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</a:p>
        </p:txBody>
      </p:sp>
    </p:spTree>
    <p:extLst>
      <p:ext uri="{BB962C8B-B14F-4D97-AF65-F5344CB8AC3E}">
        <p14:creationId xmlns:p14="http://schemas.microsoft.com/office/powerpoint/2010/main" val="2062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مستطيل: زوايا قطرية مستديرة 30">
            <a:extLst>
              <a:ext uri="{FF2B5EF4-FFF2-40B4-BE49-F238E27FC236}">
                <a16:creationId xmlns:a16="http://schemas.microsoft.com/office/drawing/2014/main" id="{6AA3E6AA-BBE2-4AF4-8DC3-FBEE5CFDF339}"/>
              </a:ext>
            </a:extLst>
          </p:cNvPr>
          <p:cNvSpPr/>
          <p:nvPr/>
        </p:nvSpPr>
        <p:spPr>
          <a:xfrm>
            <a:off x="6589486" y="460817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78247" y="1649485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4A77B9E0-FEB8-416A-A353-0F124F10DCEE}"/>
              </a:ext>
            </a:extLst>
          </p:cNvPr>
          <p:cNvGrpSpPr/>
          <p:nvPr/>
        </p:nvGrpSpPr>
        <p:grpSpPr>
          <a:xfrm>
            <a:off x="11478247" y="2761847"/>
            <a:ext cx="630535" cy="607731"/>
            <a:chOff x="196011" y="2031213"/>
            <a:chExt cx="687370" cy="669871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F0578C6F-A8C7-427B-859C-B0CD3147DE24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Google Shape;556;p52">
              <a:extLst>
                <a:ext uri="{FF2B5EF4-FFF2-40B4-BE49-F238E27FC236}">
                  <a16:creationId xmlns:a16="http://schemas.microsoft.com/office/drawing/2014/main" id="{10D314BF-F338-4904-8521-922B611ECD7F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4</a:t>
              </a:r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E5EE520-8DD7-4797-9446-D49FD89CDD46}"/>
              </a:ext>
            </a:extLst>
          </p:cNvPr>
          <p:cNvSpPr txBox="1"/>
          <p:nvPr/>
        </p:nvSpPr>
        <p:spPr>
          <a:xfrm>
            <a:off x="4952820" y="2711626"/>
            <a:ext cx="65726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قول النبي ﷺ: (( ومن سن في الإسلام سنة سيئة )) يتضمن نوعين من الأعمال: </a:t>
            </a:r>
            <a:endParaRPr lang="ar-SA" sz="2200" b="1" dirty="0">
              <a:solidFill>
                <a:srgbClr val="FFEEB7"/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0950217B-5CA8-4AF9-A4CB-77B44CB65319}"/>
              </a:ext>
            </a:extLst>
          </p:cNvPr>
          <p:cNvGrpSpPr/>
          <p:nvPr/>
        </p:nvGrpSpPr>
        <p:grpSpPr>
          <a:xfrm>
            <a:off x="11575383" y="3550411"/>
            <a:ext cx="531623" cy="523904"/>
            <a:chOff x="141722" y="2031213"/>
            <a:chExt cx="741659" cy="739012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71015A7B-2404-44C1-B3EC-81F67C94F150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Google Shape;556;p52">
              <a:extLst>
                <a:ext uri="{FF2B5EF4-FFF2-40B4-BE49-F238E27FC236}">
                  <a16:creationId xmlns:a16="http://schemas.microsoft.com/office/drawing/2014/main" id="{671E9FE1-4965-4F7B-BDE6-51244E7D5CC1}"/>
                </a:ext>
              </a:extLst>
            </p:cNvPr>
            <p:cNvSpPr txBox="1">
              <a:spLocks/>
            </p:cNvSpPr>
            <p:nvPr/>
          </p:nvSpPr>
          <p:spPr>
            <a:xfrm>
              <a:off x="141722" y="2126106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AA29D67D-845D-49DA-987E-654FB163FCD9}"/>
              </a:ext>
            </a:extLst>
          </p:cNvPr>
          <p:cNvGrpSpPr/>
          <p:nvPr/>
        </p:nvGrpSpPr>
        <p:grpSpPr>
          <a:xfrm>
            <a:off x="11634525" y="4626765"/>
            <a:ext cx="474257" cy="456632"/>
            <a:chOff x="221752" y="2010723"/>
            <a:chExt cx="661629" cy="644119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80A3061D-8893-481F-9A6C-1201D211A91F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Google Shape;556;p52">
              <a:extLst>
                <a:ext uri="{FF2B5EF4-FFF2-40B4-BE49-F238E27FC236}">
                  <a16:creationId xmlns:a16="http://schemas.microsoft.com/office/drawing/2014/main" id="{5E61BE1C-BCE2-490F-AA4A-E4C94DFCCA6E}"/>
                </a:ext>
              </a:extLst>
            </p:cNvPr>
            <p:cNvSpPr txBox="1">
              <a:spLocks/>
            </p:cNvSpPr>
            <p:nvPr/>
          </p:nvSpPr>
          <p:spPr>
            <a:xfrm>
              <a:off x="252432" y="2010723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7C3FCCF-B295-4583-9B60-D5CEC0161C6C}"/>
              </a:ext>
            </a:extLst>
          </p:cNvPr>
          <p:cNvSpPr txBox="1"/>
          <p:nvPr/>
        </p:nvSpPr>
        <p:spPr>
          <a:xfrm>
            <a:off x="5295692" y="3590276"/>
            <a:ext cx="633705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ابتداع شيء في الدين ؛ 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سواء أكانت البدعة عقدية ؛ كبدعة الخوارج والمعتزلة في تكفير أهل الكبائر ورد الأحاديث النبوية، أم كانت بدعة عملية ؛ كبدعة الطواف بالقبور وبناء الأضرحة عليها، وإقامة المناسبات الدينية التي ترتكب فيها المخالفات الشرعية.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03D9C78-D289-40E3-A3F4-D166BB45389E}"/>
              </a:ext>
            </a:extLst>
          </p:cNvPr>
          <p:cNvSpPr txBox="1"/>
          <p:nvPr/>
        </p:nvSpPr>
        <p:spPr>
          <a:xfrm>
            <a:off x="4456554" y="4658332"/>
            <a:ext cx="7199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الدعوة إلى شيء من المعاصي 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؛ سواء أكان ذلك بالقول ؛ كالدعوة إلى نشر الجرائم الأخلاقية بدعوى التباهي وترويج للفضائح في مواقع التواصل الاجتماعي، أم كانت بالفعل كمن يكون في موضع القدرة فيمارس المعاصي فيقتدى به الناس في ذلك.</a:t>
            </a: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4A77B9E0-FEB8-416A-A353-0F124F10DCEE}"/>
              </a:ext>
            </a:extLst>
          </p:cNvPr>
          <p:cNvGrpSpPr/>
          <p:nvPr/>
        </p:nvGrpSpPr>
        <p:grpSpPr>
          <a:xfrm>
            <a:off x="11478247" y="5736685"/>
            <a:ext cx="630535" cy="607731"/>
            <a:chOff x="196011" y="2031213"/>
            <a:chExt cx="687370" cy="669871"/>
          </a:xfrm>
        </p:grpSpPr>
        <p:sp>
          <p:nvSpPr>
            <p:cNvPr id="46" name="شكل بيضاوي 45">
              <a:extLst>
                <a:ext uri="{FF2B5EF4-FFF2-40B4-BE49-F238E27FC236}">
                  <a16:creationId xmlns:a16="http://schemas.microsoft.com/office/drawing/2014/main" id="{F0578C6F-A8C7-427B-859C-B0CD3147DE24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7" name="Google Shape;556;p52">
              <a:extLst>
                <a:ext uri="{FF2B5EF4-FFF2-40B4-BE49-F238E27FC236}">
                  <a16:creationId xmlns:a16="http://schemas.microsoft.com/office/drawing/2014/main" id="{10D314BF-F338-4904-8521-922B611ECD7F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5</a:t>
              </a:r>
            </a:p>
          </p:txBody>
        </p:sp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E5EE520-8DD7-4797-9446-D49FD89CDD46}"/>
              </a:ext>
            </a:extLst>
          </p:cNvPr>
          <p:cNvSpPr txBox="1"/>
          <p:nvPr/>
        </p:nvSpPr>
        <p:spPr>
          <a:xfrm>
            <a:off x="3543300" y="5686464"/>
            <a:ext cx="79821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لا يدخل في معنى الحديث أن يتعبد الإنسان بشيء لم بشرعه الله تعالى ولا رسول الله ﷺ ، ثم يزعم أن ذلك سنة حسنة.</a:t>
            </a:r>
            <a:endParaRPr lang="ar-SA" sz="2200" b="1" dirty="0">
              <a:solidFill>
                <a:srgbClr val="FFEEB7"/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93CB76A-3BB0-41AA-ACE3-FBC093BFA632}"/>
              </a:ext>
            </a:extLst>
          </p:cNvPr>
          <p:cNvSpPr txBox="1"/>
          <p:nvPr/>
        </p:nvSpPr>
        <p:spPr>
          <a:xfrm>
            <a:off x="3924300" y="1654996"/>
            <a:ext cx="818270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  في الحديث تحذير من سلوك الطريقة السيئة التي يقتدي بها الناس ، وأن من فعل ذلك فعليه إثم </a:t>
            </a:r>
          </a:p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 فعله، وإثم من اقتدى به إلى يوم القيامة من غير أن ينقص ذلك من إثم من عمل بهذا العمل شيئا ؛ فالواجب على المسلم الحذر من سلوك هذه الطريقة التي يعم بها الشر ، ويعظم بها الوزر.</a:t>
            </a:r>
          </a:p>
        </p:txBody>
      </p:sp>
    </p:spTree>
    <p:extLst>
      <p:ext uri="{BB962C8B-B14F-4D97-AF65-F5344CB8AC3E}">
        <p14:creationId xmlns:p14="http://schemas.microsoft.com/office/powerpoint/2010/main" val="12716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0" grpId="0"/>
      <p:bldP spid="30" grpId="1"/>
      <p:bldP spid="40" grpId="0"/>
      <p:bldP spid="40" grpId="1"/>
      <p:bldP spid="48" grpId="0"/>
      <p:bldP spid="48" grpId="1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مستطيل: زوايا قطرية مستديرة 30">
            <a:extLst>
              <a:ext uri="{FF2B5EF4-FFF2-40B4-BE49-F238E27FC236}">
                <a16:creationId xmlns:a16="http://schemas.microsoft.com/office/drawing/2014/main" id="{6AA3E6AA-BBE2-4AF4-8DC3-FBEE5CFDF339}"/>
              </a:ext>
            </a:extLst>
          </p:cNvPr>
          <p:cNvSpPr/>
          <p:nvPr/>
        </p:nvSpPr>
        <p:spPr>
          <a:xfrm>
            <a:off x="6589486" y="460817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93CB76A-3BB0-41AA-ACE3-FBC093BFA632}"/>
              </a:ext>
            </a:extLst>
          </p:cNvPr>
          <p:cNvSpPr txBox="1"/>
          <p:nvPr/>
        </p:nvSpPr>
        <p:spPr>
          <a:xfrm>
            <a:off x="3924300" y="1654996"/>
            <a:ext cx="8184482" cy="12095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0000"/>
              </a:lnSpc>
            </a:pP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 دل الحديث على فضل الدعوة إلى الله تعالى وتعليم العلم النافع بأي وسيلة مباحة، فعن </a:t>
            </a:r>
          </a:p>
          <a:p>
            <a:pPr>
              <a:lnSpc>
                <a:spcPct val="110000"/>
              </a:lnSpc>
            </a:pP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أبي هريرة رضي الله عنه أن رسول الله ﷺ قال : (( من دعا إلى هدى كان له من الأجر مثل أجور من تبعه، ولا ينقص ذلك من أجورهم شيئا )).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78247" y="1649485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E5EE520-8DD7-4797-9446-D49FD89CDD46}"/>
              </a:ext>
            </a:extLst>
          </p:cNvPr>
          <p:cNvSpPr txBox="1"/>
          <p:nvPr/>
        </p:nvSpPr>
        <p:spPr>
          <a:xfrm>
            <a:off x="4894022" y="2997376"/>
            <a:ext cx="7214759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  دل الحديث على تحريم الدعوة إلى الباطل والبدع والفجور والدعوة إلى </a:t>
            </a:r>
          </a:p>
          <a:p>
            <a:pPr>
              <a:lnSpc>
                <a:spcPct val="110000"/>
              </a:lnSpc>
            </a:pP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 إبعاد المسلمين عن هدى النبي ﷺ ودين الإسلام؛ بأي وسيلة كانت، ومن فعل ذلك عن طريق الكلمة المسموعة أو المرئية عبر الإذاعات أو القنوات الفضائية أو شبكة الإنترنت أو غيرها من الوسائل ؛ ومن دعا لإفساد المسلمين بأي سبيل فعليه وزر من ضل بسببه إلى يوم القيامة.</a:t>
            </a:r>
            <a:endParaRPr lang="ar-SA" sz="2200" b="1" dirty="0">
              <a:solidFill>
                <a:srgbClr val="FFEEB7"/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4A77B9E0-FEB8-416A-A353-0F124F10DCEE}"/>
              </a:ext>
            </a:extLst>
          </p:cNvPr>
          <p:cNvGrpSpPr/>
          <p:nvPr/>
        </p:nvGrpSpPr>
        <p:grpSpPr>
          <a:xfrm>
            <a:off x="11478247" y="3047597"/>
            <a:ext cx="630535" cy="607731"/>
            <a:chOff x="196011" y="2031213"/>
            <a:chExt cx="687370" cy="669871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F0578C6F-A8C7-427B-859C-B0CD3147DE24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Google Shape;556;p52">
              <a:extLst>
                <a:ext uri="{FF2B5EF4-FFF2-40B4-BE49-F238E27FC236}">
                  <a16:creationId xmlns:a16="http://schemas.microsoft.com/office/drawing/2014/main" id="{10D314BF-F338-4904-8521-922B611ECD7F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7</a:t>
              </a: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D1B96EEE-80BA-4AAF-8986-C573C4D2B501}"/>
              </a:ext>
            </a:extLst>
          </p:cNvPr>
          <p:cNvGrpSpPr/>
          <p:nvPr/>
        </p:nvGrpSpPr>
        <p:grpSpPr>
          <a:xfrm>
            <a:off x="11478247" y="5122534"/>
            <a:ext cx="630535" cy="607731"/>
            <a:chOff x="196011" y="2031213"/>
            <a:chExt cx="687370" cy="669871"/>
          </a:xfrm>
        </p:grpSpPr>
        <p:sp>
          <p:nvSpPr>
            <p:cNvPr id="38" name="شكل بيضاوي 37">
              <a:extLst>
                <a:ext uri="{FF2B5EF4-FFF2-40B4-BE49-F238E27FC236}">
                  <a16:creationId xmlns:a16="http://schemas.microsoft.com/office/drawing/2014/main" id="{78632356-D0A0-415E-BE20-148E09B1FC5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Google Shape;556;p52">
              <a:extLst>
                <a:ext uri="{FF2B5EF4-FFF2-40B4-BE49-F238E27FC236}">
                  <a16:creationId xmlns:a16="http://schemas.microsoft.com/office/drawing/2014/main" id="{EC1915B5-A379-40C2-A95F-9BA42CF9A751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8</a:t>
              </a:r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4B489B9C-0A88-4D6B-BC53-B541FB8985C1}"/>
              </a:ext>
            </a:extLst>
          </p:cNvPr>
          <p:cNvSpPr txBox="1"/>
          <p:nvPr/>
        </p:nvSpPr>
        <p:spPr>
          <a:xfrm>
            <a:off x="3924300" y="5084575"/>
            <a:ext cx="7577560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دل الحديث على عدم مشروعية </a:t>
            </a:r>
            <a:r>
              <a:rPr lang="ar-SA" sz="2200" b="1" dirty="0" err="1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أهداء</a:t>
            </a: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ثواب الأعمال الصالحة للنبي ﷺ ، وذلك لأن جميع حسنات المسلمين في صحيفته صلى الله عليه وسلم فإن له مثل أجور جميع أمته.</a:t>
            </a:r>
            <a:endParaRPr lang="ar-SA" sz="2200" b="1" dirty="0">
              <a:solidFill>
                <a:srgbClr val="FFEEB7"/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03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58235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أسئلة</a:t>
            </a:r>
          </a:p>
        </p:txBody>
      </p:sp>
    </p:spTree>
    <p:extLst>
      <p:ext uri="{BB962C8B-B14F-4D97-AF65-F5344CB8AC3E}">
        <p14:creationId xmlns:p14="http://schemas.microsoft.com/office/powerpoint/2010/main" val="38478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4A0E"/>
            </a:gs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224017" y="1010731"/>
            <a:ext cx="745195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س1/ </a:t>
            </a:r>
            <a:r>
              <a:rPr lang="ar-SA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توفي جرير رضي الله عنه سنة .... </a:t>
            </a:r>
            <a:r>
              <a:rPr lang="ar-SA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ﻫ</a:t>
            </a:r>
            <a:r>
              <a:rPr lang="ar-SA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 ؟</a:t>
            </a:r>
            <a:endParaRPr lang="ar-SA" sz="5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Hacen Liner XL" panose="02000000000000000000" pitchFamily="2" charset="-78"/>
              <a:cs typeface="Hacen Liner XL" panose="02000000000000000000" pitchFamily="2" charset="-78"/>
            </a:endParaRP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3839940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</a:t>
            </a:r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51</a:t>
            </a:r>
            <a:endParaRPr lang="ar-SA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310271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52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3839939" y="518739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53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310271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533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زر الإجراء: فارغ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864CD0-57CB-46C1-8A22-FF19DBAC5A2D}"/>
              </a:ext>
            </a:extLst>
          </p:cNvPr>
          <p:cNvSpPr/>
          <p:nvPr/>
        </p:nvSpPr>
        <p:spPr>
          <a:xfrm>
            <a:off x="4514741" y="3428998"/>
            <a:ext cx="1705646" cy="1097481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6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صح</a:t>
            </a:r>
            <a:endParaRPr lang="ar-SA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9" name="زر الإجراء: فارغ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12AECF-63FC-48F1-B96C-CCBC341F7C50}"/>
              </a:ext>
            </a:extLst>
          </p:cNvPr>
          <p:cNvSpPr/>
          <p:nvPr/>
        </p:nvSpPr>
        <p:spPr>
          <a:xfrm>
            <a:off x="1214203" y="3428999"/>
            <a:ext cx="1844957" cy="1097481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140000"/>
              </a:lnSpc>
            </a:pPr>
            <a:r>
              <a:rPr lang="ar-SA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AbdoMaster-Bold" panose="02000500030000020004" pitchFamily="50" charset="-78"/>
                <a:cs typeface="AbdoMaster-Bold" panose="02000500030000020004" pitchFamily="50" charset="-78"/>
              </a:rPr>
              <a:t>خطأ</a:t>
            </a:r>
            <a:endParaRPr lang="ar-SA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/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pic>
        <p:nvPicPr>
          <p:cNvPr id="6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C9CBCEE-7A4F-4666-97F3-DC669654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92DBD76-E0BB-4E51-99B7-ECFA7F1A1B32}"/>
              </a:ext>
            </a:extLst>
          </p:cNvPr>
          <p:cNvSpPr txBox="1"/>
          <p:nvPr/>
        </p:nvSpPr>
        <p:spPr>
          <a:xfrm>
            <a:off x="180475" y="1005640"/>
            <a:ext cx="7365698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س2/ </a:t>
            </a:r>
            <a:r>
              <a:rPr lang="ar-SA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معنى كلمة ( سنة ) أي موافقة للشريعة </a:t>
            </a:r>
            <a:r>
              <a:rPr lang="ar-SA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1102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7F49"/>
            </a:gs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121581" y="853407"/>
            <a:ext cx="77107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س3/ </a:t>
            </a:r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جمع الصحابة رضي الله عنهم القرآن الكريم في مصحف واحد يعد من أمثلة ....... ؟</a:t>
            </a:r>
            <a:endParaRPr lang="ar-SA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Hacen Liner XL" panose="02000000000000000000" pitchFamily="2" charset="-78"/>
              <a:cs typeface="Hacen Liner XL" panose="02000000000000000000" pitchFamily="2" charset="-78"/>
            </a:endParaRP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3839940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 </a:t>
            </a:r>
            <a:r>
              <a:rPr lang="ar-SA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المبادرة إلى العمل بالسنة الثابتة</a:t>
            </a:r>
            <a:endParaRPr lang="ar-SA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310271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</a:t>
            </a:r>
            <a:r>
              <a:rPr lang="ar-SA" sz="32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إحياء السنة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3839939" y="518739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</a:t>
            </a:r>
            <a:r>
              <a:rPr lang="ar-SA" sz="32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27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ابتكار وسيلة نافعة لعمل مشروع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310271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</a:t>
            </a:r>
            <a:r>
              <a:rPr lang="ar-SA" sz="32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جميع ما سبق</a:t>
            </a:r>
          </a:p>
        </p:txBody>
      </p:sp>
    </p:spTree>
    <p:extLst>
      <p:ext uri="{BB962C8B-B14F-4D97-AF65-F5344CB8AC3E}">
        <p14:creationId xmlns:p14="http://schemas.microsoft.com/office/powerpoint/2010/main" val="2950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305F0B-D2CF-480A-A4B1-D6D9C6D4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44B9E2F-2D58-4FFE-AF15-3F148017C973}"/>
              </a:ext>
            </a:extLst>
          </p:cNvPr>
          <p:cNvSpPr txBox="1"/>
          <p:nvPr/>
        </p:nvSpPr>
        <p:spPr>
          <a:xfrm>
            <a:off x="1649749" y="140118"/>
            <a:ext cx="8554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انتهى الدرس</a:t>
            </a:r>
          </a:p>
        </p:txBody>
      </p:sp>
      <p:sp>
        <p:nvSpPr>
          <p:cNvPr id="6" name="Google Shape;189;p33">
            <a:extLst>
              <a:ext uri="{FF2B5EF4-FFF2-40B4-BE49-F238E27FC236}">
                <a16:creationId xmlns:a16="http://schemas.microsoft.com/office/drawing/2014/main" id="{0D11641C-8885-4793-B975-C39E7181A129}"/>
              </a:ext>
            </a:extLst>
          </p:cNvPr>
          <p:cNvSpPr/>
          <p:nvPr/>
        </p:nvSpPr>
        <p:spPr>
          <a:xfrm>
            <a:off x="10086536" y="273637"/>
            <a:ext cx="1650542" cy="1596344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1EE6969-A900-4D9A-96E7-8CA27526621F}"/>
              </a:ext>
            </a:extLst>
          </p:cNvPr>
          <p:cNvSpPr txBox="1"/>
          <p:nvPr/>
        </p:nvSpPr>
        <p:spPr>
          <a:xfrm>
            <a:off x="8762223" y="3370080"/>
            <a:ext cx="34217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DE75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مازن إياد أبوزيد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563D09D-90E6-418B-8E89-4203D8DE58F8}"/>
              </a:ext>
            </a:extLst>
          </p:cNvPr>
          <p:cNvSpPr txBox="1"/>
          <p:nvPr/>
        </p:nvSpPr>
        <p:spPr>
          <a:xfrm>
            <a:off x="-61615" y="3334543"/>
            <a:ext cx="41310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DE75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محمد علي باخشوين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949F6AC-A8FF-41C1-AD49-01A8F3BF2DA6}"/>
              </a:ext>
            </a:extLst>
          </p:cNvPr>
          <p:cNvSpPr txBox="1"/>
          <p:nvPr/>
        </p:nvSpPr>
        <p:spPr>
          <a:xfrm>
            <a:off x="9039268" y="2434178"/>
            <a:ext cx="2886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FFCF37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E2F65C-6EFF-4D11-A323-81CAD65DC9D8}"/>
              </a:ext>
            </a:extLst>
          </p:cNvPr>
          <p:cNvSpPr txBox="1"/>
          <p:nvPr/>
        </p:nvSpPr>
        <p:spPr>
          <a:xfrm>
            <a:off x="560524" y="2469716"/>
            <a:ext cx="2886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FFCF37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30097A5-C6DA-42B8-9586-89163B08BC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3" y="2177728"/>
            <a:ext cx="5108587" cy="3031034"/>
          </a:xfrm>
          <a:prstGeom prst="rect">
            <a:avLst/>
          </a:prstGeom>
          <a:effectLst/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0379DB4-5729-411A-9BD8-DE423F7C9090}"/>
              </a:ext>
            </a:extLst>
          </p:cNvPr>
          <p:cNvSpPr txBox="1"/>
          <p:nvPr/>
        </p:nvSpPr>
        <p:spPr>
          <a:xfrm>
            <a:off x="3602813" y="5933162"/>
            <a:ext cx="5469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32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</a:p>
        </p:txBody>
      </p:sp>
      <p:sp>
        <p:nvSpPr>
          <p:cNvPr id="20" name="Google Shape;189;p33">
            <a:extLst>
              <a:ext uri="{FF2B5EF4-FFF2-40B4-BE49-F238E27FC236}">
                <a16:creationId xmlns:a16="http://schemas.microsoft.com/office/drawing/2014/main" id="{185F90B9-3F82-40F9-A30D-D8B8179A2D7A}"/>
              </a:ext>
            </a:extLst>
          </p:cNvPr>
          <p:cNvSpPr/>
          <p:nvPr/>
        </p:nvSpPr>
        <p:spPr>
          <a:xfrm>
            <a:off x="410375" y="242894"/>
            <a:ext cx="1650542" cy="1596344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</p:spTree>
    <p:extLst>
      <p:ext uri="{BB962C8B-B14F-4D97-AF65-F5344CB8AC3E}">
        <p14:creationId xmlns:p14="http://schemas.microsoft.com/office/powerpoint/2010/main" val="34403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543528"/>
            <a:ext cx="8554878" cy="221599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الحديث</a:t>
            </a:r>
          </a:p>
        </p:txBody>
      </p:sp>
    </p:spTree>
    <p:extLst>
      <p:ext uri="{BB962C8B-B14F-4D97-AF65-F5344CB8AC3E}">
        <p14:creationId xmlns:p14="http://schemas.microsoft.com/office/powerpoint/2010/main" val="16448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8CD5C4E-9CFC-4C9F-80A2-653F50F6196A}"/>
              </a:ext>
            </a:extLst>
          </p:cNvPr>
          <p:cNvSpPr txBox="1"/>
          <p:nvPr/>
        </p:nvSpPr>
        <p:spPr>
          <a:xfrm>
            <a:off x="1749669" y="2107897"/>
            <a:ext cx="8692662" cy="2826306"/>
          </a:xfrm>
          <a:custGeom>
            <a:avLst/>
            <a:gdLst>
              <a:gd name="connsiteX0" fmla="*/ 0 w 8692662"/>
              <a:gd name="connsiteY0" fmla="*/ 471051 h 2826306"/>
              <a:gd name="connsiteX1" fmla="*/ 471051 w 8692662"/>
              <a:gd name="connsiteY1" fmla="*/ 0 h 2826306"/>
              <a:gd name="connsiteX2" fmla="*/ 8221611 w 8692662"/>
              <a:gd name="connsiteY2" fmla="*/ 0 h 2826306"/>
              <a:gd name="connsiteX3" fmla="*/ 8692662 w 8692662"/>
              <a:gd name="connsiteY3" fmla="*/ 471051 h 2826306"/>
              <a:gd name="connsiteX4" fmla="*/ 8692662 w 8692662"/>
              <a:gd name="connsiteY4" fmla="*/ 2355255 h 2826306"/>
              <a:gd name="connsiteX5" fmla="*/ 8221611 w 8692662"/>
              <a:gd name="connsiteY5" fmla="*/ 2826306 h 2826306"/>
              <a:gd name="connsiteX6" fmla="*/ 471051 w 8692662"/>
              <a:gd name="connsiteY6" fmla="*/ 2826306 h 2826306"/>
              <a:gd name="connsiteX7" fmla="*/ 0 w 8692662"/>
              <a:gd name="connsiteY7" fmla="*/ 2355255 h 2826306"/>
              <a:gd name="connsiteX8" fmla="*/ 0 w 8692662"/>
              <a:gd name="connsiteY8" fmla="*/ 471051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2662" h="2826306" fill="none" extrusionOk="0">
                <a:moveTo>
                  <a:pt x="0" y="471051"/>
                </a:moveTo>
                <a:cubicBezTo>
                  <a:pt x="-3745" y="188042"/>
                  <a:pt x="185950" y="-9565"/>
                  <a:pt x="471051" y="0"/>
                </a:cubicBezTo>
                <a:cubicBezTo>
                  <a:pt x="2840063" y="-31847"/>
                  <a:pt x="5548825" y="-23306"/>
                  <a:pt x="8221611" y="0"/>
                </a:cubicBezTo>
                <a:cubicBezTo>
                  <a:pt x="8476386" y="-45249"/>
                  <a:pt x="8699396" y="159955"/>
                  <a:pt x="8692662" y="471051"/>
                </a:cubicBezTo>
                <a:cubicBezTo>
                  <a:pt x="8529191" y="1178362"/>
                  <a:pt x="8621641" y="1458524"/>
                  <a:pt x="8692662" y="2355255"/>
                </a:cubicBezTo>
                <a:cubicBezTo>
                  <a:pt x="8723383" y="2635701"/>
                  <a:pt x="8455710" y="2836363"/>
                  <a:pt x="8221611" y="2826306"/>
                </a:cubicBezTo>
                <a:cubicBezTo>
                  <a:pt x="5239387" y="2750669"/>
                  <a:pt x="2665309" y="2986249"/>
                  <a:pt x="471051" y="2826306"/>
                </a:cubicBezTo>
                <a:cubicBezTo>
                  <a:pt x="227233" y="2836729"/>
                  <a:pt x="31430" y="2647929"/>
                  <a:pt x="0" y="2355255"/>
                </a:cubicBezTo>
                <a:cubicBezTo>
                  <a:pt x="-18523" y="1600166"/>
                  <a:pt x="30787" y="1330756"/>
                  <a:pt x="0" y="471051"/>
                </a:cubicBezTo>
                <a:close/>
              </a:path>
              <a:path w="8692662" h="2826306" stroke="0" extrusionOk="0">
                <a:moveTo>
                  <a:pt x="0" y="471051"/>
                </a:moveTo>
                <a:cubicBezTo>
                  <a:pt x="37810" y="208071"/>
                  <a:pt x="182024" y="-40153"/>
                  <a:pt x="471051" y="0"/>
                </a:cubicBezTo>
                <a:cubicBezTo>
                  <a:pt x="1579704" y="85385"/>
                  <a:pt x="6935964" y="-67325"/>
                  <a:pt x="8221611" y="0"/>
                </a:cubicBezTo>
                <a:cubicBezTo>
                  <a:pt x="8491794" y="-5096"/>
                  <a:pt x="8703637" y="209637"/>
                  <a:pt x="8692662" y="471051"/>
                </a:cubicBezTo>
                <a:cubicBezTo>
                  <a:pt x="8816768" y="702026"/>
                  <a:pt x="8608951" y="1669505"/>
                  <a:pt x="8692662" y="2355255"/>
                </a:cubicBezTo>
                <a:cubicBezTo>
                  <a:pt x="8675723" y="2602987"/>
                  <a:pt x="8477666" y="2798497"/>
                  <a:pt x="8221611" y="2826306"/>
                </a:cubicBezTo>
                <a:cubicBezTo>
                  <a:pt x="6500267" y="2913676"/>
                  <a:pt x="2898317" y="2853502"/>
                  <a:pt x="471051" y="2826306"/>
                </a:cubicBezTo>
                <a:cubicBezTo>
                  <a:pt x="196965" y="2801227"/>
                  <a:pt x="-27068" y="2625224"/>
                  <a:pt x="0" y="2355255"/>
                </a:cubicBezTo>
                <a:cubicBezTo>
                  <a:pt x="61220" y="2046755"/>
                  <a:pt x="-36587" y="696653"/>
                  <a:pt x="0" y="47105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500521541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solidFill>
                  <a:srgbClr val="EE9900"/>
                </a:solidFill>
                <a:effectLst/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عن جرير بن عبدالله رضي الله عنه قَالَ: قَالَ رَسُولُ اللَّه </a:t>
            </a:r>
            <a:r>
              <a:rPr lang="ar-SA" sz="4000" b="1" dirty="0">
                <a:solidFill>
                  <a:srgbClr val="EE9900"/>
                </a:solidFill>
                <a:effectLst/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ﷺ</a:t>
            </a:r>
            <a:r>
              <a:rPr lang="ar-SA" sz="3200" b="1" dirty="0">
                <a:solidFill>
                  <a:srgbClr val="EE9900"/>
                </a:solidFill>
                <a:effectLst/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:</a:t>
            </a:r>
            <a:r>
              <a:rPr lang="ar-SA" sz="3200" b="1" dirty="0">
                <a:solidFill>
                  <a:srgbClr val="EE9900"/>
                </a:solidFill>
                <a:effectLst/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  <a:sym typeface="Wingdings" panose="05000000000000000000" pitchFamily="2" charset="2"/>
              </a:rPr>
              <a:t> 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  <a:sym typeface="Wingdings" panose="05000000000000000000" pitchFamily="2" charset="2"/>
              </a:rPr>
              <a:t>(( 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مَنْ سَنَّ فِي الإسلام </a:t>
            </a:r>
            <a:r>
              <a:rPr lang="ar-SA" sz="3000" b="1" dirty="0"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سُنَّةً حَسَنَةً 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فَلَه أجرها ، و أَجْر من عَمِلَ بِهَا – بعده – من غير أن يَنْقُصُ مِنْ أُجُورِهِمْ شَيْءٌ، ومَنْ سَنَّ فِي الإسلام سُنَّةً </a:t>
            </a:r>
            <a:r>
              <a:rPr lang="ar-SA" sz="3000" b="1" dirty="0"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سَيِّئَةً 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ُكان عَلَيْهِ </a:t>
            </a:r>
            <a:r>
              <a:rPr lang="ar-SA" sz="3000" b="1" dirty="0"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وزرها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، ووزر من عَمِلَ بِهَا – من بَعْدَه – من غير أن يَنْقُصُ من أَوْزَارهِمْ شَيْءٌ )) </a:t>
            </a:r>
            <a:endParaRPr lang="ar-SA" sz="3000" b="1" dirty="0">
              <a:ln w="0">
                <a:noFill/>
              </a:ln>
              <a:solidFill>
                <a:schemeClr val="accent3">
                  <a:lumMod val="50000"/>
                </a:schemeClr>
              </a:solidFill>
              <a:effectLst>
                <a:glow>
                  <a:schemeClr val="tx1"/>
                </a:glow>
              </a:effectLst>
              <a:latin typeface="Hacen Tunisia Bold" panose="02000000000000000000" pitchFamily="2" charset="-78"/>
              <a:ea typeface="Castile-Thin" pitchFamily="50" charset="-78"/>
              <a:cs typeface="Hacen Tunisia Bold" panose="02000000000000000000" pitchFamily="2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862239" y="1329513"/>
            <a:ext cx="2845167" cy="514632"/>
            <a:chOff x="10610801" y="2470160"/>
            <a:chExt cx="1733337" cy="514632"/>
          </a:xfrm>
        </p:grpSpPr>
        <p:sp>
          <p:nvSpPr>
            <p:cNvPr id="9" name="وسيلة الشرح: خط منحني 8">
              <a:extLst>
                <a:ext uri="{FF2B5EF4-FFF2-40B4-BE49-F238E27FC236}">
                  <a16:creationId xmlns:a16="http://schemas.microsoft.com/office/drawing/2014/main" id="{175293B9-4DC5-4DCC-8150-4DE2BE89B97F}"/>
                </a:ext>
              </a:extLst>
            </p:cNvPr>
            <p:cNvSpPr/>
            <p:nvPr/>
          </p:nvSpPr>
          <p:spPr>
            <a:xfrm>
              <a:off x="10861244" y="2470160"/>
              <a:ext cx="1232452" cy="461666"/>
            </a:xfrm>
            <a:prstGeom prst="borderCallout2">
              <a:avLst>
                <a:gd name="adj1" fmla="val 100491"/>
                <a:gd name="adj2" fmla="val 45044"/>
                <a:gd name="adj3" fmla="val 164109"/>
                <a:gd name="adj4" fmla="val 106917"/>
                <a:gd name="adj5" fmla="val 339743"/>
                <a:gd name="adj6" fmla="val 133419"/>
              </a:avLst>
            </a:prstGeom>
            <a:solidFill>
              <a:srgbClr val="FFD96D"/>
            </a:solidFill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FE13E884-7CF9-4E1B-B19A-E892D5376061}"/>
                </a:ext>
              </a:extLst>
            </p:cNvPr>
            <p:cNvSpPr txBox="1"/>
            <p:nvPr/>
          </p:nvSpPr>
          <p:spPr>
            <a:xfrm>
              <a:off x="10610801" y="2516411"/>
              <a:ext cx="1733337" cy="468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موافقة للشريعة</a:t>
              </a: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6017912" y="950695"/>
            <a:ext cx="2297882" cy="1130721"/>
            <a:chOff x="6964395" y="1515880"/>
            <a:chExt cx="2297882" cy="594925"/>
          </a:xfrm>
        </p:grpSpPr>
        <p:sp>
          <p:nvSpPr>
            <p:cNvPr id="10" name="وسيلة الشرح: خط منحني 9">
              <a:extLst>
                <a:ext uri="{FF2B5EF4-FFF2-40B4-BE49-F238E27FC236}">
                  <a16:creationId xmlns:a16="http://schemas.microsoft.com/office/drawing/2014/main" id="{69158493-A5EE-4BD0-B239-FDA17C83B96A}"/>
                </a:ext>
              </a:extLst>
            </p:cNvPr>
            <p:cNvSpPr/>
            <p:nvPr/>
          </p:nvSpPr>
          <p:spPr>
            <a:xfrm>
              <a:off x="7068254" y="1515880"/>
              <a:ext cx="2090165" cy="435232"/>
            </a:xfrm>
            <a:prstGeom prst="borderCallout2">
              <a:avLst>
                <a:gd name="adj1" fmla="val 100291"/>
                <a:gd name="adj2" fmla="val 54250"/>
                <a:gd name="adj3" fmla="val 135864"/>
                <a:gd name="adj4" fmla="val 23461"/>
                <a:gd name="adj5" fmla="val 226935"/>
                <a:gd name="adj6" fmla="val 34478"/>
              </a:avLst>
            </a:prstGeom>
            <a:solidFill>
              <a:srgbClr val="FFD96D"/>
            </a:solidFill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0E0254C9-4518-432E-A9C5-EFFFCE98257B}"/>
                </a:ext>
              </a:extLst>
            </p:cNvPr>
            <p:cNvSpPr txBox="1"/>
            <p:nvPr/>
          </p:nvSpPr>
          <p:spPr>
            <a:xfrm>
              <a:off x="6964395" y="1539943"/>
              <a:ext cx="2297882" cy="570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الطريقة المتبعة</a:t>
              </a:r>
            </a:p>
            <a:p>
              <a:pPr algn="ctr"/>
              <a:r>
                <a:rPr lang="ar-SA" sz="24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في الخير أو الشر</a:t>
              </a: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3150380" y="5372318"/>
            <a:ext cx="1652662" cy="586735"/>
            <a:chOff x="365817" y="4572894"/>
            <a:chExt cx="1652662" cy="586735"/>
          </a:xfrm>
        </p:grpSpPr>
        <p:sp>
          <p:nvSpPr>
            <p:cNvPr id="15" name="وسيلة الشرح: خط منحني 14">
              <a:extLst>
                <a:ext uri="{FF2B5EF4-FFF2-40B4-BE49-F238E27FC236}">
                  <a16:creationId xmlns:a16="http://schemas.microsoft.com/office/drawing/2014/main" id="{156A7866-AC4D-4D90-80F7-83EB19A8852C}"/>
                </a:ext>
              </a:extLst>
            </p:cNvPr>
            <p:cNvSpPr/>
            <p:nvPr/>
          </p:nvSpPr>
          <p:spPr>
            <a:xfrm>
              <a:off x="585101" y="4572894"/>
              <a:ext cx="1232452" cy="461666"/>
            </a:xfrm>
            <a:prstGeom prst="borderCallout2">
              <a:avLst>
                <a:gd name="adj1" fmla="val -165"/>
                <a:gd name="adj2" fmla="val 55991"/>
                <a:gd name="adj3" fmla="val -71551"/>
                <a:gd name="adj4" fmla="val 118491"/>
                <a:gd name="adj5" fmla="val -245806"/>
                <a:gd name="adj6" fmla="val 147967"/>
              </a:avLst>
            </a:prstGeom>
            <a:solidFill>
              <a:srgbClr val="FFD96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79611D2B-6A77-4864-8012-06FF98801BF0}"/>
                </a:ext>
              </a:extLst>
            </p:cNvPr>
            <p:cNvSpPr txBox="1"/>
            <p:nvPr/>
          </p:nvSpPr>
          <p:spPr>
            <a:xfrm>
              <a:off x="365817" y="4574854"/>
              <a:ext cx="16526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إثمها</a:t>
              </a:r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8863463" y="5164569"/>
            <a:ext cx="2286000" cy="487688"/>
            <a:chOff x="34311" y="4500705"/>
            <a:chExt cx="2286000" cy="487688"/>
          </a:xfrm>
        </p:grpSpPr>
        <p:sp>
          <p:nvSpPr>
            <p:cNvPr id="17" name="وسيلة الشرح: خط منحني 14">
              <a:extLst>
                <a:ext uri="{FF2B5EF4-FFF2-40B4-BE49-F238E27FC236}">
                  <a16:creationId xmlns:a16="http://schemas.microsoft.com/office/drawing/2014/main" id="{156A7866-AC4D-4D90-80F7-83EB19A8852C}"/>
                </a:ext>
              </a:extLst>
            </p:cNvPr>
            <p:cNvSpPr/>
            <p:nvPr/>
          </p:nvSpPr>
          <p:spPr>
            <a:xfrm>
              <a:off x="58374" y="4500705"/>
              <a:ext cx="2171295" cy="415499"/>
            </a:xfrm>
            <a:prstGeom prst="borderCallout2">
              <a:avLst>
                <a:gd name="adj1" fmla="val -165"/>
                <a:gd name="adj2" fmla="val 55991"/>
                <a:gd name="adj3" fmla="val -128458"/>
                <a:gd name="adj4" fmla="val 30001"/>
                <a:gd name="adj5" fmla="val -235382"/>
                <a:gd name="adj6" fmla="val -49797"/>
              </a:avLst>
            </a:prstGeom>
            <a:solidFill>
              <a:srgbClr val="FFD96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9611D2B-6A77-4864-8012-06FF98801BF0}"/>
                </a:ext>
              </a:extLst>
            </p:cNvPr>
            <p:cNvSpPr txBox="1"/>
            <p:nvPr/>
          </p:nvSpPr>
          <p:spPr>
            <a:xfrm>
              <a:off x="34311" y="4526728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مخالفة للشريعة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2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782287"/>
            <a:ext cx="85548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ترجمة راوي الحديث</a:t>
            </a:r>
          </a:p>
        </p:txBody>
      </p:sp>
    </p:spTree>
    <p:extLst>
      <p:ext uri="{BB962C8B-B14F-4D97-AF65-F5344CB8AC3E}">
        <p14:creationId xmlns:p14="http://schemas.microsoft.com/office/powerpoint/2010/main" val="8916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6170607" y="439930"/>
            <a:ext cx="5923460" cy="1364565"/>
          </a:xfrm>
          <a:custGeom>
            <a:avLst/>
            <a:gdLst>
              <a:gd name="connsiteX0" fmla="*/ 5923460 w 5923460"/>
              <a:gd name="connsiteY0" fmla="*/ 85285 h 1364565"/>
              <a:gd name="connsiteX1" fmla="*/ 5838175 w 5923460"/>
              <a:gd name="connsiteY1" fmla="*/ 170570 h 1364565"/>
              <a:gd name="connsiteX2" fmla="*/ 5838175 w 5923460"/>
              <a:gd name="connsiteY2" fmla="*/ 85285 h 1364565"/>
              <a:gd name="connsiteX3" fmla="*/ 5795532 w 5923460"/>
              <a:gd name="connsiteY3" fmla="*/ 127928 h 1364565"/>
              <a:gd name="connsiteX4" fmla="*/ 5752889 w 5923460"/>
              <a:gd name="connsiteY4" fmla="*/ 85285 h 1364565"/>
              <a:gd name="connsiteX5" fmla="*/ 5752889 w 5923460"/>
              <a:gd name="connsiteY5" fmla="*/ 170571 h 1364565"/>
              <a:gd name="connsiteX6" fmla="*/ 5179831 w 5923460"/>
              <a:gd name="connsiteY6" fmla="*/ 170571 h 1364565"/>
              <a:gd name="connsiteX7" fmla="*/ 4436745 w 5923460"/>
              <a:gd name="connsiteY7" fmla="*/ 170571 h 1364565"/>
              <a:gd name="connsiteX8" fmla="*/ 3807012 w 5923460"/>
              <a:gd name="connsiteY8" fmla="*/ 170571 h 1364565"/>
              <a:gd name="connsiteX9" fmla="*/ 3177278 w 5923460"/>
              <a:gd name="connsiteY9" fmla="*/ 170571 h 1364565"/>
              <a:gd name="connsiteX10" fmla="*/ 2660896 w 5923460"/>
              <a:gd name="connsiteY10" fmla="*/ 170571 h 1364565"/>
              <a:gd name="connsiteX11" fmla="*/ 2087838 w 5923460"/>
              <a:gd name="connsiteY11" fmla="*/ 170571 h 1364565"/>
              <a:gd name="connsiteX12" fmla="*/ 1401429 w 5923460"/>
              <a:gd name="connsiteY12" fmla="*/ 170571 h 1364565"/>
              <a:gd name="connsiteX13" fmla="*/ 941723 w 5923460"/>
              <a:gd name="connsiteY13" fmla="*/ 170571 h 1364565"/>
              <a:gd name="connsiteX14" fmla="*/ 85285 w 5923460"/>
              <a:gd name="connsiteY14" fmla="*/ 170571 h 1364565"/>
              <a:gd name="connsiteX15" fmla="*/ 0 w 5923460"/>
              <a:gd name="connsiteY15" fmla="*/ 255856 h 1364565"/>
              <a:gd name="connsiteX16" fmla="*/ 0 w 5923460"/>
              <a:gd name="connsiteY16" fmla="*/ 757334 h 1364565"/>
              <a:gd name="connsiteX17" fmla="*/ 0 w 5923460"/>
              <a:gd name="connsiteY17" fmla="*/ 1279280 h 1364565"/>
              <a:gd name="connsiteX18" fmla="*/ 85285 w 5923460"/>
              <a:gd name="connsiteY18" fmla="*/ 1364565 h 1364565"/>
              <a:gd name="connsiteX19" fmla="*/ 170570 w 5923460"/>
              <a:gd name="connsiteY19" fmla="*/ 1279280 h 1364565"/>
              <a:gd name="connsiteX20" fmla="*/ 170571 w 5923460"/>
              <a:gd name="connsiteY20" fmla="*/ 1193994 h 1364565"/>
              <a:gd name="connsiteX21" fmla="*/ 913657 w 5923460"/>
              <a:gd name="connsiteY21" fmla="*/ 1193994 h 1364565"/>
              <a:gd name="connsiteX22" fmla="*/ 1486715 w 5923460"/>
              <a:gd name="connsiteY22" fmla="*/ 1193994 h 1364565"/>
              <a:gd name="connsiteX23" fmla="*/ 2173124 w 5923460"/>
              <a:gd name="connsiteY23" fmla="*/ 1193994 h 1364565"/>
              <a:gd name="connsiteX24" fmla="*/ 2916210 w 5923460"/>
              <a:gd name="connsiteY24" fmla="*/ 1193994 h 1364565"/>
              <a:gd name="connsiteX25" fmla="*/ 3489268 w 5923460"/>
              <a:gd name="connsiteY25" fmla="*/ 1193994 h 1364565"/>
              <a:gd name="connsiteX26" fmla="*/ 3948974 w 5923460"/>
              <a:gd name="connsiteY26" fmla="*/ 1193994 h 1364565"/>
              <a:gd name="connsiteX27" fmla="*/ 4522031 w 5923460"/>
              <a:gd name="connsiteY27" fmla="*/ 1193994 h 1364565"/>
              <a:gd name="connsiteX28" fmla="*/ 5265117 w 5923460"/>
              <a:gd name="connsiteY28" fmla="*/ 1193994 h 1364565"/>
              <a:gd name="connsiteX29" fmla="*/ 5838175 w 5923460"/>
              <a:gd name="connsiteY29" fmla="*/ 1193994 h 1364565"/>
              <a:gd name="connsiteX30" fmla="*/ 5923460 w 5923460"/>
              <a:gd name="connsiteY30" fmla="*/ 1108709 h 1364565"/>
              <a:gd name="connsiteX31" fmla="*/ 5923460 w 5923460"/>
              <a:gd name="connsiteY31" fmla="*/ 627700 h 1364565"/>
              <a:gd name="connsiteX32" fmla="*/ 5923460 w 5923460"/>
              <a:gd name="connsiteY32" fmla="*/ 85285 h 1364565"/>
              <a:gd name="connsiteX33" fmla="*/ 85285 w 5923460"/>
              <a:gd name="connsiteY33" fmla="*/ 341141 h 1364565"/>
              <a:gd name="connsiteX34" fmla="*/ 170570 w 5923460"/>
              <a:gd name="connsiteY34" fmla="*/ 255856 h 1364565"/>
              <a:gd name="connsiteX35" fmla="*/ 127927 w 5923460"/>
              <a:gd name="connsiteY35" fmla="*/ 213213 h 1364565"/>
              <a:gd name="connsiteX36" fmla="*/ 85284 w 5923460"/>
              <a:gd name="connsiteY36" fmla="*/ 255856 h 1364565"/>
              <a:gd name="connsiteX37" fmla="*/ 85285 w 5923460"/>
              <a:gd name="connsiteY37" fmla="*/ 341141 h 1364565"/>
              <a:gd name="connsiteX0" fmla="*/ 85285 w 5923460"/>
              <a:gd name="connsiteY0" fmla="*/ 341141 h 1364565"/>
              <a:gd name="connsiteX1" fmla="*/ 170570 w 5923460"/>
              <a:gd name="connsiteY1" fmla="*/ 255856 h 1364565"/>
              <a:gd name="connsiteX2" fmla="*/ 127927 w 5923460"/>
              <a:gd name="connsiteY2" fmla="*/ 213213 h 1364565"/>
              <a:gd name="connsiteX3" fmla="*/ 85284 w 5923460"/>
              <a:gd name="connsiteY3" fmla="*/ 255856 h 1364565"/>
              <a:gd name="connsiteX4" fmla="*/ 85285 w 5923460"/>
              <a:gd name="connsiteY4" fmla="*/ 341141 h 1364565"/>
              <a:gd name="connsiteX5" fmla="*/ 5838175 w 5923460"/>
              <a:gd name="connsiteY5" fmla="*/ 170571 h 1364565"/>
              <a:gd name="connsiteX6" fmla="*/ 5923460 w 5923460"/>
              <a:gd name="connsiteY6" fmla="*/ 85286 h 1364565"/>
              <a:gd name="connsiteX7" fmla="*/ 5838175 w 5923460"/>
              <a:gd name="connsiteY7" fmla="*/ 1 h 1364565"/>
              <a:gd name="connsiteX8" fmla="*/ 5752890 w 5923460"/>
              <a:gd name="connsiteY8" fmla="*/ 85286 h 1364565"/>
              <a:gd name="connsiteX9" fmla="*/ 5795533 w 5923460"/>
              <a:gd name="connsiteY9" fmla="*/ 127929 h 1364565"/>
              <a:gd name="connsiteX10" fmla="*/ 5838176 w 5923460"/>
              <a:gd name="connsiteY10" fmla="*/ 85286 h 1364565"/>
              <a:gd name="connsiteX11" fmla="*/ 5838175 w 5923460"/>
              <a:gd name="connsiteY11" fmla="*/ 170571 h 1364565"/>
              <a:gd name="connsiteX0" fmla="*/ 0 w 5923460"/>
              <a:gd name="connsiteY0" fmla="*/ 255856 h 1364565"/>
              <a:gd name="connsiteX1" fmla="*/ 85285 w 5923460"/>
              <a:gd name="connsiteY1" fmla="*/ 170571 h 1364565"/>
              <a:gd name="connsiteX2" fmla="*/ 715019 w 5923460"/>
              <a:gd name="connsiteY2" fmla="*/ 170571 h 1364565"/>
              <a:gd name="connsiteX3" fmla="*/ 1344753 w 5923460"/>
              <a:gd name="connsiteY3" fmla="*/ 170571 h 1364565"/>
              <a:gd name="connsiteX4" fmla="*/ 1804458 w 5923460"/>
              <a:gd name="connsiteY4" fmla="*/ 170571 h 1364565"/>
              <a:gd name="connsiteX5" fmla="*/ 2377516 w 5923460"/>
              <a:gd name="connsiteY5" fmla="*/ 170571 h 1364565"/>
              <a:gd name="connsiteX6" fmla="*/ 3007250 w 5923460"/>
              <a:gd name="connsiteY6" fmla="*/ 170571 h 1364565"/>
              <a:gd name="connsiteX7" fmla="*/ 3580307 w 5923460"/>
              <a:gd name="connsiteY7" fmla="*/ 170571 h 1364565"/>
              <a:gd name="connsiteX8" fmla="*/ 4210041 w 5923460"/>
              <a:gd name="connsiteY8" fmla="*/ 170571 h 1364565"/>
              <a:gd name="connsiteX9" fmla="*/ 4953127 w 5923460"/>
              <a:gd name="connsiteY9" fmla="*/ 170571 h 1364565"/>
              <a:gd name="connsiteX10" fmla="*/ 5752889 w 5923460"/>
              <a:gd name="connsiteY10" fmla="*/ 170571 h 1364565"/>
              <a:gd name="connsiteX11" fmla="*/ 5752889 w 5923460"/>
              <a:gd name="connsiteY11" fmla="*/ 85285 h 1364565"/>
              <a:gd name="connsiteX12" fmla="*/ 5838174 w 5923460"/>
              <a:gd name="connsiteY12" fmla="*/ 0 h 1364565"/>
              <a:gd name="connsiteX13" fmla="*/ 5923459 w 5923460"/>
              <a:gd name="connsiteY13" fmla="*/ 85285 h 1364565"/>
              <a:gd name="connsiteX14" fmla="*/ 5923460 w 5923460"/>
              <a:gd name="connsiteY14" fmla="*/ 1108709 h 1364565"/>
              <a:gd name="connsiteX15" fmla="*/ 5838175 w 5923460"/>
              <a:gd name="connsiteY15" fmla="*/ 1193994 h 1364565"/>
              <a:gd name="connsiteX16" fmla="*/ 5151765 w 5923460"/>
              <a:gd name="connsiteY16" fmla="*/ 1193994 h 1364565"/>
              <a:gd name="connsiteX17" fmla="*/ 4692060 w 5923460"/>
              <a:gd name="connsiteY17" fmla="*/ 1193994 h 1364565"/>
              <a:gd name="connsiteX18" fmla="*/ 4232354 w 5923460"/>
              <a:gd name="connsiteY18" fmla="*/ 1193994 h 1364565"/>
              <a:gd name="connsiteX19" fmla="*/ 3489268 w 5923460"/>
              <a:gd name="connsiteY19" fmla="*/ 1193994 h 1364565"/>
              <a:gd name="connsiteX20" fmla="*/ 2802858 w 5923460"/>
              <a:gd name="connsiteY20" fmla="*/ 1193994 h 1364565"/>
              <a:gd name="connsiteX21" fmla="*/ 2059772 w 5923460"/>
              <a:gd name="connsiteY21" fmla="*/ 1193994 h 1364565"/>
              <a:gd name="connsiteX22" fmla="*/ 1373363 w 5923460"/>
              <a:gd name="connsiteY22" fmla="*/ 1193994 h 1364565"/>
              <a:gd name="connsiteX23" fmla="*/ 170571 w 5923460"/>
              <a:gd name="connsiteY23" fmla="*/ 1193994 h 1364565"/>
              <a:gd name="connsiteX24" fmla="*/ 170571 w 5923460"/>
              <a:gd name="connsiteY24" fmla="*/ 1279280 h 1364565"/>
              <a:gd name="connsiteX25" fmla="*/ 85286 w 5923460"/>
              <a:gd name="connsiteY25" fmla="*/ 1364565 h 1364565"/>
              <a:gd name="connsiteX26" fmla="*/ 1 w 5923460"/>
              <a:gd name="connsiteY26" fmla="*/ 1279280 h 1364565"/>
              <a:gd name="connsiteX27" fmla="*/ 0 w 5923460"/>
              <a:gd name="connsiteY27" fmla="*/ 255856 h 1364565"/>
              <a:gd name="connsiteX28" fmla="*/ 5752889 w 5923460"/>
              <a:gd name="connsiteY28" fmla="*/ 170571 h 1364565"/>
              <a:gd name="connsiteX29" fmla="*/ 5838175 w 5923460"/>
              <a:gd name="connsiteY29" fmla="*/ 170571 h 1364565"/>
              <a:gd name="connsiteX30" fmla="*/ 5923460 w 5923460"/>
              <a:gd name="connsiteY30" fmla="*/ 85286 h 1364565"/>
              <a:gd name="connsiteX31" fmla="*/ 5838175 w 5923460"/>
              <a:gd name="connsiteY31" fmla="*/ 170571 h 1364565"/>
              <a:gd name="connsiteX32" fmla="*/ 5838175 w 5923460"/>
              <a:gd name="connsiteY32" fmla="*/ 85285 h 1364565"/>
              <a:gd name="connsiteX33" fmla="*/ 5795532 w 5923460"/>
              <a:gd name="connsiteY33" fmla="*/ 127928 h 1364565"/>
              <a:gd name="connsiteX34" fmla="*/ 5752889 w 5923460"/>
              <a:gd name="connsiteY34" fmla="*/ 85285 h 1364565"/>
              <a:gd name="connsiteX35" fmla="*/ 85285 w 5923460"/>
              <a:gd name="connsiteY35" fmla="*/ 341141 h 1364565"/>
              <a:gd name="connsiteX36" fmla="*/ 85285 w 5923460"/>
              <a:gd name="connsiteY36" fmla="*/ 255856 h 1364565"/>
              <a:gd name="connsiteX37" fmla="*/ 127928 w 5923460"/>
              <a:gd name="connsiteY37" fmla="*/ 213213 h 1364565"/>
              <a:gd name="connsiteX38" fmla="*/ 170571 w 5923460"/>
              <a:gd name="connsiteY38" fmla="*/ 255856 h 1364565"/>
              <a:gd name="connsiteX39" fmla="*/ 85286 w 5923460"/>
              <a:gd name="connsiteY39" fmla="*/ 341141 h 1364565"/>
              <a:gd name="connsiteX40" fmla="*/ 1 w 5923460"/>
              <a:gd name="connsiteY40" fmla="*/ 255856 h 1364565"/>
              <a:gd name="connsiteX41" fmla="*/ 170571 w 5923460"/>
              <a:gd name="connsiteY41" fmla="*/ 255856 h 1364565"/>
              <a:gd name="connsiteX42" fmla="*/ 170571 w 5923460"/>
              <a:gd name="connsiteY42" fmla="*/ 724925 h 1364565"/>
              <a:gd name="connsiteX43" fmla="*/ 170571 w 5923460"/>
              <a:gd name="connsiteY43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23460" h="1364565" stroke="0" extrusionOk="0">
                <a:moveTo>
                  <a:pt x="5923460" y="85285"/>
                </a:moveTo>
                <a:cubicBezTo>
                  <a:pt x="5889313" y="111792"/>
                  <a:pt x="5860601" y="156303"/>
                  <a:pt x="5838175" y="170570"/>
                </a:cubicBezTo>
                <a:cubicBezTo>
                  <a:pt x="5835783" y="141822"/>
                  <a:pt x="5838526" y="119339"/>
                  <a:pt x="5838175" y="85285"/>
                </a:cubicBezTo>
                <a:cubicBezTo>
                  <a:pt x="5840945" y="107629"/>
                  <a:pt x="5819986" y="128685"/>
                  <a:pt x="5795532" y="127928"/>
                </a:cubicBezTo>
                <a:cubicBezTo>
                  <a:pt x="5771736" y="131468"/>
                  <a:pt x="5750843" y="106376"/>
                  <a:pt x="5752889" y="85285"/>
                </a:cubicBezTo>
                <a:cubicBezTo>
                  <a:pt x="5754543" y="110872"/>
                  <a:pt x="5757027" y="130933"/>
                  <a:pt x="5752889" y="170571"/>
                </a:cubicBezTo>
                <a:cubicBezTo>
                  <a:pt x="5636704" y="189444"/>
                  <a:pt x="5386175" y="167312"/>
                  <a:pt x="5179831" y="170571"/>
                </a:cubicBezTo>
                <a:cubicBezTo>
                  <a:pt x="4973487" y="173830"/>
                  <a:pt x="4730189" y="169848"/>
                  <a:pt x="4436745" y="170571"/>
                </a:cubicBezTo>
                <a:cubicBezTo>
                  <a:pt x="4143301" y="171294"/>
                  <a:pt x="4046914" y="165738"/>
                  <a:pt x="3807012" y="170571"/>
                </a:cubicBezTo>
                <a:cubicBezTo>
                  <a:pt x="3567110" y="175404"/>
                  <a:pt x="3389195" y="185785"/>
                  <a:pt x="3177278" y="170571"/>
                </a:cubicBezTo>
                <a:cubicBezTo>
                  <a:pt x="2965361" y="155357"/>
                  <a:pt x="2827475" y="153258"/>
                  <a:pt x="2660896" y="170571"/>
                </a:cubicBezTo>
                <a:cubicBezTo>
                  <a:pt x="2494317" y="187884"/>
                  <a:pt x="2249963" y="162611"/>
                  <a:pt x="2087838" y="170571"/>
                </a:cubicBezTo>
                <a:cubicBezTo>
                  <a:pt x="1925713" y="178531"/>
                  <a:pt x="1614496" y="141493"/>
                  <a:pt x="1401429" y="170571"/>
                </a:cubicBezTo>
                <a:cubicBezTo>
                  <a:pt x="1188362" y="199649"/>
                  <a:pt x="1078501" y="167122"/>
                  <a:pt x="941723" y="170571"/>
                </a:cubicBezTo>
                <a:cubicBezTo>
                  <a:pt x="804945" y="174020"/>
                  <a:pt x="414224" y="194294"/>
                  <a:pt x="85285" y="170571"/>
                </a:cubicBezTo>
                <a:cubicBezTo>
                  <a:pt x="43180" y="172866"/>
                  <a:pt x="-3551" y="205896"/>
                  <a:pt x="0" y="255856"/>
                </a:cubicBezTo>
                <a:cubicBezTo>
                  <a:pt x="-16478" y="398857"/>
                  <a:pt x="-3901" y="521491"/>
                  <a:pt x="0" y="757334"/>
                </a:cubicBezTo>
                <a:cubicBezTo>
                  <a:pt x="3901" y="993177"/>
                  <a:pt x="21323" y="1135673"/>
                  <a:pt x="0" y="1279280"/>
                </a:cubicBezTo>
                <a:cubicBezTo>
                  <a:pt x="9086" y="1333004"/>
                  <a:pt x="29469" y="1364051"/>
                  <a:pt x="85285" y="1364565"/>
                </a:cubicBezTo>
                <a:cubicBezTo>
                  <a:pt x="128285" y="1360575"/>
                  <a:pt x="164349" y="1334352"/>
                  <a:pt x="170570" y="1279280"/>
                </a:cubicBezTo>
                <a:cubicBezTo>
                  <a:pt x="170973" y="1249215"/>
                  <a:pt x="175914" y="1219919"/>
                  <a:pt x="170571" y="1193994"/>
                </a:cubicBezTo>
                <a:cubicBezTo>
                  <a:pt x="506973" y="1182450"/>
                  <a:pt x="666875" y="1198054"/>
                  <a:pt x="913657" y="1193994"/>
                </a:cubicBezTo>
                <a:cubicBezTo>
                  <a:pt x="1160439" y="1189934"/>
                  <a:pt x="1215262" y="1168274"/>
                  <a:pt x="1486715" y="1193994"/>
                </a:cubicBezTo>
                <a:cubicBezTo>
                  <a:pt x="1758168" y="1219714"/>
                  <a:pt x="1968528" y="1202799"/>
                  <a:pt x="2173124" y="1193994"/>
                </a:cubicBezTo>
                <a:cubicBezTo>
                  <a:pt x="2377720" y="1185189"/>
                  <a:pt x="2674542" y="1175833"/>
                  <a:pt x="2916210" y="1193994"/>
                </a:cubicBezTo>
                <a:cubicBezTo>
                  <a:pt x="3157878" y="1212155"/>
                  <a:pt x="3216817" y="1196317"/>
                  <a:pt x="3489268" y="1193994"/>
                </a:cubicBezTo>
                <a:cubicBezTo>
                  <a:pt x="3761719" y="1191671"/>
                  <a:pt x="3815942" y="1202763"/>
                  <a:pt x="3948974" y="1193994"/>
                </a:cubicBezTo>
                <a:cubicBezTo>
                  <a:pt x="4082006" y="1185225"/>
                  <a:pt x="4319334" y="1217295"/>
                  <a:pt x="4522031" y="1193994"/>
                </a:cubicBezTo>
                <a:cubicBezTo>
                  <a:pt x="4724728" y="1170693"/>
                  <a:pt x="4936251" y="1191195"/>
                  <a:pt x="5265117" y="1193994"/>
                </a:cubicBezTo>
                <a:cubicBezTo>
                  <a:pt x="5593983" y="1196793"/>
                  <a:pt x="5677428" y="1190108"/>
                  <a:pt x="5838175" y="1193994"/>
                </a:cubicBezTo>
                <a:cubicBezTo>
                  <a:pt x="5883901" y="1194535"/>
                  <a:pt x="5929240" y="1153865"/>
                  <a:pt x="5923460" y="1108709"/>
                </a:cubicBezTo>
                <a:cubicBezTo>
                  <a:pt x="5912966" y="1000403"/>
                  <a:pt x="5919212" y="843779"/>
                  <a:pt x="5923460" y="627700"/>
                </a:cubicBezTo>
                <a:cubicBezTo>
                  <a:pt x="5927708" y="411621"/>
                  <a:pt x="5922794" y="320494"/>
                  <a:pt x="5923460" y="85285"/>
                </a:cubicBezTo>
                <a:close/>
                <a:moveTo>
                  <a:pt x="85285" y="341141"/>
                </a:moveTo>
                <a:cubicBezTo>
                  <a:pt x="130032" y="340061"/>
                  <a:pt x="164580" y="304675"/>
                  <a:pt x="170570" y="255856"/>
                </a:cubicBezTo>
                <a:cubicBezTo>
                  <a:pt x="169059" y="231243"/>
                  <a:pt x="157247" y="212577"/>
                  <a:pt x="127927" y="213213"/>
                </a:cubicBezTo>
                <a:cubicBezTo>
                  <a:pt x="106288" y="212502"/>
                  <a:pt x="86272" y="234272"/>
                  <a:pt x="85284" y="255856"/>
                </a:cubicBezTo>
                <a:cubicBezTo>
                  <a:pt x="85897" y="285405"/>
                  <a:pt x="83377" y="309349"/>
                  <a:pt x="85285" y="341141"/>
                </a:cubicBezTo>
                <a:close/>
              </a:path>
              <a:path w="5923460" h="1364565" fill="darkenLess" stroke="0" extrusionOk="0">
                <a:moveTo>
                  <a:pt x="85285" y="341141"/>
                </a:moveTo>
                <a:cubicBezTo>
                  <a:pt x="132884" y="338571"/>
                  <a:pt x="176538" y="294592"/>
                  <a:pt x="170570" y="255856"/>
                </a:cubicBezTo>
                <a:cubicBezTo>
                  <a:pt x="173483" y="228571"/>
                  <a:pt x="150336" y="211845"/>
                  <a:pt x="127927" y="213213"/>
                </a:cubicBezTo>
                <a:cubicBezTo>
                  <a:pt x="103632" y="216001"/>
                  <a:pt x="84824" y="232592"/>
                  <a:pt x="85284" y="255856"/>
                </a:cubicBezTo>
                <a:cubicBezTo>
                  <a:pt x="85501" y="280217"/>
                  <a:pt x="84114" y="305939"/>
                  <a:pt x="85285" y="341141"/>
                </a:cubicBezTo>
                <a:close/>
                <a:moveTo>
                  <a:pt x="5838175" y="170571"/>
                </a:moveTo>
                <a:cubicBezTo>
                  <a:pt x="5884434" y="166280"/>
                  <a:pt x="5934147" y="128575"/>
                  <a:pt x="5923460" y="85286"/>
                </a:cubicBezTo>
                <a:cubicBezTo>
                  <a:pt x="5930043" y="34767"/>
                  <a:pt x="5883063" y="-3362"/>
                  <a:pt x="5838175" y="1"/>
                </a:cubicBezTo>
                <a:cubicBezTo>
                  <a:pt x="5790136" y="-8046"/>
                  <a:pt x="5760078" y="33498"/>
                  <a:pt x="5752890" y="85286"/>
                </a:cubicBezTo>
                <a:cubicBezTo>
                  <a:pt x="5756282" y="111108"/>
                  <a:pt x="5776431" y="128593"/>
                  <a:pt x="5795533" y="127929"/>
                </a:cubicBezTo>
                <a:cubicBezTo>
                  <a:pt x="5819408" y="127175"/>
                  <a:pt x="5839029" y="109072"/>
                  <a:pt x="5838176" y="85286"/>
                </a:cubicBezTo>
                <a:cubicBezTo>
                  <a:pt x="5838864" y="106929"/>
                  <a:pt x="5835570" y="143216"/>
                  <a:pt x="5838175" y="170571"/>
                </a:cubicBezTo>
                <a:close/>
              </a:path>
              <a:path w="5923460" h="1364565" fill="none" extrusionOk="0">
                <a:moveTo>
                  <a:pt x="0" y="255856"/>
                </a:moveTo>
                <a:cubicBezTo>
                  <a:pt x="323" y="204874"/>
                  <a:pt x="34984" y="167561"/>
                  <a:pt x="85285" y="170571"/>
                </a:cubicBezTo>
                <a:cubicBezTo>
                  <a:pt x="372999" y="185191"/>
                  <a:pt x="582672" y="163862"/>
                  <a:pt x="715019" y="170571"/>
                </a:cubicBezTo>
                <a:cubicBezTo>
                  <a:pt x="847366" y="177280"/>
                  <a:pt x="1214770" y="197089"/>
                  <a:pt x="1344753" y="170571"/>
                </a:cubicBezTo>
                <a:cubicBezTo>
                  <a:pt x="1474736" y="144053"/>
                  <a:pt x="1652236" y="178907"/>
                  <a:pt x="1804458" y="170571"/>
                </a:cubicBezTo>
                <a:cubicBezTo>
                  <a:pt x="1956680" y="162235"/>
                  <a:pt x="2208069" y="185330"/>
                  <a:pt x="2377516" y="170571"/>
                </a:cubicBezTo>
                <a:cubicBezTo>
                  <a:pt x="2546963" y="155812"/>
                  <a:pt x="2749674" y="198922"/>
                  <a:pt x="3007250" y="170571"/>
                </a:cubicBezTo>
                <a:cubicBezTo>
                  <a:pt x="3264826" y="142220"/>
                  <a:pt x="3445108" y="160897"/>
                  <a:pt x="3580307" y="170571"/>
                </a:cubicBezTo>
                <a:cubicBezTo>
                  <a:pt x="3715506" y="180245"/>
                  <a:pt x="3974943" y="162556"/>
                  <a:pt x="4210041" y="170571"/>
                </a:cubicBezTo>
                <a:cubicBezTo>
                  <a:pt x="4445139" y="178586"/>
                  <a:pt x="4694265" y="168398"/>
                  <a:pt x="4953127" y="170571"/>
                </a:cubicBezTo>
                <a:cubicBezTo>
                  <a:pt x="5211989" y="172744"/>
                  <a:pt x="5457416" y="156007"/>
                  <a:pt x="5752889" y="170571"/>
                </a:cubicBezTo>
                <a:cubicBezTo>
                  <a:pt x="5756696" y="152386"/>
                  <a:pt x="5753572" y="120772"/>
                  <a:pt x="5752889" y="85285"/>
                </a:cubicBezTo>
                <a:cubicBezTo>
                  <a:pt x="5754769" y="37999"/>
                  <a:pt x="5789025" y="-1778"/>
                  <a:pt x="5838174" y="0"/>
                </a:cubicBezTo>
                <a:cubicBezTo>
                  <a:pt x="5883611" y="-1096"/>
                  <a:pt x="5919809" y="47992"/>
                  <a:pt x="5923459" y="85285"/>
                </a:cubicBezTo>
                <a:cubicBezTo>
                  <a:pt x="5862522" y="417158"/>
                  <a:pt x="5924478" y="698505"/>
                  <a:pt x="5923460" y="1108709"/>
                </a:cubicBezTo>
                <a:cubicBezTo>
                  <a:pt x="5927896" y="1157835"/>
                  <a:pt x="5885736" y="1198037"/>
                  <a:pt x="5838175" y="1193994"/>
                </a:cubicBezTo>
                <a:cubicBezTo>
                  <a:pt x="5561009" y="1216460"/>
                  <a:pt x="5494224" y="1203888"/>
                  <a:pt x="5151765" y="1193994"/>
                </a:cubicBezTo>
                <a:cubicBezTo>
                  <a:pt x="4809306" y="1184101"/>
                  <a:pt x="4867960" y="1186309"/>
                  <a:pt x="4692060" y="1193994"/>
                </a:cubicBezTo>
                <a:cubicBezTo>
                  <a:pt x="4516160" y="1201679"/>
                  <a:pt x="4339667" y="1191682"/>
                  <a:pt x="4232354" y="1193994"/>
                </a:cubicBezTo>
                <a:cubicBezTo>
                  <a:pt x="4125041" y="1196306"/>
                  <a:pt x="3685458" y="1219675"/>
                  <a:pt x="3489268" y="1193994"/>
                </a:cubicBezTo>
                <a:cubicBezTo>
                  <a:pt x="3293078" y="1168313"/>
                  <a:pt x="3143339" y="1226272"/>
                  <a:pt x="2802858" y="1193994"/>
                </a:cubicBezTo>
                <a:cubicBezTo>
                  <a:pt x="2462377" y="1161717"/>
                  <a:pt x="2244765" y="1167992"/>
                  <a:pt x="2059772" y="1193994"/>
                </a:cubicBezTo>
                <a:cubicBezTo>
                  <a:pt x="1874779" y="1219996"/>
                  <a:pt x="1710894" y="1202528"/>
                  <a:pt x="1373363" y="1193994"/>
                </a:cubicBezTo>
                <a:cubicBezTo>
                  <a:pt x="1035832" y="1185460"/>
                  <a:pt x="493074" y="1199907"/>
                  <a:pt x="170571" y="1193994"/>
                </a:cubicBezTo>
                <a:cubicBezTo>
                  <a:pt x="168820" y="1222491"/>
                  <a:pt x="171854" y="1256323"/>
                  <a:pt x="170571" y="1279280"/>
                </a:cubicBezTo>
                <a:cubicBezTo>
                  <a:pt x="172736" y="1325003"/>
                  <a:pt x="140443" y="1356428"/>
                  <a:pt x="85286" y="1364565"/>
                </a:cubicBezTo>
                <a:cubicBezTo>
                  <a:pt x="36459" y="1368060"/>
                  <a:pt x="7092" y="1317024"/>
                  <a:pt x="1" y="1279280"/>
                </a:cubicBezTo>
                <a:cubicBezTo>
                  <a:pt x="-4653" y="904018"/>
                  <a:pt x="-43743" y="582856"/>
                  <a:pt x="0" y="255856"/>
                </a:cubicBezTo>
                <a:close/>
                <a:moveTo>
                  <a:pt x="5752889" y="170571"/>
                </a:moveTo>
                <a:cubicBezTo>
                  <a:pt x="5787414" y="171256"/>
                  <a:pt x="5803943" y="167420"/>
                  <a:pt x="5838175" y="170571"/>
                </a:cubicBezTo>
                <a:cubicBezTo>
                  <a:pt x="5880762" y="180086"/>
                  <a:pt x="5929973" y="131510"/>
                  <a:pt x="5923460" y="85286"/>
                </a:cubicBezTo>
                <a:moveTo>
                  <a:pt x="5838175" y="170571"/>
                </a:moveTo>
                <a:cubicBezTo>
                  <a:pt x="5836489" y="152260"/>
                  <a:pt x="5838042" y="118534"/>
                  <a:pt x="5838175" y="85285"/>
                </a:cubicBezTo>
                <a:cubicBezTo>
                  <a:pt x="5836278" y="108398"/>
                  <a:pt x="5816205" y="128974"/>
                  <a:pt x="5795532" y="127928"/>
                </a:cubicBezTo>
                <a:cubicBezTo>
                  <a:pt x="5770094" y="128437"/>
                  <a:pt x="5750526" y="106075"/>
                  <a:pt x="5752889" y="85285"/>
                </a:cubicBezTo>
                <a:moveTo>
                  <a:pt x="85285" y="341141"/>
                </a:moveTo>
                <a:cubicBezTo>
                  <a:pt x="83707" y="315738"/>
                  <a:pt x="84238" y="294488"/>
                  <a:pt x="85285" y="255856"/>
                </a:cubicBezTo>
                <a:cubicBezTo>
                  <a:pt x="82565" y="231368"/>
                  <a:pt x="105867" y="213343"/>
                  <a:pt x="127928" y="213213"/>
                </a:cubicBezTo>
                <a:cubicBezTo>
                  <a:pt x="151409" y="213796"/>
                  <a:pt x="169526" y="233249"/>
                  <a:pt x="170571" y="255856"/>
                </a:cubicBezTo>
                <a:cubicBezTo>
                  <a:pt x="178570" y="302021"/>
                  <a:pt x="130754" y="340947"/>
                  <a:pt x="85286" y="341141"/>
                </a:cubicBezTo>
                <a:cubicBezTo>
                  <a:pt x="39717" y="352443"/>
                  <a:pt x="288" y="306799"/>
                  <a:pt x="1" y="255856"/>
                </a:cubicBezTo>
                <a:moveTo>
                  <a:pt x="170571" y="255856"/>
                </a:moveTo>
                <a:cubicBezTo>
                  <a:pt x="161753" y="423418"/>
                  <a:pt x="175452" y="561433"/>
                  <a:pt x="170571" y="724925"/>
                </a:cubicBezTo>
                <a:cubicBezTo>
                  <a:pt x="165690" y="888417"/>
                  <a:pt x="168687" y="970777"/>
                  <a:pt x="170571" y="1193994"/>
                </a:cubicBezTo>
              </a:path>
              <a:path w="5923460" h="1364565" fill="none" stroke="0" extrusionOk="0">
                <a:moveTo>
                  <a:pt x="0" y="255856"/>
                </a:moveTo>
                <a:cubicBezTo>
                  <a:pt x="6805" y="216315"/>
                  <a:pt x="30542" y="165908"/>
                  <a:pt x="85285" y="170571"/>
                </a:cubicBezTo>
                <a:cubicBezTo>
                  <a:pt x="307044" y="192351"/>
                  <a:pt x="364798" y="189811"/>
                  <a:pt x="601667" y="170571"/>
                </a:cubicBezTo>
                <a:cubicBezTo>
                  <a:pt x="838536" y="151331"/>
                  <a:pt x="915566" y="156217"/>
                  <a:pt x="1174724" y="170571"/>
                </a:cubicBezTo>
                <a:cubicBezTo>
                  <a:pt x="1433882" y="184925"/>
                  <a:pt x="1541744" y="154964"/>
                  <a:pt x="1634430" y="170571"/>
                </a:cubicBezTo>
                <a:cubicBezTo>
                  <a:pt x="1727116" y="186178"/>
                  <a:pt x="2049601" y="160905"/>
                  <a:pt x="2377516" y="170571"/>
                </a:cubicBezTo>
                <a:cubicBezTo>
                  <a:pt x="2705431" y="180237"/>
                  <a:pt x="2699460" y="164909"/>
                  <a:pt x="2837222" y="170571"/>
                </a:cubicBezTo>
                <a:cubicBezTo>
                  <a:pt x="2974984" y="176233"/>
                  <a:pt x="3231043" y="145117"/>
                  <a:pt x="3580307" y="170571"/>
                </a:cubicBezTo>
                <a:cubicBezTo>
                  <a:pt x="3929572" y="196025"/>
                  <a:pt x="3906336" y="146531"/>
                  <a:pt x="4210041" y="170571"/>
                </a:cubicBezTo>
                <a:cubicBezTo>
                  <a:pt x="4513746" y="194611"/>
                  <a:pt x="4526711" y="172155"/>
                  <a:pt x="4839775" y="170571"/>
                </a:cubicBezTo>
                <a:cubicBezTo>
                  <a:pt x="5152839" y="168987"/>
                  <a:pt x="5432017" y="189446"/>
                  <a:pt x="5752889" y="170571"/>
                </a:cubicBezTo>
                <a:cubicBezTo>
                  <a:pt x="5750481" y="139554"/>
                  <a:pt x="5749093" y="121599"/>
                  <a:pt x="5752889" y="85285"/>
                </a:cubicBezTo>
                <a:cubicBezTo>
                  <a:pt x="5750765" y="36275"/>
                  <a:pt x="5790780" y="4117"/>
                  <a:pt x="5838174" y="0"/>
                </a:cubicBezTo>
                <a:cubicBezTo>
                  <a:pt x="5883483" y="9663"/>
                  <a:pt x="5922613" y="38871"/>
                  <a:pt x="5923459" y="85285"/>
                </a:cubicBezTo>
                <a:cubicBezTo>
                  <a:pt x="5947551" y="480353"/>
                  <a:pt x="5944300" y="744516"/>
                  <a:pt x="5923460" y="1108709"/>
                </a:cubicBezTo>
                <a:cubicBezTo>
                  <a:pt x="5923656" y="1154721"/>
                  <a:pt x="5892995" y="1190726"/>
                  <a:pt x="5838175" y="1193994"/>
                </a:cubicBezTo>
                <a:cubicBezTo>
                  <a:pt x="5683081" y="1167433"/>
                  <a:pt x="5444814" y="1177190"/>
                  <a:pt x="5265117" y="1193994"/>
                </a:cubicBezTo>
                <a:cubicBezTo>
                  <a:pt x="5085420" y="1210798"/>
                  <a:pt x="4865392" y="1183287"/>
                  <a:pt x="4578707" y="1193994"/>
                </a:cubicBezTo>
                <a:cubicBezTo>
                  <a:pt x="4292022" y="1204702"/>
                  <a:pt x="4296945" y="1191552"/>
                  <a:pt x="4119002" y="1193994"/>
                </a:cubicBezTo>
                <a:cubicBezTo>
                  <a:pt x="3941059" y="1196436"/>
                  <a:pt x="3785333" y="1184900"/>
                  <a:pt x="3602620" y="1193994"/>
                </a:cubicBezTo>
                <a:cubicBezTo>
                  <a:pt x="3419907" y="1203088"/>
                  <a:pt x="3245031" y="1168674"/>
                  <a:pt x="3029562" y="1193994"/>
                </a:cubicBezTo>
                <a:cubicBezTo>
                  <a:pt x="2814093" y="1219314"/>
                  <a:pt x="2619638" y="1221078"/>
                  <a:pt x="2456505" y="1193994"/>
                </a:cubicBezTo>
                <a:cubicBezTo>
                  <a:pt x="2293372" y="1166910"/>
                  <a:pt x="2106124" y="1195873"/>
                  <a:pt x="1996799" y="1193994"/>
                </a:cubicBezTo>
                <a:cubicBezTo>
                  <a:pt x="1887474" y="1192115"/>
                  <a:pt x="1640963" y="1173622"/>
                  <a:pt x="1423741" y="1193994"/>
                </a:cubicBezTo>
                <a:cubicBezTo>
                  <a:pt x="1206519" y="1214366"/>
                  <a:pt x="1027109" y="1194720"/>
                  <a:pt x="737331" y="1193994"/>
                </a:cubicBezTo>
                <a:cubicBezTo>
                  <a:pt x="447553" y="1193269"/>
                  <a:pt x="352101" y="1199280"/>
                  <a:pt x="170571" y="1193994"/>
                </a:cubicBezTo>
                <a:cubicBezTo>
                  <a:pt x="169550" y="1222943"/>
                  <a:pt x="168757" y="1251065"/>
                  <a:pt x="170571" y="1279280"/>
                </a:cubicBezTo>
                <a:cubicBezTo>
                  <a:pt x="173173" y="1317244"/>
                  <a:pt x="130293" y="1357578"/>
                  <a:pt x="85286" y="1364565"/>
                </a:cubicBezTo>
                <a:cubicBezTo>
                  <a:pt x="40913" y="1365965"/>
                  <a:pt x="-5016" y="1316122"/>
                  <a:pt x="1" y="1279280"/>
                </a:cubicBezTo>
                <a:cubicBezTo>
                  <a:pt x="-56809" y="947810"/>
                  <a:pt x="-12848" y="641852"/>
                  <a:pt x="0" y="255856"/>
                </a:cubicBezTo>
                <a:close/>
                <a:moveTo>
                  <a:pt x="5752889" y="170571"/>
                </a:moveTo>
                <a:cubicBezTo>
                  <a:pt x="5771366" y="169478"/>
                  <a:pt x="5808151" y="167944"/>
                  <a:pt x="5838175" y="170571"/>
                </a:cubicBezTo>
                <a:cubicBezTo>
                  <a:pt x="5885251" y="164403"/>
                  <a:pt x="5934394" y="130145"/>
                  <a:pt x="5923460" y="85286"/>
                </a:cubicBezTo>
                <a:moveTo>
                  <a:pt x="5838175" y="170571"/>
                </a:moveTo>
                <a:cubicBezTo>
                  <a:pt x="5835337" y="132071"/>
                  <a:pt x="5841016" y="124013"/>
                  <a:pt x="5838175" y="85285"/>
                </a:cubicBezTo>
                <a:cubicBezTo>
                  <a:pt x="5841945" y="109625"/>
                  <a:pt x="5822705" y="130999"/>
                  <a:pt x="5795532" y="127928"/>
                </a:cubicBezTo>
                <a:cubicBezTo>
                  <a:pt x="5771403" y="128617"/>
                  <a:pt x="5753470" y="109655"/>
                  <a:pt x="5752889" y="85285"/>
                </a:cubicBezTo>
                <a:moveTo>
                  <a:pt x="85285" y="341141"/>
                </a:moveTo>
                <a:cubicBezTo>
                  <a:pt x="83071" y="310043"/>
                  <a:pt x="88464" y="286486"/>
                  <a:pt x="85285" y="255856"/>
                </a:cubicBezTo>
                <a:cubicBezTo>
                  <a:pt x="83228" y="230411"/>
                  <a:pt x="102451" y="211234"/>
                  <a:pt x="127928" y="213213"/>
                </a:cubicBezTo>
                <a:cubicBezTo>
                  <a:pt x="155869" y="210095"/>
                  <a:pt x="172667" y="232980"/>
                  <a:pt x="170571" y="255856"/>
                </a:cubicBezTo>
                <a:cubicBezTo>
                  <a:pt x="177559" y="300613"/>
                  <a:pt x="123346" y="343387"/>
                  <a:pt x="85286" y="341141"/>
                </a:cubicBezTo>
                <a:cubicBezTo>
                  <a:pt x="40905" y="338173"/>
                  <a:pt x="1893" y="302683"/>
                  <a:pt x="1" y="255856"/>
                </a:cubicBezTo>
                <a:moveTo>
                  <a:pt x="170571" y="255856"/>
                </a:moveTo>
                <a:cubicBezTo>
                  <a:pt x="191178" y="454168"/>
                  <a:pt x="151311" y="477617"/>
                  <a:pt x="170571" y="696781"/>
                </a:cubicBezTo>
                <a:cubicBezTo>
                  <a:pt x="189831" y="915945"/>
                  <a:pt x="152143" y="1082905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ترجمة راوي الحديث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800600" y="2435738"/>
            <a:ext cx="73914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جرير بن عبدالله البجلي اليماني، ونسبته إلى قبيلته التي سميت باسم أحد أجداده ، وهو : بجيلة بن أنمار.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1F78C4F-A661-4B0F-8D6C-E416A716B8C7}"/>
              </a:ext>
            </a:extLst>
          </p:cNvPr>
          <p:cNvGrpSpPr/>
          <p:nvPr/>
        </p:nvGrpSpPr>
        <p:grpSpPr>
          <a:xfrm>
            <a:off x="9735385" y="1825641"/>
            <a:ext cx="2358682" cy="646103"/>
            <a:chOff x="6434632" y="1239393"/>
            <a:chExt cx="1317470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D2516FF9-8B0D-4E95-A5BA-6779039FF3A9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5E6076E9-DE2A-4028-8592-1AF4642D05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58250" y="1274576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اسمه ونسبه :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2FC2C06-19E1-4917-B23D-46118D65FC13}"/>
              </a:ext>
            </a:extLst>
          </p:cNvPr>
          <p:cNvGrpSpPr/>
          <p:nvPr/>
        </p:nvGrpSpPr>
        <p:grpSpPr>
          <a:xfrm>
            <a:off x="10278662" y="3445343"/>
            <a:ext cx="1815405" cy="646103"/>
            <a:chOff x="6434632" y="1239393"/>
            <a:chExt cx="1331322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A9C3F0F-42C8-4462-8C7D-D444D1211E91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Google Shape;556;p52">
              <a:extLst>
                <a:ext uri="{FF2B5EF4-FFF2-40B4-BE49-F238E27FC236}">
                  <a16:creationId xmlns:a16="http://schemas.microsoft.com/office/drawing/2014/main" id="{2B687A14-987F-43FC-9C8B-323E2B0785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72102" y="1274576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مناقبه :</a:t>
              </a:r>
            </a:p>
          </p:txBody>
        </p:sp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1DA59E4-0820-40BE-986F-B254AF498567}"/>
              </a:ext>
            </a:extLst>
          </p:cNvPr>
          <p:cNvSpPr/>
          <p:nvPr/>
        </p:nvSpPr>
        <p:spPr>
          <a:xfrm>
            <a:off x="4036715" y="4243170"/>
            <a:ext cx="74649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000" b="1" dirty="0">
                <a:solidFill>
                  <a:srgbClr val="FDF1E9"/>
                </a:solidFill>
                <a:effectLst>
                  <a:glow rad="1270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كان النبي ﷺ يكرمه، قال جرير : (( ما حجبني رسول الله ﷺ منذ أسلمت، ولا رآني إلا ضحك )).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46367" y="4237609"/>
            <a:ext cx="630535" cy="607731"/>
            <a:chOff x="196011" y="2031213"/>
            <a:chExt cx="687370" cy="669871"/>
          </a:xfrm>
        </p:grpSpPr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65417" y="4881066"/>
            <a:ext cx="630535" cy="607731"/>
            <a:chOff x="196011" y="2031213"/>
            <a:chExt cx="687370" cy="669871"/>
          </a:xfrm>
        </p:grpSpPr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91DA59E4-0820-40BE-986F-B254AF498567}"/>
              </a:ext>
            </a:extLst>
          </p:cNvPr>
          <p:cNvSpPr/>
          <p:nvPr/>
        </p:nvSpPr>
        <p:spPr>
          <a:xfrm>
            <a:off x="3706603" y="4819357"/>
            <a:ext cx="78014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000" b="1" dirty="0">
                <a:solidFill>
                  <a:srgbClr val="FDF1E9"/>
                </a:solidFill>
                <a:effectLst>
                  <a:glow rad="1270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قال جرير رضي الله عنه : دخلت المدينة فإذا رسول الله ﷺ يخطب، فرماني الناس بالحدق، فقلت لجليسي : يا عبدالله، ذكرني رسول الله ﷺ ، قال : نعم ، ذكرك آنفا بأحسن ذكر، فبينما هو يخطب إذ عرض له في خطبته وقال : (( يدخل عليكم من هذا الباب – أو من هذا الفج – من خير ذي يمن ، ألا إن على وجهه مسحة ملك )) ، قال جرير : فحمدت الله عز وجل على ما أبلاني.</a:t>
            </a:r>
          </a:p>
        </p:txBody>
      </p:sp>
    </p:spTree>
    <p:extLst>
      <p:ext uri="{BB962C8B-B14F-4D97-AF65-F5344CB8AC3E}">
        <p14:creationId xmlns:p14="http://schemas.microsoft.com/office/powerpoint/2010/main" val="12570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7" grpId="1"/>
      <p:bldP spid="16" grpId="0"/>
      <p:bldP spid="16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6170607" y="439930"/>
            <a:ext cx="5923460" cy="1364565"/>
          </a:xfrm>
          <a:custGeom>
            <a:avLst/>
            <a:gdLst>
              <a:gd name="connsiteX0" fmla="*/ 5923460 w 5923460"/>
              <a:gd name="connsiteY0" fmla="*/ 85285 h 1364565"/>
              <a:gd name="connsiteX1" fmla="*/ 5838175 w 5923460"/>
              <a:gd name="connsiteY1" fmla="*/ 170570 h 1364565"/>
              <a:gd name="connsiteX2" fmla="*/ 5838175 w 5923460"/>
              <a:gd name="connsiteY2" fmla="*/ 85285 h 1364565"/>
              <a:gd name="connsiteX3" fmla="*/ 5795532 w 5923460"/>
              <a:gd name="connsiteY3" fmla="*/ 127928 h 1364565"/>
              <a:gd name="connsiteX4" fmla="*/ 5752889 w 5923460"/>
              <a:gd name="connsiteY4" fmla="*/ 85285 h 1364565"/>
              <a:gd name="connsiteX5" fmla="*/ 5752889 w 5923460"/>
              <a:gd name="connsiteY5" fmla="*/ 170571 h 1364565"/>
              <a:gd name="connsiteX6" fmla="*/ 5179831 w 5923460"/>
              <a:gd name="connsiteY6" fmla="*/ 170571 h 1364565"/>
              <a:gd name="connsiteX7" fmla="*/ 4436745 w 5923460"/>
              <a:gd name="connsiteY7" fmla="*/ 170571 h 1364565"/>
              <a:gd name="connsiteX8" fmla="*/ 3807012 w 5923460"/>
              <a:gd name="connsiteY8" fmla="*/ 170571 h 1364565"/>
              <a:gd name="connsiteX9" fmla="*/ 3177278 w 5923460"/>
              <a:gd name="connsiteY9" fmla="*/ 170571 h 1364565"/>
              <a:gd name="connsiteX10" fmla="*/ 2660896 w 5923460"/>
              <a:gd name="connsiteY10" fmla="*/ 170571 h 1364565"/>
              <a:gd name="connsiteX11" fmla="*/ 2087838 w 5923460"/>
              <a:gd name="connsiteY11" fmla="*/ 170571 h 1364565"/>
              <a:gd name="connsiteX12" fmla="*/ 1401429 w 5923460"/>
              <a:gd name="connsiteY12" fmla="*/ 170571 h 1364565"/>
              <a:gd name="connsiteX13" fmla="*/ 941723 w 5923460"/>
              <a:gd name="connsiteY13" fmla="*/ 170571 h 1364565"/>
              <a:gd name="connsiteX14" fmla="*/ 85285 w 5923460"/>
              <a:gd name="connsiteY14" fmla="*/ 170571 h 1364565"/>
              <a:gd name="connsiteX15" fmla="*/ 0 w 5923460"/>
              <a:gd name="connsiteY15" fmla="*/ 255856 h 1364565"/>
              <a:gd name="connsiteX16" fmla="*/ 0 w 5923460"/>
              <a:gd name="connsiteY16" fmla="*/ 757334 h 1364565"/>
              <a:gd name="connsiteX17" fmla="*/ 0 w 5923460"/>
              <a:gd name="connsiteY17" fmla="*/ 1279280 h 1364565"/>
              <a:gd name="connsiteX18" fmla="*/ 85285 w 5923460"/>
              <a:gd name="connsiteY18" fmla="*/ 1364565 h 1364565"/>
              <a:gd name="connsiteX19" fmla="*/ 170570 w 5923460"/>
              <a:gd name="connsiteY19" fmla="*/ 1279280 h 1364565"/>
              <a:gd name="connsiteX20" fmla="*/ 170571 w 5923460"/>
              <a:gd name="connsiteY20" fmla="*/ 1193994 h 1364565"/>
              <a:gd name="connsiteX21" fmla="*/ 913657 w 5923460"/>
              <a:gd name="connsiteY21" fmla="*/ 1193994 h 1364565"/>
              <a:gd name="connsiteX22" fmla="*/ 1486715 w 5923460"/>
              <a:gd name="connsiteY22" fmla="*/ 1193994 h 1364565"/>
              <a:gd name="connsiteX23" fmla="*/ 2173124 w 5923460"/>
              <a:gd name="connsiteY23" fmla="*/ 1193994 h 1364565"/>
              <a:gd name="connsiteX24" fmla="*/ 2916210 w 5923460"/>
              <a:gd name="connsiteY24" fmla="*/ 1193994 h 1364565"/>
              <a:gd name="connsiteX25" fmla="*/ 3489268 w 5923460"/>
              <a:gd name="connsiteY25" fmla="*/ 1193994 h 1364565"/>
              <a:gd name="connsiteX26" fmla="*/ 3948974 w 5923460"/>
              <a:gd name="connsiteY26" fmla="*/ 1193994 h 1364565"/>
              <a:gd name="connsiteX27" fmla="*/ 4522031 w 5923460"/>
              <a:gd name="connsiteY27" fmla="*/ 1193994 h 1364565"/>
              <a:gd name="connsiteX28" fmla="*/ 5265117 w 5923460"/>
              <a:gd name="connsiteY28" fmla="*/ 1193994 h 1364565"/>
              <a:gd name="connsiteX29" fmla="*/ 5838175 w 5923460"/>
              <a:gd name="connsiteY29" fmla="*/ 1193994 h 1364565"/>
              <a:gd name="connsiteX30" fmla="*/ 5923460 w 5923460"/>
              <a:gd name="connsiteY30" fmla="*/ 1108709 h 1364565"/>
              <a:gd name="connsiteX31" fmla="*/ 5923460 w 5923460"/>
              <a:gd name="connsiteY31" fmla="*/ 627700 h 1364565"/>
              <a:gd name="connsiteX32" fmla="*/ 5923460 w 5923460"/>
              <a:gd name="connsiteY32" fmla="*/ 85285 h 1364565"/>
              <a:gd name="connsiteX33" fmla="*/ 85285 w 5923460"/>
              <a:gd name="connsiteY33" fmla="*/ 341141 h 1364565"/>
              <a:gd name="connsiteX34" fmla="*/ 170570 w 5923460"/>
              <a:gd name="connsiteY34" fmla="*/ 255856 h 1364565"/>
              <a:gd name="connsiteX35" fmla="*/ 127927 w 5923460"/>
              <a:gd name="connsiteY35" fmla="*/ 213213 h 1364565"/>
              <a:gd name="connsiteX36" fmla="*/ 85284 w 5923460"/>
              <a:gd name="connsiteY36" fmla="*/ 255856 h 1364565"/>
              <a:gd name="connsiteX37" fmla="*/ 85285 w 5923460"/>
              <a:gd name="connsiteY37" fmla="*/ 341141 h 1364565"/>
              <a:gd name="connsiteX0" fmla="*/ 85285 w 5923460"/>
              <a:gd name="connsiteY0" fmla="*/ 341141 h 1364565"/>
              <a:gd name="connsiteX1" fmla="*/ 170570 w 5923460"/>
              <a:gd name="connsiteY1" fmla="*/ 255856 h 1364565"/>
              <a:gd name="connsiteX2" fmla="*/ 127927 w 5923460"/>
              <a:gd name="connsiteY2" fmla="*/ 213213 h 1364565"/>
              <a:gd name="connsiteX3" fmla="*/ 85284 w 5923460"/>
              <a:gd name="connsiteY3" fmla="*/ 255856 h 1364565"/>
              <a:gd name="connsiteX4" fmla="*/ 85285 w 5923460"/>
              <a:gd name="connsiteY4" fmla="*/ 341141 h 1364565"/>
              <a:gd name="connsiteX5" fmla="*/ 5838175 w 5923460"/>
              <a:gd name="connsiteY5" fmla="*/ 170571 h 1364565"/>
              <a:gd name="connsiteX6" fmla="*/ 5923460 w 5923460"/>
              <a:gd name="connsiteY6" fmla="*/ 85286 h 1364565"/>
              <a:gd name="connsiteX7" fmla="*/ 5838175 w 5923460"/>
              <a:gd name="connsiteY7" fmla="*/ 1 h 1364565"/>
              <a:gd name="connsiteX8" fmla="*/ 5752890 w 5923460"/>
              <a:gd name="connsiteY8" fmla="*/ 85286 h 1364565"/>
              <a:gd name="connsiteX9" fmla="*/ 5795533 w 5923460"/>
              <a:gd name="connsiteY9" fmla="*/ 127929 h 1364565"/>
              <a:gd name="connsiteX10" fmla="*/ 5838176 w 5923460"/>
              <a:gd name="connsiteY10" fmla="*/ 85286 h 1364565"/>
              <a:gd name="connsiteX11" fmla="*/ 5838175 w 5923460"/>
              <a:gd name="connsiteY11" fmla="*/ 170571 h 1364565"/>
              <a:gd name="connsiteX0" fmla="*/ 0 w 5923460"/>
              <a:gd name="connsiteY0" fmla="*/ 255856 h 1364565"/>
              <a:gd name="connsiteX1" fmla="*/ 85285 w 5923460"/>
              <a:gd name="connsiteY1" fmla="*/ 170571 h 1364565"/>
              <a:gd name="connsiteX2" fmla="*/ 715019 w 5923460"/>
              <a:gd name="connsiteY2" fmla="*/ 170571 h 1364565"/>
              <a:gd name="connsiteX3" fmla="*/ 1344753 w 5923460"/>
              <a:gd name="connsiteY3" fmla="*/ 170571 h 1364565"/>
              <a:gd name="connsiteX4" fmla="*/ 1804458 w 5923460"/>
              <a:gd name="connsiteY4" fmla="*/ 170571 h 1364565"/>
              <a:gd name="connsiteX5" fmla="*/ 2377516 w 5923460"/>
              <a:gd name="connsiteY5" fmla="*/ 170571 h 1364565"/>
              <a:gd name="connsiteX6" fmla="*/ 3007250 w 5923460"/>
              <a:gd name="connsiteY6" fmla="*/ 170571 h 1364565"/>
              <a:gd name="connsiteX7" fmla="*/ 3580307 w 5923460"/>
              <a:gd name="connsiteY7" fmla="*/ 170571 h 1364565"/>
              <a:gd name="connsiteX8" fmla="*/ 4210041 w 5923460"/>
              <a:gd name="connsiteY8" fmla="*/ 170571 h 1364565"/>
              <a:gd name="connsiteX9" fmla="*/ 4953127 w 5923460"/>
              <a:gd name="connsiteY9" fmla="*/ 170571 h 1364565"/>
              <a:gd name="connsiteX10" fmla="*/ 5752889 w 5923460"/>
              <a:gd name="connsiteY10" fmla="*/ 170571 h 1364565"/>
              <a:gd name="connsiteX11" fmla="*/ 5752889 w 5923460"/>
              <a:gd name="connsiteY11" fmla="*/ 85285 h 1364565"/>
              <a:gd name="connsiteX12" fmla="*/ 5838174 w 5923460"/>
              <a:gd name="connsiteY12" fmla="*/ 0 h 1364565"/>
              <a:gd name="connsiteX13" fmla="*/ 5923459 w 5923460"/>
              <a:gd name="connsiteY13" fmla="*/ 85285 h 1364565"/>
              <a:gd name="connsiteX14" fmla="*/ 5923460 w 5923460"/>
              <a:gd name="connsiteY14" fmla="*/ 1108709 h 1364565"/>
              <a:gd name="connsiteX15" fmla="*/ 5838175 w 5923460"/>
              <a:gd name="connsiteY15" fmla="*/ 1193994 h 1364565"/>
              <a:gd name="connsiteX16" fmla="*/ 5151765 w 5923460"/>
              <a:gd name="connsiteY16" fmla="*/ 1193994 h 1364565"/>
              <a:gd name="connsiteX17" fmla="*/ 4692060 w 5923460"/>
              <a:gd name="connsiteY17" fmla="*/ 1193994 h 1364565"/>
              <a:gd name="connsiteX18" fmla="*/ 4232354 w 5923460"/>
              <a:gd name="connsiteY18" fmla="*/ 1193994 h 1364565"/>
              <a:gd name="connsiteX19" fmla="*/ 3489268 w 5923460"/>
              <a:gd name="connsiteY19" fmla="*/ 1193994 h 1364565"/>
              <a:gd name="connsiteX20" fmla="*/ 2802858 w 5923460"/>
              <a:gd name="connsiteY20" fmla="*/ 1193994 h 1364565"/>
              <a:gd name="connsiteX21" fmla="*/ 2059772 w 5923460"/>
              <a:gd name="connsiteY21" fmla="*/ 1193994 h 1364565"/>
              <a:gd name="connsiteX22" fmla="*/ 1373363 w 5923460"/>
              <a:gd name="connsiteY22" fmla="*/ 1193994 h 1364565"/>
              <a:gd name="connsiteX23" fmla="*/ 170571 w 5923460"/>
              <a:gd name="connsiteY23" fmla="*/ 1193994 h 1364565"/>
              <a:gd name="connsiteX24" fmla="*/ 170571 w 5923460"/>
              <a:gd name="connsiteY24" fmla="*/ 1279280 h 1364565"/>
              <a:gd name="connsiteX25" fmla="*/ 85286 w 5923460"/>
              <a:gd name="connsiteY25" fmla="*/ 1364565 h 1364565"/>
              <a:gd name="connsiteX26" fmla="*/ 1 w 5923460"/>
              <a:gd name="connsiteY26" fmla="*/ 1279280 h 1364565"/>
              <a:gd name="connsiteX27" fmla="*/ 0 w 5923460"/>
              <a:gd name="connsiteY27" fmla="*/ 255856 h 1364565"/>
              <a:gd name="connsiteX28" fmla="*/ 5752889 w 5923460"/>
              <a:gd name="connsiteY28" fmla="*/ 170571 h 1364565"/>
              <a:gd name="connsiteX29" fmla="*/ 5838175 w 5923460"/>
              <a:gd name="connsiteY29" fmla="*/ 170571 h 1364565"/>
              <a:gd name="connsiteX30" fmla="*/ 5923460 w 5923460"/>
              <a:gd name="connsiteY30" fmla="*/ 85286 h 1364565"/>
              <a:gd name="connsiteX31" fmla="*/ 5838175 w 5923460"/>
              <a:gd name="connsiteY31" fmla="*/ 170571 h 1364565"/>
              <a:gd name="connsiteX32" fmla="*/ 5838175 w 5923460"/>
              <a:gd name="connsiteY32" fmla="*/ 85285 h 1364565"/>
              <a:gd name="connsiteX33" fmla="*/ 5795532 w 5923460"/>
              <a:gd name="connsiteY33" fmla="*/ 127928 h 1364565"/>
              <a:gd name="connsiteX34" fmla="*/ 5752889 w 5923460"/>
              <a:gd name="connsiteY34" fmla="*/ 85285 h 1364565"/>
              <a:gd name="connsiteX35" fmla="*/ 85285 w 5923460"/>
              <a:gd name="connsiteY35" fmla="*/ 341141 h 1364565"/>
              <a:gd name="connsiteX36" fmla="*/ 85285 w 5923460"/>
              <a:gd name="connsiteY36" fmla="*/ 255856 h 1364565"/>
              <a:gd name="connsiteX37" fmla="*/ 127928 w 5923460"/>
              <a:gd name="connsiteY37" fmla="*/ 213213 h 1364565"/>
              <a:gd name="connsiteX38" fmla="*/ 170571 w 5923460"/>
              <a:gd name="connsiteY38" fmla="*/ 255856 h 1364565"/>
              <a:gd name="connsiteX39" fmla="*/ 85286 w 5923460"/>
              <a:gd name="connsiteY39" fmla="*/ 341141 h 1364565"/>
              <a:gd name="connsiteX40" fmla="*/ 1 w 5923460"/>
              <a:gd name="connsiteY40" fmla="*/ 255856 h 1364565"/>
              <a:gd name="connsiteX41" fmla="*/ 170571 w 5923460"/>
              <a:gd name="connsiteY41" fmla="*/ 255856 h 1364565"/>
              <a:gd name="connsiteX42" fmla="*/ 170571 w 5923460"/>
              <a:gd name="connsiteY42" fmla="*/ 724925 h 1364565"/>
              <a:gd name="connsiteX43" fmla="*/ 170571 w 5923460"/>
              <a:gd name="connsiteY43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23460" h="1364565" stroke="0" extrusionOk="0">
                <a:moveTo>
                  <a:pt x="5923460" y="85285"/>
                </a:moveTo>
                <a:cubicBezTo>
                  <a:pt x="5889313" y="111792"/>
                  <a:pt x="5860601" y="156303"/>
                  <a:pt x="5838175" y="170570"/>
                </a:cubicBezTo>
                <a:cubicBezTo>
                  <a:pt x="5835783" y="141822"/>
                  <a:pt x="5838526" y="119339"/>
                  <a:pt x="5838175" y="85285"/>
                </a:cubicBezTo>
                <a:cubicBezTo>
                  <a:pt x="5840945" y="107629"/>
                  <a:pt x="5819986" y="128685"/>
                  <a:pt x="5795532" y="127928"/>
                </a:cubicBezTo>
                <a:cubicBezTo>
                  <a:pt x="5771736" y="131468"/>
                  <a:pt x="5750843" y="106376"/>
                  <a:pt x="5752889" y="85285"/>
                </a:cubicBezTo>
                <a:cubicBezTo>
                  <a:pt x="5754543" y="110872"/>
                  <a:pt x="5757027" y="130933"/>
                  <a:pt x="5752889" y="170571"/>
                </a:cubicBezTo>
                <a:cubicBezTo>
                  <a:pt x="5636704" y="189444"/>
                  <a:pt x="5386175" y="167312"/>
                  <a:pt x="5179831" y="170571"/>
                </a:cubicBezTo>
                <a:cubicBezTo>
                  <a:pt x="4973487" y="173830"/>
                  <a:pt x="4730189" y="169848"/>
                  <a:pt x="4436745" y="170571"/>
                </a:cubicBezTo>
                <a:cubicBezTo>
                  <a:pt x="4143301" y="171294"/>
                  <a:pt x="4046914" y="165738"/>
                  <a:pt x="3807012" y="170571"/>
                </a:cubicBezTo>
                <a:cubicBezTo>
                  <a:pt x="3567110" y="175404"/>
                  <a:pt x="3389195" y="185785"/>
                  <a:pt x="3177278" y="170571"/>
                </a:cubicBezTo>
                <a:cubicBezTo>
                  <a:pt x="2965361" y="155357"/>
                  <a:pt x="2827475" y="153258"/>
                  <a:pt x="2660896" y="170571"/>
                </a:cubicBezTo>
                <a:cubicBezTo>
                  <a:pt x="2494317" y="187884"/>
                  <a:pt x="2249963" y="162611"/>
                  <a:pt x="2087838" y="170571"/>
                </a:cubicBezTo>
                <a:cubicBezTo>
                  <a:pt x="1925713" y="178531"/>
                  <a:pt x="1614496" y="141493"/>
                  <a:pt x="1401429" y="170571"/>
                </a:cubicBezTo>
                <a:cubicBezTo>
                  <a:pt x="1188362" y="199649"/>
                  <a:pt x="1078501" y="167122"/>
                  <a:pt x="941723" y="170571"/>
                </a:cubicBezTo>
                <a:cubicBezTo>
                  <a:pt x="804945" y="174020"/>
                  <a:pt x="414224" y="194294"/>
                  <a:pt x="85285" y="170571"/>
                </a:cubicBezTo>
                <a:cubicBezTo>
                  <a:pt x="43180" y="172866"/>
                  <a:pt x="-3551" y="205896"/>
                  <a:pt x="0" y="255856"/>
                </a:cubicBezTo>
                <a:cubicBezTo>
                  <a:pt x="-16478" y="398857"/>
                  <a:pt x="-3901" y="521491"/>
                  <a:pt x="0" y="757334"/>
                </a:cubicBezTo>
                <a:cubicBezTo>
                  <a:pt x="3901" y="993177"/>
                  <a:pt x="21323" y="1135673"/>
                  <a:pt x="0" y="1279280"/>
                </a:cubicBezTo>
                <a:cubicBezTo>
                  <a:pt x="9086" y="1333004"/>
                  <a:pt x="29469" y="1364051"/>
                  <a:pt x="85285" y="1364565"/>
                </a:cubicBezTo>
                <a:cubicBezTo>
                  <a:pt x="128285" y="1360575"/>
                  <a:pt x="164349" y="1334352"/>
                  <a:pt x="170570" y="1279280"/>
                </a:cubicBezTo>
                <a:cubicBezTo>
                  <a:pt x="170973" y="1249215"/>
                  <a:pt x="175914" y="1219919"/>
                  <a:pt x="170571" y="1193994"/>
                </a:cubicBezTo>
                <a:cubicBezTo>
                  <a:pt x="506973" y="1182450"/>
                  <a:pt x="666875" y="1198054"/>
                  <a:pt x="913657" y="1193994"/>
                </a:cubicBezTo>
                <a:cubicBezTo>
                  <a:pt x="1160439" y="1189934"/>
                  <a:pt x="1215262" y="1168274"/>
                  <a:pt x="1486715" y="1193994"/>
                </a:cubicBezTo>
                <a:cubicBezTo>
                  <a:pt x="1758168" y="1219714"/>
                  <a:pt x="1968528" y="1202799"/>
                  <a:pt x="2173124" y="1193994"/>
                </a:cubicBezTo>
                <a:cubicBezTo>
                  <a:pt x="2377720" y="1185189"/>
                  <a:pt x="2674542" y="1175833"/>
                  <a:pt x="2916210" y="1193994"/>
                </a:cubicBezTo>
                <a:cubicBezTo>
                  <a:pt x="3157878" y="1212155"/>
                  <a:pt x="3216817" y="1196317"/>
                  <a:pt x="3489268" y="1193994"/>
                </a:cubicBezTo>
                <a:cubicBezTo>
                  <a:pt x="3761719" y="1191671"/>
                  <a:pt x="3815942" y="1202763"/>
                  <a:pt x="3948974" y="1193994"/>
                </a:cubicBezTo>
                <a:cubicBezTo>
                  <a:pt x="4082006" y="1185225"/>
                  <a:pt x="4319334" y="1217295"/>
                  <a:pt x="4522031" y="1193994"/>
                </a:cubicBezTo>
                <a:cubicBezTo>
                  <a:pt x="4724728" y="1170693"/>
                  <a:pt x="4936251" y="1191195"/>
                  <a:pt x="5265117" y="1193994"/>
                </a:cubicBezTo>
                <a:cubicBezTo>
                  <a:pt x="5593983" y="1196793"/>
                  <a:pt x="5677428" y="1190108"/>
                  <a:pt x="5838175" y="1193994"/>
                </a:cubicBezTo>
                <a:cubicBezTo>
                  <a:pt x="5883901" y="1194535"/>
                  <a:pt x="5929240" y="1153865"/>
                  <a:pt x="5923460" y="1108709"/>
                </a:cubicBezTo>
                <a:cubicBezTo>
                  <a:pt x="5912966" y="1000403"/>
                  <a:pt x="5919212" y="843779"/>
                  <a:pt x="5923460" y="627700"/>
                </a:cubicBezTo>
                <a:cubicBezTo>
                  <a:pt x="5927708" y="411621"/>
                  <a:pt x="5922794" y="320494"/>
                  <a:pt x="5923460" y="85285"/>
                </a:cubicBezTo>
                <a:close/>
                <a:moveTo>
                  <a:pt x="85285" y="341141"/>
                </a:moveTo>
                <a:cubicBezTo>
                  <a:pt x="130032" y="340061"/>
                  <a:pt x="164580" y="304675"/>
                  <a:pt x="170570" y="255856"/>
                </a:cubicBezTo>
                <a:cubicBezTo>
                  <a:pt x="169059" y="231243"/>
                  <a:pt x="157247" y="212577"/>
                  <a:pt x="127927" y="213213"/>
                </a:cubicBezTo>
                <a:cubicBezTo>
                  <a:pt x="106288" y="212502"/>
                  <a:pt x="86272" y="234272"/>
                  <a:pt x="85284" y="255856"/>
                </a:cubicBezTo>
                <a:cubicBezTo>
                  <a:pt x="85897" y="285405"/>
                  <a:pt x="83377" y="309349"/>
                  <a:pt x="85285" y="341141"/>
                </a:cubicBezTo>
                <a:close/>
              </a:path>
              <a:path w="5923460" h="1364565" fill="darkenLess" stroke="0" extrusionOk="0">
                <a:moveTo>
                  <a:pt x="85285" y="341141"/>
                </a:moveTo>
                <a:cubicBezTo>
                  <a:pt x="132884" y="338571"/>
                  <a:pt x="176538" y="294592"/>
                  <a:pt x="170570" y="255856"/>
                </a:cubicBezTo>
                <a:cubicBezTo>
                  <a:pt x="173483" y="228571"/>
                  <a:pt x="150336" y="211845"/>
                  <a:pt x="127927" y="213213"/>
                </a:cubicBezTo>
                <a:cubicBezTo>
                  <a:pt x="103632" y="216001"/>
                  <a:pt x="84824" y="232592"/>
                  <a:pt x="85284" y="255856"/>
                </a:cubicBezTo>
                <a:cubicBezTo>
                  <a:pt x="85501" y="280217"/>
                  <a:pt x="84114" y="305939"/>
                  <a:pt x="85285" y="341141"/>
                </a:cubicBezTo>
                <a:close/>
                <a:moveTo>
                  <a:pt x="5838175" y="170571"/>
                </a:moveTo>
                <a:cubicBezTo>
                  <a:pt x="5884434" y="166280"/>
                  <a:pt x="5934147" y="128575"/>
                  <a:pt x="5923460" y="85286"/>
                </a:cubicBezTo>
                <a:cubicBezTo>
                  <a:pt x="5930043" y="34767"/>
                  <a:pt x="5883063" y="-3362"/>
                  <a:pt x="5838175" y="1"/>
                </a:cubicBezTo>
                <a:cubicBezTo>
                  <a:pt x="5790136" y="-8046"/>
                  <a:pt x="5760078" y="33498"/>
                  <a:pt x="5752890" y="85286"/>
                </a:cubicBezTo>
                <a:cubicBezTo>
                  <a:pt x="5756282" y="111108"/>
                  <a:pt x="5776431" y="128593"/>
                  <a:pt x="5795533" y="127929"/>
                </a:cubicBezTo>
                <a:cubicBezTo>
                  <a:pt x="5819408" y="127175"/>
                  <a:pt x="5839029" y="109072"/>
                  <a:pt x="5838176" y="85286"/>
                </a:cubicBezTo>
                <a:cubicBezTo>
                  <a:pt x="5838864" y="106929"/>
                  <a:pt x="5835570" y="143216"/>
                  <a:pt x="5838175" y="170571"/>
                </a:cubicBezTo>
                <a:close/>
              </a:path>
              <a:path w="5923460" h="1364565" fill="none" extrusionOk="0">
                <a:moveTo>
                  <a:pt x="0" y="255856"/>
                </a:moveTo>
                <a:cubicBezTo>
                  <a:pt x="323" y="204874"/>
                  <a:pt x="34984" y="167561"/>
                  <a:pt x="85285" y="170571"/>
                </a:cubicBezTo>
                <a:cubicBezTo>
                  <a:pt x="372999" y="185191"/>
                  <a:pt x="582672" y="163862"/>
                  <a:pt x="715019" y="170571"/>
                </a:cubicBezTo>
                <a:cubicBezTo>
                  <a:pt x="847366" y="177280"/>
                  <a:pt x="1214770" y="197089"/>
                  <a:pt x="1344753" y="170571"/>
                </a:cubicBezTo>
                <a:cubicBezTo>
                  <a:pt x="1474736" y="144053"/>
                  <a:pt x="1652236" y="178907"/>
                  <a:pt x="1804458" y="170571"/>
                </a:cubicBezTo>
                <a:cubicBezTo>
                  <a:pt x="1956680" y="162235"/>
                  <a:pt x="2208069" y="185330"/>
                  <a:pt x="2377516" y="170571"/>
                </a:cubicBezTo>
                <a:cubicBezTo>
                  <a:pt x="2546963" y="155812"/>
                  <a:pt x="2749674" y="198922"/>
                  <a:pt x="3007250" y="170571"/>
                </a:cubicBezTo>
                <a:cubicBezTo>
                  <a:pt x="3264826" y="142220"/>
                  <a:pt x="3445108" y="160897"/>
                  <a:pt x="3580307" y="170571"/>
                </a:cubicBezTo>
                <a:cubicBezTo>
                  <a:pt x="3715506" y="180245"/>
                  <a:pt x="3974943" y="162556"/>
                  <a:pt x="4210041" y="170571"/>
                </a:cubicBezTo>
                <a:cubicBezTo>
                  <a:pt x="4445139" y="178586"/>
                  <a:pt x="4694265" y="168398"/>
                  <a:pt x="4953127" y="170571"/>
                </a:cubicBezTo>
                <a:cubicBezTo>
                  <a:pt x="5211989" y="172744"/>
                  <a:pt x="5457416" y="156007"/>
                  <a:pt x="5752889" y="170571"/>
                </a:cubicBezTo>
                <a:cubicBezTo>
                  <a:pt x="5756696" y="152386"/>
                  <a:pt x="5753572" y="120772"/>
                  <a:pt x="5752889" y="85285"/>
                </a:cubicBezTo>
                <a:cubicBezTo>
                  <a:pt x="5754769" y="37999"/>
                  <a:pt x="5789025" y="-1778"/>
                  <a:pt x="5838174" y="0"/>
                </a:cubicBezTo>
                <a:cubicBezTo>
                  <a:pt x="5883611" y="-1096"/>
                  <a:pt x="5919809" y="47992"/>
                  <a:pt x="5923459" y="85285"/>
                </a:cubicBezTo>
                <a:cubicBezTo>
                  <a:pt x="5862522" y="417158"/>
                  <a:pt x="5924478" y="698505"/>
                  <a:pt x="5923460" y="1108709"/>
                </a:cubicBezTo>
                <a:cubicBezTo>
                  <a:pt x="5927896" y="1157835"/>
                  <a:pt x="5885736" y="1198037"/>
                  <a:pt x="5838175" y="1193994"/>
                </a:cubicBezTo>
                <a:cubicBezTo>
                  <a:pt x="5561009" y="1216460"/>
                  <a:pt x="5494224" y="1203888"/>
                  <a:pt x="5151765" y="1193994"/>
                </a:cubicBezTo>
                <a:cubicBezTo>
                  <a:pt x="4809306" y="1184101"/>
                  <a:pt x="4867960" y="1186309"/>
                  <a:pt x="4692060" y="1193994"/>
                </a:cubicBezTo>
                <a:cubicBezTo>
                  <a:pt x="4516160" y="1201679"/>
                  <a:pt x="4339667" y="1191682"/>
                  <a:pt x="4232354" y="1193994"/>
                </a:cubicBezTo>
                <a:cubicBezTo>
                  <a:pt x="4125041" y="1196306"/>
                  <a:pt x="3685458" y="1219675"/>
                  <a:pt x="3489268" y="1193994"/>
                </a:cubicBezTo>
                <a:cubicBezTo>
                  <a:pt x="3293078" y="1168313"/>
                  <a:pt x="3143339" y="1226272"/>
                  <a:pt x="2802858" y="1193994"/>
                </a:cubicBezTo>
                <a:cubicBezTo>
                  <a:pt x="2462377" y="1161717"/>
                  <a:pt x="2244765" y="1167992"/>
                  <a:pt x="2059772" y="1193994"/>
                </a:cubicBezTo>
                <a:cubicBezTo>
                  <a:pt x="1874779" y="1219996"/>
                  <a:pt x="1710894" y="1202528"/>
                  <a:pt x="1373363" y="1193994"/>
                </a:cubicBezTo>
                <a:cubicBezTo>
                  <a:pt x="1035832" y="1185460"/>
                  <a:pt x="493074" y="1199907"/>
                  <a:pt x="170571" y="1193994"/>
                </a:cubicBezTo>
                <a:cubicBezTo>
                  <a:pt x="168820" y="1222491"/>
                  <a:pt x="171854" y="1256323"/>
                  <a:pt x="170571" y="1279280"/>
                </a:cubicBezTo>
                <a:cubicBezTo>
                  <a:pt x="172736" y="1325003"/>
                  <a:pt x="140443" y="1356428"/>
                  <a:pt x="85286" y="1364565"/>
                </a:cubicBezTo>
                <a:cubicBezTo>
                  <a:pt x="36459" y="1368060"/>
                  <a:pt x="7092" y="1317024"/>
                  <a:pt x="1" y="1279280"/>
                </a:cubicBezTo>
                <a:cubicBezTo>
                  <a:pt x="-4653" y="904018"/>
                  <a:pt x="-43743" y="582856"/>
                  <a:pt x="0" y="255856"/>
                </a:cubicBezTo>
                <a:close/>
                <a:moveTo>
                  <a:pt x="5752889" y="170571"/>
                </a:moveTo>
                <a:cubicBezTo>
                  <a:pt x="5787414" y="171256"/>
                  <a:pt x="5803943" y="167420"/>
                  <a:pt x="5838175" y="170571"/>
                </a:cubicBezTo>
                <a:cubicBezTo>
                  <a:pt x="5880762" y="180086"/>
                  <a:pt x="5929973" y="131510"/>
                  <a:pt x="5923460" y="85286"/>
                </a:cubicBezTo>
                <a:moveTo>
                  <a:pt x="5838175" y="170571"/>
                </a:moveTo>
                <a:cubicBezTo>
                  <a:pt x="5836489" y="152260"/>
                  <a:pt x="5838042" y="118534"/>
                  <a:pt x="5838175" y="85285"/>
                </a:cubicBezTo>
                <a:cubicBezTo>
                  <a:pt x="5836278" y="108398"/>
                  <a:pt x="5816205" y="128974"/>
                  <a:pt x="5795532" y="127928"/>
                </a:cubicBezTo>
                <a:cubicBezTo>
                  <a:pt x="5770094" y="128437"/>
                  <a:pt x="5750526" y="106075"/>
                  <a:pt x="5752889" y="85285"/>
                </a:cubicBezTo>
                <a:moveTo>
                  <a:pt x="85285" y="341141"/>
                </a:moveTo>
                <a:cubicBezTo>
                  <a:pt x="83707" y="315738"/>
                  <a:pt x="84238" y="294488"/>
                  <a:pt x="85285" y="255856"/>
                </a:cubicBezTo>
                <a:cubicBezTo>
                  <a:pt x="82565" y="231368"/>
                  <a:pt x="105867" y="213343"/>
                  <a:pt x="127928" y="213213"/>
                </a:cubicBezTo>
                <a:cubicBezTo>
                  <a:pt x="151409" y="213796"/>
                  <a:pt x="169526" y="233249"/>
                  <a:pt x="170571" y="255856"/>
                </a:cubicBezTo>
                <a:cubicBezTo>
                  <a:pt x="178570" y="302021"/>
                  <a:pt x="130754" y="340947"/>
                  <a:pt x="85286" y="341141"/>
                </a:cubicBezTo>
                <a:cubicBezTo>
                  <a:pt x="39717" y="352443"/>
                  <a:pt x="288" y="306799"/>
                  <a:pt x="1" y="255856"/>
                </a:cubicBezTo>
                <a:moveTo>
                  <a:pt x="170571" y="255856"/>
                </a:moveTo>
                <a:cubicBezTo>
                  <a:pt x="161753" y="423418"/>
                  <a:pt x="175452" y="561433"/>
                  <a:pt x="170571" y="724925"/>
                </a:cubicBezTo>
                <a:cubicBezTo>
                  <a:pt x="165690" y="888417"/>
                  <a:pt x="168687" y="970777"/>
                  <a:pt x="170571" y="1193994"/>
                </a:cubicBezTo>
              </a:path>
              <a:path w="5923460" h="1364565" fill="none" stroke="0" extrusionOk="0">
                <a:moveTo>
                  <a:pt x="0" y="255856"/>
                </a:moveTo>
                <a:cubicBezTo>
                  <a:pt x="6805" y="216315"/>
                  <a:pt x="30542" y="165908"/>
                  <a:pt x="85285" y="170571"/>
                </a:cubicBezTo>
                <a:cubicBezTo>
                  <a:pt x="307044" y="192351"/>
                  <a:pt x="364798" y="189811"/>
                  <a:pt x="601667" y="170571"/>
                </a:cubicBezTo>
                <a:cubicBezTo>
                  <a:pt x="838536" y="151331"/>
                  <a:pt x="915566" y="156217"/>
                  <a:pt x="1174724" y="170571"/>
                </a:cubicBezTo>
                <a:cubicBezTo>
                  <a:pt x="1433882" y="184925"/>
                  <a:pt x="1541744" y="154964"/>
                  <a:pt x="1634430" y="170571"/>
                </a:cubicBezTo>
                <a:cubicBezTo>
                  <a:pt x="1727116" y="186178"/>
                  <a:pt x="2049601" y="160905"/>
                  <a:pt x="2377516" y="170571"/>
                </a:cubicBezTo>
                <a:cubicBezTo>
                  <a:pt x="2705431" y="180237"/>
                  <a:pt x="2699460" y="164909"/>
                  <a:pt x="2837222" y="170571"/>
                </a:cubicBezTo>
                <a:cubicBezTo>
                  <a:pt x="2974984" y="176233"/>
                  <a:pt x="3231043" y="145117"/>
                  <a:pt x="3580307" y="170571"/>
                </a:cubicBezTo>
                <a:cubicBezTo>
                  <a:pt x="3929572" y="196025"/>
                  <a:pt x="3906336" y="146531"/>
                  <a:pt x="4210041" y="170571"/>
                </a:cubicBezTo>
                <a:cubicBezTo>
                  <a:pt x="4513746" y="194611"/>
                  <a:pt x="4526711" y="172155"/>
                  <a:pt x="4839775" y="170571"/>
                </a:cubicBezTo>
                <a:cubicBezTo>
                  <a:pt x="5152839" y="168987"/>
                  <a:pt x="5432017" y="189446"/>
                  <a:pt x="5752889" y="170571"/>
                </a:cubicBezTo>
                <a:cubicBezTo>
                  <a:pt x="5750481" y="139554"/>
                  <a:pt x="5749093" y="121599"/>
                  <a:pt x="5752889" y="85285"/>
                </a:cubicBezTo>
                <a:cubicBezTo>
                  <a:pt x="5750765" y="36275"/>
                  <a:pt x="5790780" y="4117"/>
                  <a:pt x="5838174" y="0"/>
                </a:cubicBezTo>
                <a:cubicBezTo>
                  <a:pt x="5883483" y="9663"/>
                  <a:pt x="5922613" y="38871"/>
                  <a:pt x="5923459" y="85285"/>
                </a:cubicBezTo>
                <a:cubicBezTo>
                  <a:pt x="5947551" y="480353"/>
                  <a:pt x="5944300" y="744516"/>
                  <a:pt x="5923460" y="1108709"/>
                </a:cubicBezTo>
                <a:cubicBezTo>
                  <a:pt x="5923656" y="1154721"/>
                  <a:pt x="5892995" y="1190726"/>
                  <a:pt x="5838175" y="1193994"/>
                </a:cubicBezTo>
                <a:cubicBezTo>
                  <a:pt x="5683081" y="1167433"/>
                  <a:pt x="5444814" y="1177190"/>
                  <a:pt x="5265117" y="1193994"/>
                </a:cubicBezTo>
                <a:cubicBezTo>
                  <a:pt x="5085420" y="1210798"/>
                  <a:pt x="4865392" y="1183287"/>
                  <a:pt x="4578707" y="1193994"/>
                </a:cubicBezTo>
                <a:cubicBezTo>
                  <a:pt x="4292022" y="1204702"/>
                  <a:pt x="4296945" y="1191552"/>
                  <a:pt x="4119002" y="1193994"/>
                </a:cubicBezTo>
                <a:cubicBezTo>
                  <a:pt x="3941059" y="1196436"/>
                  <a:pt x="3785333" y="1184900"/>
                  <a:pt x="3602620" y="1193994"/>
                </a:cubicBezTo>
                <a:cubicBezTo>
                  <a:pt x="3419907" y="1203088"/>
                  <a:pt x="3245031" y="1168674"/>
                  <a:pt x="3029562" y="1193994"/>
                </a:cubicBezTo>
                <a:cubicBezTo>
                  <a:pt x="2814093" y="1219314"/>
                  <a:pt x="2619638" y="1221078"/>
                  <a:pt x="2456505" y="1193994"/>
                </a:cubicBezTo>
                <a:cubicBezTo>
                  <a:pt x="2293372" y="1166910"/>
                  <a:pt x="2106124" y="1195873"/>
                  <a:pt x="1996799" y="1193994"/>
                </a:cubicBezTo>
                <a:cubicBezTo>
                  <a:pt x="1887474" y="1192115"/>
                  <a:pt x="1640963" y="1173622"/>
                  <a:pt x="1423741" y="1193994"/>
                </a:cubicBezTo>
                <a:cubicBezTo>
                  <a:pt x="1206519" y="1214366"/>
                  <a:pt x="1027109" y="1194720"/>
                  <a:pt x="737331" y="1193994"/>
                </a:cubicBezTo>
                <a:cubicBezTo>
                  <a:pt x="447553" y="1193269"/>
                  <a:pt x="352101" y="1199280"/>
                  <a:pt x="170571" y="1193994"/>
                </a:cubicBezTo>
                <a:cubicBezTo>
                  <a:pt x="169550" y="1222943"/>
                  <a:pt x="168757" y="1251065"/>
                  <a:pt x="170571" y="1279280"/>
                </a:cubicBezTo>
                <a:cubicBezTo>
                  <a:pt x="173173" y="1317244"/>
                  <a:pt x="130293" y="1357578"/>
                  <a:pt x="85286" y="1364565"/>
                </a:cubicBezTo>
                <a:cubicBezTo>
                  <a:pt x="40913" y="1365965"/>
                  <a:pt x="-5016" y="1316122"/>
                  <a:pt x="1" y="1279280"/>
                </a:cubicBezTo>
                <a:cubicBezTo>
                  <a:pt x="-56809" y="947810"/>
                  <a:pt x="-12848" y="641852"/>
                  <a:pt x="0" y="255856"/>
                </a:cubicBezTo>
                <a:close/>
                <a:moveTo>
                  <a:pt x="5752889" y="170571"/>
                </a:moveTo>
                <a:cubicBezTo>
                  <a:pt x="5771366" y="169478"/>
                  <a:pt x="5808151" y="167944"/>
                  <a:pt x="5838175" y="170571"/>
                </a:cubicBezTo>
                <a:cubicBezTo>
                  <a:pt x="5885251" y="164403"/>
                  <a:pt x="5934394" y="130145"/>
                  <a:pt x="5923460" y="85286"/>
                </a:cubicBezTo>
                <a:moveTo>
                  <a:pt x="5838175" y="170571"/>
                </a:moveTo>
                <a:cubicBezTo>
                  <a:pt x="5835337" y="132071"/>
                  <a:pt x="5841016" y="124013"/>
                  <a:pt x="5838175" y="85285"/>
                </a:cubicBezTo>
                <a:cubicBezTo>
                  <a:pt x="5841945" y="109625"/>
                  <a:pt x="5822705" y="130999"/>
                  <a:pt x="5795532" y="127928"/>
                </a:cubicBezTo>
                <a:cubicBezTo>
                  <a:pt x="5771403" y="128617"/>
                  <a:pt x="5753470" y="109655"/>
                  <a:pt x="5752889" y="85285"/>
                </a:cubicBezTo>
                <a:moveTo>
                  <a:pt x="85285" y="341141"/>
                </a:moveTo>
                <a:cubicBezTo>
                  <a:pt x="83071" y="310043"/>
                  <a:pt x="88464" y="286486"/>
                  <a:pt x="85285" y="255856"/>
                </a:cubicBezTo>
                <a:cubicBezTo>
                  <a:pt x="83228" y="230411"/>
                  <a:pt x="102451" y="211234"/>
                  <a:pt x="127928" y="213213"/>
                </a:cubicBezTo>
                <a:cubicBezTo>
                  <a:pt x="155869" y="210095"/>
                  <a:pt x="172667" y="232980"/>
                  <a:pt x="170571" y="255856"/>
                </a:cubicBezTo>
                <a:cubicBezTo>
                  <a:pt x="177559" y="300613"/>
                  <a:pt x="123346" y="343387"/>
                  <a:pt x="85286" y="341141"/>
                </a:cubicBezTo>
                <a:cubicBezTo>
                  <a:pt x="40905" y="338173"/>
                  <a:pt x="1893" y="302683"/>
                  <a:pt x="1" y="255856"/>
                </a:cubicBezTo>
                <a:moveTo>
                  <a:pt x="170571" y="255856"/>
                </a:moveTo>
                <a:cubicBezTo>
                  <a:pt x="191178" y="454168"/>
                  <a:pt x="151311" y="477617"/>
                  <a:pt x="170571" y="696781"/>
                </a:cubicBezTo>
                <a:cubicBezTo>
                  <a:pt x="189831" y="915945"/>
                  <a:pt x="152143" y="1082905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ترجمة راوي الحديث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1F78C4F-A661-4B0F-8D6C-E416A716B8C7}"/>
              </a:ext>
            </a:extLst>
          </p:cNvPr>
          <p:cNvGrpSpPr/>
          <p:nvPr/>
        </p:nvGrpSpPr>
        <p:grpSpPr>
          <a:xfrm>
            <a:off x="9334500" y="1825641"/>
            <a:ext cx="2759567" cy="646103"/>
            <a:chOff x="6434632" y="1239393"/>
            <a:chExt cx="1317470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D2516FF9-8B0D-4E95-A5BA-6779039FF3A9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5E6076E9-DE2A-4028-8592-1AF4642D05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58250" y="1274576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معالم من حياته :</a:t>
              </a: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536D47D-5237-435C-9AF8-49FD55741C2A}"/>
              </a:ext>
            </a:extLst>
          </p:cNvPr>
          <p:cNvSpPr txBox="1"/>
          <p:nvPr/>
        </p:nvSpPr>
        <p:spPr>
          <a:xfrm>
            <a:off x="4746963" y="2593051"/>
            <a:ext cx="7350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قيل : أسلم في السنة العاشرة في رمضان، وقال ابن حجر : (( الصحيح </a:t>
            </a:r>
          </a:p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أنه في سنة الوفود سنة تسع )) ، وشهد مع النبي ﷺ حجة الوداع، وأمره ﷺ أن يستنصت الناس.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79135" y="2605089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0FCA29C-45D8-45C0-A82D-BE1A187F0BC3}"/>
              </a:ext>
            </a:extLst>
          </p:cNvPr>
          <p:cNvGrpSpPr/>
          <p:nvPr/>
        </p:nvGrpSpPr>
        <p:grpSpPr>
          <a:xfrm>
            <a:off x="11460849" y="3887459"/>
            <a:ext cx="630535" cy="607731"/>
            <a:chOff x="196011" y="2031213"/>
            <a:chExt cx="687370" cy="669871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5DFC3FEE-769A-4C75-9964-0FCD38B18DE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Google Shape;556;p52">
              <a:extLst>
                <a:ext uri="{FF2B5EF4-FFF2-40B4-BE49-F238E27FC236}">
                  <a16:creationId xmlns:a16="http://schemas.microsoft.com/office/drawing/2014/main" id="{C5EAF2C0-3FEB-4072-B8F7-F521578E3551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1B4409F-EE3C-439B-B605-076E81A69909}"/>
              </a:ext>
            </a:extLst>
          </p:cNvPr>
          <p:cNvSpPr txBox="1"/>
          <p:nvPr/>
        </p:nvSpPr>
        <p:spPr>
          <a:xfrm>
            <a:off x="4362450" y="3849359"/>
            <a:ext cx="7728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 كان سيد قبيلته، قال له عمر رضي الله عنه : يرحمك الله نعم السيد كنت </a:t>
            </a:r>
          </a:p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في الجاهلية ونعم السيد انت في الإسلام.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6A9921E-B21D-4B3B-A3AE-CA9A2DF630E0}"/>
              </a:ext>
            </a:extLst>
          </p:cNvPr>
          <p:cNvGrpSpPr/>
          <p:nvPr/>
        </p:nvGrpSpPr>
        <p:grpSpPr>
          <a:xfrm>
            <a:off x="11498595" y="4761205"/>
            <a:ext cx="630535" cy="607731"/>
            <a:chOff x="196011" y="2031213"/>
            <a:chExt cx="687370" cy="669871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E30C5E9C-DE0D-445C-BD8A-741DD9C45F64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Google Shape;556;p52">
              <a:extLst>
                <a:ext uri="{FF2B5EF4-FFF2-40B4-BE49-F238E27FC236}">
                  <a16:creationId xmlns:a16="http://schemas.microsoft.com/office/drawing/2014/main" id="{0EE345CD-3C91-4A87-8CF0-6479EF25C48D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BA52446-4C71-422E-8D1B-842DDC80CECD}"/>
              </a:ext>
            </a:extLst>
          </p:cNvPr>
          <p:cNvSpPr txBox="1"/>
          <p:nvPr/>
        </p:nvSpPr>
        <p:spPr>
          <a:xfrm>
            <a:off x="4121455" y="4737694"/>
            <a:ext cx="748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قدمه عمر رضي الله عنه في حروب العراق على جميع بجيلة ، وكان له أثر عظيم في فتح القادسية.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F27EF5B-36DD-4E08-9F5A-C7B480397EA5}"/>
              </a:ext>
            </a:extLst>
          </p:cNvPr>
          <p:cNvGrpSpPr/>
          <p:nvPr/>
        </p:nvGrpSpPr>
        <p:grpSpPr>
          <a:xfrm>
            <a:off x="11498575" y="5571296"/>
            <a:ext cx="630535" cy="607731"/>
            <a:chOff x="196011" y="2031213"/>
            <a:chExt cx="687370" cy="669871"/>
          </a:xfrm>
        </p:grpSpPr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18F16386-641D-4B38-817B-973C54354B54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Google Shape;556;p52">
              <a:extLst>
                <a:ext uri="{FF2B5EF4-FFF2-40B4-BE49-F238E27FC236}">
                  <a16:creationId xmlns:a16="http://schemas.microsoft.com/office/drawing/2014/main" id="{23090EA6-CBA8-4E3D-A1CD-3433EAF5310F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4</a:t>
              </a:r>
            </a:p>
          </p:txBody>
        </p:sp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2470BA4-E53A-4666-8193-D3ECBD90D7F3}"/>
              </a:ext>
            </a:extLst>
          </p:cNvPr>
          <p:cNvSpPr txBox="1"/>
          <p:nvPr/>
        </p:nvSpPr>
        <p:spPr>
          <a:xfrm>
            <a:off x="3467100" y="5645079"/>
            <a:ext cx="8030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كان من أجمل الناس ، قال عمر بن الخطاب رضي الله عنه : هو يوسف هذه الأمة.</a:t>
            </a:r>
          </a:p>
        </p:txBody>
      </p:sp>
    </p:spTree>
    <p:extLst>
      <p:ext uri="{BB962C8B-B14F-4D97-AF65-F5344CB8AC3E}">
        <p14:creationId xmlns:p14="http://schemas.microsoft.com/office/powerpoint/2010/main" val="41808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5" grpId="0"/>
      <p:bldP spid="25" grpId="1"/>
      <p:bldP spid="29" grpId="0"/>
      <p:bldP spid="29" grpId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6170607" y="439930"/>
            <a:ext cx="5923460" cy="1364565"/>
          </a:xfrm>
          <a:custGeom>
            <a:avLst/>
            <a:gdLst>
              <a:gd name="connsiteX0" fmla="*/ 5923460 w 5923460"/>
              <a:gd name="connsiteY0" fmla="*/ 85285 h 1364565"/>
              <a:gd name="connsiteX1" fmla="*/ 5838175 w 5923460"/>
              <a:gd name="connsiteY1" fmla="*/ 170570 h 1364565"/>
              <a:gd name="connsiteX2" fmla="*/ 5838175 w 5923460"/>
              <a:gd name="connsiteY2" fmla="*/ 85285 h 1364565"/>
              <a:gd name="connsiteX3" fmla="*/ 5795532 w 5923460"/>
              <a:gd name="connsiteY3" fmla="*/ 127928 h 1364565"/>
              <a:gd name="connsiteX4" fmla="*/ 5752889 w 5923460"/>
              <a:gd name="connsiteY4" fmla="*/ 85285 h 1364565"/>
              <a:gd name="connsiteX5" fmla="*/ 5752889 w 5923460"/>
              <a:gd name="connsiteY5" fmla="*/ 170571 h 1364565"/>
              <a:gd name="connsiteX6" fmla="*/ 5179831 w 5923460"/>
              <a:gd name="connsiteY6" fmla="*/ 170571 h 1364565"/>
              <a:gd name="connsiteX7" fmla="*/ 4436745 w 5923460"/>
              <a:gd name="connsiteY7" fmla="*/ 170571 h 1364565"/>
              <a:gd name="connsiteX8" fmla="*/ 3807012 w 5923460"/>
              <a:gd name="connsiteY8" fmla="*/ 170571 h 1364565"/>
              <a:gd name="connsiteX9" fmla="*/ 3177278 w 5923460"/>
              <a:gd name="connsiteY9" fmla="*/ 170571 h 1364565"/>
              <a:gd name="connsiteX10" fmla="*/ 2660896 w 5923460"/>
              <a:gd name="connsiteY10" fmla="*/ 170571 h 1364565"/>
              <a:gd name="connsiteX11" fmla="*/ 2087838 w 5923460"/>
              <a:gd name="connsiteY11" fmla="*/ 170571 h 1364565"/>
              <a:gd name="connsiteX12" fmla="*/ 1401429 w 5923460"/>
              <a:gd name="connsiteY12" fmla="*/ 170571 h 1364565"/>
              <a:gd name="connsiteX13" fmla="*/ 941723 w 5923460"/>
              <a:gd name="connsiteY13" fmla="*/ 170571 h 1364565"/>
              <a:gd name="connsiteX14" fmla="*/ 85285 w 5923460"/>
              <a:gd name="connsiteY14" fmla="*/ 170571 h 1364565"/>
              <a:gd name="connsiteX15" fmla="*/ 0 w 5923460"/>
              <a:gd name="connsiteY15" fmla="*/ 255856 h 1364565"/>
              <a:gd name="connsiteX16" fmla="*/ 0 w 5923460"/>
              <a:gd name="connsiteY16" fmla="*/ 757334 h 1364565"/>
              <a:gd name="connsiteX17" fmla="*/ 0 w 5923460"/>
              <a:gd name="connsiteY17" fmla="*/ 1279280 h 1364565"/>
              <a:gd name="connsiteX18" fmla="*/ 85285 w 5923460"/>
              <a:gd name="connsiteY18" fmla="*/ 1364565 h 1364565"/>
              <a:gd name="connsiteX19" fmla="*/ 170570 w 5923460"/>
              <a:gd name="connsiteY19" fmla="*/ 1279280 h 1364565"/>
              <a:gd name="connsiteX20" fmla="*/ 170571 w 5923460"/>
              <a:gd name="connsiteY20" fmla="*/ 1193994 h 1364565"/>
              <a:gd name="connsiteX21" fmla="*/ 913657 w 5923460"/>
              <a:gd name="connsiteY21" fmla="*/ 1193994 h 1364565"/>
              <a:gd name="connsiteX22" fmla="*/ 1486715 w 5923460"/>
              <a:gd name="connsiteY22" fmla="*/ 1193994 h 1364565"/>
              <a:gd name="connsiteX23" fmla="*/ 2173124 w 5923460"/>
              <a:gd name="connsiteY23" fmla="*/ 1193994 h 1364565"/>
              <a:gd name="connsiteX24" fmla="*/ 2916210 w 5923460"/>
              <a:gd name="connsiteY24" fmla="*/ 1193994 h 1364565"/>
              <a:gd name="connsiteX25" fmla="*/ 3489268 w 5923460"/>
              <a:gd name="connsiteY25" fmla="*/ 1193994 h 1364565"/>
              <a:gd name="connsiteX26" fmla="*/ 3948974 w 5923460"/>
              <a:gd name="connsiteY26" fmla="*/ 1193994 h 1364565"/>
              <a:gd name="connsiteX27" fmla="*/ 4522031 w 5923460"/>
              <a:gd name="connsiteY27" fmla="*/ 1193994 h 1364565"/>
              <a:gd name="connsiteX28" fmla="*/ 5265117 w 5923460"/>
              <a:gd name="connsiteY28" fmla="*/ 1193994 h 1364565"/>
              <a:gd name="connsiteX29" fmla="*/ 5838175 w 5923460"/>
              <a:gd name="connsiteY29" fmla="*/ 1193994 h 1364565"/>
              <a:gd name="connsiteX30" fmla="*/ 5923460 w 5923460"/>
              <a:gd name="connsiteY30" fmla="*/ 1108709 h 1364565"/>
              <a:gd name="connsiteX31" fmla="*/ 5923460 w 5923460"/>
              <a:gd name="connsiteY31" fmla="*/ 627700 h 1364565"/>
              <a:gd name="connsiteX32" fmla="*/ 5923460 w 5923460"/>
              <a:gd name="connsiteY32" fmla="*/ 85285 h 1364565"/>
              <a:gd name="connsiteX33" fmla="*/ 85285 w 5923460"/>
              <a:gd name="connsiteY33" fmla="*/ 341141 h 1364565"/>
              <a:gd name="connsiteX34" fmla="*/ 170570 w 5923460"/>
              <a:gd name="connsiteY34" fmla="*/ 255856 h 1364565"/>
              <a:gd name="connsiteX35" fmla="*/ 127927 w 5923460"/>
              <a:gd name="connsiteY35" fmla="*/ 213213 h 1364565"/>
              <a:gd name="connsiteX36" fmla="*/ 85284 w 5923460"/>
              <a:gd name="connsiteY36" fmla="*/ 255856 h 1364565"/>
              <a:gd name="connsiteX37" fmla="*/ 85285 w 5923460"/>
              <a:gd name="connsiteY37" fmla="*/ 341141 h 1364565"/>
              <a:gd name="connsiteX0" fmla="*/ 85285 w 5923460"/>
              <a:gd name="connsiteY0" fmla="*/ 341141 h 1364565"/>
              <a:gd name="connsiteX1" fmla="*/ 170570 w 5923460"/>
              <a:gd name="connsiteY1" fmla="*/ 255856 h 1364565"/>
              <a:gd name="connsiteX2" fmla="*/ 127927 w 5923460"/>
              <a:gd name="connsiteY2" fmla="*/ 213213 h 1364565"/>
              <a:gd name="connsiteX3" fmla="*/ 85284 w 5923460"/>
              <a:gd name="connsiteY3" fmla="*/ 255856 h 1364565"/>
              <a:gd name="connsiteX4" fmla="*/ 85285 w 5923460"/>
              <a:gd name="connsiteY4" fmla="*/ 341141 h 1364565"/>
              <a:gd name="connsiteX5" fmla="*/ 5838175 w 5923460"/>
              <a:gd name="connsiteY5" fmla="*/ 170571 h 1364565"/>
              <a:gd name="connsiteX6" fmla="*/ 5923460 w 5923460"/>
              <a:gd name="connsiteY6" fmla="*/ 85286 h 1364565"/>
              <a:gd name="connsiteX7" fmla="*/ 5838175 w 5923460"/>
              <a:gd name="connsiteY7" fmla="*/ 1 h 1364565"/>
              <a:gd name="connsiteX8" fmla="*/ 5752890 w 5923460"/>
              <a:gd name="connsiteY8" fmla="*/ 85286 h 1364565"/>
              <a:gd name="connsiteX9" fmla="*/ 5795533 w 5923460"/>
              <a:gd name="connsiteY9" fmla="*/ 127929 h 1364565"/>
              <a:gd name="connsiteX10" fmla="*/ 5838176 w 5923460"/>
              <a:gd name="connsiteY10" fmla="*/ 85286 h 1364565"/>
              <a:gd name="connsiteX11" fmla="*/ 5838175 w 5923460"/>
              <a:gd name="connsiteY11" fmla="*/ 170571 h 1364565"/>
              <a:gd name="connsiteX0" fmla="*/ 0 w 5923460"/>
              <a:gd name="connsiteY0" fmla="*/ 255856 h 1364565"/>
              <a:gd name="connsiteX1" fmla="*/ 85285 w 5923460"/>
              <a:gd name="connsiteY1" fmla="*/ 170571 h 1364565"/>
              <a:gd name="connsiteX2" fmla="*/ 715019 w 5923460"/>
              <a:gd name="connsiteY2" fmla="*/ 170571 h 1364565"/>
              <a:gd name="connsiteX3" fmla="*/ 1344753 w 5923460"/>
              <a:gd name="connsiteY3" fmla="*/ 170571 h 1364565"/>
              <a:gd name="connsiteX4" fmla="*/ 1804458 w 5923460"/>
              <a:gd name="connsiteY4" fmla="*/ 170571 h 1364565"/>
              <a:gd name="connsiteX5" fmla="*/ 2377516 w 5923460"/>
              <a:gd name="connsiteY5" fmla="*/ 170571 h 1364565"/>
              <a:gd name="connsiteX6" fmla="*/ 3007250 w 5923460"/>
              <a:gd name="connsiteY6" fmla="*/ 170571 h 1364565"/>
              <a:gd name="connsiteX7" fmla="*/ 3580307 w 5923460"/>
              <a:gd name="connsiteY7" fmla="*/ 170571 h 1364565"/>
              <a:gd name="connsiteX8" fmla="*/ 4210041 w 5923460"/>
              <a:gd name="connsiteY8" fmla="*/ 170571 h 1364565"/>
              <a:gd name="connsiteX9" fmla="*/ 4953127 w 5923460"/>
              <a:gd name="connsiteY9" fmla="*/ 170571 h 1364565"/>
              <a:gd name="connsiteX10" fmla="*/ 5752889 w 5923460"/>
              <a:gd name="connsiteY10" fmla="*/ 170571 h 1364565"/>
              <a:gd name="connsiteX11" fmla="*/ 5752889 w 5923460"/>
              <a:gd name="connsiteY11" fmla="*/ 85285 h 1364565"/>
              <a:gd name="connsiteX12" fmla="*/ 5838174 w 5923460"/>
              <a:gd name="connsiteY12" fmla="*/ 0 h 1364565"/>
              <a:gd name="connsiteX13" fmla="*/ 5923459 w 5923460"/>
              <a:gd name="connsiteY13" fmla="*/ 85285 h 1364565"/>
              <a:gd name="connsiteX14" fmla="*/ 5923460 w 5923460"/>
              <a:gd name="connsiteY14" fmla="*/ 1108709 h 1364565"/>
              <a:gd name="connsiteX15" fmla="*/ 5838175 w 5923460"/>
              <a:gd name="connsiteY15" fmla="*/ 1193994 h 1364565"/>
              <a:gd name="connsiteX16" fmla="*/ 5151765 w 5923460"/>
              <a:gd name="connsiteY16" fmla="*/ 1193994 h 1364565"/>
              <a:gd name="connsiteX17" fmla="*/ 4692060 w 5923460"/>
              <a:gd name="connsiteY17" fmla="*/ 1193994 h 1364565"/>
              <a:gd name="connsiteX18" fmla="*/ 4232354 w 5923460"/>
              <a:gd name="connsiteY18" fmla="*/ 1193994 h 1364565"/>
              <a:gd name="connsiteX19" fmla="*/ 3489268 w 5923460"/>
              <a:gd name="connsiteY19" fmla="*/ 1193994 h 1364565"/>
              <a:gd name="connsiteX20" fmla="*/ 2802858 w 5923460"/>
              <a:gd name="connsiteY20" fmla="*/ 1193994 h 1364565"/>
              <a:gd name="connsiteX21" fmla="*/ 2059772 w 5923460"/>
              <a:gd name="connsiteY21" fmla="*/ 1193994 h 1364565"/>
              <a:gd name="connsiteX22" fmla="*/ 1373363 w 5923460"/>
              <a:gd name="connsiteY22" fmla="*/ 1193994 h 1364565"/>
              <a:gd name="connsiteX23" fmla="*/ 170571 w 5923460"/>
              <a:gd name="connsiteY23" fmla="*/ 1193994 h 1364565"/>
              <a:gd name="connsiteX24" fmla="*/ 170571 w 5923460"/>
              <a:gd name="connsiteY24" fmla="*/ 1279280 h 1364565"/>
              <a:gd name="connsiteX25" fmla="*/ 85286 w 5923460"/>
              <a:gd name="connsiteY25" fmla="*/ 1364565 h 1364565"/>
              <a:gd name="connsiteX26" fmla="*/ 1 w 5923460"/>
              <a:gd name="connsiteY26" fmla="*/ 1279280 h 1364565"/>
              <a:gd name="connsiteX27" fmla="*/ 0 w 5923460"/>
              <a:gd name="connsiteY27" fmla="*/ 255856 h 1364565"/>
              <a:gd name="connsiteX28" fmla="*/ 5752889 w 5923460"/>
              <a:gd name="connsiteY28" fmla="*/ 170571 h 1364565"/>
              <a:gd name="connsiteX29" fmla="*/ 5838175 w 5923460"/>
              <a:gd name="connsiteY29" fmla="*/ 170571 h 1364565"/>
              <a:gd name="connsiteX30" fmla="*/ 5923460 w 5923460"/>
              <a:gd name="connsiteY30" fmla="*/ 85286 h 1364565"/>
              <a:gd name="connsiteX31" fmla="*/ 5838175 w 5923460"/>
              <a:gd name="connsiteY31" fmla="*/ 170571 h 1364565"/>
              <a:gd name="connsiteX32" fmla="*/ 5838175 w 5923460"/>
              <a:gd name="connsiteY32" fmla="*/ 85285 h 1364565"/>
              <a:gd name="connsiteX33" fmla="*/ 5795532 w 5923460"/>
              <a:gd name="connsiteY33" fmla="*/ 127928 h 1364565"/>
              <a:gd name="connsiteX34" fmla="*/ 5752889 w 5923460"/>
              <a:gd name="connsiteY34" fmla="*/ 85285 h 1364565"/>
              <a:gd name="connsiteX35" fmla="*/ 85285 w 5923460"/>
              <a:gd name="connsiteY35" fmla="*/ 341141 h 1364565"/>
              <a:gd name="connsiteX36" fmla="*/ 85285 w 5923460"/>
              <a:gd name="connsiteY36" fmla="*/ 255856 h 1364565"/>
              <a:gd name="connsiteX37" fmla="*/ 127928 w 5923460"/>
              <a:gd name="connsiteY37" fmla="*/ 213213 h 1364565"/>
              <a:gd name="connsiteX38" fmla="*/ 170571 w 5923460"/>
              <a:gd name="connsiteY38" fmla="*/ 255856 h 1364565"/>
              <a:gd name="connsiteX39" fmla="*/ 85286 w 5923460"/>
              <a:gd name="connsiteY39" fmla="*/ 341141 h 1364565"/>
              <a:gd name="connsiteX40" fmla="*/ 1 w 5923460"/>
              <a:gd name="connsiteY40" fmla="*/ 255856 h 1364565"/>
              <a:gd name="connsiteX41" fmla="*/ 170571 w 5923460"/>
              <a:gd name="connsiteY41" fmla="*/ 255856 h 1364565"/>
              <a:gd name="connsiteX42" fmla="*/ 170571 w 5923460"/>
              <a:gd name="connsiteY42" fmla="*/ 724925 h 1364565"/>
              <a:gd name="connsiteX43" fmla="*/ 170571 w 5923460"/>
              <a:gd name="connsiteY43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23460" h="1364565" stroke="0" extrusionOk="0">
                <a:moveTo>
                  <a:pt x="5923460" y="85285"/>
                </a:moveTo>
                <a:cubicBezTo>
                  <a:pt x="5889313" y="111792"/>
                  <a:pt x="5860601" y="156303"/>
                  <a:pt x="5838175" y="170570"/>
                </a:cubicBezTo>
                <a:cubicBezTo>
                  <a:pt x="5835783" y="141822"/>
                  <a:pt x="5838526" y="119339"/>
                  <a:pt x="5838175" y="85285"/>
                </a:cubicBezTo>
                <a:cubicBezTo>
                  <a:pt x="5840945" y="107629"/>
                  <a:pt x="5819986" y="128685"/>
                  <a:pt x="5795532" y="127928"/>
                </a:cubicBezTo>
                <a:cubicBezTo>
                  <a:pt x="5771736" y="131468"/>
                  <a:pt x="5750843" y="106376"/>
                  <a:pt x="5752889" y="85285"/>
                </a:cubicBezTo>
                <a:cubicBezTo>
                  <a:pt x="5754543" y="110872"/>
                  <a:pt x="5757027" y="130933"/>
                  <a:pt x="5752889" y="170571"/>
                </a:cubicBezTo>
                <a:cubicBezTo>
                  <a:pt x="5636704" y="189444"/>
                  <a:pt x="5386175" y="167312"/>
                  <a:pt x="5179831" y="170571"/>
                </a:cubicBezTo>
                <a:cubicBezTo>
                  <a:pt x="4973487" y="173830"/>
                  <a:pt x="4730189" y="169848"/>
                  <a:pt x="4436745" y="170571"/>
                </a:cubicBezTo>
                <a:cubicBezTo>
                  <a:pt x="4143301" y="171294"/>
                  <a:pt x="4046914" y="165738"/>
                  <a:pt x="3807012" y="170571"/>
                </a:cubicBezTo>
                <a:cubicBezTo>
                  <a:pt x="3567110" y="175404"/>
                  <a:pt x="3389195" y="185785"/>
                  <a:pt x="3177278" y="170571"/>
                </a:cubicBezTo>
                <a:cubicBezTo>
                  <a:pt x="2965361" y="155357"/>
                  <a:pt x="2827475" y="153258"/>
                  <a:pt x="2660896" y="170571"/>
                </a:cubicBezTo>
                <a:cubicBezTo>
                  <a:pt x="2494317" y="187884"/>
                  <a:pt x="2249963" y="162611"/>
                  <a:pt x="2087838" y="170571"/>
                </a:cubicBezTo>
                <a:cubicBezTo>
                  <a:pt x="1925713" y="178531"/>
                  <a:pt x="1614496" y="141493"/>
                  <a:pt x="1401429" y="170571"/>
                </a:cubicBezTo>
                <a:cubicBezTo>
                  <a:pt x="1188362" y="199649"/>
                  <a:pt x="1078501" y="167122"/>
                  <a:pt x="941723" y="170571"/>
                </a:cubicBezTo>
                <a:cubicBezTo>
                  <a:pt x="804945" y="174020"/>
                  <a:pt x="414224" y="194294"/>
                  <a:pt x="85285" y="170571"/>
                </a:cubicBezTo>
                <a:cubicBezTo>
                  <a:pt x="43180" y="172866"/>
                  <a:pt x="-3551" y="205896"/>
                  <a:pt x="0" y="255856"/>
                </a:cubicBezTo>
                <a:cubicBezTo>
                  <a:pt x="-16478" y="398857"/>
                  <a:pt x="-3901" y="521491"/>
                  <a:pt x="0" y="757334"/>
                </a:cubicBezTo>
                <a:cubicBezTo>
                  <a:pt x="3901" y="993177"/>
                  <a:pt x="21323" y="1135673"/>
                  <a:pt x="0" y="1279280"/>
                </a:cubicBezTo>
                <a:cubicBezTo>
                  <a:pt x="9086" y="1333004"/>
                  <a:pt x="29469" y="1364051"/>
                  <a:pt x="85285" y="1364565"/>
                </a:cubicBezTo>
                <a:cubicBezTo>
                  <a:pt x="128285" y="1360575"/>
                  <a:pt x="164349" y="1334352"/>
                  <a:pt x="170570" y="1279280"/>
                </a:cubicBezTo>
                <a:cubicBezTo>
                  <a:pt x="170973" y="1249215"/>
                  <a:pt x="175914" y="1219919"/>
                  <a:pt x="170571" y="1193994"/>
                </a:cubicBezTo>
                <a:cubicBezTo>
                  <a:pt x="506973" y="1182450"/>
                  <a:pt x="666875" y="1198054"/>
                  <a:pt x="913657" y="1193994"/>
                </a:cubicBezTo>
                <a:cubicBezTo>
                  <a:pt x="1160439" y="1189934"/>
                  <a:pt x="1215262" y="1168274"/>
                  <a:pt x="1486715" y="1193994"/>
                </a:cubicBezTo>
                <a:cubicBezTo>
                  <a:pt x="1758168" y="1219714"/>
                  <a:pt x="1968528" y="1202799"/>
                  <a:pt x="2173124" y="1193994"/>
                </a:cubicBezTo>
                <a:cubicBezTo>
                  <a:pt x="2377720" y="1185189"/>
                  <a:pt x="2674542" y="1175833"/>
                  <a:pt x="2916210" y="1193994"/>
                </a:cubicBezTo>
                <a:cubicBezTo>
                  <a:pt x="3157878" y="1212155"/>
                  <a:pt x="3216817" y="1196317"/>
                  <a:pt x="3489268" y="1193994"/>
                </a:cubicBezTo>
                <a:cubicBezTo>
                  <a:pt x="3761719" y="1191671"/>
                  <a:pt x="3815942" y="1202763"/>
                  <a:pt x="3948974" y="1193994"/>
                </a:cubicBezTo>
                <a:cubicBezTo>
                  <a:pt x="4082006" y="1185225"/>
                  <a:pt x="4319334" y="1217295"/>
                  <a:pt x="4522031" y="1193994"/>
                </a:cubicBezTo>
                <a:cubicBezTo>
                  <a:pt x="4724728" y="1170693"/>
                  <a:pt x="4936251" y="1191195"/>
                  <a:pt x="5265117" y="1193994"/>
                </a:cubicBezTo>
                <a:cubicBezTo>
                  <a:pt x="5593983" y="1196793"/>
                  <a:pt x="5677428" y="1190108"/>
                  <a:pt x="5838175" y="1193994"/>
                </a:cubicBezTo>
                <a:cubicBezTo>
                  <a:pt x="5883901" y="1194535"/>
                  <a:pt x="5929240" y="1153865"/>
                  <a:pt x="5923460" y="1108709"/>
                </a:cubicBezTo>
                <a:cubicBezTo>
                  <a:pt x="5912966" y="1000403"/>
                  <a:pt x="5919212" y="843779"/>
                  <a:pt x="5923460" y="627700"/>
                </a:cubicBezTo>
                <a:cubicBezTo>
                  <a:pt x="5927708" y="411621"/>
                  <a:pt x="5922794" y="320494"/>
                  <a:pt x="5923460" y="85285"/>
                </a:cubicBezTo>
                <a:close/>
                <a:moveTo>
                  <a:pt x="85285" y="341141"/>
                </a:moveTo>
                <a:cubicBezTo>
                  <a:pt x="130032" y="340061"/>
                  <a:pt x="164580" y="304675"/>
                  <a:pt x="170570" y="255856"/>
                </a:cubicBezTo>
                <a:cubicBezTo>
                  <a:pt x="169059" y="231243"/>
                  <a:pt x="157247" y="212577"/>
                  <a:pt x="127927" y="213213"/>
                </a:cubicBezTo>
                <a:cubicBezTo>
                  <a:pt x="106288" y="212502"/>
                  <a:pt x="86272" y="234272"/>
                  <a:pt x="85284" y="255856"/>
                </a:cubicBezTo>
                <a:cubicBezTo>
                  <a:pt x="85897" y="285405"/>
                  <a:pt x="83377" y="309349"/>
                  <a:pt x="85285" y="341141"/>
                </a:cubicBezTo>
                <a:close/>
              </a:path>
              <a:path w="5923460" h="1364565" fill="darkenLess" stroke="0" extrusionOk="0">
                <a:moveTo>
                  <a:pt x="85285" y="341141"/>
                </a:moveTo>
                <a:cubicBezTo>
                  <a:pt x="132884" y="338571"/>
                  <a:pt x="176538" y="294592"/>
                  <a:pt x="170570" y="255856"/>
                </a:cubicBezTo>
                <a:cubicBezTo>
                  <a:pt x="173483" y="228571"/>
                  <a:pt x="150336" y="211845"/>
                  <a:pt x="127927" y="213213"/>
                </a:cubicBezTo>
                <a:cubicBezTo>
                  <a:pt x="103632" y="216001"/>
                  <a:pt x="84824" y="232592"/>
                  <a:pt x="85284" y="255856"/>
                </a:cubicBezTo>
                <a:cubicBezTo>
                  <a:pt x="85501" y="280217"/>
                  <a:pt x="84114" y="305939"/>
                  <a:pt x="85285" y="341141"/>
                </a:cubicBezTo>
                <a:close/>
                <a:moveTo>
                  <a:pt x="5838175" y="170571"/>
                </a:moveTo>
                <a:cubicBezTo>
                  <a:pt x="5884434" y="166280"/>
                  <a:pt x="5934147" y="128575"/>
                  <a:pt x="5923460" y="85286"/>
                </a:cubicBezTo>
                <a:cubicBezTo>
                  <a:pt x="5930043" y="34767"/>
                  <a:pt x="5883063" y="-3362"/>
                  <a:pt x="5838175" y="1"/>
                </a:cubicBezTo>
                <a:cubicBezTo>
                  <a:pt x="5790136" y="-8046"/>
                  <a:pt x="5760078" y="33498"/>
                  <a:pt x="5752890" y="85286"/>
                </a:cubicBezTo>
                <a:cubicBezTo>
                  <a:pt x="5756282" y="111108"/>
                  <a:pt x="5776431" y="128593"/>
                  <a:pt x="5795533" y="127929"/>
                </a:cubicBezTo>
                <a:cubicBezTo>
                  <a:pt x="5819408" y="127175"/>
                  <a:pt x="5839029" y="109072"/>
                  <a:pt x="5838176" y="85286"/>
                </a:cubicBezTo>
                <a:cubicBezTo>
                  <a:pt x="5838864" y="106929"/>
                  <a:pt x="5835570" y="143216"/>
                  <a:pt x="5838175" y="170571"/>
                </a:cubicBezTo>
                <a:close/>
              </a:path>
              <a:path w="5923460" h="1364565" fill="none" extrusionOk="0">
                <a:moveTo>
                  <a:pt x="0" y="255856"/>
                </a:moveTo>
                <a:cubicBezTo>
                  <a:pt x="323" y="204874"/>
                  <a:pt x="34984" y="167561"/>
                  <a:pt x="85285" y="170571"/>
                </a:cubicBezTo>
                <a:cubicBezTo>
                  <a:pt x="372999" y="185191"/>
                  <a:pt x="582672" y="163862"/>
                  <a:pt x="715019" y="170571"/>
                </a:cubicBezTo>
                <a:cubicBezTo>
                  <a:pt x="847366" y="177280"/>
                  <a:pt x="1214770" y="197089"/>
                  <a:pt x="1344753" y="170571"/>
                </a:cubicBezTo>
                <a:cubicBezTo>
                  <a:pt x="1474736" y="144053"/>
                  <a:pt x="1652236" y="178907"/>
                  <a:pt x="1804458" y="170571"/>
                </a:cubicBezTo>
                <a:cubicBezTo>
                  <a:pt x="1956680" y="162235"/>
                  <a:pt x="2208069" y="185330"/>
                  <a:pt x="2377516" y="170571"/>
                </a:cubicBezTo>
                <a:cubicBezTo>
                  <a:pt x="2546963" y="155812"/>
                  <a:pt x="2749674" y="198922"/>
                  <a:pt x="3007250" y="170571"/>
                </a:cubicBezTo>
                <a:cubicBezTo>
                  <a:pt x="3264826" y="142220"/>
                  <a:pt x="3445108" y="160897"/>
                  <a:pt x="3580307" y="170571"/>
                </a:cubicBezTo>
                <a:cubicBezTo>
                  <a:pt x="3715506" y="180245"/>
                  <a:pt x="3974943" y="162556"/>
                  <a:pt x="4210041" y="170571"/>
                </a:cubicBezTo>
                <a:cubicBezTo>
                  <a:pt x="4445139" y="178586"/>
                  <a:pt x="4694265" y="168398"/>
                  <a:pt x="4953127" y="170571"/>
                </a:cubicBezTo>
                <a:cubicBezTo>
                  <a:pt x="5211989" y="172744"/>
                  <a:pt x="5457416" y="156007"/>
                  <a:pt x="5752889" y="170571"/>
                </a:cubicBezTo>
                <a:cubicBezTo>
                  <a:pt x="5756696" y="152386"/>
                  <a:pt x="5753572" y="120772"/>
                  <a:pt x="5752889" y="85285"/>
                </a:cubicBezTo>
                <a:cubicBezTo>
                  <a:pt x="5754769" y="37999"/>
                  <a:pt x="5789025" y="-1778"/>
                  <a:pt x="5838174" y="0"/>
                </a:cubicBezTo>
                <a:cubicBezTo>
                  <a:pt x="5883611" y="-1096"/>
                  <a:pt x="5919809" y="47992"/>
                  <a:pt x="5923459" y="85285"/>
                </a:cubicBezTo>
                <a:cubicBezTo>
                  <a:pt x="5862522" y="417158"/>
                  <a:pt x="5924478" y="698505"/>
                  <a:pt x="5923460" y="1108709"/>
                </a:cubicBezTo>
                <a:cubicBezTo>
                  <a:pt x="5927896" y="1157835"/>
                  <a:pt x="5885736" y="1198037"/>
                  <a:pt x="5838175" y="1193994"/>
                </a:cubicBezTo>
                <a:cubicBezTo>
                  <a:pt x="5561009" y="1216460"/>
                  <a:pt x="5494224" y="1203888"/>
                  <a:pt x="5151765" y="1193994"/>
                </a:cubicBezTo>
                <a:cubicBezTo>
                  <a:pt x="4809306" y="1184101"/>
                  <a:pt x="4867960" y="1186309"/>
                  <a:pt x="4692060" y="1193994"/>
                </a:cubicBezTo>
                <a:cubicBezTo>
                  <a:pt x="4516160" y="1201679"/>
                  <a:pt x="4339667" y="1191682"/>
                  <a:pt x="4232354" y="1193994"/>
                </a:cubicBezTo>
                <a:cubicBezTo>
                  <a:pt x="4125041" y="1196306"/>
                  <a:pt x="3685458" y="1219675"/>
                  <a:pt x="3489268" y="1193994"/>
                </a:cubicBezTo>
                <a:cubicBezTo>
                  <a:pt x="3293078" y="1168313"/>
                  <a:pt x="3143339" y="1226272"/>
                  <a:pt x="2802858" y="1193994"/>
                </a:cubicBezTo>
                <a:cubicBezTo>
                  <a:pt x="2462377" y="1161717"/>
                  <a:pt x="2244765" y="1167992"/>
                  <a:pt x="2059772" y="1193994"/>
                </a:cubicBezTo>
                <a:cubicBezTo>
                  <a:pt x="1874779" y="1219996"/>
                  <a:pt x="1710894" y="1202528"/>
                  <a:pt x="1373363" y="1193994"/>
                </a:cubicBezTo>
                <a:cubicBezTo>
                  <a:pt x="1035832" y="1185460"/>
                  <a:pt x="493074" y="1199907"/>
                  <a:pt x="170571" y="1193994"/>
                </a:cubicBezTo>
                <a:cubicBezTo>
                  <a:pt x="168820" y="1222491"/>
                  <a:pt x="171854" y="1256323"/>
                  <a:pt x="170571" y="1279280"/>
                </a:cubicBezTo>
                <a:cubicBezTo>
                  <a:pt x="172736" y="1325003"/>
                  <a:pt x="140443" y="1356428"/>
                  <a:pt x="85286" y="1364565"/>
                </a:cubicBezTo>
                <a:cubicBezTo>
                  <a:pt x="36459" y="1368060"/>
                  <a:pt x="7092" y="1317024"/>
                  <a:pt x="1" y="1279280"/>
                </a:cubicBezTo>
                <a:cubicBezTo>
                  <a:pt x="-4653" y="904018"/>
                  <a:pt x="-43743" y="582856"/>
                  <a:pt x="0" y="255856"/>
                </a:cubicBezTo>
                <a:close/>
                <a:moveTo>
                  <a:pt x="5752889" y="170571"/>
                </a:moveTo>
                <a:cubicBezTo>
                  <a:pt x="5787414" y="171256"/>
                  <a:pt x="5803943" y="167420"/>
                  <a:pt x="5838175" y="170571"/>
                </a:cubicBezTo>
                <a:cubicBezTo>
                  <a:pt x="5880762" y="180086"/>
                  <a:pt x="5929973" y="131510"/>
                  <a:pt x="5923460" y="85286"/>
                </a:cubicBezTo>
                <a:moveTo>
                  <a:pt x="5838175" y="170571"/>
                </a:moveTo>
                <a:cubicBezTo>
                  <a:pt x="5836489" y="152260"/>
                  <a:pt x="5838042" y="118534"/>
                  <a:pt x="5838175" y="85285"/>
                </a:cubicBezTo>
                <a:cubicBezTo>
                  <a:pt x="5836278" y="108398"/>
                  <a:pt x="5816205" y="128974"/>
                  <a:pt x="5795532" y="127928"/>
                </a:cubicBezTo>
                <a:cubicBezTo>
                  <a:pt x="5770094" y="128437"/>
                  <a:pt x="5750526" y="106075"/>
                  <a:pt x="5752889" y="85285"/>
                </a:cubicBezTo>
                <a:moveTo>
                  <a:pt x="85285" y="341141"/>
                </a:moveTo>
                <a:cubicBezTo>
                  <a:pt x="83707" y="315738"/>
                  <a:pt x="84238" y="294488"/>
                  <a:pt x="85285" y="255856"/>
                </a:cubicBezTo>
                <a:cubicBezTo>
                  <a:pt x="82565" y="231368"/>
                  <a:pt x="105867" y="213343"/>
                  <a:pt x="127928" y="213213"/>
                </a:cubicBezTo>
                <a:cubicBezTo>
                  <a:pt x="151409" y="213796"/>
                  <a:pt x="169526" y="233249"/>
                  <a:pt x="170571" y="255856"/>
                </a:cubicBezTo>
                <a:cubicBezTo>
                  <a:pt x="178570" y="302021"/>
                  <a:pt x="130754" y="340947"/>
                  <a:pt x="85286" y="341141"/>
                </a:cubicBezTo>
                <a:cubicBezTo>
                  <a:pt x="39717" y="352443"/>
                  <a:pt x="288" y="306799"/>
                  <a:pt x="1" y="255856"/>
                </a:cubicBezTo>
                <a:moveTo>
                  <a:pt x="170571" y="255856"/>
                </a:moveTo>
                <a:cubicBezTo>
                  <a:pt x="161753" y="423418"/>
                  <a:pt x="175452" y="561433"/>
                  <a:pt x="170571" y="724925"/>
                </a:cubicBezTo>
                <a:cubicBezTo>
                  <a:pt x="165690" y="888417"/>
                  <a:pt x="168687" y="970777"/>
                  <a:pt x="170571" y="1193994"/>
                </a:cubicBezTo>
              </a:path>
              <a:path w="5923460" h="1364565" fill="none" stroke="0" extrusionOk="0">
                <a:moveTo>
                  <a:pt x="0" y="255856"/>
                </a:moveTo>
                <a:cubicBezTo>
                  <a:pt x="6805" y="216315"/>
                  <a:pt x="30542" y="165908"/>
                  <a:pt x="85285" y="170571"/>
                </a:cubicBezTo>
                <a:cubicBezTo>
                  <a:pt x="307044" y="192351"/>
                  <a:pt x="364798" y="189811"/>
                  <a:pt x="601667" y="170571"/>
                </a:cubicBezTo>
                <a:cubicBezTo>
                  <a:pt x="838536" y="151331"/>
                  <a:pt x="915566" y="156217"/>
                  <a:pt x="1174724" y="170571"/>
                </a:cubicBezTo>
                <a:cubicBezTo>
                  <a:pt x="1433882" y="184925"/>
                  <a:pt x="1541744" y="154964"/>
                  <a:pt x="1634430" y="170571"/>
                </a:cubicBezTo>
                <a:cubicBezTo>
                  <a:pt x="1727116" y="186178"/>
                  <a:pt x="2049601" y="160905"/>
                  <a:pt x="2377516" y="170571"/>
                </a:cubicBezTo>
                <a:cubicBezTo>
                  <a:pt x="2705431" y="180237"/>
                  <a:pt x="2699460" y="164909"/>
                  <a:pt x="2837222" y="170571"/>
                </a:cubicBezTo>
                <a:cubicBezTo>
                  <a:pt x="2974984" y="176233"/>
                  <a:pt x="3231043" y="145117"/>
                  <a:pt x="3580307" y="170571"/>
                </a:cubicBezTo>
                <a:cubicBezTo>
                  <a:pt x="3929572" y="196025"/>
                  <a:pt x="3906336" y="146531"/>
                  <a:pt x="4210041" y="170571"/>
                </a:cubicBezTo>
                <a:cubicBezTo>
                  <a:pt x="4513746" y="194611"/>
                  <a:pt x="4526711" y="172155"/>
                  <a:pt x="4839775" y="170571"/>
                </a:cubicBezTo>
                <a:cubicBezTo>
                  <a:pt x="5152839" y="168987"/>
                  <a:pt x="5432017" y="189446"/>
                  <a:pt x="5752889" y="170571"/>
                </a:cubicBezTo>
                <a:cubicBezTo>
                  <a:pt x="5750481" y="139554"/>
                  <a:pt x="5749093" y="121599"/>
                  <a:pt x="5752889" y="85285"/>
                </a:cubicBezTo>
                <a:cubicBezTo>
                  <a:pt x="5750765" y="36275"/>
                  <a:pt x="5790780" y="4117"/>
                  <a:pt x="5838174" y="0"/>
                </a:cubicBezTo>
                <a:cubicBezTo>
                  <a:pt x="5883483" y="9663"/>
                  <a:pt x="5922613" y="38871"/>
                  <a:pt x="5923459" y="85285"/>
                </a:cubicBezTo>
                <a:cubicBezTo>
                  <a:pt x="5947551" y="480353"/>
                  <a:pt x="5944300" y="744516"/>
                  <a:pt x="5923460" y="1108709"/>
                </a:cubicBezTo>
                <a:cubicBezTo>
                  <a:pt x="5923656" y="1154721"/>
                  <a:pt x="5892995" y="1190726"/>
                  <a:pt x="5838175" y="1193994"/>
                </a:cubicBezTo>
                <a:cubicBezTo>
                  <a:pt x="5683081" y="1167433"/>
                  <a:pt x="5444814" y="1177190"/>
                  <a:pt x="5265117" y="1193994"/>
                </a:cubicBezTo>
                <a:cubicBezTo>
                  <a:pt x="5085420" y="1210798"/>
                  <a:pt x="4865392" y="1183287"/>
                  <a:pt x="4578707" y="1193994"/>
                </a:cubicBezTo>
                <a:cubicBezTo>
                  <a:pt x="4292022" y="1204702"/>
                  <a:pt x="4296945" y="1191552"/>
                  <a:pt x="4119002" y="1193994"/>
                </a:cubicBezTo>
                <a:cubicBezTo>
                  <a:pt x="3941059" y="1196436"/>
                  <a:pt x="3785333" y="1184900"/>
                  <a:pt x="3602620" y="1193994"/>
                </a:cubicBezTo>
                <a:cubicBezTo>
                  <a:pt x="3419907" y="1203088"/>
                  <a:pt x="3245031" y="1168674"/>
                  <a:pt x="3029562" y="1193994"/>
                </a:cubicBezTo>
                <a:cubicBezTo>
                  <a:pt x="2814093" y="1219314"/>
                  <a:pt x="2619638" y="1221078"/>
                  <a:pt x="2456505" y="1193994"/>
                </a:cubicBezTo>
                <a:cubicBezTo>
                  <a:pt x="2293372" y="1166910"/>
                  <a:pt x="2106124" y="1195873"/>
                  <a:pt x="1996799" y="1193994"/>
                </a:cubicBezTo>
                <a:cubicBezTo>
                  <a:pt x="1887474" y="1192115"/>
                  <a:pt x="1640963" y="1173622"/>
                  <a:pt x="1423741" y="1193994"/>
                </a:cubicBezTo>
                <a:cubicBezTo>
                  <a:pt x="1206519" y="1214366"/>
                  <a:pt x="1027109" y="1194720"/>
                  <a:pt x="737331" y="1193994"/>
                </a:cubicBezTo>
                <a:cubicBezTo>
                  <a:pt x="447553" y="1193269"/>
                  <a:pt x="352101" y="1199280"/>
                  <a:pt x="170571" y="1193994"/>
                </a:cubicBezTo>
                <a:cubicBezTo>
                  <a:pt x="169550" y="1222943"/>
                  <a:pt x="168757" y="1251065"/>
                  <a:pt x="170571" y="1279280"/>
                </a:cubicBezTo>
                <a:cubicBezTo>
                  <a:pt x="173173" y="1317244"/>
                  <a:pt x="130293" y="1357578"/>
                  <a:pt x="85286" y="1364565"/>
                </a:cubicBezTo>
                <a:cubicBezTo>
                  <a:pt x="40913" y="1365965"/>
                  <a:pt x="-5016" y="1316122"/>
                  <a:pt x="1" y="1279280"/>
                </a:cubicBezTo>
                <a:cubicBezTo>
                  <a:pt x="-56809" y="947810"/>
                  <a:pt x="-12848" y="641852"/>
                  <a:pt x="0" y="255856"/>
                </a:cubicBezTo>
                <a:close/>
                <a:moveTo>
                  <a:pt x="5752889" y="170571"/>
                </a:moveTo>
                <a:cubicBezTo>
                  <a:pt x="5771366" y="169478"/>
                  <a:pt x="5808151" y="167944"/>
                  <a:pt x="5838175" y="170571"/>
                </a:cubicBezTo>
                <a:cubicBezTo>
                  <a:pt x="5885251" y="164403"/>
                  <a:pt x="5934394" y="130145"/>
                  <a:pt x="5923460" y="85286"/>
                </a:cubicBezTo>
                <a:moveTo>
                  <a:pt x="5838175" y="170571"/>
                </a:moveTo>
                <a:cubicBezTo>
                  <a:pt x="5835337" y="132071"/>
                  <a:pt x="5841016" y="124013"/>
                  <a:pt x="5838175" y="85285"/>
                </a:cubicBezTo>
                <a:cubicBezTo>
                  <a:pt x="5841945" y="109625"/>
                  <a:pt x="5822705" y="130999"/>
                  <a:pt x="5795532" y="127928"/>
                </a:cubicBezTo>
                <a:cubicBezTo>
                  <a:pt x="5771403" y="128617"/>
                  <a:pt x="5753470" y="109655"/>
                  <a:pt x="5752889" y="85285"/>
                </a:cubicBezTo>
                <a:moveTo>
                  <a:pt x="85285" y="341141"/>
                </a:moveTo>
                <a:cubicBezTo>
                  <a:pt x="83071" y="310043"/>
                  <a:pt x="88464" y="286486"/>
                  <a:pt x="85285" y="255856"/>
                </a:cubicBezTo>
                <a:cubicBezTo>
                  <a:pt x="83228" y="230411"/>
                  <a:pt x="102451" y="211234"/>
                  <a:pt x="127928" y="213213"/>
                </a:cubicBezTo>
                <a:cubicBezTo>
                  <a:pt x="155869" y="210095"/>
                  <a:pt x="172667" y="232980"/>
                  <a:pt x="170571" y="255856"/>
                </a:cubicBezTo>
                <a:cubicBezTo>
                  <a:pt x="177559" y="300613"/>
                  <a:pt x="123346" y="343387"/>
                  <a:pt x="85286" y="341141"/>
                </a:cubicBezTo>
                <a:cubicBezTo>
                  <a:pt x="40905" y="338173"/>
                  <a:pt x="1893" y="302683"/>
                  <a:pt x="1" y="255856"/>
                </a:cubicBezTo>
                <a:moveTo>
                  <a:pt x="170571" y="255856"/>
                </a:moveTo>
                <a:cubicBezTo>
                  <a:pt x="191178" y="454168"/>
                  <a:pt x="151311" y="477617"/>
                  <a:pt x="170571" y="696781"/>
                </a:cubicBezTo>
                <a:cubicBezTo>
                  <a:pt x="189831" y="915945"/>
                  <a:pt x="152143" y="1082905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ترجمة راوي الحديث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1F78C4F-A661-4B0F-8D6C-E416A716B8C7}"/>
              </a:ext>
            </a:extLst>
          </p:cNvPr>
          <p:cNvGrpSpPr/>
          <p:nvPr/>
        </p:nvGrpSpPr>
        <p:grpSpPr>
          <a:xfrm>
            <a:off x="10001921" y="2981341"/>
            <a:ext cx="2710097" cy="646103"/>
            <a:chOff x="6741145" y="1239393"/>
            <a:chExt cx="1293852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D2516FF9-8B0D-4E95-A5BA-6779039FF3A9}"/>
                </a:ext>
              </a:extLst>
            </p:cNvPr>
            <p:cNvSpPr/>
            <p:nvPr/>
          </p:nvSpPr>
          <p:spPr>
            <a:xfrm flipH="1">
              <a:off x="6974258" y="1239393"/>
              <a:ext cx="733729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5E6076E9-DE2A-4028-8592-1AF4642D05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741145" y="1305487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وفاته :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EB3D490-3DA9-4BAC-BC3F-2B72D304DF23}"/>
              </a:ext>
            </a:extLst>
          </p:cNvPr>
          <p:cNvSpPr txBox="1"/>
          <p:nvPr/>
        </p:nvSpPr>
        <p:spPr>
          <a:xfrm>
            <a:off x="5858367" y="3853737"/>
            <a:ext cx="62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توفي سنة إحدى وخمسين  (51 </a:t>
            </a:r>
            <a:r>
              <a:rPr lang="ar-SA" sz="3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ه</a:t>
            </a:r>
            <a:r>
              <a:rPr lang="ar-SA" sz="3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) .</a:t>
            </a:r>
          </a:p>
        </p:txBody>
      </p:sp>
    </p:spTree>
    <p:extLst>
      <p:ext uri="{BB962C8B-B14F-4D97-AF65-F5344CB8AC3E}">
        <p14:creationId xmlns:p14="http://schemas.microsoft.com/office/powerpoint/2010/main" val="37188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33036"/>
            <a:ext cx="8554878" cy="18620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115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إرشادات الحديث</a:t>
            </a:r>
          </a:p>
        </p:txBody>
      </p:sp>
    </p:spTree>
    <p:extLst>
      <p:ext uri="{BB962C8B-B14F-4D97-AF65-F5344CB8AC3E}">
        <p14:creationId xmlns:p14="http://schemas.microsoft.com/office/powerpoint/2010/main" val="41446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78247" y="1611746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sp>
        <p:nvSpPr>
          <p:cNvPr id="31" name="مستطيل: زوايا قطرية مستديرة 30">
            <a:extLst>
              <a:ext uri="{FF2B5EF4-FFF2-40B4-BE49-F238E27FC236}">
                <a16:creationId xmlns:a16="http://schemas.microsoft.com/office/drawing/2014/main" id="{6AA3E6AA-BBE2-4AF4-8DC3-FBEE5CFDF339}"/>
              </a:ext>
            </a:extLst>
          </p:cNvPr>
          <p:cNvSpPr/>
          <p:nvPr/>
        </p:nvSpPr>
        <p:spPr>
          <a:xfrm>
            <a:off x="6589486" y="460817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93CB76A-3BB0-41AA-ACE3-FBC093BFA632}"/>
              </a:ext>
            </a:extLst>
          </p:cNvPr>
          <p:cNvSpPr txBox="1"/>
          <p:nvPr/>
        </p:nvSpPr>
        <p:spPr>
          <a:xfrm>
            <a:off x="3981449" y="1600727"/>
            <a:ext cx="812555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   في الحديث حث على سلوك الطريقة الحسنة التي يقتدي بها الناس، وأن من فعل ذلك فله أجر </a:t>
            </a:r>
          </a:p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             فعله، وأجر من أقتدى به إلى يوم القيامة من غير أن ينقص ذلك من أجر من عمل بهذا العمل شيئاً، وهذا فضل عظيم لا ينقطع إلى يوم القيامة ؛ فينبغي على المسلم أن يسلك هذا الطريق ليعم نفعه، ويعظم أجره.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783FDD69-8489-4B1E-A060-7DA592916676}"/>
              </a:ext>
            </a:extLst>
          </p:cNvPr>
          <p:cNvGrpSpPr/>
          <p:nvPr/>
        </p:nvGrpSpPr>
        <p:grpSpPr>
          <a:xfrm>
            <a:off x="11496624" y="3053694"/>
            <a:ext cx="630535" cy="607731"/>
            <a:chOff x="196011" y="2031213"/>
            <a:chExt cx="687370" cy="669871"/>
          </a:xfrm>
        </p:grpSpPr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EA1BE4F7-1E87-486B-891E-F5FBDFC3A43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9" name="Google Shape;556;p52">
              <a:extLst>
                <a:ext uri="{FF2B5EF4-FFF2-40B4-BE49-F238E27FC236}">
                  <a16:creationId xmlns:a16="http://schemas.microsoft.com/office/drawing/2014/main" id="{CD674D70-8597-479F-96C6-CE864DC5F7A4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4C197772-20B9-4A80-88A4-AAC87082E0E4}"/>
              </a:ext>
            </a:extLst>
          </p:cNvPr>
          <p:cNvSpPr txBox="1"/>
          <p:nvPr/>
        </p:nvSpPr>
        <p:spPr>
          <a:xfrm>
            <a:off x="4922773" y="3027811"/>
            <a:ext cx="6578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قول النبي ﷺ : (( من سن في الإسلام سنة حسنة )) يتضمن ثلاثة أنواع من الأعمال :</a:t>
            </a: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0950217B-5CA8-4AF9-A4CB-77B44CB65319}"/>
              </a:ext>
            </a:extLst>
          </p:cNvPr>
          <p:cNvGrpSpPr/>
          <p:nvPr/>
        </p:nvGrpSpPr>
        <p:grpSpPr>
          <a:xfrm>
            <a:off x="11575383" y="3907391"/>
            <a:ext cx="531623" cy="523904"/>
            <a:chOff x="141722" y="2031213"/>
            <a:chExt cx="741659" cy="739012"/>
          </a:xfrm>
        </p:grpSpPr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id="{71015A7B-2404-44C1-B3EC-81F67C94F150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3" name="Google Shape;556;p52">
              <a:extLst>
                <a:ext uri="{FF2B5EF4-FFF2-40B4-BE49-F238E27FC236}">
                  <a16:creationId xmlns:a16="http://schemas.microsoft.com/office/drawing/2014/main" id="{671E9FE1-4965-4F7B-BDE6-51244E7D5CC1}"/>
                </a:ext>
              </a:extLst>
            </p:cNvPr>
            <p:cNvSpPr txBox="1">
              <a:spLocks/>
            </p:cNvSpPr>
            <p:nvPr/>
          </p:nvSpPr>
          <p:spPr>
            <a:xfrm>
              <a:off x="141722" y="2126106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AA29D67D-845D-49DA-987E-654FB163FCD9}"/>
              </a:ext>
            </a:extLst>
          </p:cNvPr>
          <p:cNvGrpSpPr/>
          <p:nvPr/>
        </p:nvGrpSpPr>
        <p:grpSpPr>
          <a:xfrm>
            <a:off x="11634525" y="4583695"/>
            <a:ext cx="474257" cy="456632"/>
            <a:chOff x="221752" y="2010723"/>
            <a:chExt cx="661629" cy="644119"/>
          </a:xfrm>
        </p:grpSpPr>
        <p:sp>
          <p:nvSpPr>
            <p:cNvPr id="55" name="شكل بيضاوي 54">
              <a:extLst>
                <a:ext uri="{FF2B5EF4-FFF2-40B4-BE49-F238E27FC236}">
                  <a16:creationId xmlns:a16="http://schemas.microsoft.com/office/drawing/2014/main" id="{80A3061D-8893-481F-9A6C-1201D211A91F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6" name="Google Shape;556;p52">
              <a:extLst>
                <a:ext uri="{FF2B5EF4-FFF2-40B4-BE49-F238E27FC236}">
                  <a16:creationId xmlns:a16="http://schemas.microsoft.com/office/drawing/2014/main" id="{5E61BE1C-BCE2-490F-AA4A-E4C94DFCCA6E}"/>
                </a:ext>
              </a:extLst>
            </p:cNvPr>
            <p:cNvSpPr txBox="1">
              <a:spLocks/>
            </p:cNvSpPr>
            <p:nvPr/>
          </p:nvSpPr>
          <p:spPr>
            <a:xfrm>
              <a:off x="252432" y="2010723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7C3FCCF-B295-4583-9B60-D5CEC0161C6C}"/>
              </a:ext>
            </a:extLst>
          </p:cNvPr>
          <p:cNvSpPr txBox="1"/>
          <p:nvPr/>
        </p:nvSpPr>
        <p:spPr>
          <a:xfrm>
            <a:off x="5295692" y="3947256"/>
            <a:ext cx="63370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المبادرة إلى العمل بالسنة الثابتة 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إذا سمع الإنسان الحث عليها، فيكون أول من يفعلها في مكانه أو زمانه فيقتدي به الناس في ذلك..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D03D9C78-D289-40E3-A3F4-D166BB45389E}"/>
              </a:ext>
            </a:extLst>
          </p:cNvPr>
          <p:cNvSpPr txBox="1"/>
          <p:nvPr/>
        </p:nvSpPr>
        <p:spPr>
          <a:xfrm>
            <a:off x="4456554" y="4615262"/>
            <a:ext cx="7199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إحياء السنة إذا أميتت وترك العمل بها 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؛ فمن أحياها وأظهرها بالعمل بها والدعوة إليها كان له أجر إحيائها، وأجر من عمل بها بعده إلى يوم القيامة.</a:t>
            </a: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AA29D67D-845D-49DA-987E-654FB163FCD9}"/>
              </a:ext>
            </a:extLst>
          </p:cNvPr>
          <p:cNvGrpSpPr/>
          <p:nvPr/>
        </p:nvGrpSpPr>
        <p:grpSpPr>
          <a:xfrm>
            <a:off x="11631116" y="5329242"/>
            <a:ext cx="477666" cy="486308"/>
            <a:chOff x="216996" y="1956981"/>
            <a:chExt cx="666385" cy="685979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80A3061D-8893-481F-9A6C-1201D211A91F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Google Shape;556;p52">
              <a:extLst>
                <a:ext uri="{FF2B5EF4-FFF2-40B4-BE49-F238E27FC236}">
                  <a16:creationId xmlns:a16="http://schemas.microsoft.com/office/drawing/2014/main" id="{5E61BE1C-BCE2-490F-AA4A-E4C94DFCCA6E}"/>
                </a:ext>
              </a:extLst>
            </p:cNvPr>
            <p:cNvSpPr txBox="1">
              <a:spLocks/>
            </p:cNvSpPr>
            <p:nvPr/>
          </p:nvSpPr>
          <p:spPr>
            <a:xfrm>
              <a:off x="216996" y="1956981"/>
              <a:ext cx="600283" cy="644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ج</a:t>
              </a:r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D03D9C78-D289-40E3-A3F4-D166BB45389E}"/>
              </a:ext>
            </a:extLst>
          </p:cNvPr>
          <p:cNvSpPr txBox="1"/>
          <p:nvPr/>
        </p:nvSpPr>
        <p:spPr>
          <a:xfrm>
            <a:off x="4456554" y="5398907"/>
            <a:ext cx="7199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ابتكار وسيلة نافعة لعمل مشروع لم يسبق إليه أحد ؛ 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مثل : جمع الصحابة رضي الله عنهم للقرآن الكريم في مصحف واحد، وابتداء تأليف الكتب في أنواع العلوم الشرعية، وابتكار طريقة لتخريج الحديث النبوي، أو برمجة حاسوبية للبحث عن الأحاديث، ونحو ذلك.</a:t>
            </a:r>
          </a:p>
        </p:txBody>
      </p:sp>
    </p:spTree>
    <p:extLst>
      <p:ext uri="{BB962C8B-B14F-4D97-AF65-F5344CB8AC3E}">
        <p14:creationId xmlns:p14="http://schemas.microsoft.com/office/powerpoint/2010/main" val="40146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2" grpId="1"/>
      <p:bldP spid="50" grpId="0"/>
      <p:bldP spid="50" grpId="1"/>
      <p:bldP spid="57" grpId="0"/>
      <p:bldP spid="57" grpId="1"/>
      <p:bldP spid="58" grpId="0"/>
      <p:bldP spid="58" grpId="1"/>
      <p:bldP spid="36" grpId="0"/>
      <p:bldP spid="36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الحديث الثاني</Template>
  <TotalTime>1</TotalTime>
  <Words>984</Words>
  <Application>Microsoft Office PowerPoint</Application>
  <PresentationFormat>شاشة عريضة</PresentationFormat>
  <Paragraphs>89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34" baseType="lpstr">
      <vt:lpstr>Hacen Tunisia Bold</vt:lpstr>
      <vt:lpstr>Dubai</vt:lpstr>
      <vt:lpstr>Berkshire Swash</vt:lpstr>
      <vt:lpstr>BoutrosNewsH1</vt:lpstr>
      <vt:lpstr>HSIshraq-Medium</vt:lpstr>
      <vt:lpstr>Dante</vt:lpstr>
      <vt:lpstr>Calibri Light</vt:lpstr>
      <vt:lpstr>Arabic Typesetting</vt:lpstr>
      <vt:lpstr>AbdoMaster-Bold</vt:lpstr>
      <vt:lpstr>Calibri</vt:lpstr>
      <vt:lpstr>Hacen Beirut</vt:lpstr>
      <vt:lpstr>Castile-Thin</vt:lpstr>
      <vt:lpstr>Wingdings</vt:lpstr>
      <vt:lpstr>Hacen Liner XL</vt:lpstr>
      <vt:lpstr>Arial</vt:lpstr>
      <vt:lpstr>Bahij Tanseek Pro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</cp:revision>
  <dcterms:created xsi:type="dcterms:W3CDTF">2021-01-07T14:39:03Z</dcterms:created>
  <dcterms:modified xsi:type="dcterms:W3CDTF">2021-01-07T14:40:26Z</dcterms:modified>
</cp:coreProperties>
</file>