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5" r:id="rId2"/>
    <p:sldId id="256" r:id="rId3"/>
    <p:sldId id="266" r:id="rId4"/>
    <p:sldId id="257" r:id="rId5"/>
    <p:sldId id="258" r:id="rId6"/>
    <p:sldId id="267" r:id="rId7"/>
    <p:sldId id="259" r:id="rId8"/>
    <p:sldId id="260" r:id="rId9"/>
    <p:sldId id="261" r:id="rId10"/>
    <p:sldId id="268" r:id="rId11"/>
    <p:sldId id="269" r:id="rId12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7F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960" autoAdjust="0"/>
    <p:restoredTop sz="94660"/>
  </p:normalViewPr>
  <p:slideViewPr>
    <p:cSldViewPr snapToGrid="0">
      <p:cViewPr varScale="1">
        <p:scale>
          <a:sx n="69" d="100"/>
          <a:sy n="69" d="100"/>
        </p:scale>
        <p:origin x="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7E7A-0252-48E0-8F4C-FF2CCB8C2CBF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67EF4-7878-4A07-9F13-D727D2FE5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784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7E7A-0252-48E0-8F4C-FF2CCB8C2CBF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67EF4-7878-4A07-9F13-D727D2FE5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81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7E7A-0252-48E0-8F4C-FF2CCB8C2CBF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67EF4-7878-4A07-9F13-D727D2FE5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124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7E7A-0252-48E0-8F4C-FF2CCB8C2CBF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67EF4-7878-4A07-9F13-D727D2FE5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829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7E7A-0252-48E0-8F4C-FF2CCB8C2CBF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67EF4-7878-4A07-9F13-D727D2FE5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716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7E7A-0252-48E0-8F4C-FF2CCB8C2CBF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67EF4-7878-4A07-9F13-D727D2FE5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696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7E7A-0252-48E0-8F4C-FF2CCB8C2CBF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67EF4-7878-4A07-9F13-D727D2FE5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573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7E7A-0252-48E0-8F4C-FF2CCB8C2CBF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67EF4-7878-4A07-9F13-D727D2FE5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282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7E7A-0252-48E0-8F4C-FF2CCB8C2CBF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67EF4-7878-4A07-9F13-D727D2FE5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548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7E7A-0252-48E0-8F4C-FF2CCB8C2CBF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67EF4-7878-4A07-9F13-D727D2FE5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884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7E7A-0252-48E0-8F4C-FF2CCB8C2CBF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67EF4-7878-4A07-9F13-D727D2FE5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161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B7E7A-0252-48E0-8F4C-FF2CCB8C2CBF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67EF4-7878-4A07-9F13-D727D2FE5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996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3283528" y="748146"/>
            <a:ext cx="828501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Y" sz="9600" b="1" dirty="0" smtClean="0">
                <a:solidFill>
                  <a:srgbClr val="AF7E54"/>
                </a:solidFill>
              </a:rPr>
              <a:t>تفسير سورة مريم</a:t>
            </a:r>
          </a:p>
          <a:p>
            <a:endParaRPr lang="ar-SY" sz="9600" b="1" dirty="0">
              <a:solidFill>
                <a:srgbClr val="AF7E54"/>
              </a:solidFill>
            </a:endParaRPr>
          </a:p>
          <a:p>
            <a:r>
              <a:rPr lang="ar-SY" sz="9600" b="1" dirty="0" smtClean="0">
                <a:solidFill>
                  <a:srgbClr val="AF7E54"/>
                </a:solidFill>
              </a:rPr>
              <a:t>الآيات من (</a:t>
            </a:r>
            <a:r>
              <a:rPr lang="en-US" sz="9600" b="1" dirty="0" smtClean="0">
                <a:solidFill>
                  <a:srgbClr val="AF7E54"/>
                </a:solidFill>
              </a:rPr>
              <a:t>16-21</a:t>
            </a:r>
            <a:r>
              <a:rPr lang="ar-SY" sz="9600" b="1" dirty="0" smtClean="0">
                <a:solidFill>
                  <a:srgbClr val="AF7E54"/>
                </a:solidFill>
              </a:rPr>
              <a:t>)</a:t>
            </a:r>
            <a:endParaRPr lang="en-US" sz="9600" b="1" dirty="0">
              <a:solidFill>
                <a:srgbClr val="AF7E54"/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466725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8548255" y="418439"/>
            <a:ext cx="3241964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 smtClean="0"/>
              <a:t>التقويم</a:t>
            </a:r>
            <a:endParaRPr lang="en-US" sz="3200" dirty="0"/>
          </a:p>
        </p:txBody>
      </p:sp>
      <p:sp>
        <p:nvSpPr>
          <p:cNvPr id="3" name="مربع نص 2"/>
          <p:cNvSpPr txBox="1"/>
          <p:nvPr/>
        </p:nvSpPr>
        <p:spPr>
          <a:xfrm>
            <a:off x="6553200" y="1330037"/>
            <a:ext cx="4959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Y" sz="3600" dirty="0" smtClean="0">
                <a:solidFill>
                  <a:srgbClr val="AF7E54"/>
                </a:solidFill>
              </a:rPr>
              <a:t>س1: بين معاني الكلمات التالية</a:t>
            </a:r>
            <a:endParaRPr lang="en-US" sz="3600" dirty="0">
              <a:solidFill>
                <a:srgbClr val="AF7E54"/>
              </a:solidFill>
            </a:endParaRPr>
          </a:p>
        </p:txBody>
      </p:sp>
      <p:sp>
        <p:nvSpPr>
          <p:cNvPr id="4" name="مستطيل مستدير الزوايا 3"/>
          <p:cNvSpPr/>
          <p:nvPr/>
        </p:nvSpPr>
        <p:spPr>
          <a:xfrm>
            <a:off x="10086105" y="2236514"/>
            <a:ext cx="1565565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 smtClean="0"/>
              <a:t>انتبذت</a:t>
            </a:r>
            <a:endParaRPr lang="en-US" sz="3200" dirty="0"/>
          </a:p>
        </p:txBody>
      </p:sp>
      <p:sp>
        <p:nvSpPr>
          <p:cNvPr id="5" name="مستطيل مستدير الزوايا 4"/>
          <p:cNvSpPr/>
          <p:nvPr/>
        </p:nvSpPr>
        <p:spPr>
          <a:xfrm>
            <a:off x="10086105" y="3126750"/>
            <a:ext cx="1565565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 smtClean="0"/>
              <a:t>حجابا</a:t>
            </a:r>
            <a:endParaRPr lang="en-US" sz="3200" dirty="0"/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10086105" y="4097583"/>
            <a:ext cx="1565565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 smtClean="0"/>
              <a:t>سويا</a:t>
            </a:r>
            <a:endParaRPr lang="en-US" sz="3200" dirty="0"/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10086105" y="5061181"/>
            <a:ext cx="1565565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 smtClean="0"/>
              <a:t>زكيا</a:t>
            </a:r>
            <a:endParaRPr lang="en-US" sz="3200" dirty="0"/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8188036" y="2236514"/>
            <a:ext cx="1565564" cy="748145"/>
          </a:xfrm>
          <a:prstGeom prst="roundRect">
            <a:avLst/>
          </a:prstGeom>
          <a:noFill/>
          <a:ln>
            <a:solidFill>
              <a:srgbClr val="AF7E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rgbClr val="AF7E54"/>
                </a:solidFill>
              </a:rPr>
              <a:t>اعتزلت</a:t>
            </a:r>
            <a:endParaRPr lang="en-US" sz="3600" b="1" dirty="0">
              <a:solidFill>
                <a:srgbClr val="AF7E54"/>
              </a:solidFill>
            </a:endParaRPr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7550727" y="3144702"/>
            <a:ext cx="2202873" cy="748145"/>
          </a:xfrm>
          <a:prstGeom prst="roundRect">
            <a:avLst/>
          </a:prstGeom>
          <a:noFill/>
          <a:ln>
            <a:solidFill>
              <a:srgbClr val="AF7E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rgbClr val="AF7E54"/>
                </a:solidFill>
              </a:rPr>
              <a:t>ساترا</a:t>
            </a:r>
            <a:endParaRPr lang="en-US" sz="3600" b="1" dirty="0">
              <a:solidFill>
                <a:srgbClr val="AF7E54"/>
              </a:solidFill>
            </a:endParaRPr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7835705" y="4117369"/>
            <a:ext cx="1917896" cy="748145"/>
          </a:xfrm>
          <a:prstGeom prst="roundRect">
            <a:avLst/>
          </a:prstGeom>
          <a:noFill/>
          <a:ln>
            <a:solidFill>
              <a:srgbClr val="AF7E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rgbClr val="AF7E54"/>
                </a:solidFill>
              </a:rPr>
              <a:t>صحيحا</a:t>
            </a:r>
            <a:endParaRPr lang="en-US" sz="3600" b="1" dirty="0">
              <a:solidFill>
                <a:srgbClr val="AF7E54"/>
              </a:solidFill>
            </a:endParaRPr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5838092" y="5125660"/>
            <a:ext cx="3929363" cy="748145"/>
          </a:xfrm>
          <a:prstGeom prst="roundRect">
            <a:avLst/>
          </a:prstGeom>
          <a:noFill/>
          <a:ln>
            <a:solidFill>
              <a:srgbClr val="AF7E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rgbClr val="AF7E54"/>
                </a:solidFill>
              </a:rPr>
              <a:t>صالحا طاهرا من الذنوب</a:t>
            </a:r>
            <a:endParaRPr lang="en-US" sz="3600" b="1" dirty="0">
              <a:solidFill>
                <a:srgbClr val="AF7E54"/>
              </a:solidFill>
            </a:endParaRPr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0" t="17098" r="32539" b="15840"/>
          <a:stretch/>
        </p:blipFill>
        <p:spPr>
          <a:xfrm>
            <a:off x="369128" y="1777606"/>
            <a:ext cx="3065172" cy="508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9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448973" y="554182"/>
            <a:ext cx="10341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Y" sz="3600" dirty="0" smtClean="0">
                <a:solidFill>
                  <a:srgbClr val="AF7E54"/>
                </a:solidFill>
              </a:rPr>
              <a:t>س2: ما المراد بكلمة اروح في قوله تعالى( فأرسلنا إليها روحنا)؟</a:t>
            </a:r>
            <a:endParaRPr lang="en-US" sz="3600" dirty="0">
              <a:solidFill>
                <a:srgbClr val="AF7E54"/>
              </a:solidFill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8229602" y="1346260"/>
            <a:ext cx="3560618" cy="646331"/>
          </a:xfrm>
          <a:prstGeom prst="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ar-SY" sz="3600" dirty="0" smtClean="0">
                <a:solidFill>
                  <a:schemeClr val="bg1"/>
                </a:solidFill>
              </a:rPr>
              <a:t>جبريل عليه السلام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450166" y="2138338"/>
            <a:ext cx="11367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Y" sz="3600" dirty="0" smtClean="0">
                <a:solidFill>
                  <a:srgbClr val="AF7E54"/>
                </a:solidFill>
              </a:rPr>
              <a:t>س3:استخرج فائدة من قوله تعالى: (إني أعوذ بالرحمن منك إن كنت تقيا)؟</a:t>
            </a:r>
            <a:endParaRPr lang="en-US" sz="3600" dirty="0">
              <a:solidFill>
                <a:srgbClr val="AF7E54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871004" y="3020841"/>
            <a:ext cx="10155648" cy="646331"/>
          </a:xfrm>
          <a:prstGeom prst="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ar-SY" sz="3600" dirty="0" smtClean="0">
                <a:solidFill>
                  <a:schemeClr val="bg1"/>
                </a:solidFill>
              </a:rPr>
              <a:t>التقوى من أعظم الأسباب التي تحول بين الإنسان وارتكاب الفواحش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0" t="17098" r="32539" b="15840"/>
          <a:stretch/>
        </p:blipFill>
        <p:spPr>
          <a:xfrm>
            <a:off x="0" y="3291840"/>
            <a:ext cx="2151584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85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/>
          <a:srcRect l="32016" t="22548" r="34466" b="17837"/>
          <a:stretch/>
        </p:blipFill>
        <p:spPr>
          <a:xfrm>
            <a:off x="4825219" y="323556"/>
            <a:ext cx="6930683" cy="5636456"/>
          </a:xfrm>
          <a:prstGeom prst="rect">
            <a:avLst/>
          </a:prstGeom>
        </p:spPr>
      </p:pic>
      <p:pic>
        <p:nvPicPr>
          <p:cNvPr id="2" name="سورة مريم الشيخ سعود الشريم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000" end="609325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15619" y="12399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12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8839201" y="471055"/>
            <a:ext cx="2840182" cy="9767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dirty="0" smtClean="0"/>
              <a:t>معاني الكلمات</a:t>
            </a:r>
            <a:endParaRPr lang="en-US" sz="4000" dirty="0"/>
          </a:p>
        </p:txBody>
      </p:sp>
      <p:graphicFrame>
        <p:nvGraphicFramePr>
          <p:cNvPr id="3" name="جدول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6291270"/>
              </p:ext>
            </p:extLst>
          </p:nvPr>
        </p:nvGraphicFramePr>
        <p:xfrm>
          <a:off x="6485206" y="1963109"/>
          <a:ext cx="5194177" cy="224313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300" endPos="55000" dir="5400000" sy="-100000" algn="bl" rotWithShape="0"/>
                </a:effectLst>
                <a:tableStyleId>{5C22544A-7EE6-4342-B048-85BDC9FD1C3A}</a:tableStyleId>
              </a:tblPr>
              <a:tblGrid>
                <a:gridCol w="3864099">
                  <a:extLst>
                    <a:ext uri="{9D8B030D-6E8A-4147-A177-3AD203B41FA5}">
                      <a16:colId xmlns:a16="http://schemas.microsoft.com/office/drawing/2014/main" val="1518343668"/>
                    </a:ext>
                  </a:extLst>
                </a:gridCol>
                <a:gridCol w="1330078">
                  <a:extLst>
                    <a:ext uri="{9D8B030D-6E8A-4147-A177-3AD203B41FA5}">
                      <a16:colId xmlns:a16="http://schemas.microsoft.com/office/drawing/2014/main" val="654934737"/>
                    </a:ext>
                  </a:extLst>
                </a:gridCol>
              </a:tblGrid>
              <a:tr h="509802">
                <a:tc>
                  <a:txBody>
                    <a:bodyPr/>
                    <a:lstStyle/>
                    <a:p>
                      <a:pPr algn="ctr"/>
                      <a:r>
                        <a:rPr lang="ar-SY" sz="2400" dirty="0" smtClean="0"/>
                        <a:t>معناها</a:t>
                      </a:r>
                      <a:endParaRPr lang="en-US" sz="2400" dirty="0"/>
                    </a:p>
                  </a:txBody>
                  <a:tcPr>
                    <a:solidFill>
                      <a:srgbClr val="B07F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Y" sz="2400" dirty="0" smtClean="0"/>
                        <a:t>الكلمة</a:t>
                      </a:r>
                      <a:endParaRPr lang="en-US" sz="2400" dirty="0"/>
                    </a:p>
                  </a:txBody>
                  <a:tcPr>
                    <a:solidFill>
                      <a:srgbClr val="B07F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3506632"/>
                  </a:ext>
                </a:extLst>
              </a:tr>
              <a:tr h="577776">
                <a:tc>
                  <a:txBody>
                    <a:bodyPr/>
                    <a:lstStyle/>
                    <a:p>
                      <a:r>
                        <a:rPr lang="ar-SY" sz="2800" dirty="0" smtClean="0"/>
                        <a:t>اعتزلت و تنحت</a:t>
                      </a:r>
                      <a:endParaRPr lang="en-US" sz="2800" dirty="0"/>
                    </a:p>
                  </a:txBody>
                  <a:tcPr>
                    <a:solidFill>
                      <a:srgbClr val="F0DBA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r-SY" sz="2800" dirty="0" smtClean="0"/>
                        <a:t>انتبذت</a:t>
                      </a:r>
                      <a:endParaRPr lang="en-US" sz="2800" dirty="0"/>
                    </a:p>
                  </a:txBody>
                  <a:tcPr>
                    <a:solidFill>
                      <a:srgbClr val="F0DB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159782"/>
                  </a:ext>
                </a:extLst>
              </a:tr>
              <a:tr h="577776">
                <a:tc>
                  <a:txBody>
                    <a:bodyPr/>
                    <a:lstStyle/>
                    <a:p>
                      <a:r>
                        <a:rPr lang="ar-SY" sz="2800" dirty="0" smtClean="0"/>
                        <a:t>زانية</a:t>
                      </a:r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r-SY" sz="2800" dirty="0" smtClean="0"/>
                        <a:t>بغيا</a:t>
                      </a:r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84163"/>
                  </a:ext>
                </a:extLst>
              </a:tr>
              <a:tr h="577776">
                <a:tc>
                  <a:txBody>
                    <a:bodyPr/>
                    <a:lstStyle/>
                    <a:p>
                      <a:r>
                        <a:rPr lang="ar-SY" sz="2800" dirty="0" smtClean="0"/>
                        <a:t>علامة</a:t>
                      </a:r>
                      <a:endParaRPr lang="en-US" sz="2800" dirty="0"/>
                    </a:p>
                  </a:txBody>
                  <a:tcPr>
                    <a:solidFill>
                      <a:srgbClr val="F0DBA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r-SY" sz="2800" dirty="0" smtClean="0"/>
                        <a:t>آية</a:t>
                      </a:r>
                      <a:endParaRPr lang="en-US" sz="2800" dirty="0"/>
                    </a:p>
                  </a:txBody>
                  <a:tcPr>
                    <a:solidFill>
                      <a:srgbClr val="F0DB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0818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182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8437419" y="471055"/>
            <a:ext cx="3241964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 smtClean="0"/>
              <a:t>تفسير و فوائد الآيات</a:t>
            </a:r>
            <a:endParaRPr lang="en-US" sz="3200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/>
          <a:srcRect l="54397" t="47356" r="29169" b="47259"/>
          <a:stretch/>
        </p:blipFill>
        <p:spPr>
          <a:xfrm>
            <a:off x="8548320" y="1533377"/>
            <a:ext cx="3131063" cy="576777"/>
          </a:xfrm>
          <a:prstGeom prst="roundRect">
            <a:avLst/>
          </a:prstGeom>
          <a:ln>
            <a:solidFill>
              <a:srgbClr val="AE7F55"/>
            </a:solidFill>
          </a:ln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/>
          <a:srcRect l="35260" t="47356" r="45062" b="46682"/>
          <a:stretch/>
        </p:blipFill>
        <p:spPr>
          <a:xfrm>
            <a:off x="8548320" y="2424331"/>
            <a:ext cx="3131063" cy="670561"/>
          </a:xfrm>
          <a:prstGeom prst="roundRect">
            <a:avLst/>
          </a:prstGeom>
          <a:ln>
            <a:solidFill>
              <a:srgbClr val="AE7F55"/>
            </a:solidFill>
          </a:ln>
        </p:spPr>
      </p:pic>
      <p:grpSp>
        <p:nvGrpSpPr>
          <p:cNvPr id="8" name="مجموعة 7"/>
          <p:cNvGrpSpPr/>
          <p:nvPr/>
        </p:nvGrpSpPr>
        <p:grpSpPr>
          <a:xfrm>
            <a:off x="4473525" y="3409069"/>
            <a:ext cx="7205858" cy="572088"/>
            <a:chOff x="4473525" y="3409069"/>
            <a:chExt cx="7205858" cy="572088"/>
          </a:xfrm>
        </p:grpSpPr>
        <p:pic>
          <p:nvPicPr>
            <p:cNvPr id="5" name="صورة 4"/>
            <p:cNvPicPr>
              <a:picLocks noChangeAspect="1"/>
            </p:cNvPicPr>
            <p:nvPr/>
          </p:nvPicPr>
          <p:blipFill rotWithShape="1">
            <a:blip r:embed="rId2"/>
            <a:srcRect l="27475" t="47548" r="64524" b="46491"/>
            <a:stretch/>
          </p:blipFill>
          <p:spPr>
            <a:xfrm>
              <a:off x="10313756" y="3409069"/>
              <a:ext cx="1365627" cy="572088"/>
            </a:xfrm>
            <a:prstGeom prst="rect">
              <a:avLst/>
            </a:prstGeom>
          </p:spPr>
        </p:pic>
        <p:pic>
          <p:nvPicPr>
            <p:cNvPr id="6" name="صورة 5"/>
            <p:cNvPicPr>
              <a:picLocks noChangeAspect="1"/>
            </p:cNvPicPr>
            <p:nvPr/>
          </p:nvPicPr>
          <p:blipFill rotWithShape="1">
            <a:blip r:embed="rId2"/>
            <a:srcRect l="34503" t="51587" r="27006" b="43221"/>
            <a:stretch/>
          </p:blipFill>
          <p:spPr>
            <a:xfrm>
              <a:off x="4619987" y="3420791"/>
              <a:ext cx="5750041" cy="436099"/>
            </a:xfrm>
            <a:prstGeom prst="roundRect">
              <a:avLst/>
            </a:prstGeom>
          </p:spPr>
        </p:pic>
        <p:sp>
          <p:nvSpPr>
            <p:cNvPr id="7" name="مستطيل مستدير الزوايا 6"/>
            <p:cNvSpPr/>
            <p:nvPr/>
          </p:nvSpPr>
          <p:spPr>
            <a:xfrm>
              <a:off x="4473525" y="3409069"/>
              <a:ext cx="7205857" cy="572088"/>
            </a:xfrm>
            <a:prstGeom prst="roundRect">
              <a:avLst/>
            </a:prstGeom>
            <a:noFill/>
            <a:ln>
              <a:solidFill>
                <a:srgbClr val="AE7F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2"/>
          <a:srcRect l="50072" t="64278" r="29277" b="28991"/>
          <a:stretch/>
        </p:blipFill>
        <p:spPr>
          <a:xfrm>
            <a:off x="7304400" y="5584657"/>
            <a:ext cx="4300277" cy="788008"/>
          </a:xfrm>
          <a:prstGeom prst="roundRect">
            <a:avLst/>
          </a:prstGeom>
          <a:ln>
            <a:solidFill>
              <a:srgbClr val="AE7F55"/>
            </a:solidFill>
          </a:ln>
        </p:spPr>
      </p:pic>
      <p:sp>
        <p:nvSpPr>
          <p:cNvPr id="10" name="مستطيل مستدير الزوايا 9"/>
          <p:cNvSpPr/>
          <p:nvPr/>
        </p:nvSpPr>
        <p:spPr>
          <a:xfrm>
            <a:off x="8437418" y="4531927"/>
            <a:ext cx="3241964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 smtClean="0"/>
              <a:t>من فوائد الآيات</a:t>
            </a:r>
            <a:endParaRPr lang="en-US" sz="3200" dirty="0"/>
          </a:p>
        </p:txBody>
      </p:sp>
      <p:pic>
        <p:nvPicPr>
          <p:cNvPr id="19" name="صورة 1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87" b="89623" l="0" r="99275">
                        <a14:foregroundMark x1="43478" y1="12736" x2="33333" y2="7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0775" y="2888401"/>
            <a:ext cx="5368073" cy="422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86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27601" t="38349" r="27313" b="25304"/>
          <a:stretch/>
        </p:blipFill>
        <p:spPr>
          <a:xfrm>
            <a:off x="4375945" y="900332"/>
            <a:ext cx="7511255" cy="3404382"/>
          </a:xfrm>
          <a:prstGeom prst="round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/>
          <a:srcRect l="26502" t="43317" r="29169" b="49568"/>
          <a:stretch/>
        </p:blipFill>
        <p:spPr>
          <a:xfrm>
            <a:off x="5472333" y="2475914"/>
            <a:ext cx="5767754" cy="520504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/>
          <a:srcRect l="27367" t="49856" r="29493" b="43606"/>
          <a:stretch/>
        </p:blipFill>
        <p:spPr>
          <a:xfrm>
            <a:off x="5549705" y="2996418"/>
            <a:ext cx="5613009" cy="478303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/>
          <a:srcRect l="39368" t="56202" r="29385" b="38606"/>
          <a:stretch/>
        </p:blipFill>
        <p:spPr>
          <a:xfrm>
            <a:off x="7174523" y="3474721"/>
            <a:ext cx="4065563" cy="379829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0" t="17098" r="32539" b="15840"/>
          <a:stretch/>
        </p:blipFill>
        <p:spPr>
          <a:xfrm>
            <a:off x="369128" y="1777606"/>
            <a:ext cx="3065172" cy="508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4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عنصر نائب للمحتوى 4" descr="صورة تحتوي على نص&#10;&#10;تم إنشاء الوصف تلقائياً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9925" y="1327150"/>
            <a:ext cx="10120313" cy="5414963"/>
          </a:xfrm>
        </p:spPr>
      </p:pic>
      <p:sp>
        <p:nvSpPr>
          <p:cNvPr id="5123" name="عنوان 1"/>
          <p:cNvSpPr txBox="1">
            <a:spLocks noChangeArrowheads="1"/>
          </p:cNvSpPr>
          <p:nvPr/>
        </p:nvSpPr>
        <p:spPr bwMode="auto">
          <a:xfrm>
            <a:off x="4911725" y="1588"/>
            <a:ext cx="7148513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7200" b="1">
                <a:latin typeface="Calibri Light" panose="020F0302020204030204" pitchFamily="34" charset="0"/>
                <a:cs typeface="Times New Roman" panose="02020603050405020304" pitchFamily="18" charset="0"/>
              </a:rPr>
              <a:t>تجدنا  في جوجل</a:t>
            </a:r>
            <a:endParaRPr lang="en-US" altLang="en-US" sz="7200" b="1">
              <a:latin typeface="Calibri Light" panose="020F0302020204030204" pitchFamily="34" charset="0"/>
            </a:endParaRPr>
          </a:p>
        </p:txBody>
      </p:sp>
      <p:grpSp>
        <p:nvGrpSpPr>
          <p:cNvPr id="5124" name="مجموعة 1"/>
          <p:cNvGrpSpPr>
            <a:grpSpLocks/>
          </p:cNvGrpSpPr>
          <p:nvPr/>
        </p:nvGrpSpPr>
        <p:grpSpPr bwMode="auto">
          <a:xfrm>
            <a:off x="1104900" y="468313"/>
            <a:ext cx="3149600" cy="858837"/>
            <a:chOff x="3491684" y="207150"/>
            <a:chExt cx="3149600" cy="858981"/>
          </a:xfrm>
        </p:grpSpPr>
        <p:sp>
          <p:nvSpPr>
            <p:cNvPr id="4" name="مستطيل 3"/>
            <p:cNvSpPr/>
            <p:nvPr/>
          </p:nvSpPr>
          <p:spPr>
            <a:xfrm>
              <a:off x="3491684" y="207150"/>
              <a:ext cx="3149600" cy="858981"/>
            </a:xfrm>
            <a:prstGeom prst="rect">
              <a:avLst/>
            </a:prstGeom>
            <a:solidFill>
              <a:srgbClr val="0563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5126" name="صورة 2" descr="صورة تحتوي على نص, قصاصة فنية&#10;&#10;تم إنشاء الوصف تلقائياً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456" y="238846"/>
              <a:ext cx="2932055" cy="79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6952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33638" t="55048" r="23114" b="38413"/>
          <a:stretch/>
        </p:blipFill>
        <p:spPr>
          <a:xfrm>
            <a:off x="6400800" y="323557"/>
            <a:ext cx="5627077" cy="478302"/>
          </a:xfrm>
          <a:prstGeom prst="roundRect">
            <a:avLst/>
          </a:prstGeom>
          <a:ln>
            <a:solidFill>
              <a:srgbClr val="AE7F55"/>
            </a:solidFill>
          </a:ln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2"/>
          <a:srcRect l="27583" t="61010" r="43332" b="32644"/>
          <a:stretch/>
        </p:blipFill>
        <p:spPr>
          <a:xfrm>
            <a:off x="8264768" y="1906173"/>
            <a:ext cx="3784211" cy="464235"/>
          </a:xfrm>
          <a:prstGeom prst="roundRect">
            <a:avLst/>
          </a:prstGeom>
          <a:ln>
            <a:solidFill>
              <a:srgbClr val="AE7F55"/>
            </a:solidFill>
          </a:ln>
        </p:spPr>
      </p:pic>
      <p:grpSp>
        <p:nvGrpSpPr>
          <p:cNvPr id="10" name="مجموعة 9"/>
          <p:cNvGrpSpPr/>
          <p:nvPr/>
        </p:nvGrpSpPr>
        <p:grpSpPr>
          <a:xfrm>
            <a:off x="9727810" y="2489982"/>
            <a:ext cx="2321169" cy="555674"/>
            <a:chOff x="9727810" y="2489982"/>
            <a:chExt cx="2321169" cy="555674"/>
          </a:xfrm>
        </p:grpSpPr>
        <p:grpSp>
          <p:nvGrpSpPr>
            <p:cNvPr id="8" name="مجموعة 7"/>
            <p:cNvGrpSpPr/>
            <p:nvPr/>
          </p:nvGrpSpPr>
          <p:grpSpPr>
            <a:xfrm>
              <a:off x="9727810" y="2525151"/>
              <a:ext cx="2321169" cy="520505"/>
              <a:chOff x="9727810" y="2525151"/>
              <a:chExt cx="2321169" cy="520505"/>
            </a:xfrm>
          </p:grpSpPr>
          <p:pic>
            <p:nvPicPr>
              <p:cNvPr id="6" name="صورة 5"/>
              <p:cNvPicPr>
                <a:picLocks noChangeAspect="1"/>
              </p:cNvPicPr>
              <p:nvPr/>
            </p:nvPicPr>
            <p:blipFill rotWithShape="1">
              <a:blip r:embed="rId2"/>
              <a:srcRect l="18934" t="60625" r="72416" b="32452"/>
              <a:stretch/>
            </p:blipFill>
            <p:spPr>
              <a:xfrm>
                <a:off x="10923564" y="2539219"/>
                <a:ext cx="1125415" cy="506437"/>
              </a:xfrm>
              <a:prstGeom prst="rect">
                <a:avLst/>
              </a:prstGeom>
            </p:spPr>
          </p:pic>
          <p:pic>
            <p:nvPicPr>
              <p:cNvPr id="7" name="صورة 6"/>
              <p:cNvPicPr>
                <a:picLocks noChangeAspect="1"/>
              </p:cNvPicPr>
              <p:nvPr/>
            </p:nvPicPr>
            <p:blipFill rotWithShape="1">
              <a:blip r:embed="rId2"/>
              <a:srcRect l="69209" t="67163" r="21384" b="27645"/>
              <a:stretch/>
            </p:blipFill>
            <p:spPr>
              <a:xfrm>
                <a:off x="9727810" y="2525151"/>
                <a:ext cx="1223890" cy="506437"/>
              </a:xfrm>
              <a:prstGeom prst="rect">
                <a:avLst/>
              </a:prstGeom>
            </p:spPr>
          </p:pic>
        </p:grpSp>
        <p:sp>
          <p:nvSpPr>
            <p:cNvPr id="9" name="مستطيل مستدير الزوايا 8"/>
            <p:cNvSpPr/>
            <p:nvPr/>
          </p:nvSpPr>
          <p:spPr>
            <a:xfrm>
              <a:off x="9727810" y="2489982"/>
              <a:ext cx="2300067" cy="541606"/>
            </a:xfrm>
            <a:prstGeom prst="roundRect">
              <a:avLst/>
            </a:prstGeom>
            <a:noFill/>
            <a:ln>
              <a:solidFill>
                <a:srgbClr val="AE7F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مجموعة 12"/>
          <p:cNvGrpSpPr/>
          <p:nvPr/>
        </p:nvGrpSpPr>
        <p:grpSpPr>
          <a:xfrm>
            <a:off x="7188591" y="1181686"/>
            <a:ext cx="4860388" cy="555676"/>
            <a:chOff x="7188591" y="1181686"/>
            <a:chExt cx="4860388" cy="555676"/>
          </a:xfrm>
        </p:grpSpPr>
        <p:grpSp>
          <p:nvGrpSpPr>
            <p:cNvPr id="11" name="مجموعة 10"/>
            <p:cNvGrpSpPr/>
            <p:nvPr/>
          </p:nvGrpSpPr>
          <p:grpSpPr>
            <a:xfrm>
              <a:off x="7301132" y="1223890"/>
              <a:ext cx="4726745" cy="464234"/>
              <a:chOff x="7301132" y="1223890"/>
              <a:chExt cx="4726745" cy="464234"/>
            </a:xfrm>
          </p:grpSpPr>
          <p:pic>
            <p:nvPicPr>
              <p:cNvPr id="3" name="صورة 2"/>
              <p:cNvPicPr>
                <a:picLocks noChangeAspect="1"/>
              </p:cNvPicPr>
              <p:nvPr/>
            </p:nvPicPr>
            <p:blipFill rotWithShape="1">
              <a:blip r:embed="rId2"/>
              <a:srcRect l="18934" t="55240" r="66686" b="38414"/>
              <a:stretch/>
            </p:blipFill>
            <p:spPr>
              <a:xfrm>
                <a:off x="10156874" y="1223890"/>
                <a:ext cx="1871003" cy="464234"/>
              </a:xfrm>
              <a:prstGeom prst="rect">
                <a:avLst/>
              </a:prstGeom>
            </p:spPr>
          </p:pic>
          <p:pic>
            <p:nvPicPr>
              <p:cNvPr id="4" name="صورة 3"/>
              <p:cNvPicPr>
                <a:picLocks noChangeAspect="1"/>
              </p:cNvPicPr>
              <p:nvPr/>
            </p:nvPicPr>
            <p:blipFill rotWithShape="1">
              <a:blip r:embed="rId2"/>
              <a:srcRect l="56668" t="60817" r="21384" b="33222"/>
              <a:stretch/>
            </p:blipFill>
            <p:spPr>
              <a:xfrm>
                <a:off x="7301132" y="1252026"/>
                <a:ext cx="2855742" cy="436098"/>
              </a:xfrm>
              <a:prstGeom prst="rect">
                <a:avLst/>
              </a:prstGeom>
            </p:spPr>
          </p:pic>
        </p:grpSp>
        <p:sp>
          <p:nvSpPr>
            <p:cNvPr id="12" name="مستطيل مستدير الزوايا 11"/>
            <p:cNvSpPr/>
            <p:nvPr/>
          </p:nvSpPr>
          <p:spPr>
            <a:xfrm>
              <a:off x="7188591" y="1181686"/>
              <a:ext cx="4860388" cy="555676"/>
            </a:xfrm>
            <a:prstGeom prst="roundRect">
              <a:avLst/>
            </a:prstGeom>
            <a:noFill/>
            <a:ln>
              <a:solidFill>
                <a:srgbClr val="AE7F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مستطيل مستدير الزوايا 13"/>
          <p:cNvSpPr/>
          <p:nvPr/>
        </p:nvSpPr>
        <p:spPr>
          <a:xfrm>
            <a:off x="8729003" y="3200399"/>
            <a:ext cx="3241964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 smtClean="0"/>
              <a:t>من فوائد الآيات</a:t>
            </a:r>
            <a:endParaRPr lang="en-US" sz="3200" dirty="0"/>
          </a:p>
        </p:txBody>
      </p:sp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3"/>
          <a:srcRect l="28772" t="28894" r="23546" b="59567"/>
          <a:stretch/>
        </p:blipFill>
        <p:spPr>
          <a:xfrm>
            <a:off x="4596827" y="4117354"/>
            <a:ext cx="7374140" cy="1242437"/>
          </a:xfrm>
          <a:prstGeom prst="roundRect">
            <a:avLst/>
          </a:prstGeom>
          <a:ln>
            <a:solidFill>
              <a:srgbClr val="AE7F55"/>
            </a:solidFill>
          </a:ln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8384" y1="17255" x2="63636" y2="25882"/>
                        <a14:foregroundMark x1="50000" y1="44706" x2="39394" y2="84706"/>
                        <a14:foregroundMark x1="69697" y1="68235" x2="57071" y2="86667"/>
                        <a14:foregroundMark x1="35354" y1="25098" x2="50000" y2="31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815" y="983228"/>
            <a:ext cx="3180982" cy="409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38287" t="39664" r="23547" b="53605"/>
          <a:stretch/>
        </p:blipFill>
        <p:spPr>
          <a:xfrm>
            <a:off x="7047913" y="379828"/>
            <a:ext cx="4965896" cy="492369"/>
          </a:xfrm>
          <a:prstGeom prst="roundRect">
            <a:avLst/>
          </a:prstGeom>
          <a:ln>
            <a:solidFill>
              <a:srgbClr val="AE7F55"/>
            </a:solidFill>
          </a:ln>
        </p:spPr>
      </p:pic>
      <p:grpSp>
        <p:nvGrpSpPr>
          <p:cNvPr id="7" name="مجموعة 6"/>
          <p:cNvGrpSpPr/>
          <p:nvPr/>
        </p:nvGrpSpPr>
        <p:grpSpPr>
          <a:xfrm>
            <a:off x="8623495" y="1139483"/>
            <a:ext cx="3390314" cy="520506"/>
            <a:chOff x="8623495" y="1139483"/>
            <a:chExt cx="3390314" cy="520506"/>
          </a:xfrm>
        </p:grpSpPr>
        <p:grpSp>
          <p:nvGrpSpPr>
            <p:cNvPr id="5" name="مجموعة 4"/>
            <p:cNvGrpSpPr/>
            <p:nvPr/>
          </p:nvGrpSpPr>
          <p:grpSpPr>
            <a:xfrm>
              <a:off x="8750104" y="1139483"/>
              <a:ext cx="3263705" cy="520506"/>
              <a:chOff x="8750104" y="1139483"/>
              <a:chExt cx="3263705" cy="520506"/>
            </a:xfrm>
          </p:grpSpPr>
          <p:pic>
            <p:nvPicPr>
              <p:cNvPr id="3" name="صورة 2"/>
              <p:cNvPicPr>
                <a:picLocks noChangeAspect="1"/>
              </p:cNvPicPr>
              <p:nvPr/>
            </p:nvPicPr>
            <p:blipFill rotWithShape="1">
              <a:blip r:embed="rId2"/>
              <a:srcRect l="18176" t="39855" r="61281" b="53030"/>
              <a:stretch/>
            </p:blipFill>
            <p:spPr>
              <a:xfrm>
                <a:off x="9340947" y="1139483"/>
                <a:ext cx="2672862" cy="520506"/>
              </a:xfrm>
              <a:prstGeom prst="rect">
                <a:avLst/>
              </a:prstGeom>
            </p:spPr>
          </p:pic>
          <p:pic>
            <p:nvPicPr>
              <p:cNvPr id="4" name="صورة 3"/>
              <p:cNvPicPr>
                <a:picLocks noChangeAspect="1"/>
              </p:cNvPicPr>
              <p:nvPr/>
            </p:nvPicPr>
            <p:blipFill rotWithShape="1">
              <a:blip r:embed="rId2"/>
              <a:srcRect l="74507" t="46779" r="20952" b="47644"/>
              <a:stretch/>
            </p:blipFill>
            <p:spPr>
              <a:xfrm>
                <a:off x="8750104" y="1216857"/>
                <a:ext cx="590843" cy="407963"/>
              </a:xfrm>
              <a:prstGeom prst="rect">
                <a:avLst/>
              </a:prstGeom>
            </p:spPr>
          </p:pic>
        </p:grpSp>
        <p:sp>
          <p:nvSpPr>
            <p:cNvPr id="6" name="مستطيل مستدير الزوايا 5"/>
            <p:cNvSpPr/>
            <p:nvPr/>
          </p:nvSpPr>
          <p:spPr>
            <a:xfrm>
              <a:off x="8623495" y="1139483"/>
              <a:ext cx="3390314" cy="520506"/>
            </a:xfrm>
            <a:prstGeom prst="roundRect">
              <a:avLst/>
            </a:prstGeom>
            <a:noFill/>
            <a:ln>
              <a:solidFill>
                <a:srgbClr val="AE7F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3"/>
          <a:srcRect l="34611" t="46010" r="25060" b="47259"/>
          <a:stretch/>
        </p:blipFill>
        <p:spPr>
          <a:xfrm>
            <a:off x="6766558" y="1927275"/>
            <a:ext cx="5247251" cy="492371"/>
          </a:xfrm>
          <a:prstGeom prst="roundRect">
            <a:avLst/>
          </a:prstGeom>
          <a:ln>
            <a:solidFill>
              <a:srgbClr val="AE7F55"/>
            </a:solidFill>
          </a:ln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3"/>
          <a:srcRect l="18176" t="62547" r="21384" b="13991"/>
          <a:stretch/>
        </p:blipFill>
        <p:spPr>
          <a:xfrm>
            <a:off x="4149969" y="3854547"/>
            <a:ext cx="7863840" cy="1716259"/>
          </a:xfrm>
          <a:prstGeom prst="roundRect">
            <a:avLst/>
          </a:prstGeom>
          <a:ln>
            <a:solidFill>
              <a:srgbClr val="AE7F55"/>
            </a:solidFill>
          </a:ln>
        </p:spPr>
      </p:pic>
      <p:sp>
        <p:nvSpPr>
          <p:cNvPr id="10" name="مستطيل مستدير الزوايا 9"/>
          <p:cNvSpPr/>
          <p:nvPr/>
        </p:nvSpPr>
        <p:spPr>
          <a:xfrm>
            <a:off x="8750104" y="2933113"/>
            <a:ext cx="3241964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 smtClean="0"/>
              <a:t>من فوائد الآيات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9105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23150" t="84856" r="23222" b="8028"/>
          <a:stretch/>
        </p:blipFill>
        <p:spPr>
          <a:xfrm>
            <a:off x="4951827" y="407963"/>
            <a:ext cx="6977575" cy="520506"/>
          </a:xfrm>
          <a:prstGeom prst="roundRect">
            <a:avLst/>
          </a:prstGeom>
          <a:ln>
            <a:solidFill>
              <a:srgbClr val="AE7F55"/>
            </a:solidFill>
          </a:ln>
        </p:spPr>
      </p:pic>
      <p:grpSp>
        <p:nvGrpSpPr>
          <p:cNvPr id="8" name="مجموعة 7"/>
          <p:cNvGrpSpPr/>
          <p:nvPr/>
        </p:nvGrpSpPr>
        <p:grpSpPr>
          <a:xfrm>
            <a:off x="6815793" y="1026937"/>
            <a:ext cx="5317587" cy="464235"/>
            <a:chOff x="6611815" y="1336430"/>
            <a:chExt cx="5317587" cy="464235"/>
          </a:xfrm>
        </p:grpSpPr>
        <p:grpSp>
          <p:nvGrpSpPr>
            <p:cNvPr id="6" name="مجموعة 5"/>
            <p:cNvGrpSpPr/>
            <p:nvPr/>
          </p:nvGrpSpPr>
          <p:grpSpPr>
            <a:xfrm>
              <a:off x="6611815" y="1336430"/>
              <a:ext cx="5317587" cy="464235"/>
              <a:chOff x="6611815" y="1336430"/>
              <a:chExt cx="5317587" cy="464235"/>
            </a:xfrm>
          </p:grpSpPr>
          <p:pic>
            <p:nvPicPr>
              <p:cNvPr id="4" name="صورة 3"/>
              <p:cNvPicPr>
                <a:picLocks noChangeAspect="1"/>
              </p:cNvPicPr>
              <p:nvPr/>
            </p:nvPicPr>
            <p:blipFill rotWithShape="1">
              <a:blip r:embed="rId3"/>
              <a:srcRect l="41855" t="27740" r="21276" b="66683"/>
              <a:stretch/>
            </p:blipFill>
            <p:spPr>
              <a:xfrm>
                <a:off x="6611815" y="1392701"/>
                <a:ext cx="4797084" cy="407964"/>
              </a:xfrm>
              <a:prstGeom prst="rect">
                <a:avLst/>
              </a:prstGeom>
            </p:spPr>
          </p:pic>
          <p:pic>
            <p:nvPicPr>
              <p:cNvPr id="5" name="صورة 4"/>
              <p:cNvPicPr>
                <a:picLocks noChangeAspect="1"/>
              </p:cNvPicPr>
              <p:nvPr/>
            </p:nvPicPr>
            <p:blipFill rotWithShape="1">
              <a:blip r:embed="rId3"/>
              <a:srcRect l="18826" t="21395" r="76417" b="72259"/>
              <a:stretch/>
            </p:blipFill>
            <p:spPr>
              <a:xfrm>
                <a:off x="11310423" y="1336430"/>
                <a:ext cx="618979" cy="464235"/>
              </a:xfrm>
              <a:prstGeom prst="rect">
                <a:avLst/>
              </a:prstGeom>
            </p:spPr>
          </p:pic>
        </p:grpSp>
        <p:sp>
          <p:nvSpPr>
            <p:cNvPr id="7" name="مستطيل مستدير الزوايا 6"/>
            <p:cNvSpPr/>
            <p:nvPr/>
          </p:nvSpPr>
          <p:spPr>
            <a:xfrm>
              <a:off x="6611815" y="1336430"/>
              <a:ext cx="5317587" cy="464235"/>
            </a:xfrm>
            <a:prstGeom prst="roundRect">
              <a:avLst/>
            </a:prstGeom>
            <a:noFill/>
            <a:ln>
              <a:solidFill>
                <a:srgbClr val="AE7F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3"/>
          <a:srcRect l="23913" t="27544" r="57887" b="65436"/>
          <a:stretch/>
        </p:blipFill>
        <p:spPr>
          <a:xfrm>
            <a:off x="4368012" y="1041011"/>
            <a:ext cx="2335238" cy="506436"/>
          </a:xfrm>
          <a:prstGeom prst="roundRect">
            <a:avLst/>
          </a:prstGeom>
          <a:ln>
            <a:solidFill>
              <a:srgbClr val="AE7F55"/>
            </a:solidFill>
          </a:ln>
        </p:spPr>
      </p:pic>
      <p:grpSp>
        <p:nvGrpSpPr>
          <p:cNvPr id="13" name="مجموعة 12"/>
          <p:cNvGrpSpPr/>
          <p:nvPr/>
        </p:nvGrpSpPr>
        <p:grpSpPr>
          <a:xfrm>
            <a:off x="77367" y="991775"/>
            <a:ext cx="4234374" cy="569739"/>
            <a:chOff x="7723163" y="2700992"/>
            <a:chExt cx="4234374" cy="576778"/>
          </a:xfrm>
        </p:grpSpPr>
        <p:pic>
          <p:nvPicPr>
            <p:cNvPr id="10" name="صورة 9"/>
            <p:cNvPicPr>
              <a:picLocks noChangeAspect="1"/>
            </p:cNvPicPr>
            <p:nvPr/>
          </p:nvPicPr>
          <p:blipFill rotWithShape="1">
            <a:blip r:embed="rId3"/>
            <a:srcRect l="18717" t="27356" r="76094" b="65913"/>
            <a:stretch/>
          </p:blipFill>
          <p:spPr>
            <a:xfrm>
              <a:off x="11282287" y="2771332"/>
              <a:ext cx="675250" cy="492370"/>
            </a:xfrm>
            <a:prstGeom prst="rect">
              <a:avLst/>
            </a:prstGeom>
          </p:spPr>
        </p:pic>
        <p:pic>
          <p:nvPicPr>
            <p:cNvPr id="11" name="صورة 10"/>
            <p:cNvPicPr>
              <a:picLocks noChangeAspect="1"/>
            </p:cNvPicPr>
            <p:nvPr/>
          </p:nvPicPr>
          <p:blipFill rotWithShape="1">
            <a:blip r:embed="rId3"/>
            <a:srcRect l="52018" t="32933" r="21600" b="61298"/>
            <a:stretch/>
          </p:blipFill>
          <p:spPr>
            <a:xfrm>
              <a:off x="7891974" y="2785400"/>
              <a:ext cx="3432517" cy="393894"/>
            </a:xfrm>
            <a:prstGeom prst="rect">
              <a:avLst/>
            </a:prstGeom>
          </p:spPr>
        </p:pic>
        <p:sp>
          <p:nvSpPr>
            <p:cNvPr id="12" name="مستطيل مستدير الزوايا 11"/>
            <p:cNvSpPr/>
            <p:nvPr/>
          </p:nvSpPr>
          <p:spPr>
            <a:xfrm>
              <a:off x="7723163" y="2700992"/>
              <a:ext cx="4206239" cy="576778"/>
            </a:xfrm>
            <a:prstGeom prst="roundRect">
              <a:avLst/>
            </a:prstGeom>
            <a:noFill/>
            <a:ln>
              <a:solidFill>
                <a:srgbClr val="AE7F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صورة 13"/>
          <p:cNvPicPr>
            <a:picLocks noChangeAspect="1"/>
          </p:cNvPicPr>
          <p:nvPr/>
        </p:nvPicPr>
        <p:blipFill rotWithShape="1">
          <a:blip r:embed="rId3"/>
          <a:srcRect l="57424" t="37933" r="23330" b="55529"/>
          <a:stretch/>
        </p:blipFill>
        <p:spPr>
          <a:xfrm>
            <a:off x="9601196" y="1617784"/>
            <a:ext cx="2504050" cy="478302"/>
          </a:xfrm>
          <a:prstGeom prst="roundRect">
            <a:avLst/>
          </a:prstGeom>
          <a:ln>
            <a:solidFill>
              <a:srgbClr val="AE7F55"/>
            </a:solidFill>
          </a:ln>
        </p:spPr>
      </p:pic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3"/>
          <a:srcRect l="28340" t="38317" r="42251" b="55337"/>
          <a:stretch/>
        </p:blipFill>
        <p:spPr>
          <a:xfrm>
            <a:off x="8306966" y="2310644"/>
            <a:ext cx="3826414" cy="464234"/>
          </a:xfrm>
          <a:prstGeom prst="roundRect">
            <a:avLst/>
          </a:prstGeom>
          <a:ln>
            <a:solidFill>
              <a:srgbClr val="AE7F55"/>
            </a:solidFill>
          </a:ln>
        </p:spPr>
      </p:pic>
      <p:grpSp>
        <p:nvGrpSpPr>
          <p:cNvPr id="30" name="مجموعة 29"/>
          <p:cNvGrpSpPr/>
          <p:nvPr/>
        </p:nvGrpSpPr>
        <p:grpSpPr>
          <a:xfrm>
            <a:off x="4579026" y="2303608"/>
            <a:ext cx="3629465" cy="534576"/>
            <a:chOff x="8342138" y="4178090"/>
            <a:chExt cx="3629465" cy="534576"/>
          </a:xfrm>
        </p:grpSpPr>
        <p:pic>
          <p:nvPicPr>
            <p:cNvPr id="16" name="صورة 15"/>
            <p:cNvPicPr>
              <a:picLocks noChangeAspect="1"/>
            </p:cNvPicPr>
            <p:nvPr/>
          </p:nvPicPr>
          <p:blipFill rotWithShape="1">
            <a:blip r:embed="rId3"/>
            <a:srcRect l="19257" t="39087" r="71336" b="55336"/>
            <a:stretch/>
          </p:blipFill>
          <p:spPr>
            <a:xfrm>
              <a:off x="10747713" y="4206236"/>
              <a:ext cx="1223890" cy="407964"/>
            </a:xfrm>
            <a:prstGeom prst="rect">
              <a:avLst/>
            </a:prstGeom>
          </p:spPr>
        </p:pic>
        <p:pic>
          <p:nvPicPr>
            <p:cNvPr id="17" name="صورة 16"/>
            <p:cNvPicPr>
              <a:picLocks noChangeAspect="1"/>
            </p:cNvPicPr>
            <p:nvPr/>
          </p:nvPicPr>
          <p:blipFill rotWithShape="1">
            <a:blip r:embed="rId3"/>
            <a:srcRect l="60451" t="44279" r="21060" b="50144"/>
            <a:stretch/>
          </p:blipFill>
          <p:spPr>
            <a:xfrm>
              <a:off x="8342138" y="4220302"/>
              <a:ext cx="2405575" cy="407963"/>
            </a:xfrm>
            <a:prstGeom prst="rect">
              <a:avLst/>
            </a:prstGeom>
          </p:spPr>
        </p:pic>
        <p:sp>
          <p:nvSpPr>
            <p:cNvPr id="18" name="مستطيل مستدير الزوايا 17"/>
            <p:cNvSpPr/>
            <p:nvPr/>
          </p:nvSpPr>
          <p:spPr>
            <a:xfrm>
              <a:off x="8356208" y="4178090"/>
              <a:ext cx="3573194" cy="534576"/>
            </a:xfrm>
            <a:prstGeom prst="roundRect">
              <a:avLst/>
            </a:prstGeom>
            <a:noFill/>
            <a:ln>
              <a:solidFill>
                <a:srgbClr val="AE7F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صورة 18"/>
          <p:cNvPicPr>
            <a:picLocks noChangeAspect="1"/>
          </p:cNvPicPr>
          <p:nvPr/>
        </p:nvPicPr>
        <p:blipFill rotWithShape="1">
          <a:blip r:embed="rId3"/>
          <a:srcRect l="39152" t="44471" r="39224" b="49567"/>
          <a:stretch/>
        </p:blipFill>
        <p:spPr>
          <a:xfrm>
            <a:off x="1484137" y="2345820"/>
            <a:ext cx="2954213" cy="534564"/>
          </a:xfrm>
          <a:prstGeom prst="roundRect">
            <a:avLst/>
          </a:prstGeom>
          <a:ln>
            <a:solidFill>
              <a:srgbClr val="AE7F55"/>
            </a:solidFill>
          </a:ln>
        </p:spPr>
      </p:pic>
      <p:pic>
        <p:nvPicPr>
          <p:cNvPr id="20" name="صورة 19"/>
          <p:cNvPicPr>
            <a:picLocks noChangeAspect="1"/>
          </p:cNvPicPr>
          <p:nvPr/>
        </p:nvPicPr>
        <p:blipFill rotWithShape="1">
          <a:blip r:embed="rId3"/>
          <a:srcRect l="26826" t="49663" r="22898" b="44183"/>
          <a:stretch/>
        </p:blipFill>
        <p:spPr>
          <a:xfrm>
            <a:off x="5556734" y="3066759"/>
            <a:ext cx="6541477" cy="450166"/>
          </a:xfrm>
          <a:prstGeom prst="roundRect">
            <a:avLst/>
          </a:prstGeom>
          <a:ln>
            <a:solidFill>
              <a:srgbClr val="AE7F55"/>
            </a:solidFill>
          </a:ln>
        </p:spPr>
      </p:pic>
      <p:grpSp>
        <p:nvGrpSpPr>
          <p:cNvPr id="26" name="مجموعة 25"/>
          <p:cNvGrpSpPr/>
          <p:nvPr/>
        </p:nvGrpSpPr>
        <p:grpSpPr>
          <a:xfrm>
            <a:off x="7104182" y="3713867"/>
            <a:ext cx="4994029" cy="534573"/>
            <a:chOff x="6963508" y="5514528"/>
            <a:chExt cx="4994029" cy="534573"/>
          </a:xfrm>
        </p:grpSpPr>
        <p:grpSp>
          <p:nvGrpSpPr>
            <p:cNvPr id="24" name="مجموعة 23"/>
            <p:cNvGrpSpPr/>
            <p:nvPr/>
          </p:nvGrpSpPr>
          <p:grpSpPr>
            <a:xfrm>
              <a:off x="7083083" y="5528594"/>
              <a:ext cx="4874454" cy="520507"/>
              <a:chOff x="7083083" y="5528594"/>
              <a:chExt cx="4874454" cy="520507"/>
            </a:xfrm>
          </p:grpSpPr>
          <p:pic>
            <p:nvPicPr>
              <p:cNvPr id="21" name="صورة 20"/>
              <p:cNvPicPr>
                <a:picLocks noChangeAspect="1"/>
              </p:cNvPicPr>
              <p:nvPr/>
            </p:nvPicPr>
            <p:blipFill rotWithShape="1">
              <a:blip r:embed="rId3"/>
              <a:srcRect l="18393" t="49279" r="72958" b="43798"/>
              <a:stretch/>
            </p:blipFill>
            <p:spPr>
              <a:xfrm>
                <a:off x="10832122" y="5542664"/>
                <a:ext cx="1125415" cy="506437"/>
              </a:xfrm>
              <a:prstGeom prst="rect">
                <a:avLst/>
              </a:prstGeom>
            </p:spPr>
          </p:pic>
          <p:pic>
            <p:nvPicPr>
              <p:cNvPr id="23" name="صورة 22"/>
              <p:cNvPicPr>
                <a:picLocks noChangeAspect="1"/>
              </p:cNvPicPr>
              <p:nvPr/>
            </p:nvPicPr>
            <p:blipFill rotWithShape="1">
              <a:blip r:embed="rId3"/>
              <a:srcRect l="48991" t="55048" r="21384" b="38413"/>
              <a:stretch/>
            </p:blipFill>
            <p:spPr>
              <a:xfrm>
                <a:off x="7083083" y="5528594"/>
                <a:ext cx="3854548" cy="478302"/>
              </a:xfrm>
              <a:prstGeom prst="rect">
                <a:avLst/>
              </a:prstGeom>
            </p:spPr>
          </p:pic>
        </p:grpSp>
        <p:sp>
          <p:nvSpPr>
            <p:cNvPr id="25" name="مستطيل مستدير الزوايا 24"/>
            <p:cNvSpPr/>
            <p:nvPr/>
          </p:nvSpPr>
          <p:spPr>
            <a:xfrm>
              <a:off x="6963508" y="5514528"/>
              <a:ext cx="4994029" cy="520511"/>
            </a:xfrm>
            <a:prstGeom prst="roundRect">
              <a:avLst/>
            </a:prstGeom>
            <a:noFill/>
            <a:ln>
              <a:solidFill>
                <a:srgbClr val="AE7F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مجموعة 28"/>
          <p:cNvGrpSpPr/>
          <p:nvPr/>
        </p:nvGrpSpPr>
        <p:grpSpPr>
          <a:xfrm>
            <a:off x="3995221" y="4353906"/>
            <a:ext cx="8102990" cy="576789"/>
            <a:chOff x="3896752" y="6203835"/>
            <a:chExt cx="8102990" cy="576789"/>
          </a:xfrm>
        </p:grpSpPr>
        <p:pic>
          <p:nvPicPr>
            <p:cNvPr id="22" name="صورة 21"/>
            <p:cNvPicPr>
              <a:picLocks noChangeAspect="1"/>
            </p:cNvPicPr>
            <p:nvPr/>
          </p:nvPicPr>
          <p:blipFill rotWithShape="1">
            <a:blip r:embed="rId3"/>
            <a:srcRect l="47585" t="61202" r="21276" b="32836"/>
            <a:stretch/>
          </p:blipFill>
          <p:spPr>
            <a:xfrm>
              <a:off x="4058526" y="6316377"/>
              <a:ext cx="4051496" cy="436100"/>
            </a:xfrm>
            <a:prstGeom prst="roundRect">
              <a:avLst/>
            </a:prstGeom>
            <a:ln>
              <a:noFill/>
            </a:ln>
          </p:spPr>
        </p:pic>
        <p:pic>
          <p:nvPicPr>
            <p:cNvPr id="27" name="صورة 26"/>
            <p:cNvPicPr>
              <a:picLocks noChangeAspect="1"/>
            </p:cNvPicPr>
            <p:nvPr/>
          </p:nvPicPr>
          <p:blipFill rotWithShape="1">
            <a:blip r:embed="rId3"/>
            <a:srcRect l="18501" t="54279" r="50901" b="38413"/>
            <a:stretch/>
          </p:blipFill>
          <p:spPr>
            <a:xfrm>
              <a:off x="7990445" y="6246049"/>
              <a:ext cx="3981158" cy="534572"/>
            </a:xfrm>
            <a:prstGeom prst="rect">
              <a:avLst/>
            </a:prstGeom>
          </p:spPr>
        </p:pic>
        <p:sp>
          <p:nvSpPr>
            <p:cNvPr id="28" name="مستطيل مستدير الزوايا 27"/>
            <p:cNvSpPr/>
            <p:nvPr/>
          </p:nvSpPr>
          <p:spPr>
            <a:xfrm>
              <a:off x="3896752" y="6203835"/>
              <a:ext cx="8102990" cy="576789"/>
            </a:xfrm>
            <a:prstGeom prst="roundRect">
              <a:avLst/>
            </a:prstGeom>
            <a:noFill/>
            <a:ln>
              <a:solidFill>
                <a:srgbClr val="AE7F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مستطيل مستدير الزوايا 30"/>
          <p:cNvSpPr/>
          <p:nvPr/>
        </p:nvSpPr>
        <p:spPr>
          <a:xfrm>
            <a:off x="8827472" y="5879263"/>
            <a:ext cx="3241964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 smtClean="0"/>
              <a:t>من فوائد الآيات</a:t>
            </a:r>
            <a:endParaRPr lang="en-US" sz="3200" dirty="0"/>
          </a:p>
        </p:txBody>
      </p:sp>
      <p:grpSp>
        <p:nvGrpSpPr>
          <p:cNvPr id="36" name="مجموعة 35"/>
          <p:cNvGrpSpPr/>
          <p:nvPr/>
        </p:nvGrpSpPr>
        <p:grpSpPr>
          <a:xfrm>
            <a:off x="6119445" y="5154803"/>
            <a:ext cx="5978766" cy="632014"/>
            <a:chOff x="2743200" y="5247249"/>
            <a:chExt cx="5978766" cy="632014"/>
          </a:xfrm>
        </p:grpSpPr>
        <p:grpSp>
          <p:nvGrpSpPr>
            <p:cNvPr id="34" name="مجموعة 33"/>
            <p:cNvGrpSpPr/>
            <p:nvPr/>
          </p:nvGrpSpPr>
          <p:grpSpPr>
            <a:xfrm>
              <a:off x="2757262" y="5328064"/>
              <a:ext cx="5964704" cy="524095"/>
              <a:chOff x="2757262" y="5328064"/>
              <a:chExt cx="5964704" cy="524095"/>
            </a:xfrm>
          </p:grpSpPr>
          <p:pic>
            <p:nvPicPr>
              <p:cNvPr id="32" name="صورة 31"/>
              <p:cNvPicPr>
                <a:picLocks noChangeAspect="1"/>
              </p:cNvPicPr>
              <p:nvPr/>
            </p:nvPicPr>
            <p:blipFill rotWithShape="1">
              <a:blip r:embed="rId4"/>
              <a:srcRect l="18501" t="60817" r="52199" b="32260"/>
              <a:stretch/>
            </p:blipFill>
            <p:spPr>
              <a:xfrm>
                <a:off x="4909620" y="5328064"/>
                <a:ext cx="3812346" cy="506437"/>
              </a:xfrm>
              <a:prstGeom prst="rect">
                <a:avLst/>
              </a:prstGeom>
            </p:spPr>
          </p:pic>
          <p:pic>
            <p:nvPicPr>
              <p:cNvPr id="33" name="صورة 32"/>
              <p:cNvPicPr>
                <a:picLocks noChangeAspect="1"/>
              </p:cNvPicPr>
              <p:nvPr/>
            </p:nvPicPr>
            <p:blipFill rotWithShape="1">
              <a:blip r:embed="rId4"/>
              <a:srcRect l="62182" t="66779" r="21276" b="27452"/>
              <a:stretch/>
            </p:blipFill>
            <p:spPr>
              <a:xfrm>
                <a:off x="2757262" y="5328064"/>
                <a:ext cx="2152358" cy="524095"/>
              </a:xfrm>
              <a:prstGeom prst="rect">
                <a:avLst/>
              </a:prstGeom>
            </p:spPr>
          </p:pic>
        </p:grpSp>
        <p:sp>
          <p:nvSpPr>
            <p:cNvPr id="35" name="مستطيل مستدير الزوايا 34"/>
            <p:cNvSpPr/>
            <p:nvPr/>
          </p:nvSpPr>
          <p:spPr>
            <a:xfrm>
              <a:off x="2743200" y="5247249"/>
              <a:ext cx="5922498" cy="632014"/>
            </a:xfrm>
            <a:prstGeom prst="roundRect">
              <a:avLst/>
            </a:prstGeom>
            <a:noFill/>
            <a:ln>
              <a:solidFill>
                <a:srgbClr val="AE7F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8" name="صورة 37"/>
          <p:cNvPicPr>
            <a:picLocks noChangeAspect="1"/>
          </p:cNvPicPr>
          <p:nvPr/>
        </p:nvPicPr>
        <p:blipFill rotWithShape="1">
          <a:blip r:embed="rId5"/>
          <a:srcRect l="22934" t="32356" r="21817" b="55913"/>
          <a:stretch/>
        </p:blipFill>
        <p:spPr>
          <a:xfrm>
            <a:off x="1484137" y="5879263"/>
            <a:ext cx="7188591" cy="858130"/>
          </a:xfrm>
          <a:prstGeom prst="roundRect">
            <a:avLst/>
          </a:prstGeom>
          <a:ln>
            <a:solidFill>
              <a:srgbClr val="AE7F55"/>
            </a:solidFill>
          </a:ln>
        </p:spPr>
      </p:pic>
    </p:spTree>
    <p:extLst>
      <p:ext uri="{BB962C8B-B14F-4D97-AF65-F5344CB8AC3E}">
        <p14:creationId xmlns:p14="http://schemas.microsoft.com/office/powerpoint/2010/main" val="205674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99</Words>
  <Application>Microsoft Office PowerPoint</Application>
  <PresentationFormat>شاشة عريضة</PresentationFormat>
  <Paragraphs>32</Paragraphs>
  <Slides>11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SACC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Maher</dc:creator>
  <cp:lastModifiedBy>Maher</cp:lastModifiedBy>
  <cp:revision>10</cp:revision>
  <dcterms:created xsi:type="dcterms:W3CDTF">2021-02-18T21:57:28Z</dcterms:created>
  <dcterms:modified xsi:type="dcterms:W3CDTF">2021-02-18T23:32:10Z</dcterms:modified>
</cp:coreProperties>
</file>