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3" r:id="rId4"/>
    <p:sldId id="262" r:id="rId5"/>
    <p:sldId id="264" r:id="rId6"/>
    <p:sldId id="335" r:id="rId7"/>
    <p:sldId id="265" r:id="rId8"/>
    <p:sldId id="266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00"/>
    <a:srgbClr val="175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7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4097-39D7-48BF-9E9F-46DA9269E66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5B4A-46B7-441C-8899-8AB089B0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2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4097-39D7-48BF-9E9F-46DA9269E66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5B4A-46B7-441C-8899-8AB089B0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4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4097-39D7-48BF-9E9F-46DA9269E66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5B4A-46B7-441C-8899-8AB089B0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4097-39D7-48BF-9E9F-46DA9269E66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5B4A-46B7-441C-8899-8AB089B0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4097-39D7-48BF-9E9F-46DA9269E66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5B4A-46B7-441C-8899-8AB089B0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4097-39D7-48BF-9E9F-46DA9269E66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5B4A-46B7-441C-8899-8AB089B0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2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4097-39D7-48BF-9E9F-46DA9269E66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5B4A-46B7-441C-8899-8AB089B0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0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4097-39D7-48BF-9E9F-46DA9269E66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5B4A-46B7-441C-8899-8AB089B0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9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4097-39D7-48BF-9E9F-46DA9269E66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5B4A-46B7-441C-8899-8AB089B0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4097-39D7-48BF-9E9F-46DA9269E66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5B4A-46B7-441C-8899-8AB089B0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9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4097-39D7-48BF-9E9F-46DA9269E66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5B4A-46B7-441C-8899-8AB089B0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8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C4097-39D7-48BF-9E9F-46DA9269E66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E5B4A-46B7-441C-8899-8AB089B0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166209" y="115911"/>
            <a:ext cx="3414118" cy="1854558"/>
          </a:xfrm>
          <a:prstGeom prst="snip2DiagRect">
            <a:avLst/>
          </a:prstGeom>
          <a:solidFill>
            <a:srgbClr val="1750B7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6000" dirty="0"/>
              <a:t>المحركات و الثلاجات</a:t>
            </a:r>
            <a:endParaRPr lang="en-US" sz="60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092" y="2725281"/>
            <a:ext cx="2553931" cy="43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1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/>
              <a:t>الخلاصة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8622" t="22426" r="22440" b="18199"/>
          <a:stretch/>
        </p:blipFill>
        <p:spPr>
          <a:xfrm>
            <a:off x="7404708" y="1264022"/>
            <a:ext cx="4348022" cy="5015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92" y="3438517"/>
            <a:ext cx="2666095" cy="3096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8" y="152014"/>
            <a:ext cx="1988655" cy="271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2" y="3365947"/>
            <a:ext cx="3944999" cy="3281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EDA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54" y="152012"/>
            <a:ext cx="2163046" cy="2711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08" y="152013"/>
            <a:ext cx="2253892" cy="2576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39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/>
              <a:t>اختبر نفسي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6012660" y="1480454"/>
            <a:ext cx="6179340" cy="951582"/>
            <a:chOff x="6012660" y="1480454"/>
            <a:chExt cx="6179340" cy="951582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012660" y="1480454"/>
              <a:ext cx="5474490" cy="9515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بين مصدر الطاقة الحرارية في محرك الاحتراق الداخلي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487150" y="1535341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-1" y="1480454"/>
            <a:ext cx="5696282" cy="951582"/>
            <a:chOff x="16341" y="1807843"/>
            <a:chExt cx="5696282" cy="53704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6341" y="1807843"/>
              <a:ext cx="4947890" cy="53704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>
                  <a:solidFill>
                    <a:schemeClr val="tx1"/>
                  </a:solidFill>
                </a:rPr>
                <a:t>صف كيف تعمل الثلاجة على تبريد الطعام باستخدام غاز التبريد؟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874381"/>
              <a:ext cx="704850" cy="3735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0" y="4362450"/>
            <a:ext cx="2210624" cy="249554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51464" t="30209" r="18521" b="58854"/>
          <a:stretch/>
        </p:blipFill>
        <p:spPr>
          <a:xfrm>
            <a:off x="6163089" y="3002243"/>
            <a:ext cx="5324061" cy="1090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13031" t="34089" r="51464" b="47135"/>
          <a:stretch/>
        </p:blipFill>
        <p:spPr>
          <a:xfrm>
            <a:off x="328264" y="3002243"/>
            <a:ext cx="4619625" cy="1373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33" b="90000" l="9705" r="89873">
                        <a14:foregroundMark x1="37553" y1="72000" x2="20675" y2="87000"/>
                        <a14:foregroundMark x1="32911" y1="56000" x2="33755" y2="46667"/>
                        <a14:foregroundMark x1="19409" y1="87667" x2="15190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0" y="3581877"/>
            <a:ext cx="2768622" cy="35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1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230"/>
            <a:ext cx="2553931" cy="433878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59370" t="16176" r="25024" b="25735"/>
          <a:stretch/>
        </p:blipFill>
        <p:spPr>
          <a:xfrm>
            <a:off x="2365829" y="591883"/>
            <a:ext cx="3423877" cy="5798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835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7435" t="22059" r="41250" b="58088"/>
          <a:stretch/>
        </p:blipFill>
        <p:spPr>
          <a:xfrm>
            <a:off x="6633029" y="332242"/>
            <a:ext cx="5123329" cy="304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6" y="328918"/>
            <a:ext cx="5304363" cy="2702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6" y="3375805"/>
            <a:ext cx="3456735" cy="3380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40" y="3756146"/>
            <a:ext cx="4513717" cy="2619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072251"/>
            <a:ext cx="2133600" cy="39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789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7746" t="30147" r="41146" b="11949"/>
          <a:stretch/>
        </p:blipFill>
        <p:spPr>
          <a:xfrm>
            <a:off x="5889812" y="739589"/>
            <a:ext cx="5136777" cy="537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94" y="830286"/>
            <a:ext cx="3810000" cy="519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-206" y="3059383"/>
            <a:ext cx="2353860" cy="3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48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0535" t="14154" r="32982" b="11949"/>
          <a:stretch/>
        </p:blipFill>
        <p:spPr>
          <a:xfrm>
            <a:off x="34687" y="348129"/>
            <a:ext cx="5136775" cy="5849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EDA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2371" t="30515" r="25644" b="41728"/>
          <a:stretch/>
        </p:blipFill>
        <p:spPr>
          <a:xfrm>
            <a:off x="5544457" y="348129"/>
            <a:ext cx="6390876" cy="2030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EDA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20" y="2988576"/>
            <a:ext cx="6750019" cy="3209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EDA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23985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19C8583-CE49-46B9-BED9-FEC1084753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78561832-BBFC-4D18-B0CB-6456E518E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41E2E8AB-6277-4294-AA92-E0044BDDB390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66D7A24-A45E-476B-B0CB-DD113DBD624F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FC80F22B-B0B5-4456-AFD6-A2206BB44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4852" t="15257" r="39906" b="14522"/>
          <a:stretch/>
        </p:blipFill>
        <p:spPr>
          <a:xfrm>
            <a:off x="5934063" y="277152"/>
            <a:ext cx="5677794" cy="6360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EDA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6298" t="22610" r="26160" b="27941"/>
          <a:stretch/>
        </p:blipFill>
        <p:spPr>
          <a:xfrm>
            <a:off x="196423" y="4384107"/>
            <a:ext cx="4230448" cy="2473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3" y="2293018"/>
            <a:ext cx="2665598" cy="1872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53" y="371238"/>
            <a:ext cx="2699220" cy="362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7" y="153885"/>
            <a:ext cx="2656725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91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32" y="381000"/>
            <a:ext cx="5801535" cy="5787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22972" t="24339" r="56747" b="44342"/>
          <a:stretch/>
        </p:blipFill>
        <p:spPr>
          <a:xfrm>
            <a:off x="266700" y="1959174"/>
            <a:ext cx="4782997" cy="451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0" y="532131"/>
            <a:ext cx="2762250" cy="2626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1238"/>
            <a:ext cx="3390900" cy="1469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47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38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33</Words>
  <Application>Microsoft Office PowerPoint</Application>
  <PresentationFormat>شاشة عريضة</PresentationFormat>
  <Paragraphs>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حمود حاتم الناصر</cp:lastModifiedBy>
  <cp:revision>8</cp:revision>
  <dcterms:created xsi:type="dcterms:W3CDTF">2021-01-28T09:30:03Z</dcterms:created>
  <dcterms:modified xsi:type="dcterms:W3CDTF">2021-02-03T21:55:10Z</dcterms:modified>
</cp:coreProperties>
</file>