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16 - 20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926" y="3116608"/>
            <a:ext cx="9816147" cy="344243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531" y="3116608"/>
            <a:ext cx="3133170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620278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فلا أقسم بالشفق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620278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أقسم الله بالحُمرة التي تكون في الأفق بعد غروب الشمس.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925B017-3AE5-4B04-93B4-5DB7756FF3A9}"/>
              </a:ext>
            </a:extLst>
          </p:cNvPr>
          <p:cNvSpPr/>
          <p:nvPr/>
        </p:nvSpPr>
        <p:spPr>
          <a:xfrm>
            <a:off x="597159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والليل وما وسق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7E56A7B-05E8-429E-A093-3D787807DE30}"/>
              </a:ext>
            </a:extLst>
          </p:cNvPr>
          <p:cNvSpPr/>
          <p:nvPr/>
        </p:nvSpPr>
        <p:spPr>
          <a:xfrm>
            <a:off x="597159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أقسم بالله وما جمع فيه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10B6F9-4245-4B90-8626-60FFDB91C086}"/>
              </a:ext>
            </a:extLst>
          </p:cNvPr>
          <p:cNvSpPr/>
          <p:nvPr/>
        </p:nvSpPr>
        <p:spPr>
          <a:xfrm>
            <a:off x="3620278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 القمر إذا اتسق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7BBAA0-5210-4652-9028-128404BD9B55}"/>
              </a:ext>
            </a:extLst>
          </p:cNvPr>
          <p:cNvSpPr/>
          <p:nvPr/>
        </p:nvSpPr>
        <p:spPr>
          <a:xfrm>
            <a:off x="3620278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القمر إذا اكتمل و صار بدرًا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A9432C2-6828-429D-9958-1F3285316488}"/>
              </a:ext>
            </a:extLst>
          </p:cNvPr>
          <p:cNvSpPr/>
          <p:nvPr/>
        </p:nvSpPr>
        <p:spPr>
          <a:xfrm>
            <a:off x="597159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لتركبن طبق عن طبق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C7F469B-E028-44BE-A394-14E946882DF7}"/>
              </a:ext>
            </a:extLst>
          </p:cNvPr>
          <p:cNvSpPr/>
          <p:nvPr/>
        </p:nvSpPr>
        <p:spPr>
          <a:xfrm>
            <a:off x="597159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لتركبن أيها الناس حالاً بعد حال (مراحل الخلق حت الموت)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8" grpId="0" build="allAtOnce" animBg="1"/>
      <p:bldP spid="9" grpId="0" animBg="1"/>
      <p:bldP spid="10" grpId="0" build="allAtOnce" animBg="1"/>
      <p:bldP spid="11" grpId="0" animBg="1"/>
      <p:bldP spid="12" grpId="0" build="allAtOnce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107</Words>
  <Application>Microsoft Office PowerPoint</Application>
  <PresentationFormat>شاشة عريضة</PresentationFormat>
  <Paragraphs>19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17</cp:revision>
  <dcterms:created xsi:type="dcterms:W3CDTF">2021-01-19T19:04:30Z</dcterms:created>
  <dcterms:modified xsi:type="dcterms:W3CDTF">2021-01-23T18:42:35Z</dcterms:modified>
</cp:coreProperties>
</file>