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814"/>
    <a:srgbClr val="DDEFEB"/>
    <a:srgbClr val="8BE5D3"/>
    <a:srgbClr val="0CA4AE"/>
    <a:srgbClr val="82E3BA"/>
    <a:srgbClr val="83E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BB6C01-4C9D-4705-BA97-3BF0F5E41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C9E9E9F-C715-41BB-B161-744ECF581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F402A2-6EBD-48EB-8CFE-F5C4D02C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8B1E5A8-629E-4429-8E56-BF5AE6C7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390371-81EA-427D-92BE-899B5103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778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E0FAFA-6314-46B6-8F20-765182AB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68402FF-2CCF-4D20-860F-CFE49932A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B788D8-4032-4F34-B725-7F28613D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DDF9DA-3A27-44B3-A5CF-B20BAD74D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8E4A21-6E5F-4C46-9147-2F8264E3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022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358F7E1-3491-4E5A-968E-1B4A8DB42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10CAF16-F094-4284-9932-72E192C5E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C95801-D73D-4343-89EB-6F1CCACF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0EE484-7EAF-4546-8E64-874F3B56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5182473-FFF2-489C-B183-30827B49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24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80FC5A-5B01-447F-9028-F08E867C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91AD21D-6730-4670-91DF-6522C686C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592C51-5092-4041-9DBD-3C38E96BE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F2897B-6C6A-457C-B81E-5B1883AEC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6F559C-15BC-4F01-9734-37F82CEB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003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1CEEB2-16A9-4EC4-8131-680C4F92D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24FE4C4-5726-47A0-ABD4-0EDB0F18D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C354E3-67A2-459D-8E14-BD38BA4B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19B798-6731-4EA8-AC73-2169D7A62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EF50E0-618C-4F1B-B3CE-17D5637D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740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95C5FA-075A-4E33-A610-0AEFF287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D8A2F9-47B4-4E5E-A7EA-29458CADB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3D10639-2B4C-4805-B9C2-FEDC6B9D6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DC0958-516D-4A41-A73A-8936A57B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32128D-0430-4F3F-858B-14AFC2CD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B88991F-F96E-4AC8-9817-E780A043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592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CCCF67-1E2A-4C5F-8116-070F3C83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597B2D-FFA5-4AE4-ABA5-4728DE81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DEBD1C-6E7B-4C47-A037-3DD3FB9B5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9177B60-B5DF-4509-8740-2DDA12E10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F64BCB7-FF04-40AC-9DF0-3F922B4C1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BDC146-DA28-4A92-8B7B-AC725845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8E5EECE-3B46-47BA-8AAF-5095C0E3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DAED65C-07CD-438B-A288-14C97969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524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58E55-CB39-4727-A4F2-4E699C99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D4AEF17-FFB4-4292-A2F6-7F7E6924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7DCB530-08CB-45BE-993E-A684B711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FECA1B5-8F37-436D-8369-656AB2DF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905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F9A297-BB23-4749-8F51-3A7A01AE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BF71BBF-89F9-4B0A-A897-2416B6E7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5E77AB4-CA62-4F33-B3A3-53D0BEE8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088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5F656E-2757-439C-8562-BD618854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A6DA20-BA5A-4DB6-BA5E-596EF0935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8AA9276-8A05-441D-8435-0B98501E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A45B5AD-740A-4A37-AA01-254A7713F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B630C6C-BAC0-438A-8B85-BF3E62E5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401938-7485-45CC-92E0-36925364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89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13E5B1-BB44-4EA8-A3B1-4A7A1612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E3EAF67-2255-4BDC-87A2-86F7C85D2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1523DA-7739-45EC-97B5-4B7673A18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4F14A5F-BE49-4E8E-AC38-DF09135D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9E8C45E-6F94-4474-9E6D-10159A3C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AE9846-040F-41F3-8517-9ABE574A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952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199F9EC-6F94-4498-9214-9ACCCBFC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FA5B232-3684-4DDD-8862-BD86C3848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9C8364-3059-47EC-AA49-135511618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F6ED8-4E10-4737-9809-A9894142C220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A9DF58-6E97-475D-B239-EC426FBC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52D940-28B5-4D03-AA69-21C16DC3A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54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D6BEB852-14D9-43E2-A2C8-F10943842F66}"/>
              </a:ext>
            </a:extLst>
          </p:cNvPr>
          <p:cNvSpPr txBox="1"/>
          <p:nvPr/>
        </p:nvSpPr>
        <p:spPr>
          <a:xfrm>
            <a:off x="1408922" y="5840963"/>
            <a:ext cx="26498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حفظ 4 - 9</a:t>
            </a:r>
          </a:p>
        </p:txBody>
      </p:sp>
    </p:spTree>
    <p:extLst>
      <p:ext uri="{BB962C8B-B14F-4D97-AF65-F5344CB8AC3E}">
        <p14:creationId xmlns:p14="http://schemas.microsoft.com/office/powerpoint/2010/main" val="156976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F245BE1-17E6-4487-8B85-3296967E8084}"/>
              </a:ext>
            </a:extLst>
          </p:cNvPr>
          <p:cNvSpPr txBox="1"/>
          <p:nvPr/>
        </p:nvSpPr>
        <p:spPr>
          <a:xfrm>
            <a:off x="633846" y="3751119"/>
            <a:ext cx="6255327" cy="22398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/>
              <a:t>أن يقرأ الطالب الآيات المقطع قراءة صحيحة.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ar-SA" sz="2400" b="1" dirty="0"/>
              <a:t>أن يحفظ الطالب الآيات المقطع حفظاً متقنًا.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يعرف الطالب نوع السورة وعدد آياتها و موضوعها.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يتعرف الطالب على معاني الكلمات في المقطع المحدد.</a:t>
            </a:r>
          </a:p>
        </p:txBody>
      </p:sp>
    </p:spTree>
    <p:extLst>
      <p:ext uri="{BB962C8B-B14F-4D97-AF65-F5344CB8AC3E}">
        <p14:creationId xmlns:p14="http://schemas.microsoft.com/office/powerpoint/2010/main" val="23836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C331C89-83F4-4060-9FB3-A07B113C0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617" y="1403336"/>
            <a:ext cx="3816362" cy="1671812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9F1E022-12A1-458F-A0B7-6D996B8E96E3}"/>
              </a:ext>
            </a:extLst>
          </p:cNvPr>
          <p:cNvSpPr/>
          <p:nvPr/>
        </p:nvSpPr>
        <p:spPr>
          <a:xfrm>
            <a:off x="4828024" y="3616036"/>
            <a:ext cx="1880754" cy="540327"/>
          </a:xfrm>
          <a:custGeom>
            <a:avLst/>
            <a:gdLst>
              <a:gd name="connsiteX0" fmla="*/ 0 w 1880754"/>
              <a:gd name="connsiteY0" fmla="*/ 90056 h 540327"/>
              <a:gd name="connsiteX1" fmla="*/ 90056 w 1880754"/>
              <a:gd name="connsiteY1" fmla="*/ 0 h 540327"/>
              <a:gd name="connsiteX2" fmla="*/ 605917 w 1880754"/>
              <a:gd name="connsiteY2" fmla="*/ 0 h 540327"/>
              <a:gd name="connsiteX3" fmla="*/ 1138785 w 1880754"/>
              <a:gd name="connsiteY3" fmla="*/ 0 h 540327"/>
              <a:gd name="connsiteX4" fmla="*/ 1790698 w 1880754"/>
              <a:gd name="connsiteY4" fmla="*/ 0 h 540327"/>
              <a:gd name="connsiteX5" fmla="*/ 1880754 w 1880754"/>
              <a:gd name="connsiteY5" fmla="*/ 90056 h 540327"/>
              <a:gd name="connsiteX6" fmla="*/ 1880754 w 1880754"/>
              <a:gd name="connsiteY6" fmla="*/ 450271 h 540327"/>
              <a:gd name="connsiteX7" fmla="*/ 1790698 w 1880754"/>
              <a:gd name="connsiteY7" fmla="*/ 540327 h 540327"/>
              <a:gd name="connsiteX8" fmla="*/ 1206811 w 1880754"/>
              <a:gd name="connsiteY8" fmla="*/ 540327 h 540327"/>
              <a:gd name="connsiteX9" fmla="*/ 656937 w 1880754"/>
              <a:gd name="connsiteY9" fmla="*/ 540327 h 540327"/>
              <a:gd name="connsiteX10" fmla="*/ 90056 w 1880754"/>
              <a:gd name="connsiteY10" fmla="*/ 540327 h 540327"/>
              <a:gd name="connsiteX11" fmla="*/ 0 w 1880754"/>
              <a:gd name="connsiteY11" fmla="*/ 450271 h 540327"/>
              <a:gd name="connsiteX12" fmla="*/ 0 w 1880754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287336" y="-17847"/>
                  <a:pt x="460349" y="2991"/>
                  <a:pt x="605917" y="0"/>
                </a:cubicBezTo>
                <a:cubicBezTo>
                  <a:pt x="751485" y="-2991"/>
                  <a:pt x="954906" y="22581"/>
                  <a:pt x="1138785" y="0"/>
                </a:cubicBezTo>
                <a:cubicBezTo>
                  <a:pt x="1322664" y="-22581"/>
                  <a:pt x="1597530" y="29506"/>
                  <a:pt x="1790698" y="0"/>
                </a:cubicBezTo>
                <a:cubicBezTo>
                  <a:pt x="1834352" y="-3038"/>
                  <a:pt x="1878331" y="38292"/>
                  <a:pt x="1880754" y="90056"/>
                </a:cubicBezTo>
                <a:cubicBezTo>
                  <a:pt x="1890066" y="209432"/>
                  <a:pt x="1885458" y="322136"/>
                  <a:pt x="1880754" y="450271"/>
                </a:cubicBezTo>
                <a:cubicBezTo>
                  <a:pt x="1883292" y="491509"/>
                  <a:pt x="1842065" y="531652"/>
                  <a:pt x="1790698" y="540327"/>
                </a:cubicBezTo>
                <a:cubicBezTo>
                  <a:pt x="1666685" y="549285"/>
                  <a:pt x="1357820" y="521992"/>
                  <a:pt x="1206811" y="540327"/>
                </a:cubicBezTo>
                <a:cubicBezTo>
                  <a:pt x="1055802" y="558662"/>
                  <a:pt x="860327" y="560101"/>
                  <a:pt x="656937" y="540327"/>
                </a:cubicBezTo>
                <a:cubicBezTo>
                  <a:pt x="453547" y="520553"/>
                  <a:pt x="303603" y="520885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1880754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3010" y="-25149"/>
                  <a:pt x="484742" y="-27109"/>
                  <a:pt x="690950" y="0"/>
                </a:cubicBezTo>
                <a:cubicBezTo>
                  <a:pt x="897158" y="27109"/>
                  <a:pt x="1066088" y="-12178"/>
                  <a:pt x="1240824" y="0"/>
                </a:cubicBezTo>
                <a:cubicBezTo>
                  <a:pt x="1415560" y="12178"/>
                  <a:pt x="1661678" y="14277"/>
                  <a:pt x="1790698" y="0"/>
                </a:cubicBezTo>
                <a:cubicBezTo>
                  <a:pt x="1830754" y="303"/>
                  <a:pt x="1884722" y="42213"/>
                  <a:pt x="1880754" y="90056"/>
                </a:cubicBezTo>
                <a:cubicBezTo>
                  <a:pt x="1875846" y="225903"/>
                  <a:pt x="1881862" y="366687"/>
                  <a:pt x="1880754" y="450271"/>
                </a:cubicBezTo>
                <a:cubicBezTo>
                  <a:pt x="1882559" y="500390"/>
                  <a:pt x="1841623" y="545288"/>
                  <a:pt x="1790698" y="540327"/>
                </a:cubicBezTo>
                <a:cubicBezTo>
                  <a:pt x="1574748" y="520315"/>
                  <a:pt x="1349813" y="567787"/>
                  <a:pt x="1206811" y="540327"/>
                </a:cubicBezTo>
                <a:cubicBezTo>
                  <a:pt x="1063809" y="512867"/>
                  <a:pt x="893284" y="564046"/>
                  <a:pt x="656937" y="540327"/>
                </a:cubicBezTo>
                <a:cubicBezTo>
                  <a:pt x="420590" y="516608"/>
                  <a:pt x="364433" y="532404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نوعها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8A782F5-A09D-4D8E-8303-1BCB1A15B0B0}"/>
              </a:ext>
            </a:extLst>
          </p:cNvPr>
          <p:cNvSpPr/>
          <p:nvPr/>
        </p:nvSpPr>
        <p:spPr>
          <a:xfrm>
            <a:off x="4828024" y="4229100"/>
            <a:ext cx="1880754" cy="1018308"/>
          </a:xfrm>
          <a:custGeom>
            <a:avLst/>
            <a:gdLst>
              <a:gd name="connsiteX0" fmla="*/ 0 w 1880754"/>
              <a:gd name="connsiteY0" fmla="*/ 169721 h 1018308"/>
              <a:gd name="connsiteX1" fmla="*/ 169721 w 1880754"/>
              <a:gd name="connsiteY1" fmla="*/ 0 h 1018308"/>
              <a:gd name="connsiteX2" fmla="*/ 637252 w 1880754"/>
              <a:gd name="connsiteY2" fmla="*/ 0 h 1018308"/>
              <a:gd name="connsiteX3" fmla="*/ 1120197 w 1880754"/>
              <a:gd name="connsiteY3" fmla="*/ 0 h 1018308"/>
              <a:gd name="connsiteX4" fmla="*/ 1711033 w 1880754"/>
              <a:gd name="connsiteY4" fmla="*/ 0 h 1018308"/>
              <a:gd name="connsiteX5" fmla="*/ 1880754 w 1880754"/>
              <a:gd name="connsiteY5" fmla="*/ 169721 h 1018308"/>
              <a:gd name="connsiteX6" fmla="*/ 1880754 w 1880754"/>
              <a:gd name="connsiteY6" fmla="*/ 848587 h 1018308"/>
              <a:gd name="connsiteX7" fmla="*/ 1711033 w 1880754"/>
              <a:gd name="connsiteY7" fmla="*/ 1018308 h 1018308"/>
              <a:gd name="connsiteX8" fmla="*/ 1181849 w 1880754"/>
              <a:gd name="connsiteY8" fmla="*/ 1018308 h 1018308"/>
              <a:gd name="connsiteX9" fmla="*/ 683492 w 1880754"/>
              <a:gd name="connsiteY9" fmla="*/ 1018308 h 1018308"/>
              <a:gd name="connsiteX10" fmla="*/ 169721 w 1880754"/>
              <a:gd name="connsiteY10" fmla="*/ 1018308 h 1018308"/>
              <a:gd name="connsiteX11" fmla="*/ 0 w 1880754"/>
              <a:gd name="connsiteY11" fmla="*/ 848587 h 1018308"/>
              <a:gd name="connsiteX12" fmla="*/ 0 w 1880754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285182" y="-5016"/>
                  <a:pt x="420731" y="-4923"/>
                  <a:pt x="637252" y="0"/>
                </a:cubicBezTo>
                <a:cubicBezTo>
                  <a:pt x="853773" y="4923"/>
                  <a:pt x="1011230" y="23894"/>
                  <a:pt x="1120197" y="0"/>
                </a:cubicBezTo>
                <a:cubicBezTo>
                  <a:pt x="1229164" y="-23894"/>
                  <a:pt x="1552486" y="-29138"/>
                  <a:pt x="1711033" y="0"/>
                </a:cubicBezTo>
                <a:cubicBezTo>
                  <a:pt x="1792054" y="-6348"/>
                  <a:pt x="1867178" y="64629"/>
                  <a:pt x="1880754" y="169721"/>
                </a:cubicBezTo>
                <a:cubicBezTo>
                  <a:pt x="1911082" y="406343"/>
                  <a:pt x="1867760" y="658281"/>
                  <a:pt x="1880754" y="848587"/>
                </a:cubicBezTo>
                <a:cubicBezTo>
                  <a:pt x="1883236" y="934009"/>
                  <a:pt x="1806151" y="1010942"/>
                  <a:pt x="1711033" y="1018308"/>
                </a:cubicBezTo>
                <a:cubicBezTo>
                  <a:pt x="1533765" y="1032220"/>
                  <a:pt x="1413620" y="1010766"/>
                  <a:pt x="1181849" y="1018308"/>
                </a:cubicBezTo>
                <a:cubicBezTo>
                  <a:pt x="950078" y="1025850"/>
                  <a:pt x="841882" y="1003062"/>
                  <a:pt x="683492" y="1018308"/>
                </a:cubicBezTo>
                <a:cubicBezTo>
                  <a:pt x="525102" y="1033554"/>
                  <a:pt x="282880" y="1012319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1880754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2795" y="21987"/>
                  <a:pt x="520168" y="26276"/>
                  <a:pt x="714318" y="0"/>
                </a:cubicBezTo>
                <a:cubicBezTo>
                  <a:pt x="908468" y="-26276"/>
                  <a:pt x="1009580" y="-5166"/>
                  <a:pt x="1212675" y="0"/>
                </a:cubicBezTo>
                <a:cubicBezTo>
                  <a:pt x="1415770" y="5166"/>
                  <a:pt x="1550300" y="-23668"/>
                  <a:pt x="1711033" y="0"/>
                </a:cubicBezTo>
                <a:cubicBezTo>
                  <a:pt x="1782317" y="702"/>
                  <a:pt x="1892070" y="81390"/>
                  <a:pt x="1880754" y="169721"/>
                </a:cubicBezTo>
                <a:cubicBezTo>
                  <a:pt x="1868756" y="406766"/>
                  <a:pt x="1898737" y="540485"/>
                  <a:pt x="1880754" y="848587"/>
                </a:cubicBezTo>
                <a:cubicBezTo>
                  <a:pt x="1903336" y="947099"/>
                  <a:pt x="1808675" y="1034632"/>
                  <a:pt x="1711033" y="1018308"/>
                </a:cubicBezTo>
                <a:cubicBezTo>
                  <a:pt x="1558820" y="1040115"/>
                  <a:pt x="1416762" y="1009460"/>
                  <a:pt x="1181849" y="1018308"/>
                </a:cubicBezTo>
                <a:cubicBezTo>
                  <a:pt x="946936" y="1027156"/>
                  <a:pt x="901293" y="1020329"/>
                  <a:pt x="683492" y="1018308"/>
                </a:cubicBezTo>
                <a:cubicBezTo>
                  <a:pt x="465691" y="1016287"/>
                  <a:pt x="361048" y="1000249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مكية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FF46BE1-2780-4967-854D-5F566532C798}"/>
              </a:ext>
            </a:extLst>
          </p:cNvPr>
          <p:cNvSpPr/>
          <p:nvPr/>
        </p:nvSpPr>
        <p:spPr>
          <a:xfrm>
            <a:off x="3092742" y="3616036"/>
            <a:ext cx="1517071" cy="540327"/>
          </a:xfrm>
          <a:custGeom>
            <a:avLst/>
            <a:gdLst>
              <a:gd name="connsiteX0" fmla="*/ 0 w 1517071"/>
              <a:gd name="connsiteY0" fmla="*/ 90056 h 540327"/>
              <a:gd name="connsiteX1" fmla="*/ 90056 w 1517071"/>
              <a:gd name="connsiteY1" fmla="*/ 0 h 540327"/>
              <a:gd name="connsiteX2" fmla="*/ 745166 w 1517071"/>
              <a:gd name="connsiteY2" fmla="*/ 0 h 540327"/>
              <a:gd name="connsiteX3" fmla="*/ 1427015 w 1517071"/>
              <a:gd name="connsiteY3" fmla="*/ 0 h 540327"/>
              <a:gd name="connsiteX4" fmla="*/ 1517071 w 1517071"/>
              <a:gd name="connsiteY4" fmla="*/ 90056 h 540327"/>
              <a:gd name="connsiteX5" fmla="*/ 1517071 w 1517071"/>
              <a:gd name="connsiteY5" fmla="*/ 450271 h 540327"/>
              <a:gd name="connsiteX6" fmla="*/ 1427015 w 1517071"/>
              <a:gd name="connsiteY6" fmla="*/ 540327 h 540327"/>
              <a:gd name="connsiteX7" fmla="*/ 745166 w 1517071"/>
              <a:gd name="connsiteY7" fmla="*/ 540327 h 540327"/>
              <a:gd name="connsiteX8" fmla="*/ 90056 w 1517071"/>
              <a:gd name="connsiteY8" fmla="*/ 540327 h 540327"/>
              <a:gd name="connsiteX9" fmla="*/ 0 w 1517071"/>
              <a:gd name="connsiteY9" fmla="*/ 450271 h 540327"/>
              <a:gd name="connsiteX10" fmla="*/ 0 w 1517071"/>
              <a:gd name="connsiteY10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540327" fill="none" extrusionOk="0">
                <a:moveTo>
                  <a:pt x="0" y="90056"/>
                </a:moveTo>
                <a:cubicBezTo>
                  <a:pt x="592" y="41623"/>
                  <a:pt x="41898" y="-1665"/>
                  <a:pt x="90056" y="0"/>
                </a:cubicBezTo>
                <a:cubicBezTo>
                  <a:pt x="301203" y="30244"/>
                  <a:pt x="475137" y="-24383"/>
                  <a:pt x="745166" y="0"/>
                </a:cubicBezTo>
                <a:cubicBezTo>
                  <a:pt x="1015195" y="24383"/>
                  <a:pt x="1240957" y="15209"/>
                  <a:pt x="1427015" y="0"/>
                </a:cubicBezTo>
                <a:cubicBezTo>
                  <a:pt x="1466767" y="3264"/>
                  <a:pt x="1509876" y="45949"/>
                  <a:pt x="1517071" y="90056"/>
                </a:cubicBezTo>
                <a:cubicBezTo>
                  <a:pt x="1509286" y="258877"/>
                  <a:pt x="1522217" y="324217"/>
                  <a:pt x="1517071" y="450271"/>
                </a:cubicBezTo>
                <a:cubicBezTo>
                  <a:pt x="1510988" y="496970"/>
                  <a:pt x="1474329" y="538300"/>
                  <a:pt x="1427015" y="540327"/>
                </a:cubicBezTo>
                <a:cubicBezTo>
                  <a:pt x="1265656" y="519144"/>
                  <a:pt x="950641" y="572908"/>
                  <a:pt x="745166" y="540327"/>
                </a:cubicBezTo>
                <a:cubicBezTo>
                  <a:pt x="539691" y="507746"/>
                  <a:pt x="393624" y="552514"/>
                  <a:pt x="90056" y="540327"/>
                </a:cubicBezTo>
                <a:cubicBezTo>
                  <a:pt x="48397" y="542503"/>
                  <a:pt x="-1910" y="497010"/>
                  <a:pt x="0" y="450271"/>
                </a:cubicBezTo>
                <a:cubicBezTo>
                  <a:pt x="-10001" y="347806"/>
                  <a:pt x="1571" y="185072"/>
                  <a:pt x="0" y="90056"/>
                </a:cubicBezTo>
                <a:close/>
              </a:path>
              <a:path w="15170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0368" y="-24050"/>
                  <a:pt x="442277" y="1056"/>
                  <a:pt x="785275" y="0"/>
                </a:cubicBezTo>
                <a:cubicBezTo>
                  <a:pt x="1128273" y="-1056"/>
                  <a:pt x="1125504" y="29348"/>
                  <a:pt x="1427015" y="0"/>
                </a:cubicBezTo>
                <a:cubicBezTo>
                  <a:pt x="1479542" y="6395"/>
                  <a:pt x="1521876" y="36613"/>
                  <a:pt x="1517071" y="90056"/>
                </a:cubicBezTo>
                <a:cubicBezTo>
                  <a:pt x="1523073" y="197250"/>
                  <a:pt x="1507195" y="357677"/>
                  <a:pt x="1517071" y="450271"/>
                </a:cubicBezTo>
                <a:cubicBezTo>
                  <a:pt x="1520363" y="510205"/>
                  <a:pt x="1469373" y="543132"/>
                  <a:pt x="1427015" y="540327"/>
                </a:cubicBezTo>
                <a:cubicBezTo>
                  <a:pt x="1182283" y="534085"/>
                  <a:pt x="997392" y="550317"/>
                  <a:pt x="785275" y="540327"/>
                </a:cubicBezTo>
                <a:cubicBezTo>
                  <a:pt x="573158" y="530337"/>
                  <a:pt x="356104" y="532615"/>
                  <a:pt x="90056" y="540327"/>
                </a:cubicBezTo>
                <a:cubicBezTo>
                  <a:pt x="40546" y="542385"/>
                  <a:pt x="-1979" y="497145"/>
                  <a:pt x="0" y="450271"/>
                </a:cubicBezTo>
                <a:cubicBezTo>
                  <a:pt x="15665" y="301226"/>
                  <a:pt x="-6780" y="194397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عدد آياتها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F9E5E79-A9CE-4861-8E78-323A7EF2B29F}"/>
              </a:ext>
            </a:extLst>
          </p:cNvPr>
          <p:cNvSpPr/>
          <p:nvPr/>
        </p:nvSpPr>
        <p:spPr>
          <a:xfrm>
            <a:off x="3092742" y="4229100"/>
            <a:ext cx="1517071" cy="1018308"/>
          </a:xfrm>
          <a:custGeom>
            <a:avLst/>
            <a:gdLst>
              <a:gd name="connsiteX0" fmla="*/ 0 w 1517071"/>
              <a:gd name="connsiteY0" fmla="*/ 169721 h 1018308"/>
              <a:gd name="connsiteX1" fmla="*/ 169721 w 1517071"/>
              <a:gd name="connsiteY1" fmla="*/ 0 h 1018308"/>
              <a:gd name="connsiteX2" fmla="*/ 746759 w 1517071"/>
              <a:gd name="connsiteY2" fmla="*/ 0 h 1018308"/>
              <a:gd name="connsiteX3" fmla="*/ 1347350 w 1517071"/>
              <a:gd name="connsiteY3" fmla="*/ 0 h 1018308"/>
              <a:gd name="connsiteX4" fmla="*/ 1517071 w 1517071"/>
              <a:gd name="connsiteY4" fmla="*/ 169721 h 1018308"/>
              <a:gd name="connsiteX5" fmla="*/ 1517071 w 1517071"/>
              <a:gd name="connsiteY5" fmla="*/ 848587 h 1018308"/>
              <a:gd name="connsiteX6" fmla="*/ 1347350 w 1517071"/>
              <a:gd name="connsiteY6" fmla="*/ 1018308 h 1018308"/>
              <a:gd name="connsiteX7" fmla="*/ 746759 w 1517071"/>
              <a:gd name="connsiteY7" fmla="*/ 1018308 h 1018308"/>
              <a:gd name="connsiteX8" fmla="*/ 169721 w 1517071"/>
              <a:gd name="connsiteY8" fmla="*/ 1018308 h 1018308"/>
              <a:gd name="connsiteX9" fmla="*/ 0 w 1517071"/>
              <a:gd name="connsiteY9" fmla="*/ 848587 h 1018308"/>
              <a:gd name="connsiteX10" fmla="*/ 0 w 1517071"/>
              <a:gd name="connsiteY10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1018308" fill="none" extrusionOk="0">
                <a:moveTo>
                  <a:pt x="0" y="169721"/>
                </a:moveTo>
                <a:cubicBezTo>
                  <a:pt x="2984" y="82560"/>
                  <a:pt x="91054" y="-15894"/>
                  <a:pt x="169721" y="0"/>
                </a:cubicBezTo>
                <a:cubicBezTo>
                  <a:pt x="421783" y="19236"/>
                  <a:pt x="584933" y="-24369"/>
                  <a:pt x="746759" y="0"/>
                </a:cubicBezTo>
                <a:cubicBezTo>
                  <a:pt x="908585" y="24369"/>
                  <a:pt x="1049089" y="20260"/>
                  <a:pt x="1347350" y="0"/>
                </a:cubicBezTo>
                <a:cubicBezTo>
                  <a:pt x="1434180" y="2257"/>
                  <a:pt x="1505592" y="84969"/>
                  <a:pt x="1517071" y="169721"/>
                </a:cubicBezTo>
                <a:cubicBezTo>
                  <a:pt x="1532634" y="341609"/>
                  <a:pt x="1535572" y="621301"/>
                  <a:pt x="1517071" y="848587"/>
                </a:cubicBezTo>
                <a:cubicBezTo>
                  <a:pt x="1504358" y="935973"/>
                  <a:pt x="1427508" y="1006950"/>
                  <a:pt x="1347350" y="1018308"/>
                </a:cubicBezTo>
                <a:cubicBezTo>
                  <a:pt x="1089454" y="1019224"/>
                  <a:pt x="913515" y="1009840"/>
                  <a:pt x="746759" y="1018308"/>
                </a:cubicBezTo>
                <a:cubicBezTo>
                  <a:pt x="580003" y="1026776"/>
                  <a:pt x="351863" y="997545"/>
                  <a:pt x="169721" y="1018308"/>
                </a:cubicBezTo>
                <a:cubicBezTo>
                  <a:pt x="87629" y="1021444"/>
                  <a:pt x="-3708" y="936500"/>
                  <a:pt x="0" y="848587"/>
                </a:cubicBezTo>
                <a:cubicBezTo>
                  <a:pt x="1702" y="552179"/>
                  <a:pt x="-22395" y="483553"/>
                  <a:pt x="0" y="169721"/>
                </a:cubicBezTo>
                <a:close/>
              </a:path>
              <a:path w="15170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74552" y="-27149"/>
                  <a:pt x="591207" y="18469"/>
                  <a:pt x="782088" y="0"/>
                </a:cubicBezTo>
                <a:cubicBezTo>
                  <a:pt x="972969" y="-18469"/>
                  <a:pt x="1096941" y="13735"/>
                  <a:pt x="1347350" y="0"/>
                </a:cubicBezTo>
                <a:cubicBezTo>
                  <a:pt x="1444516" y="7867"/>
                  <a:pt x="1524096" y="70570"/>
                  <a:pt x="1517071" y="169721"/>
                </a:cubicBezTo>
                <a:cubicBezTo>
                  <a:pt x="1514796" y="478425"/>
                  <a:pt x="1517574" y="559032"/>
                  <a:pt x="1517071" y="848587"/>
                </a:cubicBezTo>
                <a:cubicBezTo>
                  <a:pt x="1518623" y="947129"/>
                  <a:pt x="1426371" y="1023902"/>
                  <a:pt x="1347350" y="1018308"/>
                </a:cubicBezTo>
                <a:cubicBezTo>
                  <a:pt x="1084881" y="1025262"/>
                  <a:pt x="966047" y="1018484"/>
                  <a:pt x="782088" y="1018308"/>
                </a:cubicBezTo>
                <a:cubicBezTo>
                  <a:pt x="598129" y="1018132"/>
                  <a:pt x="295863" y="1003954"/>
                  <a:pt x="169721" y="1018308"/>
                </a:cubicBezTo>
                <a:cubicBezTo>
                  <a:pt x="77544" y="1032432"/>
                  <a:pt x="-11179" y="926149"/>
                  <a:pt x="0" y="848587"/>
                </a:cubicBezTo>
                <a:cubicBezTo>
                  <a:pt x="-20481" y="696259"/>
                  <a:pt x="-8091" y="402042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36 آية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78678BB-9256-444D-BC4A-591799955673}"/>
              </a:ext>
            </a:extLst>
          </p:cNvPr>
          <p:cNvSpPr/>
          <p:nvPr/>
        </p:nvSpPr>
        <p:spPr>
          <a:xfrm>
            <a:off x="328760" y="3616036"/>
            <a:ext cx="2545771" cy="540327"/>
          </a:xfrm>
          <a:custGeom>
            <a:avLst/>
            <a:gdLst>
              <a:gd name="connsiteX0" fmla="*/ 0 w 2545771"/>
              <a:gd name="connsiteY0" fmla="*/ 90056 h 540327"/>
              <a:gd name="connsiteX1" fmla="*/ 90056 w 2545771"/>
              <a:gd name="connsiteY1" fmla="*/ 0 h 540327"/>
              <a:gd name="connsiteX2" fmla="*/ 657814 w 2545771"/>
              <a:gd name="connsiteY2" fmla="*/ 0 h 540327"/>
              <a:gd name="connsiteX3" fmla="*/ 1201916 w 2545771"/>
              <a:gd name="connsiteY3" fmla="*/ 0 h 540327"/>
              <a:gd name="connsiteX4" fmla="*/ 1722361 w 2545771"/>
              <a:gd name="connsiteY4" fmla="*/ 0 h 540327"/>
              <a:gd name="connsiteX5" fmla="*/ 2455715 w 2545771"/>
              <a:gd name="connsiteY5" fmla="*/ 0 h 540327"/>
              <a:gd name="connsiteX6" fmla="*/ 2545771 w 2545771"/>
              <a:gd name="connsiteY6" fmla="*/ 90056 h 540327"/>
              <a:gd name="connsiteX7" fmla="*/ 2545771 w 2545771"/>
              <a:gd name="connsiteY7" fmla="*/ 450271 h 540327"/>
              <a:gd name="connsiteX8" fmla="*/ 2455715 w 2545771"/>
              <a:gd name="connsiteY8" fmla="*/ 540327 h 540327"/>
              <a:gd name="connsiteX9" fmla="*/ 1816987 w 2545771"/>
              <a:gd name="connsiteY9" fmla="*/ 540327 h 540327"/>
              <a:gd name="connsiteX10" fmla="*/ 1201916 w 2545771"/>
              <a:gd name="connsiteY10" fmla="*/ 540327 h 540327"/>
              <a:gd name="connsiteX11" fmla="*/ 610501 w 2545771"/>
              <a:gd name="connsiteY11" fmla="*/ 540327 h 540327"/>
              <a:gd name="connsiteX12" fmla="*/ 90056 w 2545771"/>
              <a:gd name="connsiteY12" fmla="*/ 540327 h 540327"/>
              <a:gd name="connsiteX13" fmla="*/ 0 w 2545771"/>
              <a:gd name="connsiteY13" fmla="*/ 450271 h 540327"/>
              <a:gd name="connsiteX14" fmla="*/ 0 w 2545771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78225" y="812"/>
                  <a:pt x="479533" y="18177"/>
                  <a:pt x="657814" y="0"/>
                </a:cubicBezTo>
                <a:cubicBezTo>
                  <a:pt x="836095" y="-18177"/>
                  <a:pt x="1029004" y="15659"/>
                  <a:pt x="1201916" y="0"/>
                </a:cubicBezTo>
                <a:cubicBezTo>
                  <a:pt x="1374828" y="-15659"/>
                  <a:pt x="1582867" y="-19674"/>
                  <a:pt x="1722361" y="0"/>
                </a:cubicBezTo>
                <a:cubicBezTo>
                  <a:pt x="1861856" y="19674"/>
                  <a:pt x="2252730" y="-30889"/>
                  <a:pt x="2455715" y="0"/>
                </a:cubicBezTo>
                <a:cubicBezTo>
                  <a:pt x="2507990" y="-8499"/>
                  <a:pt x="2547401" y="31644"/>
                  <a:pt x="2545771" y="90056"/>
                </a:cubicBezTo>
                <a:cubicBezTo>
                  <a:pt x="2551505" y="249036"/>
                  <a:pt x="2559953" y="346068"/>
                  <a:pt x="2545771" y="450271"/>
                </a:cubicBezTo>
                <a:cubicBezTo>
                  <a:pt x="2548828" y="493993"/>
                  <a:pt x="2506727" y="538498"/>
                  <a:pt x="2455715" y="540327"/>
                </a:cubicBezTo>
                <a:cubicBezTo>
                  <a:pt x="2231193" y="550918"/>
                  <a:pt x="2070436" y="512250"/>
                  <a:pt x="1816987" y="540327"/>
                </a:cubicBezTo>
                <a:cubicBezTo>
                  <a:pt x="1563538" y="568404"/>
                  <a:pt x="1379931" y="541969"/>
                  <a:pt x="1201916" y="540327"/>
                </a:cubicBezTo>
                <a:cubicBezTo>
                  <a:pt x="1023901" y="538685"/>
                  <a:pt x="802853" y="526668"/>
                  <a:pt x="610501" y="540327"/>
                </a:cubicBezTo>
                <a:cubicBezTo>
                  <a:pt x="418150" y="553986"/>
                  <a:pt x="261624" y="546775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5457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76203" y="28586"/>
                  <a:pt x="471189" y="-5612"/>
                  <a:pt x="728784" y="0"/>
                </a:cubicBezTo>
                <a:cubicBezTo>
                  <a:pt x="986379" y="5612"/>
                  <a:pt x="1060880" y="-21482"/>
                  <a:pt x="1296542" y="0"/>
                </a:cubicBezTo>
                <a:cubicBezTo>
                  <a:pt x="1532204" y="21482"/>
                  <a:pt x="1639146" y="6099"/>
                  <a:pt x="1816987" y="0"/>
                </a:cubicBezTo>
                <a:cubicBezTo>
                  <a:pt x="1994829" y="-6099"/>
                  <a:pt x="2172406" y="-27657"/>
                  <a:pt x="2455715" y="0"/>
                </a:cubicBezTo>
                <a:cubicBezTo>
                  <a:pt x="2506191" y="4532"/>
                  <a:pt x="2548498" y="30397"/>
                  <a:pt x="2545771" y="90056"/>
                </a:cubicBezTo>
                <a:cubicBezTo>
                  <a:pt x="2546158" y="235328"/>
                  <a:pt x="2532394" y="344114"/>
                  <a:pt x="2545771" y="450271"/>
                </a:cubicBezTo>
                <a:cubicBezTo>
                  <a:pt x="2536337" y="498648"/>
                  <a:pt x="2497417" y="533638"/>
                  <a:pt x="2455715" y="540327"/>
                </a:cubicBezTo>
                <a:cubicBezTo>
                  <a:pt x="2334893" y="517297"/>
                  <a:pt x="2164465" y="556981"/>
                  <a:pt x="1911613" y="540327"/>
                </a:cubicBezTo>
                <a:cubicBezTo>
                  <a:pt x="1658761" y="523673"/>
                  <a:pt x="1625006" y="526293"/>
                  <a:pt x="1367512" y="540327"/>
                </a:cubicBezTo>
                <a:cubicBezTo>
                  <a:pt x="1110018" y="554361"/>
                  <a:pt x="1053417" y="536413"/>
                  <a:pt x="776097" y="540327"/>
                </a:cubicBezTo>
                <a:cubicBezTo>
                  <a:pt x="498777" y="544241"/>
                  <a:pt x="277399" y="541766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موضوعها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8307971-2263-4074-933F-98881A69440D}"/>
              </a:ext>
            </a:extLst>
          </p:cNvPr>
          <p:cNvSpPr/>
          <p:nvPr/>
        </p:nvSpPr>
        <p:spPr>
          <a:xfrm>
            <a:off x="328760" y="4229100"/>
            <a:ext cx="2545771" cy="1018308"/>
          </a:xfrm>
          <a:custGeom>
            <a:avLst/>
            <a:gdLst>
              <a:gd name="connsiteX0" fmla="*/ 0 w 2545771"/>
              <a:gd name="connsiteY0" fmla="*/ 169721 h 1018308"/>
              <a:gd name="connsiteX1" fmla="*/ 169721 w 2545771"/>
              <a:gd name="connsiteY1" fmla="*/ 0 h 1018308"/>
              <a:gd name="connsiteX2" fmla="*/ 699240 w 2545771"/>
              <a:gd name="connsiteY2" fmla="*/ 0 h 1018308"/>
              <a:gd name="connsiteX3" fmla="*/ 1206696 w 2545771"/>
              <a:gd name="connsiteY3" fmla="*/ 0 h 1018308"/>
              <a:gd name="connsiteX4" fmla="*/ 1692088 w 2545771"/>
              <a:gd name="connsiteY4" fmla="*/ 0 h 1018308"/>
              <a:gd name="connsiteX5" fmla="*/ 2376050 w 2545771"/>
              <a:gd name="connsiteY5" fmla="*/ 0 h 1018308"/>
              <a:gd name="connsiteX6" fmla="*/ 2545771 w 2545771"/>
              <a:gd name="connsiteY6" fmla="*/ 169721 h 1018308"/>
              <a:gd name="connsiteX7" fmla="*/ 2545771 w 2545771"/>
              <a:gd name="connsiteY7" fmla="*/ 848587 h 1018308"/>
              <a:gd name="connsiteX8" fmla="*/ 2376050 w 2545771"/>
              <a:gd name="connsiteY8" fmla="*/ 1018308 h 1018308"/>
              <a:gd name="connsiteX9" fmla="*/ 1780341 w 2545771"/>
              <a:gd name="connsiteY9" fmla="*/ 1018308 h 1018308"/>
              <a:gd name="connsiteX10" fmla="*/ 1206696 w 2545771"/>
              <a:gd name="connsiteY10" fmla="*/ 1018308 h 1018308"/>
              <a:gd name="connsiteX11" fmla="*/ 655113 w 2545771"/>
              <a:gd name="connsiteY11" fmla="*/ 1018308 h 1018308"/>
              <a:gd name="connsiteX12" fmla="*/ 169721 w 2545771"/>
              <a:gd name="connsiteY12" fmla="*/ 1018308 h 1018308"/>
              <a:gd name="connsiteX13" fmla="*/ 0 w 2545771"/>
              <a:gd name="connsiteY13" fmla="*/ 848587 h 1018308"/>
              <a:gd name="connsiteX14" fmla="*/ 0 w 2545771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1232" y="-25853"/>
                  <a:pt x="487657" y="-9305"/>
                  <a:pt x="699240" y="0"/>
                </a:cubicBezTo>
                <a:cubicBezTo>
                  <a:pt x="910823" y="9305"/>
                  <a:pt x="988063" y="-5616"/>
                  <a:pt x="1206696" y="0"/>
                </a:cubicBezTo>
                <a:cubicBezTo>
                  <a:pt x="1425329" y="5616"/>
                  <a:pt x="1560628" y="-14291"/>
                  <a:pt x="1692088" y="0"/>
                </a:cubicBezTo>
                <a:cubicBezTo>
                  <a:pt x="1823548" y="14291"/>
                  <a:pt x="2237594" y="15686"/>
                  <a:pt x="2376050" y="0"/>
                </a:cubicBezTo>
                <a:cubicBezTo>
                  <a:pt x="2472266" y="-8312"/>
                  <a:pt x="2547155" y="68621"/>
                  <a:pt x="2545771" y="169721"/>
                </a:cubicBezTo>
                <a:cubicBezTo>
                  <a:pt x="2575932" y="367352"/>
                  <a:pt x="2549851" y="554932"/>
                  <a:pt x="2545771" y="848587"/>
                </a:cubicBezTo>
                <a:cubicBezTo>
                  <a:pt x="2547314" y="939286"/>
                  <a:pt x="2474887" y="1010987"/>
                  <a:pt x="2376050" y="1018308"/>
                </a:cubicBezTo>
                <a:cubicBezTo>
                  <a:pt x="2188619" y="1015989"/>
                  <a:pt x="1997311" y="1038899"/>
                  <a:pt x="1780341" y="1018308"/>
                </a:cubicBezTo>
                <a:cubicBezTo>
                  <a:pt x="1563371" y="997717"/>
                  <a:pt x="1324597" y="1036739"/>
                  <a:pt x="1206696" y="1018308"/>
                </a:cubicBezTo>
                <a:cubicBezTo>
                  <a:pt x="1088796" y="999877"/>
                  <a:pt x="796550" y="1023900"/>
                  <a:pt x="655113" y="1018308"/>
                </a:cubicBezTo>
                <a:cubicBezTo>
                  <a:pt x="513676" y="1012716"/>
                  <a:pt x="278914" y="1007138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5457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6120" y="-15243"/>
                  <a:pt x="625481" y="141"/>
                  <a:pt x="765430" y="0"/>
                </a:cubicBezTo>
                <a:cubicBezTo>
                  <a:pt x="905379" y="-141"/>
                  <a:pt x="1058902" y="8439"/>
                  <a:pt x="1294949" y="0"/>
                </a:cubicBezTo>
                <a:cubicBezTo>
                  <a:pt x="1530996" y="-8439"/>
                  <a:pt x="1562968" y="3898"/>
                  <a:pt x="1780341" y="0"/>
                </a:cubicBezTo>
                <a:cubicBezTo>
                  <a:pt x="1997714" y="-3898"/>
                  <a:pt x="2248849" y="2058"/>
                  <a:pt x="2376050" y="0"/>
                </a:cubicBezTo>
                <a:cubicBezTo>
                  <a:pt x="2471332" y="9486"/>
                  <a:pt x="2546371" y="73802"/>
                  <a:pt x="2545771" y="169721"/>
                </a:cubicBezTo>
                <a:cubicBezTo>
                  <a:pt x="2535787" y="313114"/>
                  <a:pt x="2570841" y="538906"/>
                  <a:pt x="2545771" y="848587"/>
                </a:cubicBezTo>
                <a:cubicBezTo>
                  <a:pt x="2530114" y="940065"/>
                  <a:pt x="2454034" y="1005197"/>
                  <a:pt x="2376050" y="1018308"/>
                </a:cubicBezTo>
                <a:cubicBezTo>
                  <a:pt x="2167741" y="1019772"/>
                  <a:pt x="1982491" y="993875"/>
                  <a:pt x="1868594" y="1018308"/>
                </a:cubicBezTo>
                <a:cubicBezTo>
                  <a:pt x="1754697" y="1042741"/>
                  <a:pt x="1503245" y="1003175"/>
                  <a:pt x="1361139" y="1018308"/>
                </a:cubicBezTo>
                <a:cubicBezTo>
                  <a:pt x="1219033" y="1033441"/>
                  <a:pt x="1058373" y="1038412"/>
                  <a:pt x="809556" y="1018308"/>
                </a:cubicBezTo>
                <a:cubicBezTo>
                  <a:pt x="560739" y="998204"/>
                  <a:pt x="464125" y="1028888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تحذير الإنسان من الاغترار ونسيان يوم القيامة</a:t>
            </a:r>
          </a:p>
        </p:txBody>
      </p:sp>
    </p:spTree>
    <p:extLst>
      <p:ext uri="{BB962C8B-B14F-4D97-AF65-F5344CB8AC3E}">
        <p14:creationId xmlns:p14="http://schemas.microsoft.com/office/powerpoint/2010/main" val="317345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  <p:bldP spid="6" grpId="0" build="allAtOnce" animBg="1"/>
      <p:bldP spid="7" grpId="0" animBg="1"/>
      <p:bldP spid="8" grpId="0" build="allAtOnce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154D9A-F35E-4436-B793-4B20FB863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029" y="3506222"/>
            <a:ext cx="10161035" cy="31583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35B7FB-679B-4DE2-B99F-E8AB3152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1347" y="3506222"/>
            <a:ext cx="3018288" cy="98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EB554E6-31A6-4251-BEE0-98B1C18768AD}"/>
              </a:ext>
            </a:extLst>
          </p:cNvPr>
          <p:cNvSpPr/>
          <p:nvPr/>
        </p:nvSpPr>
        <p:spPr>
          <a:xfrm>
            <a:off x="3549381" y="2594760"/>
            <a:ext cx="2916734" cy="540327"/>
          </a:xfrm>
          <a:custGeom>
            <a:avLst/>
            <a:gdLst>
              <a:gd name="connsiteX0" fmla="*/ 0 w 2916734"/>
              <a:gd name="connsiteY0" fmla="*/ 90056 h 540327"/>
              <a:gd name="connsiteX1" fmla="*/ 90056 w 2916734"/>
              <a:gd name="connsiteY1" fmla="*/ 0 h 540327"/>
              <a:gd name="connsiteX2" fmla="*/ 746845 w 2916734"/>
              <a:gd name="connsiteY2" fmla="*/ 0 h 540327"/>
              <a:gd name="connsiteX3" fmla="*/ 1376268 w 2916734"/>
              <a:gd name="connsiteY3" fmla="*/ 0 h 540327"/>
              <a:gd name="connsiteX4" fmla="*/ 1978325 w 2916734"/>
              <a:gd name="connsiteY4" fmla="*/ 0 h 540327"/>
              <a:gd name="connsiteX5" fmla="*/ 2826678 w 2916734"/>
              <a:gd name="connsiteY5" fmla="*/ 0 h 540327"/>
              <a:gd name="connsiteX6" fmla="*/ 2916734 w 2916734"/>
              <a:gd name="connsiteY6" fmla="*/ 90056 h 540327"/>
              <a:gd name="connsiteX7" fmla="*/ 2916734 w 2916734"/>
              <a:gd name="connsiteY7" fmla="*/ 450271 h 540327"/>
              <a:gd name="connsiteX8" fmla="*/ 2826678 w 2916734"/>
              <a:gd name="connsiteY8" fmla="*/ 540327 h 540327"/>
              <a:gd name="connsiteX9" fmla="*/ 2087790 w 2916734"/>
              <a:gd name="connsiteY9" fmla="*/ 540327 h 540327"/>
              <a:gd name="connsiteX10" fmla="*/ 1376268 w 2916734"/>
              <a:gd name="connsiteY10" fmla="*/ 540327 h 540327"/>
              <a:gd name="connsiteX11" fmla="*/ 692113 w 2916734"/>
              <a:gd name="connsiteY11" fmla="*/ 540327 h 540327"/>
              <a:gd name="connsiteX12" fmla="*/ 90056 w 2916734"/>
              <a:gd name="connsiteY12" fmla="*/ 540327 h 540327"/>
              <a:gd name="connsiteX13" fmla="*/ 0 w 2916734"/>
              <a:gd name="connsiteY13" fmla="*/ 450271 h 540327"/>
              <a:gd name="connsiteX14" fmla="*/ 0 w 2916734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16734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418055" y="14313"/>
                  <a:pt x="464307" y="-20501"/>
                  <a:pt x="746845" y="0"/>
                </a:cubicBezTo>
                <a:cubicBezTo>
                  <a:pt x="1029383" y="20501"/>
                  <a:pt x="1064723" y="30845"/>
                  <a:pt x="1376268" y="0"/>
                </a:cubicBezTo>
                <a:cubicBezTo>
                  <a:pt x="1687813" y="-30845"/>
                  <a:pt x="1842965" y="-24903"/>
                  <a:pt x="1978325" y="0"/>
                </a:cubicBezTo>
                <a:cubicBezTo>
                  <a:pt x="2113685" y="24903"/>
                  <a:pt x="2546031" y="-27109"/>
                  <a:pt x="2826678" y="0"/>
                </a:cubicBezTo>
                <a:cubicBezTo>
                  <a:pt x="2878953" y="-8499"/>
                  <a:pt x="2918364" y="31644"/>
                  <a:pt x="2916734" y="90056"/>
                </a:cubicBezTo>
                <a:cubicBezTo>
                  <a:pt x="2922468" y="249036"/>
                  <a:pt x="2930916" y="346068"/>
                  <a:pt x="2916734" y="450271"/>
                </a:cubicBezTo>
                <a:cubicBezTo>
                  <a:pt x="2919791" y="493993"/>
                  <a:pt x="2877690" y="538498"/>
                  <a:pt x="2826678" y="540327"/>
                </a:cubicBezTo>
                <a:cubicBezTo>
                  <a:pt x="2501615" y="576709"/>
                  <a:pt x="2409921" y="506555"/>
                  <a:pt x="2087790" y="540327"/>
                </a:cubicBezTo>
                <a:cubicBezTo>
                  <a:pt x="1765659" y="574099"/>
                  <a:pt x="1564302" y="528150"/>
                  <a:pt x="1376268" y="540327"/>
                </a:cubicBezTo>
                <a:cubicBezTo>
                  <a:pt x="1188234" y="552504"/>
                  <a:pt x="911809" y="539114"/>
                  <a:pt x="692113" y="540327"/>
                </a:cubicBezTo>
                <a:cubicBezTo>
                  <a:pt x="472418" y="541540"/>
                  <a:pt x="278907" y="512484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916734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45740" y="36512"/>
                  <a:pt x="557961" y="1809"/>
                  <a:pt x="828944" y="0"/>
                </a:cubicBezTo>
                <a:cubicBezTo>
                  <a:pt x="1099927" y="-1809"/>
                  <a:pt x="1315828" y="-1975"/>
                  <a:pt x="1485733" y="0"/>
                </a:cubicBezTo>
                <a:cubicBezTo>
                  <a:pt x="1655638" y="1975"/>
                  <a:pt x="1846970" y="19481"/>
                  <a:pt x="2087790" y="0"/>
                </a:cubicBezTo>
                <a:cubicBezTo>
                  <a:pt x="2328610" y="-19481"/>
                  <a:pt x="2638844" y="20216"/>
                  <a:pt x="2826678" y="0"/>
                </a:cubicBezTo>
                <a:cubicBezTo>
                  <a:pt x="2877154" y="4532"/>
                  <a:pt x="2919461" y="30397"/>
                  <a:pt x="2916734" y="90056"/>
                </a:cubicBezTo>
                <a:cubicBezTo>
                  <a:pt x="2917121" y="235328"/>
                  <a:pt x="2903357" y="344114"/>
                  <a:pt x="2916734" y="450271"/>
                </a:cubicBezTo>
                <a:cubicBezTo>
                  <a:pt x="2907300" y="498648"/>
                  <a:pt x="2868380" y="533638"/>
                  <a:pt x="2826678" y="540327"/>
                </a:cubicBezTo>
                <a:cubicBezTo>
                  <a:pt x="2677738" y="511771"/>
                  <a:pt x="2355235" y="521104"/>
                  <a:pt x="2197255" y="540327"/>
                </a:cubicBezTo>
                <a:cubicBezTo>
                  <a:pt x="2039275" y="559550"/>
                  <a:pt x="1815522" y="564364"/>
                  <a:pt x="1567832" y="540327"/>
                </a:cubicBezTo>
                <a:cubicBezTo>
                  <a:pt x="1320142" y="516290"/>
                  <a:pt x="1070570" y="556229"/>
                  <a:pt x="883676" y="540327"/>
                </a:cubicBezTo>
                <a:cubicBezTo>
                  <a:pt x="696782" y="524425"/>
                  <a:pt x="387257" y="531880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ألا يظن أولئك أنهم مبعوثون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FBF78BD-09A8-4579-8EE0-283C88B43E7F}"/>
              </a:ext>
            </a:extLst>
          </p:cNvPr>
          <p:cNvSpPr/>
          <p:nvPr/>
        </p:nvSpPr>
        <p:spPr>
          <a:xfrm>
            <a:off x="3549381" y="3207824"/>
            <a:ext cx="2916734" cy="1018308"/>
          </a:xfrm>
          <a:custGeom>
            <a:avLst/>
            <a:gdLst>
              <a:gd name="connsiteX0" fmla="*/ 0 w 2916734"/>
              <a:gd name="connsiteY0" fmla="*/ 169721 h 1018308"/>
              <a:gd name="connsiteX1" fmla="*/ 169721 w 2916734"/>
              <a:gd name="connsiteY1" fmla="*/ 0 h 1018308"/>
              <a:gd name="connsiteX2" fmla="*/ 788271 w 2916734"/>
              <a:gd name="connsiteY2" fmla="*/ 0 h 1018308"/>
              <a:gd name="connsiteX3" fmla="*/ 1381048 w 2916734"/>
              <a:gd name="connsiteY3" fmla="*/ 0 h 1018308"/>
              <a:gd name="connsiteX4" fmla="*/ 1948052 w 2916734"/>
              <a:gd name="connsiteY4" fmla="*/ 0 h 1018308"/>
              <a:gd name="connsiteX5" fmla="*/ 2747013 w 2916734"/>
              <a:gd name="connsiteY5" fmla="*/ 0 h 1018308"/>
              <a:gd name="connsiteX6" fmla="*/ 2916734 w 2916734"/>
              <a:gd name="connsiteY6" fmla="*/ 169721 h 1018308"/>
              <a:gd name="connsiteX7" fmla="*/ 2916734 w 2916734"/>
              <a:gd name="connsiteY7" fmla="*/ 848587 h 1018308"/>
              <a:gd name="connsiteX8" fmla="*/ 2747013 w 2916734"/>
              <a:gd name="connsiteY8" fmla="*/ 1018308 h 1018308"/>
              <a:gd name="connsiteX9" fmla="*/ 2051144 w 2916734"/>
              <a:gd name="connsiteY9" fmla="*/ 1018308 h 1018308"/>
              <a:gd name="connsiteX10" fmla="*/ 1381048 w 2916734"/>
              <a:gd name="connsiteY10" fmla="*/ 1018308 h 1018308"/>
              <a:gd name="connsiteX11" fmla="*/ 736725 w 2916734"/>
              <a:gd name="connsiteY11" fmla="*/ 1018308 h 1018308"/>
              <a:gd name="connsiteX12" fmla="*/ 169721 w 2916734"/>
              <a:gd name="connsiteY12" fmla="*/ 1018308 h 1018308"/>
              <a:gd name="connsiteX13" fmla="*/ 0 w 2916734"/>
              <a:gd name="connsiteY13" fmla="*/ 848587 h 1018308"/>
              <a:gd name="connsiteX14" fmla="*/ 0 w 2916734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16734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298982" y="16605"/>
                  <a:pt x="543718" y="10227"/>
                  <a:pt x="788271" y="0"/>
                </a:cubicBezTo>
                <a:cubicBezTo>
                  <a:pt x="1032824" y="-10227"/>
                  <a:pt x="1087327" y="-7382"/>
                  <a:pt x="1381048" y="0"/>
                </a:cubicBezTo>
                <a:cubicBezTo>
                  <a:pt x="1674769" y="7382"/>
                  <a:pt x="1731030" y="6283"/>
                  <a:pt x="1948052" y="0"/>
                </a:cubicBezTo>
                <a:cubicBezTo>
                  <a:pt x="2165074" y="-6283"/>
                  <a:pt x="2469885" y="-35621"/>
                  <a:pt x="2747013" y="0"/>
                </a:cubicBezTo>
                <a:cubicBezTo>
                  <a:pt x="2843229" y="-8312"/>
                  <a:pt x="2918118" y="68621"/>
                  <a:pt x="2916734" y="169721"/>
                </a:cubicBezTo>
                <a:cubicBezTo>
                  <a:pt x="2946895" y="367352"/>
                  <a:pt x="2920814" y="554932"/>
                  <a:pt x="2916734" y="848587"/>
                </a:cubicBezTo>
                <a:cubicBezTo>
                  <a:pt x="2918277" y="939286"/>
                  <a:pt x="2845850" y="1010987"/>
                  <a:pt x="2747013" y="1018308"/>
                </a:cubicBezTo>
                <a:cubicBezTo>
                  <a:pt x="2533607" y="1016786"/>
                  <a:pt x="2335805" y="994393"/>
                  <a:pt x="2051144" y="1018308"/>
                </a:cubicBezTo>
                <a:cubicBezTo>
                  <a:pt x="1766483" y="1042223"/>
                  <a:pt x="1655603" y="1018913"/>
                  <a:pt x="1381048" y="1018308"/>
                </a:cubicBezTo>
                <a:cubicBezTo>
                  <a:pt x="1106493" y="1017703"/>
                  <a:pt x="1010432" y="1018480"/>
                  <a:pt x="736725" y="1018308"/>
                </a:cubicBezTo>
                <a:cubicBezTo>
                  <a:pt x="463018" y="1018136"/>
                  <a:pt x="359406" y="1029349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16734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402086" y="-7521"/>
                  <a:pt x="618737" y="26159"/>
                  <a:pt x="865590" y="0"/>
                </a:cubicBezTo>
                <a:cubicBezTo>
                  <a:pt x="1112443" y="-26159"/>
                  <a:pt x="1176284" y="20678"/>
                  <a:pt x="1484140" y="0"/>
                </a:cubicBezTo>
                <a:cubicBezTo>
                  <a:pt x="1791996" y="-20678"/>
                  <a:pt x="1796220" y="-7809"/>
                  <a:pt x="2051144" y="0"/>
                </a:cubicBezTo>
                <a:cubicBezTo>
                  <a:pt x="2306068" y="7809"/>
                  <a:pt x="2578598" y="5087"/>
                  <a:pt x="2747013" y="0"/>
                </a:cubicBezTo>
                <a:cubicBezTo>
                  <a:pt x="2842295" y="9486"/>
                  <a:pt x="2917334" y="73802"/>
                  <a:pt x="2916734" y="169721"/>
                </a:cubicBezTo>
                <a:cubicBezTo>
                  <a:pt x="2906750" y="313114"/>
                  <a:pt x="2941804" y="538906"/>
                  <a:pt x="2916734" y="848587"/>
                </a:cubicBezTo>
                <a:cubicBezTo>
                  <a:pt x="2901077" y="940065"/>
                  <a:pt x="2824997" y="1005197"/>
                  <a:pt x="2747013" y="1018308"/>
                </a:cubicBezTo>
                <a:cubicBezTo>
                  <a:pt x="2548798" y="1029870"/>
                  <a:pt x="2369385" y="1037969"/>
                  <a:pt x="2154236" y="1018308"/>
                </a:cubicBezTo>
                <a:cubicBezTo>
                  <a:pt x="1939087" y="998647"/>
                  <a:pt x="1731269" y="996023"/>
                  <a:pt x="1561459" y="1018308"/>
                </a:cubicBezTo>
                <a:cubicBezTo>
                  <a:pt x="1391649" y="1040593"/>
                  <a:pt x="1071704" y="1000018"/>
                  <a:pt x="917136" y="1018308"/>
                </a:cubicBezTo>
                <a:cubicBezTo>
                  <a:pt x="762568" y="1036598"/>
                  <a:pt x="337811" y="1049418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ألا يتيقن هؤلاء الذين يفعلون هذا المنكر أنهم مبعوثون إلى الله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C085FAB-CBAC-47E4-B4BB-4BD491F08BD6}"/>
              </a:ext>
            </a:extLst>
          </p:cNvPr>
          <p:cNvSpPr/>
          <p:nvPr/>
        </p:nvSpPr>
        <p:spPr>
          <a:xfrm>
            <a:off x="498271" y="2594760"/>
            <a:ext cx="2916734" cy="540327"/>
          </a:xfrm>
          <a:custGeom>
            <a:avLst/>
            <a:gdLst>
              <a:gd name="connsiteX0" fmla="*/ 0 w 2916734"/>
              <a:gd name="connsiteY0" fmla="*/ 90056 h 540327"/>
              <a:gd name="connsiteX1" fmla="*/ 90056 w 2916734"/>
              <a:gd name="connsiteY1" fmla="*/ 0 h 540327"/>
              <a:gd name="connsiteX2" fmla="*/ 746845 w 2916734"/>
              <a:gd name="connsiteY2" fmla="*/ 0 h 540327"/>
              <a:gd name="connsiteX3" fmla="*/ 1376268 w 2916734"/>
              <a:gd name="connsiteY3" fmla="*/ 0 h 540327"/>
              <a:gd name="connsiteX4" fmla="*/ 1978325 w 2916734"/>
              <a:gd name="connsiteY4" fmla="*/ 0 h 540327"/>
              <a:gd name="connsiteX5" fmla="*/ 2826678 w 2916734"/>
              <a:gd name="connsiteY5" fmla="*/ 0 h 540327"/>
              <a:gd name="connsiteX6" fmla="*/ 2916734 w 2916734"/>
              <a:gd name="connsiteY6" fmla="*/ 90056 h 540327"/>
              <a:gd name="connsiteX7" fmla="*/ 2916734 w 2916734"/>
              <a:gd name="connsiteY7" fmla="*/ 450271 h 540327"/>
              <a:gd name="connsiteX8" fmla="*/ 2826678 w 2916734"/>
              <a:gd name="connsiteY8" fmla="*/ 540327 h 540327"/>
              <a:gd name="connsiteX9" fmla="*/ 2087790 w 2916734"/>
              <a:gd name="connsiteY9" fmla="*/ 540327 h 540327"/>
              <a:gd name="connsiteX10" fmla="*/ 1376268 w 2916734"/>
              <a:gd name="connsiteY10" fmla="*/ 540327 h 540327"/>
              <a:gd name="connsiteX11" fmla="*/ 692113 w 2916734"/>
              <a:gd name="connsiteY11" fmla="*/ 540327 h 540327"/>
              <a:gd name="connsiteX12" fmla="*/ 90056 w 2916734"/>
              <a:gd name="connsiteY12" fmla="*/ 540327 h 540327"/>
              <a:gd name="connsiteX13" fmla="*/ 0 w 2916734"/>
              <a:gd name="connsiteY13" fmla="*/ 450271 h 540327"/>
              <a:gd name="connsiteX14" fmla="*/ 0 w 2916734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16734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418055" y="14313"/>
                  <a:pt x="464307" y="-20501"/>
                  <a:pt x="746845" y="0"/>
                </a:cubicBezTo>
                <a:cubicBezTo>
                  <a:pt x="1029383" y="20501"/>
                  <a:pt x="1064723" y="30845"/>
                  <a:pt x="1376268" y="0"/>
                </a:cubicBezTo>
                <a:cubicBezTo>
                  <a:pt x="1687813" y="-30845"/>
                  <a:pt x="1842965" y="-24903"/>
                  <a:pt x="1978325" y="0"/>
                </a:cubicBezTo>
                <a:cubicBezTo>
                  <a:pt x="2113685" y="24903"/>
                  <a:pt x="2546031" y="-27109"/>
                  <a:pt x="2826678" y="0"/>
                </a:cubicBezTo>
                <a:cubicBezTo>
                  <a:pt x="2878953" y="-8499"/>
                  <a:pt x="2918364" y="31644"/>
                  <a:pt x="2916734" y="90056"/>
                </a:cubicBezTo>
                <a:cubicBezTo>
                  <a:pt x="2922468" y="249036"/>
                  <a:pt x="2930916" y="346068"/>
                  <a:pt x="2916734" y="450271"/>
                </a:cubicBezTo>
                <a:cubicBezTo>
                  <a:pt x="2919791" y="493993"/>
                  <a:pt x="2877690" y="538498"/>
                  <a:pt x="2826678" y="540327"/>
                </a:cubicBezTo>
                <a:cubicBezTo>
                  <a:pt x="2501615" y="576709"/>
                  <a:pt x="2409921" y="506555"/>
                  <a:pt x="2087790" y="540327"/>
                </a:cubicBezTo>
                <a:cubicBezTo>
                  <a:pt x="1765659" y="574099"/>
                  <a:pt x="1564302" y="528150"/>
                  <a:pt x="1376268" y="540327"/>
                </a:cubicBezTo>
                <a:cubicBezTo>
                  <a:pt x="1188234" y="552504"/>
                  <a:pt x="911809" y="539114"/>
                  <a:pt x="692113" y="540327"/>
                </a:cubicBezTo>
                <a:cubicBezTo>
                  <a:pt x="472418" y="541540"/>
                  <a:pt x="278907" y="512484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916734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45740" y="36512"/>
                  <a:pt x="557961" y="1809"/>
                  <a:pt x="828944" y="0"/>
                </a:cubicBezTo>
                <a:cubicBezTo>
                  <a:pt x="1099927" y="-1809"/>
                  <a:pt x="1315828" y="-1975"/>
                  <a:pt x="1485733" y="0"/>
                </a:cubicBezTo>
                <a:cubicBezTo>
                  <a:pt x="1655638" y="1975"/>
                  <a:pt x="1846970" y="19481"/>
                  <a:pt x="2087790" y="0"/>
                </a:cubicBezTo>
                <a:cubicBezTo>
                  <a:pt x="2328610" y="-19481"/>
                  <a:pt x="2638844" y="20216"/>
                  <a:pt x="2826678" y="0"/>
                </a:cubicBezTo>
                <a:cubicBezTo>
                  <a:pt x="2877154" y="4532"/>
                  <a:pt x="2919461" y="30397"/>
                  <a:pt x="2916734" y="90056"/>
                </a:cubicBezTo>
                <a:cubicBezTo>
                  <a:pt x="2917121" y="235328"/>
                  <a:pt x="2903357" y="344114"/>
                  <a:pt x="2916734" y="450271"/>
                </a:cubicBezTo>
                <a:cubicBezTo>
                  <a:pt x="2907300" y="498648"/>
                  <a:pt x="2868380" y="533638"/>
                  <a:pt x="2826678" y="540327"/>
                </a:cubicBezTo>
                <a:cubicBezTo>
                  <a:pt x="2677738" y="511771"/>
                  <a:pt x="2355235" y="521104"/>
                  <a:pt x="2197255" y="540327"/>
                </a:cubicBezTo>
                <a:cubicBezTo>
                  <a:pt x="2039275" y="559550"/>
                  <a:pt x="1815522" y="564364"/>
                  <a:pt x="1567832" y="540327"/>
                </a:cubicBezTo>
                <a:cubicBezTo>
                  <a:pt x="1320142" y="516290"/>
                  <a:pt x="1070570" y="556229"/>
                  <a:pt x="883676" y="540327"/>
                </a:cubicBezTo>
                <a:cubicBezTo>
                  <a:pt x="696782" y="524425"/>
                  <a:pt x="387257" y="531880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ليوم عظيم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0C3FBD1-7D47-4F9C-8AAA-C7BABDA336DA}"/>
              </a:ext>
            </a:extLst>
          </p:cNvPr>
          <p:cNvSpPr/>
          <p:nvPr/>
        </p:nvSpPr>
        <p:spPr>
          <a:xfrm>
            <a:off x="498271" y="3207824"/>
            <a:ext cx="2916734" cy="1018308"/>
          </a:xfrm>
          <a:custGeom>
            <a:avLst/>
            <a:gdLst>
              <a:gd name="connsiteX0" fmla="*/ 0 w 2916734"/>
              <a:gd name="connsiteY0" fmla="*/ 169721 h 1018308"/>
              <a:gd name="connsiteX1" fmla="*/ 169721 w 2916734"/>
              <a:gd name="connsiteY1" fmla="*/ 0 h 1018308"/>
              <a:gd name="connsiteX2" fmla="*/ 788271 w 2916734"/>
              <a:gd name="connsiteY2" fmla="*/ 0 h 1018308"/>
              <a:gd name="connsiteX3" fmla="*/ 1381048 w 2916734"/>
              <a:gd name="connsiteY3" fmla="*/ 0 h 1018308"/>
              <a:gd name="connsiteX4" fmla="*/ 1948052 w 2916734"/>
              <a:gd name="connsiteY4" fmla="*/ 0 h 1018308"/>
              <a:gd name="connsiteX5" fmla="*/ 2747013 w 2916734"/>
              <a:gd name="connsiteY5" fmla="*/ 0 h 1018308"/>
              <a:gd name="connsiteX6" fmla="*/ 2916734 w 2916734"/>
              <a:gd name="connsiteY6" fmla="*/ 169721 h 1018308"/>
              <a:gd name="connsiteX7" fmla="*/ 2916734 w 2916734"/>
              <a:gd name="connsiteY7" fmla="*/ 848587 h 1018308"/>
              <a:gd name="connsiteX8" fmla="*/ 2747013 w 2916734"/>
              <a:gd name="connsiteY8" fmla="*/ 1018308 h 1018308"/>
              <a:gd name="connsiteX9" fmla="*/ 2051144 w 2916734"/>
              <a:gd name="connsiteY9" fmla="*/ 1018308 h 1018308"/>
              <a:gd name="connsiteX10" fmla="*/ 1381048 w 2916734"/>
              <a:gd name="connsiteY10" fmla="*/ 1018308 h 1018308"/>
              <a:gd name="connsiteX11" fmla="*/ 736725 w 2916734"/>
              <a:gd name="connsiteY11" fmla="*/ 1018308 h 1018308"/>
              <a:gd name="connsiteX12" fmla="*/ 169721 w 2916734"/>
              <a:gd name="connsiteY12" fmla="*/ 1018308 h 1018308"/>
              <a:gd name="connsiteX13" fmla="*/ 0 w 2916734"/>
              <a:gd name="connsiteY13" fmla="*/ 848587 h 1018308"/>
              <a:gd name="connsiteX14" fmla="*/ 0 w 2916734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16734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298982" y="16605"/>
                  <a:pt x="543718" y="10227"/>
                  <a:pt x="788271" y="0"/>
                </a:cubicBezTo>
                <a:cubicBezTo>
                  <a:pt x="1032824" y="-10227"/>
                  <a:pt x="1087327" y="-7382"/>
                  <a:pt x="1381048" y="0"/>
                </a:cubicBezTo>
                <a:cubicBezTo>
                  <a:pt x="1674769" y="7382"/>
                  <a:pt x="1731030" y="6283"/>
                  <a:pt x="1948052" y="0"/>
                </a:cubicBezTo>
                <a:cubicBezTo>
                  <a:pt x="2165074" y="-6283"/>
                  <a:pt x="2469885" y="-35621"/>
                  <a:pt x="2747013" y="0"/>
                </a:cubicBezTo>
                <a:cubicBezTo>
                  <a:pt x="2843229" y="-8312"/>
                  <a:pt x="2918118" y="68621"/>
                  <a:pt x="2916734" y="169721"/>
                </a:cubicBezTo>
                <a:cubicBezTo>
                  <a:pt x="2946895" y="367352"/>
                  <a:pt x="2920814" y="554932"/>
                  <a:pt x="2916734" y="848587"/>
                </a:cubicBezTo>
                <a:cubicBezTo>
                  <a:pt x="2918277" y="939286"/>
                  <a:pt x="2845850" y="1010987"/>
                  <a:pt x="2747013" y="1018308"/>
                </a:cubicBezTo>
                <a:cubicBezTo>
                  <a:pt x="2533607" y="1016786"/>
                  <a:pt x="2335805" y="994393"/>
                  <a:pt x="2051144" y="1018308"/>
                </a:cubicBezTo>
                <a:cubicBezTo>
                  <a:pt x="1766483" y="1042223"/>
                  <a:pt x="1655603" y="1018913"/>
                  <a:pt x="1381048" y="1018308"/>
                </a:cubicBezTo>
                <a:cubicBezTo>
                  <a:pt x="1106493" y="1017703"/>
                  <a:pt x="1010432" y="1018480"/>
                  <a:pt x="736725" y="1018308"/>
                </a:cubicBezTo>
                <a:cubicBezTo>
                  <a:pt x="463018" y="1018136"/>
                  <a:pt x="359406" y="1029349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16734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402086" y="-7521"/>
                  <a:pt x="618737" y="26159"/>
                  <a:pt x="865590" y="0"/>
                </a:cubicBezTo>
                <a:cubicBezTo>
                  <a:pt x="1112443" y="-26159"/>
                  <a:pt x="1176284" y="20678"/>
                  <a:pt x="1484140" y="0"/>
                </a:cubicBezTo>
                <a:cubicBezTo>
                  <a:pt x="1791996" y="-20678"/>
                  <a:pt x="1796220" y="-7809"/>
                  <a:pt x="2051144" y="0"/>
                </a:cubicBezTo>
                <a:cubicBezTo>
                  <a:pt x="2306068" y="7809"/>
                  <a:pt x="2578598" y="5087"/>
                  <a:pt x="2747013" y="0"/>
                </a:cubicBezTo>
                <a:cubicBezTo>
                  <a:pt x="2842295" y="9486"/>
                  <a:pt x="2917334" y="73802"/>
                  <a:pt x="2916734" y="169721"/>
                </a:cubicBezTo>
                <a:cubicBezTo>
                  <a:pt x="2906750" y="313114"/>
                  <a:pt x="2941804" y="538906"/>
                  <a:pt x="2916734" y="848587"/>
                </a:cubicBezTo>
                <a:cubicBezTo>
                  <a:pt x="2901077" y="940065"/>
                  <a:pt x="2824997" y="1005197"/>
                  <a:pt x="2747013" y="1018308"/>
                </a:cubicBezTo>
                <a:cubicBezTo>
                  <a:pt x="2548798" y="1029870"/>
                  <a:pt x="2369385" y="1037969"/>
                  <a:pt x="2154236" y="1018308"/>
                </a:cubicBezTo>
                <a:cubicBezTo>
                  <a:pt x="1939087" y="998647"/>
                  <a:pt x="1731269" y="996023"/>
                  <a:pt x="1561459" y="1018308"/>
                </a:cubicBezTo>
                <a:cubicBezTo>
                  <a:pt x="1391649" y="1040593"/>
                  <a:pt x="1071704" y="1000018"/>
                  <a:pt x="917136" y="1018308"/>
                </a:cubicBezTo>
                <a:cubicBezTo>
                  <a:pt x="762568" y="1036598"/>
                  <a:pt x="337811" y="1049418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للحساب و الجزاء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EA1A7A7-C94D-411B-BC8F-23DB30E1DACA}"/>
              </a:ext>
            </a:extLst>
          </p:cNvPr>
          <p:cNvSpPr/>
          <p:nvPr/>
        </p:nvSpPr>
        <p:spPr>
          <a:xfrm>
            <a:off x="7380514" y="4843436"/>
            <a:ext cx="2634025" cy="540327"/>
          </a:xfrm>
          <a:custGeom>
            <a:avLst/>
            <a:gdLst>
              <a:gd name="connsiteX0" fmla="*/ 0 w 2634025"/>
              <a:gd name="connsiteY0" fmla="*/ 90056 h 540327"/>
              <a:gd name="connsiteX1" fmla="*/ 90056 w 2634025"/>
              <a:gd name="connsiteY1" fmla="*/ 0 h 540327"/>
              <a:gd name="connsiteX2" fmla="*/ 678995 w 2634025"/>
              <a:gd name="connsiteY2" fmla="*/ 0 h 540327"/>
              <a:gd name="connsiteX3" fmla="*/ 1243395 w 2634025"/>
              <a:gd name="connsiteY3" fmla="*/ 0 h 540327"/>
              <a:gd name="connsiteX4" fmla="*/ 1783256 w 2634025"/>
              <a:gd name="connsiteY4" fmla="*/ 0 h 540327"/>
              <a:gd name="connsiteX5" fmla="*/ 2543969 w 2634025"/>
              <a:gd name="connsiteY5" fmla="*/ 0 h 540327"/>
              <a:gd name="connsiteX6" fmla="*/ 2634025 w 2634025"/>
              <a:gd name="connsiteY6" fmla="*/ 90056 h 540327"/>
              <a:gd name="connsiteX7" fmla="*/ 2634025 w 2634025"/>
              <a:gd name="connsiteY7" fmla="*/ 450271 h 540327"/>
              <a:gd name="connsiteX8" fmla="*/ 2543969 w 2634025"/>
              <a:gd name="connsiteY8" fmla="*/ 540327 h 540327"/>
              <a:gd name="connsiteX9" fmla="*/ 1881412 w 2634025"/>
              <a:gd name="connsiteY9" fmla="*/ 540327 h 540327"/>
              <a:gd name="connsiteX10" fmla="*/ 1243395 w 2634025"/>
              <a:gd name="connsiteY10" fmla="*/ 540327 h 540327"/>
              <a:gd name="connsiteX11" fmla="*/ 629917 w 2634025"/>
              <a:gd name="connsiteY11" fmla="*/ 540327 h 540327"/>
              <a:gd name="connsiteX12" fmla="*/ 90056 w 2634025"/>
              <a:gd name="connsiteY12" fmla="*/ 540327 h 540327"/>
              <a:gd name="connsiteX13" fmla="*/ 0 w 2634025"/>
              <a:gd name="connsiteY13" fmla="*/ 450271 h 540327"/>
              <a:gd name="connsiteX14" fmla="*/ 0 w 2634025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34025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375169" y="21087"/>
                  <a:pt x="453425" y="4998"/>
                  <a:pt x="678995" y="0"/>
                </a:cubicBezTo>
                <a:cubicBezTo>
                  <a:pt x="904565" y="-4998"/>
                  <a:pt x="1118790" y="21737"/>
                  <a:pt x="1243395" y="0"/>
                </a:cubicBezTo>
                <a:cubicBezTo>
                  <a:pt x="1368000" y="-21737"/>
                  <a:pt x="1587087" y="-19187"/>
                  <a:pt x="1783256" y="0"/>
                </a:cubicBezTo>
                <a:cubicBezTo>
                  <a:pt x="1979425" y="19187"/>
                  <a:pt x="2229853" y="33151"/>
                  <a:pt x="2543969" y="0"/>
                </a:cubicBezTo>
                <a:cubicBezTo>
                  <a:pt x="2596244" y="-8499"/>
                  <a:pt x="2635655" y="31644"/>
                  <a:pt x="2634025" y="90056"/>
                </a:cubicBezTo>
                <a:cubicBezTo>
                  <a:pt x="2639759" y="249036"/>
                  <a:pt x="2648207" y="346068"/>
                  <a:pt x="2634025" y="450271"/>
                </a:cubicBezTo>
                <a:cubicBezTo>
                  <a:pt x="2637082" y="493993"/>
                  <a:pt x="2594981" y="538498"/>
                  <a:pt x="2543969" y="540327"/>
                </a:cubicBezTo>
                <a:cubicBezTo>
                  <a:pt x="2321166" y="531766"/>
                  <a:pt x="2132721" y="568510"/>
                  <a:pt x="1881412" y="540327"/>
                </a:cubicBezTo>
                <a:cubicBezTo>
                  <a:pt x="1630103" y="512144"/>
                  <a:pt x="1508484" y="541277"/>
                  <a:pt x="1243395" y="540327"/>
                </a:cubicBezTo>
                <a:cubicBezTo>
                  <a:pt x="978306" y="539377"/>
                  <a:pt x="935130" y="518620"/>
                  <a:pt x="629917" y="540327"/>
                </a:cubicBezTo>
                <a:cubicBezTo>
                  <a:pt x="324704" y="562034"/>
                  <a:pt x="359723" y="528491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634025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54080" y="-30601"/>
                  <a:pt x="612584" y="20161"/>
                  <a:pt x="752613" y="0"/>
                </a:cubicBezTo>
                <a:cubicBezTo>
                  <a:pt x="892642" y="-20161"/>
                  <a:pt x="1137285" y="-2695"/>
                  <a:pt x="1341552" y="0"/>
                </a:cubicBezTo>
                <a:cubicBezTo>
                  <a:pt x="1545819" y="2695"/>
                  <a:pt x="1700895" y="-14821"/>
                  <a:pt x="1881412" y="0"/>
                </a:cubicBezTo>
                <a:cubicBezTo>
                  <a:pt x="2061929" y="14821"/>
                  <a:pt x="2365963" y="8185"/>
                  <a:pt x="2543969" y="0"/>
                </a:cubicBezTo>
                <a:cubicBezTo>
                  <a:pt x="2594445" y="4532"/>
                  <a:pt x="2636752" y="30397"/>
                  <a:pt x="2634025" y="90056"/>
                </a:cubicBezTo>
                <a:cubicBezTo>
                  <a:pt x="2634412" y="235328"/>
                  <a:pt x="2620648" y="344114"/>
                  <a:pt x="2634025" y="450271"/>
                </a:cubicBezTo>
                <a:cubicBezTo>
                  <a:pt x="2624591" y="498648"/>
                  <a:pt x="2585671" y="533638"/>
                  <a:pt x="2543969" y="540327"/>
                </a:cubicBezTo>
                <a:cubicBezTo>
                  <a:pt x="2307701" y="537797"/>
                  <a:pt x="2159533" y="541700"/>
                  <a:pt x="1979569" y="540327"/>
                </a:cubicBezTo>
                <a:cubicBezTo>
                  <a:pt x="1799605" y="538954"/>
                  <a:pt x="1563263" y="531427"/>
                  <a:pt x="1415169" y="540327"/>
                </a:cubicBezTo>
                <a:cubicBezTo>
                  <a:pt x="1267075" y="549227"/>
                  <a:pt x="941113" y="539977"/>
                  <a:pt x="801691" y="540327"/>
                </a:cubicBezTo>
                <a:cubicBezTo>
                  <a:pt x="662269" y="540677"/>
                  <a:pt x="429902" y="507486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يوم يقوم الناس لرب العالمين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8050082-713F-48CF-8E85-55EB2880C3F1}"/>
              </a:ext>
            </a:extLst>
          </p:cNvPr>
          <p:cNvSpPr/>
          <p:nvPr/>
        </p:nvSpPr>
        <p:spPr>
          <a:xfrm>
            <a:off x="7380514" y="5456500"/>
            <a:ext cx="2634025" cy="1018308"/>
          </a:xfrm>
          <a:custGeom>
            <a:avLst/>
            <a:gdLst>
              <a:gd name="connsiteX0" fmla="*/ 0 w 2634025"/>
              <a:gd name="connsiteY0" fmla="*/ 169721 h 1018308"/>
              <a:gd name="connsiteX1" fmla="*/ 169721 w 2634025"/>
              <a:gd name="connsiteY1" fmla="*/ 0 h 1018308"/>
              <a:gd name="connsiteX2" fmla="*/ 720421 w 2634025"/>
              <a:gd name="connsiteY2" fmla="*/ 0 h 1018308"/>
              <a:gd name="connsiteX3" fmla="*/ 1248175 w 2634025"/>
              <a:gd name="connsiteY3" fmla="*/ 0 h 1018308"/>
              <a:gd name="connsiteX4" fmla="*/ 1752983 w 2634025"/>
              <a:gd name="connsiteY4" fmla="*/ 0 h 1018308"/>
              <a:gd name="connsiteX5" fmla="*/ 2464304 w 2634025"/>
              <a:gd name="connsiteY5" fmla="*/ 0 h 1018308"/>
              <a:gd name="connsiteX6" fmla="*/ 2634025 w 2634025"/>
              <a:gd name="connsiteY6" fmla="*/ 169721 h 1018308"/>
              <a:gd name="connsiteX7" fmla="*/ 2634025 w 2634025"/>
              <a:gd name="connsiteY7" fmla="*/ 848587 h 1018308"/>
              <a:gd name="connsiteX8" fmla="*/ 2464304 w 2634025"/>
              <a:gd name="connsiteY8" fmla="*/ 1018308 h 1018308"/>
              <a:gd name="connsiteX9" fmla="*/ 1844767 w 2634025"/>
              <a:gd name="connsiteY9" fmla="*/ 1018308 h 1018308"/>
              <a:gd name="connsiteX10" fmla="*/ 1248175 w 2634025"/>
              <a:gd name="connsiteY10" fmla="*/ 1018308 h 1018308"/>
              <a:gd name="connsiteX11" fmla="*/ 674529 w 2634025"/>
              <a:gd name="connsiteY11" fmla="*/ 1018308 h 1018308"/>
              <a:gd name="connsiteX12" fmla="*/ 169721 w 2634025"/>
              <a:gd name="connsiteY12" fmla="*/ 1018308 h 1018308"/>
              <a:gd name="connsiteX13" fmla="*/ 0 w 2634025"/>
              <a:gd name="connsiteY13" fmla="*/ 848587 h 1018308"/>
              <a:gd name="connsiteX14" fmla="*/ 0 w 2634025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34025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40677" y="25677"/>
                  <a:pt x="593416" y="3419"/>
                  <a:pt x="720421" y="0"/>
                </a:cubicBezTo>
                <a:cubicBezTo>
                  <a:pt x="847426" y="-3419"/>
                  <a:pt x="1058449" y="-7731"/>
                  <a:pt x="1248175" y="0"/>
                </a:cubicBezTo>
                <a:cubicBezTo>
                  <a:pt x="1437901" y="7731"/>
                  <a:pt x="1633631" y="10522"/>
                  <a:pt x="1752983" y="0"/>
                </a:cubicBezTo>
                <a:cubicBezTo>
                  <a:pt x="1872335" y="-10522"/>
                  <a:pt x="2129778" y="10384"/>
                  <a:pt x="2464304" y="0"/>
                </a:cubicBezTo>
                <a:cubicBezTo>
                  <a:pt x="2560520" y="-8312"/>
                  <a:pt x="2635409" y="68621"/>
                  <a:pt x="2634025" y="169721"/>
                </a:cubicBezTo>
                <a:cubicBezTo>
                  <a:pt x="2664186" y="367352"/>
                  <a:pt x="2638105" y="554932"/>
                  <a:pt x="2634025" y="848587"/>
                </a:cubicBezTo>
                <a:cubicBezTo>
                  <a:pt x="2635568" y="939286"/>
                  <a:pt x="2563141" y="1010987"/>
                  <a:pt x="2464304" y="1018308"/>
                </a:cubicBezTo>
                <a:cubicBezTo>
                  <a:pt x="2198059" y="1041853"/>
                  <a:pt x="2042253" y="1011728"/>
                  <a:pt x="1844767" y="1018308"/>
                </a:cubicBezTo>
                <a:cubicBezTo>
                  <a:pt x="1647281" y="1024888"/>
                  <a:pt x="1493959" y="1004513"/>
                  <a:pt x="1248175" y="1018308"/>
                </a:cubicBezTo>
                <a:cubicBezTo>
                  <a:pt x="1002391" y="1032103"/>
                  <a:pt x="950761" y="999016"/>
                  <a:pt x="674529" y="1018308"/>
                </a:cubicBezTo>
                <a:cubicBezTo>
                  <a:pt x="398297" y="1037600"/>
                  <a:pt x="347317" y="1012458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634025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85749" y="12189"/>
                  <a:pt x="652144" y="10978"/>
                  <a:pt x="789258" y="0"/>
                </a:cubicBezTo>
                <a:cubicBezTo>
                  <a:pt x="926372" y="-10978"/>
                  <a:pt x="1131058" y="13630"/>
                  <a:pt x="1339958" y="0"/>
                </a:cubicBezTo>
                <a:cubicBezTo>
                  <a:pt x="1548858" y="-13630"/>
                  <a:pt x="1626679" y="10139"/>
                  <a:pt x="1844767" y="0"/>
                </a:cubicBezTo>
                <a:cubicBezTo>
                  <a:pt x="2062855" y="-10139"/>
                  <a:pt x="2249738" y="-25433"/>
                  <a:pt x="2464304" y="0"/>
                </a:cubicBezTo>
                <a:cubicBezTo>
                  <a:pt x="2559586" y="9486"/>
                  <a:pt x="2634625" y="73802"/>
                  <a:pt x="2634025" y="169721"/>
                </a:cubicBezTo>
                <a:cubicBezTo>
                  <a:pt x="2624041" y="313114"/>
                  <a:pt x="2659095" y="538906"/>
                  <a:pt x="2634025" y="848587"/>
                </a:cubicBezTo>
                <a:cubicBezTo>
                  <a:pt x="2618368" y="940065"/>
                  <a:pt x="2542288" y="1005197"/>
                  <a:pt x="2464304" y="1018308"/>
                </a:cubicBezTo>
                <a:cubicBezTo>
                  <a:pt x="2200432" y="1007593"/>
                  <a:pt x="2131350" y="997715"/>
                  <a:pt x="1936550" y="1018308"/>
                </a:cubicBezTo>
                <a:cubicBezTo>
                  <a:pt x="1741750" y="1038901"/>
                  <a:pt x="1591535" y="1025609"/>
                  <a:pt x="1408796" y="1018308"/>
                </a:cubicBezTo>
                <a:cubicBezTo>
                  <a:pt x="1226057" y="1011007"/>
                  <a:pt x="1015242" y="1014849"/>
                  <a:pt x="835150" y="1018308"/>
                </a:cubicBezTo>
                <a:cubicBezTo>
                  <a:pt x="655058" y="1021767"/>
                  <a:pt x="461572" y="1038674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يوم يقوم الناس لرب الخلائق كلهم للحساب.</a:t>
            </a: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983EBEE4-2B11-406A-AF3D-C84487382DDC}"/>
              </a:ext>
            </a:extLst>
          </p:cNvPr>
          <p:cNvSpPr/>
          <p:nvPr/>
        </p:nvSpPr>
        <p:spPr>
          <a:xfrm>
            <a:off x="4627983" y="4843436"/>
            <a:ext cx="2634025" cy="540327"/>
          </a:xfrm>
          <a:custGeom>
            <a:avLst/>
            <a:gdLst>
              <a:gd name="connsiteX0" fmla="*/ 0 w 2634025"/>
              <a:gd name="connsiteY0" fmla="*/ 90056 h 540327"/>
              <a:gd name="connsiteX1" fmla="*/ 90056 w 2634025"/>
              <a:gd name="connsiteY1" fmla="*/ 0 h 540327"/>
              <a:gd name="connsiteX2" fmla="*/ 678995 w 2634025"/>
              <a:gd name="connsiteY2" fmla="*/ 0 h 540327"/>
              <a:gd name="connsiteX3" fmla="*/ 1243395 w 2634025"/>
              <a:gd name="connsiteY3" fmla="*/ 0 h 540327"/>
              <a:gd name="connsiteX4" fmla="*/ 1783256 w 2634025"/>
              <a:gd name="connsiteY4" fmla="*/ 0 h 540327"/>
              <a:gd name="connsiteX5" fmla="*/ 2543969 w 2634025"/>
              <a:gd name="connsiteY5" fmla="*/ 0 h 540327"/>
              <a:gd name="connsiteX6" fmla="*/ 2634025 w 2634025"/>
              <a:gd name="connsiteY6" fmla="*/ 90056 h 540327"/>
              <a:gd name="connsiteX7" fmla="*/ 2634025 w 2634025"/>
              <a:gd name="connsiteY7" fmla="*/ 450271 h 540327"/>
              <a:gd name="connsiteX8" fmla="*/ 2543969 w 2634025"/>
              <a:gd name="connsiteY8" fmla="*/ 540327 h 540327"/>
              <a:gd name="connsiteX9" fmla="*/ 1881412 w 2634025"/>
              <a:gd name="connsiteY9" fmla="*/ 540327 h 540327"/>
              <a:gd name="connsiteX10" fmla="*/ 1243395 w 2634025"/>
              <a:gd name="connsiteY10" fmla="*/ 540327 h 540327"/>
              <a:gd name="connsiteX11" fmla="*/ 629917 w 2634025"/>
              <a:gd name="connsiteY11" fmla="*/ 540327 h 540327"/>
              <a:gd name="connsiteX12" fmla="*/ 90056 w 2634025"/>
              <a:gd name="connsiteY12" fmla="*/ 540327 h 540327"/>
              <a:gd name="connsiteX13" fmla="*/ 0 w 2634025"/>
              <a:gd name="connsiteY13" fmla="*/ 450271 h 540327"/>
              <a:gd name="connsiteX14" fmla="*/ 0 w 2634025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34025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375169" y="21087"/>
                  <a:pt x="453425" y="4998"/>
                  <a:pt x="678995" y="0"/>
                </a:cubicBezTo>
                <a:cubicBezTo>
                  <a:pt x="904565" y="-4998"/>
                  <a:pt x="1118790" y="21737"/>
                  <a:pt x="1243395" y="0"/>
                </a:cubicBezTo>
                <a:cubicBezTo>
                  <a:pt x="1368000" y="-21737"/>
                  <a:pt x="1587087" y="-19187"/>
                  <a:pt x="1783256" y="0"/>
                </a:cubicBezTo>
                <a:cubicBezTo>
                  <a:pt x="1979425" y="19187"/>
                  <a:pt x="2229853" y="33151"/>
                  <a:pt x="2543969" y="0"/>
                </a:cubicBezTo>
                <a:cubicBezTo>
                  <a:pt x="2596244" y="-8499"/>
                  <a:pt x="2635655" y="31644"/>
                  <a:pt x="2634025" y="90056"/>
                </a:cubicBezTo>
                <a:cubicBezTo>
                  <a:pt x="2639759" y="249036"/>
                  <a:pt x="2648207" y="346068"/>
                  <a:pt x="2634025" y="450271"/>
                </a:cubicBezTo>
                <a:cubicBezTo>
                  <a:pt x="2637082" y="493993"/>
                  <a:pt x="2594981" y="538498"/>
                  <a:pt x="2543969" y="540327"/>
                </a:cubicBezTo>
                <a:cubicBezTo>
                  <a:pt x="2321166" y="531766"/>
                  <a:pt x="2132721" y="568510"/>
                  <a:pt x="1881412" y="540327"/>
                </a:cubicBezTo>
                <a:cubicBezTo>
                  <a:pt x="1630103" y="512144"/>
                  <a:pt x="1508484" y="541277"/>
                  <a:pt x="1243395" y="540327"/>
                </a:cubicBezTo>
                <a:cubicBezTo>
                  <a:pt x="978306" y="539377"/>
                  <a:pt x="935130" y="518620"/>
                  <a:pt x="629917" y="540327"/>
                </a:cubicBezTo>
                <a:cubicBezTo>
                  <a:pt x="324704" y="562034"/>
                  <a:pt x="359723" y="528491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634025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54080" y="-30601"/>
                  <a:pt x="612584" y="20161"/>
                  <a:pt x="752613" y="0"/>
                </a:cubicBezTo>
                <a:cubicBezTo>
                  <a:pt x="892642" y="-20161"/>
                  <a:pt x="1137285" y="-2695"/>
                  <a:pt x="1341552" y="0"/>
                </a:cubicBezTo>
                <a:cubicBezTo>
                  <a:pt x="1545819" y="2695"/>
                  <a:pt x="1700895" y="-14821"/>
                  <a:pt x="1881412" y="0"/>
                </a:cubicBezTo>
                <a:cubicBezTo>
                  <a:pt x="2061929" y="14821"/>
                  <a:pt x="2365963" y="8185"/>
                  <a:pt x="2543969" y="0"/>
                </a:cubicBezTo>
                <a:cubicBezTo>
                  <a:pt x="2594445" y="4532"/>
                  <a:pt x="2636752" y="30397"/>
                  <a:pt x="2634025" y="90056"/>
                </a:cubicBezTo>
                <a:cubicBezTo>
                  <a:pt x="2634412" y="235328"/>
                  <a:pt x="2620648" y="344114"/>
                  <a:pt x="2634025" y="450271"/>
                </a:cubicBezTo>
                <a:cubicBezTo>
                  <a:pt x="2624591" y="498648"/>
                  <a:pt x="2585671" y="533638"/>
                  <a:pt x="2543969" y="540327"/>
                </a:cubicBezTo>
                <a:cubicBezTo>
                  <a:pt x="2307701" y="537797"/>
                  <a:pt x="2159533" y="541700"/>
                  <a:pt x="1979569" y="540327"/>
                </a:cubicBezTo>
                <a:cubicBezTo>
                  <a:pt x="1799605" y="538954"/>
                  <a:pt x="1563263" y="531427"/>
                  <a:pt x="1415169" y="540327"/>
                </a:cubicBezTo>
                <a:cubicBezTo>
                  <a:pt x="1267075" y="549227"/>
                  <a:pt x="941113" y="539977"/>
                  <a:pt x="801691" y="540327"/>
                </a:cubicBezTo>
                <a:cubicBezTo>
                  <a:pt x="662269" y="540677"/>
                  <a:pt x="429902" y="507486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كلا إن كتاب الفجار لفي سجين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BEFF2D33-E3CB-4538-A6AA-C55E65C00332}"/>
              </a:ext>
            </a:extLst>
          </p:cNvPr>
          <p:cNvSpPr/>
          <p:nvPr/>
        </p:nvSpPr>
        <p:spPr>
          <a:xfrm>
            <a:off x="4627983" y="5456500"/>
            <a:ext cx="2634025" cy="1018308"/>
          </a:xfrm>
          <a:custGeom>
            <a:avLst/>
            <a:gdLst>
              <a:gd name="connsiteX0" fmla="*/ 0 w 2634025"/>
              <a:gd name="connsiteY0" fmla="*/ 169721 h 1018308"/>
              <a:gd name="connsiteX1" fmla="*/ 169721 w 2634025"/>
              <a:gd name="connsiteY1" fmla="*/ 0 h 1018308"/>
              <a:gd name="connsiteX2" fmla="*/ 720421 w 2634025"/>
              <a:gd name="connsiteY2" fmla="*/ 0 h 1018308"/>
              <a:gd name="connsiteX3" fmla="*/ 1248175 w 2634025"/>
              <a:gd name="connsiteY3" fmla="*/ 0 h 1018308"/>
              <a:gd name="connsiteX4" fmla="*/ 1752983 w 2634025"/>
              <a:gd name="connsiteY4" fmla="*/ 0 h 1018308"/>
              <a:gd name="connsiteX5" fmla="*/ 2464304 w 2634025"/>
              <a:gd name="connsiteY5" fmla="*/ 0 h 1018308"/>
              <a:gd name="connsiteX6" fmla="*/ 2634025 w 2634025"/>
              <a:gd name="connsiteY6" fmla="*/ 169721 h 1018308"/>
              <a:gd name="connsiteX7" fmla="*/ 2634025 w 2634025"/>
              <a:gd name="connsiteY7" fmla="*/ 848587 h 1018308"/>
              <a:gd name="connsiteX8" fmla="*/ 2464304 w 2634025"/>
              <a:gd name="connsiteY8" fmla="*/ 1018308 h 1018308"/>
              <a:gd name="connsiteX9" fmla="*/ 1844767 w 2634025"/>
              <a:gd name="connsiteY9" fmla="*/ 1018308 h 1018308"/>
              <a:gd name="connsiteX10" fmla="*/ 1248175 w 2634025"/>
              <a:gd name="connsiteY10" fmla="*/ 1018308 h 1018308"/>
              <a:gd name="connsiteX11" fmla="*/ 674529 w 2634025"/>
              <a:gd name="connsiteY11" fmla="*/ 1018308 h 1018308"/>
              <a:gd name="connsiteX12" fmla="*/ 169721 w 2634025"/>
              <a:gd name="connsiteY12" fmla="*/ 1018308 h 1018308"/>
              <a:gd name="connsiteX13" fmla="*/ 0 w 2634025"/>
              <a:gd name="connsiteY13" fmla="*/ 848587 h 1018308"/>
              <a:gd name="connsiteX14" fmla="*/ 0 w 2634025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34025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40677" y="25677"/>
                  <a:pt x="593416" y="3419"/>
                  <a:pt x="720421" y="0"/>
                </a:cubicBezTo>
                <a:cubicBezTo>
                  <a:pt x="847426" y="-3419"/>
                  <a:pt x="1058449" y="-7731"/>
                  <a:pt x="1248175" y="0"/>
                </a:cubicBezTo>
                <a:cubicBezTo>
                  <a:pt x="1437901" y="7731"/>
                  <a:pt x="1633631" y="10522"/>
                  <a:pt x="1752983" y="0"/>
                </a:cubicBezTo>
                <a:cubicBezTo>
                  <a:pt x="1872335" y="-10522"/>
                  <a:pt x="2129778" y="10384"/>
                  <a:pt x="2464304" y="0"/>
                </a:cubicBezTo>
                <a:cubicBezTo>
                  <a:pt x="2560520" y="-8312"/>
                  <a:pt x="2635409" y="68621"/>
                  <a:pt x="2634025" y="169721"/>
                </a:cubicBezTo>
                <a:cubicBezTo>
                  <a:pt x="2664186" y="367352"/>
                  <a:pt x="2638105" y="554932"/>
                  <a:pt x="2634025" y="848587"/>
                </a:cubicBezTo>
                <a:cubicBezTo>
                  <a:pt x="2635568" y="939286"/>
                  <a:pt x="2563141" y="1010987"/>
                  <a:pt x="2464304" y="1018308"/>
                </a:cubicBezTo>
                <a:cubicBezTo>
                  <a:pt x="2198059" y="1041853"/>
                  <a:pt x="2042253" y="1011728"/>
                  <a:pt x="1844767" y="1018308"/>
                </a:cubicBezTo>
                <a:cubicBezTo>
                  <a:pt x="1647281" y="1024888"/>
                  <a:pt x="1493959" y="1004513"/>
                  <a:pt x="1248175" y="1018308"/>
                </a:cubicBezTo>
                <a:cubicBezTo>
                  <a:pt x="1002391" y="1032103"/>
                  <a:pt x="950761" y="999016"/>
                  <a:pt x="674529" y="1018308"/>
                </a:cubicBezTo>
                <a:cubicBezTo>
                  <a:pt x="398297" y="1037600"/>
                  <a:pt x="347317" y="1012458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634025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85749" y="12189"/>
                  <a:pt x="652144" y="10978"/>
                  <a:pt x="789258" y="0"/>
                </a:cubicBezTo>
                <a:cubicBezTo>
                  <a:pt x="926372" y="-10978"/>
                  <a:pt x="1131058" y="13630"/>
                  <a:pt x="1339958" y="0"/>
                </a:cubicBezTo>
                <a:cubicBezTo>
                  <a:pt x="1548858" y="-13630"/>
                  <a:pt x="1626679" y="10139"/>
                  <a:pt x="1844767" y="0"/>
                </a:cubicBezTo>
                <a:cubicBezTo>
                  <a:pt x="2062855" y="-10139"/>
                  <a:pt x="2249738" y="-25433"/>
                  <a:pt x="2464304" y="0"/>
                </a:cubicBezTo>
                <a:cubicBezTo>
                  <a:pt x="2559586" y="9486"/>
                  <a:pt x="2634625" y="73802"/>
                  <a:pt x="2634025" y="169721"/>
                </a:cubicBezTo>
                <a:cubicBezTo>
                  <a:pt x="2624041" y="313114"/>
                  <a:pt x="2659095" y="538906"/>
                  <a:pt x="2634025" y="848587"/>
                </a:cubicBezTo>
                <a:cubicBezTo>
                  <a:pt x="2618368" y="940065"/>
                  <a:pt x="2542288" y="1005197"/>
                  <a:pt x="2464304" y="1018308"/>
                </a:cubicBezTo>
                <a:cubicBezTo>
                  <a:pt x="2200432" y="1007593"/>
                  <a:pt x="2131350" y="997715"/>
                  <a:pt x="1936550" y="1018308"/>
                </a:cubicBezTo>
                <a:cubicBezTo>
                  <a:pt x="1741750" y="1038901"/>
                  <a:pt x="1591535" y="1025609"/>
                  <a:pt x="1408796" y="1018308"/>
                </a:cubicBezTo>
                <a:cubicBezTo>
                  <a:pt x="1226057" y="1011007"/>
                  <a:pt x="1015242" y="1014849"/>
                  <a:pt x="835150" y="1018308"/>
                </a:cubicBezTo>
                <a:cubicBezTo>
                  <a:pt x="655058" y="1021767"/>
                  <a:pt x="461572" y="1038674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كتاب أعمالهم و مصيرهم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F4E9CACC-6C5E-4DFA-8CCF-A424DEB0D50B}"/>
              </a:ext>
            </a:extLst>
          </p:cNvPr>
          <p:cNvSpPr/>
          <p:nvPr/>
        </p:nvSpPr>
        <p:spPr>
          <a:xfrm>
            <a:off x="2724540" y="4843436"/>
            <a:ext cx="1784937" cy="540327"/>
          </a:xfrm>
          <a:custGeom>
            <a:avLst/>
            <a:gdLst>
              <a:gd name="connsiteX0" fmla="*/ 0 w 1784937"/>
              <a:gd name="connsiteY0" fmla="*/ 90056 h 540327"/>
              <a:gd name="connsiteX1" fmla="*/ 90056 w 1784937"/>
              <a:gd name="connsiteY1" fmla="*/ 0 h 540327"/>
              <a:gd name="connsiteX2" fmla="*/ 576853 w 1784937"/>
              <a:gd name="connsiteY2" fmla="*/ 0 h 540327"/>
              <a:gd name="connsiteX3" fmla="*/ 1079698 w 1784937"/>
              <a:gd name="connsiteY3" fmla="*/ 0 h 540327"/>
              <a:gd name="connsiteX4" fmla="*/ 1694881 w 1784937"/>
              <a:gd name="connsiteY4" fmla="*/ 0 h 540327"/>
              <a:gd name="connsiteX5" fmla="*/ 1784937 w 1784937"/>
              <a:gd name="connsiteY5" fmla="*/ 90056 h 540327"/>
              <a:gd name="connsiteX6" fmla="*/ 1784937 w 1784937"/>
              <a:gd name="connsiteY6" fmla="*/ 450271 h 540327"/>
              <a:gd name="connsiteX7" fmla="*/ 1694881 w 1784937"/>
              <a:gd name="connsiteY7" fmla="*/ 540327 h 540327"/>
              <a:gd name="connsiteX8" fmla="*/ 1143891 w 1784937"/>
              <a:gd name="connsiteY8" fmla="*/ 540327 h 540327"/>
              <a:gd name="connsiteX9" fmla="*/ 624998 w 1784937"/>
              <a:gd name="connsiteY9" fmla="*/ 540327 h 540327"/>
              <a:gd name="connsiteX10" fmla="*/ 90056 w 1784937"/>
              <a:gd name="connsiteY10" fmla="*/ 540327 h 540327"/>
              <a:gd name="connsiteX11" fmla="*/ 0 w 1784937"/>
              <a:gd name="connsiteY11" fmla="*/ 450271 h 540327"/>
              <a:gd name="connsiteX12" fmla="*/ 0 w 1784937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84937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266314" y="19722"/>
                  <a:pt x="459715" y="11219"/>
                  <a:pt x="576853" y="0"/>
                </a:cubicBezTo>
                <a:cubicBezTo>
                  <a:pt x="693991" y="-11219"/>
                  <a:pt x="873324" y="-19092"/>
                  <a:pt x="1079698" y="0"/>
                </a:cubicBezTo>
                <a:cubicBezTo>
                  <a:pt x="1286073" y="19092"/>
                  <a:pt x="1470566" y="6213"/>
                  <a:pt x="1694881" y="0"/>
                </a:cubicBezTo>
                <a:cubicBezTo>
                  <a:pt x="1738535" y="-3038"/>
                  <a:pt x="1782514" y="38292"/>
                  <a:pt x="1784937" y="90056"/>
                </a:cubicBezTo>
                <a:cubicBezTo>
                  <a:pt x="1794249" y="209432"/>
                  <a:pt x="1789641" y="322136"/>
                  <a:pt x="1784937" y="450271"/>
                </a:cubicBezTo>
                <a:cubicBezTo>
                  <a:pt x="1787475" y="491509"/>
                  <a:pt x="1746248" y="531652"/>
                  <a:pt x="1694881" y="540327"/>
                </a:cubicBezTo>
                <a:cubicBezTo>
                  <a:pt x="1570148" y="518896"/>
                  <a:pt x="1399964" y="531530"/>
                  <a:pt x="1143891" y="540327"/>
                </a:cubicBezTo>
                <a:cubicBezTo>
                  <a:pt x="887818" y="549125"/>
                  <a:pt x="856090" y="514881"/>
                  <a:pt x="624998" y="540327"/>
                </a:cubicBezTo>
                <a:cubicBezTo>
                  <a:pt x="393906" y="565773"/>
                  <a:pt x="244436" y="540536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178493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7249" y="23397"/>
                  <a:pt x="409506" y="-15131"/>
                  <a:pt x="657094" y="0"/>
                </a:cubicBezTo>
                <a:cubicBezTo>
                  <a:pt x="904682" y="15131"/>
                  <a:pt x="957850" y="-13181"/>
                  <a:pt x="1175988" y="0"/>
                </a:cubicBezTo>
                <a:cubicBezTo>
                  <a:pt x="1394126" y="13181"/>
                  <a:pt x="1534815" y="15169"/>
                  <a:pt x="1694881" y="0"/>
                </a:cubicBezTo>
                <a:cubicBezTo>
                  <a:pt x="1734937" y="303"/>
                  <a:pt x="1788905" y="42213"/>
                  <a:pt x="1784937" y="90056"/>
                </a:cubicBezTo>
                <a:cubicBezTo>
                  <a:pt x="1780029" y="225903"/>
                  <a:pt x="1786045" y="366687"/>
                  <a:pt x="1784937" y="450271"/>
                </a:cubicBezTo>
                <a:cubicBezTo>
                  <a:pt x="1786742" y="500390"/>
                  <a:pt x="1745806" y="545288"/>
                  <a:pt x="1694881" y="540327"/>
                </a:cubicBezTo>
                <a:cubicBezTo>
                  <a:pt x="1484960" y="550121"/>
                  <a:pt x="1302117" y="560363"/>
                  <a:pt x="1143891" y="540327"/>
                </a:cubicBezTo>
                <a:cubicBezTo>
                  <a:pt x="985665" y="520292"/>
                  <a:pt x="863449" y="516215"/>
                  <a:pt x="624998" y="540327"/>
                </a:cubicBezTo>
                <a:cubicBezTo>
                  <a:pt x="386547" y="564439"/>
                  <a:pt x="343574" y="556084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وما أدراك ما سجين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CC1AE32A-F9D5-4992-B1BC-298EA843DAFF}"/>
              </a:ext>
            </a:extLst>
          </p:cNvPr>
          <p:cNvSpPr/>
          <p:nvPr/>
        </p:nvSpPr>
        <p:spPr>
          <a:xfrm>
            <a:off x="2724540" y="5456500"/>
            <a:ext cx="1784937" cy="1018308"/>
          </a:xfrm>
          <a:custGeom>
            <a:avLst/>
            <a:gdLst>
              <a:gd name="connsiteX0" fmla="*/ 0 w 1784937"/>
              <a:gd name="connsiteY0" fmla="*/ 169721 h 1018308"/>
              <a:gd name="connsiteX1" fmla="*/ 169721 w 1784937"/>
              <a:gd name="connsiteY1" fmla="*/ 0 h 1018308"/>
              <a:gd name="connsiteX2" fmla="*/ 608188 w 1784937"/>
              <a:gd name="connsiteY2" fmla="*/ 0 h 1018308"/>
              <a:gd name="connsiteX3" fmla="*/ 1061110 w 1784937"/>
              <a:gd name="connsiteY3" fmla="*/ 0 h 1018308"/>
              <a:gd name="connsiteX4" fmla="*/ 1615216 w 1784937"/>
              <a:gd name="connsiteY4" fmla="*/ 0 h 1018308"/>
              <a:gd name="connsiteX5" fmla="*/ 1784937 w 1784937"/>
              <a:gd name="connsiteY5" fmla="*/ 169721 h 1018308"/>
              <a:gd name="connsiteX6" fmla="*/ 1784937 w 1784937"/>
              <a:gd name="connsiteY6" fmla="*/ 848587 h 1018308"/>
              <a:gd name="connsiteX7" fmla="*/ 1615216 w 1784937"/>
              <a:gd name="connsiteY7" fmla="*/ 1018308 h 1018308"/>
              <a:gd name="connsiteX8" fmla="*/ 1118929 w 1784937"/>
              <a:gd name="connsiteY8" fmla="*/ 1018308 h 1018308"/>
              <a:gd name="connsiteX9" fmla="*/ 651553 w 1784937"/>
              <a:gd name="connsiteY9" fmla="*/ 1018308 h 1018308"/>
              <a:gd name="connsiteX10" fmla="*/ 169721 w 1784937"/>
              <a:gd name="connsiteY10" fmla="*/ 1018308 h 1018308"/>
              <a:gd name="connsiteX11" fmla="*/ 0 w 1784937"/>
              <a:gd name="connsiteY11" fmla="*/ 848587 h 1018308"/>
              <a:gd name="connsiteX12" fmla="*/ 0 w 1784937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84937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334408" y="-2798"/>
                  <a:pt x="473325" y="19656"/>
                  <a:pt x="608188" y="0"/>
                </a:cubicBezTo>
                <a:cubicBezTo>
                  <a:pt x="743051" y="-19656"/>
                  <a:pt x="877151" y="13539"/>
                  <a:pt x="1061110" y="0"/>
                </a:cubicBezTo>
                <a:cubicBezTo>
                  <a:pt x="1245069" y="-13539"/>
                  <a:pt x="1340931" y="-15837"/>
                  <a:pt x="1615216" y="0"/>
                </a:cubicBezTo>
                <a:cubicBezTo>
                  <a:pt x="1696237" y="-6348"/>
                  <a:pt x="1771361" y="64629"/>
                  <a:pt x="1784937" y="169721"/>
                </a:cubicBezTo>
                <a:cubicBezTo>
                  <a:pt x="1815265" y="406343"/>
                  <a:pt x="1771943" y="658281"/>
                  <a:pt x="1784937" y="848587"/>
                </a:cubicBezTo>
                <a:cubicBezTo>
                  <a:pt x="1787419" y="934009"/>
                  <a:pt x="1710334" y="1010942"/>
                  <a:pt x="1615216" y="1018308"/>
                </a:cubicBezTo>
                <a:cubicBezTo>
                  <a:pt x="1435045" y="1031075"/>
                  <a:pt x="1313840" y="998749"/>
                  <a:pt x="1118929" y="1018308"/>
                </a:cubicBezTo>
                <a:cubicBezTo>
                  <a:pt x="924018" y="1037867"/>
                  <a:pt x="865117" y="1019657"/>
                  <a:pt x="651553" y="1018308"/>
                </a:cubicBezTo>
                <a:cubicBezTo>
                  <a:pt x="437989" y="1016959"/>
                  <a:pt x="409772" y="998278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178493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80818" y="-4380"/>
                  <a:pt x="484554" y="-21726"/>
                  <a:pt x="680463" y="0"/>
                </a:cubicBezTo>
                <a:cubicBezTo>
                  <a:pt x="876372" y="21726"/>
                  <a:pt x="919646" y="17099"/>
                  <a:pt x="1147839" y="0"/>
                </a:cubicBezTo>
                <a:cubicBezTo>
                  <a:pt x="1376032" y="-17099"/>
                  <a:pt x="1398873" y="14611"/>
                  <a:pt x="1615216" y="0"/>
                </a:cubicBezTo>
                <a:cubicBezTo>
                  <a:pt x="1686500" y="702"/>
                  <a:pt x="1796253" y="81390"/>
                  <a:pt x="1784937" y="169721"/>
                </a:cubicBezTo>
                <a:cubicBezTo>
                  <a:pt x="1772939" y="406766"/>
                  <a:pt x="1802920" y="540485"/>
                  <a:pt x="1784937" y="848587"/>
                </a:cubicBezTo>
                <a:cubicBezTo>
                  <a:pt x="1807519" y="947099"/>
                  <a:pt x="1712858" y="1034632"/>
                  <a:pt x="1615216" y="1018308"/>
                </a:cubicBezTo>
                <a:cubicBezTo>
                  <a:pt x="1474045" y="1000601"/>
                  <a:pt x="1321552" y="1017720"/>
                  <a:pt x="1118929" y="1018308"/>
                </a:cubicBezTo>
                <a:cubicBezTo>
                  <a:pt x="916306" y="1018896"/>
                  <a:pt x="863552" y="1038643"/>
                  <a:pt x="651553" y="1018308"/>
                </a:cubicBezTo>
                <a:cubicBezTo>
                  <a:pt x="439554" y="997973"/>
                  <a:pt x="307071" y="1028336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وما أعلمك –أيها الرسول- </a:t>
            </a:r>
            <a:r>
              <a:rPr lang="ar-SA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ماسجين</a:t>
            </a:r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59286FC5-06C5-4364-910C-1A6167184375}"/>
              </a:ext>
            </a:extLst>
          </p:cNvPr>
          <p:cNvSpPr/>
          <p:nvPr/>
        </p:nvSpPr>
        <p:spPr>
          <a:xfrm>
            <a:off x="270589" y="4843436"/>
            <a:ext cx="2329864" cy="540327"/>
          </a:xfrm>
          <a:custGeom>
            <a:avLst/>
            <a:gdLst>
              <a:gd name="connsiteX0" fmla="*/ 0 w 2329864"/>
              <a:gd name="connsiteY0" fmla="*/ 90056 h 540327"/>
              <a:gd name="connsiteX1" fmla="*/ 90056 w 2329864"/>
              <a:gd name="connsiteY1" fmla="*/ 0 h 540327"/>
              <a:gd name="connsiteX2" fmla="*/ 605996 w 2329864"/>
              <a:gd name="connsiteY2" fmla="*/ 0 h 540327"/>
              <a:gd name="connsiteX3" fmla="*/ 1100439 w 2329864"/>
              <a:gd name="connsiteY3" fmla="*/ 0 h 540327"/>
              <a:gd name="connsiteX4" fmla="*/ 1573385 w 2329864"/>
              <a:gd name="connsiteY4" fmla="*/ 0 h 540327"/>
              <a:gd name="connsiteX5" fmla="*/ 2239808 w 2329864"/>
              <a:gd name="connsiteY5" fmla="*/ 0 h 540327"/>
              <a:gd name="connsiteX6" fmla="*/ 2329864 w 2329864"/>
              <a:gd name="connsiteY6" fmla="*/ 90056 h 540327"/>
              <a:gd name="connsiteX7" fmla="*/ 2329864 w 2329864"/>
              <a:gd name="connsiteY7" fmla="*/ 450271 h 540327"/>
              <a:gd name="connsiteX8" fmla="*/ 2239808 w 2329864"/>
              <a:gd name="connsiteY8" fmla="*/ 540327 h 540327"/>
              <a:gd name="connsiteX9" fmla="*/ 1659375 w 2329864"/>
              <a:gd name="connsiteY9" fmla="*/ 540327 h 540327"/>
              <a:gd name="connsiteX10" fmla="*/ 1100439 w 2329864"/>
              <a:gd name="connsiteY10" fmla="*/ 540327 h 540327"/>
              <a:gd name="connsiteX11" fmla="*/ 563001 w 2329864"/>
              <a:gd name="connsiteY11" fmla="*/ 540327 h 540327"/>
              <a:gd name="connsiteX12" fmla="*/ 90056 w 2329864"/>
              <a:gd name="connsiteY12" fmla="*/ 540327 h 540327"/>
              <a:gd name="connsiteX13" fmla="*/ 0 w 2329864"/>
              <a:gd name="connsiteY13" fmla="*/ 450271 h 540327"/>
              <a:gd name="connsiteX14" fmla="*/ 0 w 2329864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29864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305311" y="-23965"/>
                  <a:pt x="423753" y="16405"/>
                  <a:pt x="605996" y="0"/>
                </a:cubicBezTo>
                <a:cubicBezTo>
                  <a:pt x="788239" y="-16405"/>
                  <a:pt x="990800" y="-6066"/>
                  <a:pt x="1100439" y="0"/>
                </a:cubicBezTo>
                <a:cubicBezTo>
                  <a:pt x="1210078" y="6066"/>
                  <a:pt x="1470261" y="16440"/>
                  <a:pt x="1573385" y="0"/>
                </a:cubicBezTo>
                <a:cubicBezTo>
                  <a:pt x="1676509" y="-16440"/>
                  <a:pt x="1969992" y="11517"/>
                  <a:pt x="2239808" y="0"/>
                </a:cubicBezTo>
                <a:cubicBezTo>
                  <a:pt x="2292083" y="-8499"/>
                  <a:pt x="2331494" y="31644"/>
                  <a:pt x="2329864" y="90056"/>
                </a:cubicBezTo>
                <a:cubicBezTo>
                  <a:pt x="2335598" y="249036"/>
                  <a:pt x="2344046" y="346068"/>
                  <a:pt x="2329864" y="450271"/>
                </a:cubicBezTo>
                <a:cubicBezTo>
                  <a:pt x="2332921" y="493993"/>
                  <a:pt x="2290820" y="538498"/>
                  <a:pt x="2239808" y="540327"/>
                </a:cubicBezTo>
                <a:cubicBezTo>
                  <a:pt x="2066416" y="514006"/>
                  <a:pt x="1943153" y="512972"/>
                  <a:pt x="1659375" y="540327"/>
                </a:cubicBezTo>
                <a:cubicBezTo>
                  <a:pt x="1375597" y="567682"/>
                  <a:pt x="1351762" y="513439"/>
                  <a:pt x="1100439" y="540327"/>
                </a:cubicBezTo>
                <a:cubicBezTo>
                  <a:pt x="849116" y="567215"/>
                  <a:pt x="829100" y="567162"/>
                  <a:pt x="563001" y="540327"/>
                </a:cubicBezTo>
                <a:cubicBezTo>
                  <a:pt x="296902" y="513492"/>
                  <a:pt x="257765" y="561751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329864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50698" y="18517"/>
                  <a:pt x="438659" y="-12365"/>
                  <a:pt x="670489" y="0"/>
                </a:cubicBezTo>
                <a:cubicBezTo>
                  <a:pt x="902319" y="12365"/>
                  <a:pt x="1065033" y="8034"/>
                  <a:pt x="1186430" y="0"/>
                </a:cubicBezTo>
                <a:cubicBezTo>
                  <a:pt x="1307827" y="-8034"/>
                  <a:pt x="1451859" y="-2477"/>
                  <a:pt x="1659375" y="0"/>
                </a:cubicBezTo>
                <a:cubicBezTo>
                  <a:pt x="1866891" y="2477"/>
                  <a:pt x="2078964" y="-24243"/>
                  <a:pt x="2239808" y="0"/>
                </a:cubicBezTo>
                <a:cubicBezTo>
                  <a:pt x="2290284" y="4532"/>
                  <a:pt x="2332591" y="30397"/>
                  <a:pt x="2329864" y="90056"/>
                </a:cubicBezTo>
                <a:cubicBezTo>
                  <a:pt x="2330251" y="235328"/>
                  <a:pt x="2316487" y="344114"/>
                  <a:pt x="2329864" y="450271"/>
                </a:cubicBezTo>
                <a:cubicBezTo>
                  <a:pt x="2320430" y="498648"/>
                  <a:pt x="2281510" y="533638"/>
                  <a:pt x="2239808" y="540327"/>
                </a:cubicBezTo>
                <a:cubicBezTo>
                  <a:pt x="2133658" y="558658"/>
                  <a:pt x="1868071" y="515866"/>
                  <a:pt x="1745365" y="540327"/>
                </a:cubicBezTo>
                <a:cubicBezTo>
                  <a:pt x="1622659" y="564788"/>
                  <a:pt x="1398218" y="556069"/>
                  <a:pt x="1250922" y="540327"/>
                </a:cubicBezTo>
                <a:cubicBezTo>
                  <a:pt x="1103626" y="524585"/>
                  <a:pt x="945382" y="516263"/>
                  <a:pt x="713484" y="540327"/>
                </a:cubicBezTo>
                <a:cubicBezTo>
                  <a:pt x="481586" y="564391"/>
                  <a:pt x="317180" y="563417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كتاب مرقوم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A5AAB87F-F23E-4FDC-ADE6-DC666C6E9F3D}"/>
              </a:ext>
            </a:extLst>
          </p:cNvPr>
          <p:cNvSpPr/>
          <p:nvPr/>
        </p:nvSpPr>
        <p:spPr>
          <a:xfrm>
            <a:off x="270589" y="5456500"/>
            <a:ext cx="2329864" cy="1018308"/>
          </a:xfrm>
          <a:custGeom>
            <a:avLst/>
            <a:gdLst>
              <a:gd name="connsiteX0" fmla="*/ 0 w 2329864"/>
              <a:gd name="connsiteY0" fmla="*/ 169721 h 1018308"/>
              <a:gd name="connsiteX1" fmla="*/ 169721 w 2329864"/>
              <a:gd name="connsiteY1" fmla="*/ 0 h 1018308"/>
              <a:gd name="connsiteX2" fmla="*/ 773482 w 2329864"/>
              <a:gd name="connsiteY2" fmla="*/ 0 h 1018308"/>
              <a:gd name="connsiteX3" fmla="*/ 1397148 w 2329864"/>
              <a:gd name="connsiteY3" fmla="*/ 0 h 1018308"/>
              <a:gd name="connsiteX4" fmla="*/ 2160143 w 2329864"/>
              <a:gd name="connsiteY4" fmla="*/ 0 h 1018308"/>
              <a:gd name="connsiteX5" fmla="*/ 2329864 w 2329864"/>
              <a:gd name="connsiteY5" fmla="*/ 169721 h 1018308"/>
              <a:gd name="connsiteX6" fmla="*/ 2329864 w 2329864"/>
              <a:gd name="connsiteY6" fmla="*/ 848587 h 1018308"/>
              <a:gd name="connsiteX7" fmla="*/ 2160143 w 2329864"/>
              <a:gd name="connsiteY7" fmla="*/ 1018308 h 1018308"/>
              <a:gd name="connsiteX8" fmla="*/ 1476765 w 2329864"/>
              <a:gd name="connsiteY8" fmla="*/ 1018308 h 1018308"/>
              <a:gd name="connsiteX9" fmla="*/ 833195 w 2329864"/>
              <a:gd name="connsiteY9" fmla="*/ 1018308 h 1018308"/>
              <a:gd name="connsiteX10" fmla="*/ 169721 w 2329864"/>
              <a:gd name="connsiteY10" fmla="*/ 1018308 h 1018308"/>
              <a:gd name="connsiteX11" fmla="*/ 0 w 2329864"/>
              <a:gd name="connsiteY11" fmla="*/ 848587 h 1018308"/>
              <a:gd name="connsiteX12" fmla="*/ 0 w 2329864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29864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341439" y="-3779"/>
                  <a:pt x="497219" y="4907"/>
                  <a:pt x="773482" y="0"/>
                </a:cubicBezTo>
                <a:cubicBezTo>
                  <a:pt x="1049745" y="-4907"/>
                  <a:pt x="1261363" y="-12451"/>
                  <a:pt x="1397148" y="0"/>
                </a:cubicBezTo>
                <a:cubicBezTo>
                  <a:pt x="1532933" y="12451"/>
                  <a:pt x="1970812" y="34710"/>
                  <a:pt x="2160143" y="0"/>
                </a:cubicBezTo>
                <a:cubicBezTo>
                  <a:pt x="2241164" y="-6348"/>
                  <a:pt x="2316288" y="64629"/>
                  <a:pt x="2329864" y="169721"/>
                </a:cubicBezTo>
                <a:cubicBezTo>
                  <a:pt x="2360192" y="406343"/>
                  <a:pt x="2316870" y="658281"/>
                  <a:pt x="2329864" y="848587"/>
                </a:cubicBezTo>
                <a:cubicBezTo>
                  <a:pt x="2332346" y="934009"/>
                  <a:pt x="2255261" y="1010942"/>
                  <a:pt x="2160143" y="1018308"/>
                </a:cubicBezTo>
                <a:cubicBezTo>
                  <a:pt x="1850790" y="987403"/>
                  <a:pt x="1652685" y="1028781"/>
                  <a:pt x="1476765" y="1018308"/>
                </a:cubicBezTo>
                <a:cubicBezTo>
                  <a:pt x="1300845" y="1007835"/>
                  <a:pt x="964377" y="1011964"/>
                  <a:pt x="833195" y="1018308"/>
                </a:cubicBezTo>
                <a:cubicBezTo>
                  <a:pt x="702013" y="1024653"/>
                  <a:pt x="423859" y="1020215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2329864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405763" y="16673"/>
                  <a:pt x="705361" y="-26643"/>
                  <a:pt x="873003" y="0"/>
                </a:cubicBezTo>
                <a:cubicBezTo>
                  <a:pt x="1040645" y="26643"/>
                  <a:pt x="1296707" y="-9764"/>
                  <a:pt x="1516573" y="0"/>
                </a:cubicBezTo>
                <a:cubicBezTo>
                  <a:pt x="1736439" y="9764"/>
                  <a:pt x="2014176" y="22171"/>
                  <a:pt x="2160143" y="0"/>
                </a:cubicBezTo>
                <a:cubicBezTo>
                  <a:pt x="2231427" y="702"/>
                  <a:pt x="2341180" y="81390"/>
                  <a:pt x="2329864" y="169721"/>
                </a:cubicBezTo>
                <a:cubicBezTo>
                  <a:pt x="2317866" y="406766"/>
                  <a:pt x="2347847" y="540485"/>
                  <a:pt x="2329864" y="848587"/>
                </a:cubicBezTo>
                <a:cubicBezTo>
                  <a:pt x="2352446" y="947099"/>
                  <a:pt x="2257785" y="1034632"/>
                  <a:pt x="2160143" y="1018308"/>
                </a:cubicBezTo>
                <a:cubicBezTo>
                  <a:pt x="1960342" y="1035577"/>
                  <a:pt x="1783268" y="991095"/>
                  <a:pt x="1476765" y="1018308"/>
                </a:cubicBezTo>
                <a:cubicBezTo>
                  <a:pt x="1170262" y="1045521"/>
                  <a:pt x="1140857" y="986281"/>
                  <a:pt x="833195" y="1018308"/>
                </a:cubicBezTo>
                <a:cubicBezTo>
                  <a:pt x="525533" y="1050336"/>
                  <a:pt x="384602" y="1023963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إن كتابهم مكتوب لا يزول ولا يزاد فيه ولا ينقص</a:t>
            </a:r>
          </a:p>
        </p:txBody>
      </p:sp>
    </p:spTree>
    <p:extLst>
      <p:ext uri="{BB962C8B-B14F-4D97-AF65-F5344CB8AC3E}">
        <p14:creationId xmlns:p14="http://schemas.microsoft.com/office/powerpoint/2010/main" val="28574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 tmFilter="0,0; .5, 1; 1, 1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 tmFilter="0,0; .5, 1; 1, 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 tmFilter="0,0; .5, 1; 1, 1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" tmFilter="0,0; .5, 1; 1, 1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25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  <p:bldP spid="10" grpId="0" build="allAtOnce" animBg="1"/>
      <p:bldP spid="11" grpId="0" animBg="1"/>
      <p:bldP spid="12" grpId="0" build="allAtOnce" animBg="1"/>
      <p:bldP spid="13" grpId="0" animBg="1"/>
      <p:bldP spid="14" grpId="0" build="allAtOnce" animBg="1"/>
      <p:bldP spid="15" grpId="0" animBg="1"/>
      <p:bldP spid="16" grpId="0" build="allAtOnce" animBg="1"/>
      <p:bldP spid="17" grpId="0" animBg="1"/>
      <p:bldP spid="18" grpId="0" build="allAtOnce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78185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121</Words>
  <Application>Microsoft Office PowerPoint</Application>
  <PresentationFormat>شاشة عريضة</PresentationFormat>
  <Paragraphs>23</Paragraphs>
  <Slides>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11</cp:revision>
  <dcterms:created xsi:type="dcterms:W3CDTF">2021-01-19T19:04:30Z</dcterms:created>
  <dcterms:modified xsi:type="dcterms:W3CDTF">2021-01-28T21:09:45Z</dcterms:modified>
</cp:coreProperties>
</file>