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58" r:id="rId4"/>
    <p:sldId id="260" r:id="rId5"/>
    <p:sldId id="261" r:id="rId6"/>
    <p:sldId id="267" r:id="rId7"/>
    <p:sldId id="284" r:id="rId8"/>
    <p:sldId id="285" r:id="rId9"/>
    <p:sldId id="286" r:id="rId10"/>
    <p:sldId id="287" r:id="rId11"/>
    <p:sldId id="288" r:id="rId12"/>
    <p:sldId id="297" r:id="rId13"/>
    <p:sldId id="289" r:id="rId14"/>
    <p:sldId id="290" r:id="rId15"/>
    <p:sldId id="291" r:id="rId16"/>
    <p:sldId id="292" r:id="rId17"/>
    <p:sldId id="293" r:id="rId18"/>
    <p:sldId id="294" r:id="rId19"/>
    <p:sldId id="298" r:id="rId20"/>
    <p:sldId id="295" r:id="rId21"/>
    <p:sldId id="296" r:id="rId22"/>
    <p:sldId id="282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25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2T16:40:03.193"/>
    </inkml:context>
    <inkml:brush xml:id="br0">
      <inkml:brushProperty name="width" value="0.2" units="cm"/>
      <inkml:brushProperty name="height" value="0.2" units="cm"/>
      <inkml:brushProperty name="color" value="#FF4E00"/>
      <inkml:brushProperty name="ignorePressure" value="1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6668 111,'0'0,"-9"0,-10 0,-9 0,-5 0,-1 0,-6 0,2 0,0 0,3 0,3 0,-4 0,1 0,1 0,1 5,-3 6,1 1,-5-2,1-2,3-2,1-3,-2-1,-5-2,2 6,1-1,3 0,3-1,-3-1,1-1,1-1,2-1,1 0,2 0,-5 0,0 0,0 0,2-1,1 1,1 0,1 0,-4 0,-1 0,1 0,0 0,2 0,2 0,0 0,0 0,1 0,1 0,-1 0,-11 0,0 0,0 0,2 0,2 0,-2 0,1 0,1 0,2 0,-3 0,0 0,-9 0,1 0,1 0,4 0,4 0,2 0,3 0,2 0,0 0,1 0,-6 0,0 0,0 0,-5 0,1-10,-4-2,2-4,1 0,3 4,3 3,-9 3,-11 3,1 2,-8-5,-2 1,0-5,0 0,-4 2,2 1,5 3,-3 2,2 1,5 0,2-4,6 0,6 0,4 0,4 2,3 2,1-1,1 2,-6 0,1 0,-1 0,1 1,1-1,1-5,1-1,1 0,0 2,0 1,-5 0,-12 2,0 1,-4 0,3 0,-2 0,-7 0,4 1,3-1,1 0,4 0,5 0,3 0,4 0,1 0,-3 0,0 0,0 0,1 0,-4 0,-5 0,-5 0,2 0,2 0,4 0,-2 0,-2 0,1 0,2 0,-8 5,3 1,2-1,4 0,3-2,-8 5,-3-1,0 4,4-1,-8 4,-8 4,4-2,3 2,1-3,6-4,4-3,0 2,2 3,-2-1,1-2,3-3,-4-2,-8-2,1-2,2 4,4 1,10 4,4 5,3 0,-6-3,0 2,0 3,5 3,6 3,7 2,4 1,5 2,2 0,2 0,0 5,0 0,1 1,-2-2,1-1,-1-2,0 0,0 9,0 1,0 0,0-3,0-2,0-3,0 4,0-1,0-1,0-1,0-2,0-1,0 0,0-2,0 6,0 5,0 6,0-1,0-2,0 1,0-2,0-3,0 2,0 3,0-1,0-3,0-3,0-3,0-2,0 4,0-1,0 0,0-2,0 0,0 3,0 0,0-1,0-1,0-1,0-2,0-1,0 0,0-1,0 0,0 1,0-1,0 0,0 5,0 7,0 0,0 4,0-3,0-1,0-4,0-2,0-3,0-2,0 0,0 4,0 6,0 11,0 5,0-2,0-5,0-5,0-5,0-5,0-2,0-3,0 0,0 5,0 5,0 1,0 4,0-1,0-3,0-3,0-2,0-3,0-2,0 0,0-1,0 0,0 5,0 0,0 1,0-1,0 4,0-1,0 5,0-2,0 4,0-3,0-2,0-2,0-3,0-3,0 0,0-2,0 6,0 4,0 2,0 3,0-1,0-3,0-3,0-2,0 2,0-1,0-1,0 4,0-1,0-1,0 3,0-2,0 5,0 3,0-2,0-2,0 1,0-2,0-3,0-3,0-2,0-2,0-1,0-1,0 0,0 5,0 12,0 0,0-1,0-3,11-4,1-4,-1-2,-2-1,-2-2,-3 0,-1 5,-2 1,-1-1,-1 0,7 4,-1-1,1-1,4-2,-1-1,-1-1,3-2,-1 11,3-6,-2 0,4-3,3-1,3-1,-2 0,1-7,2 0,-4 1,1 0,2-3,-5 0,9 2,1-5,2 3,1-5,0-3,0-4,0-3,0 3,-1 0,6-2,-1-1,7-1,3-2,0 0,3-1,-3 0,2 0,-3 0,-4 0,-3-1,3 1,-2 0,3 0,0 0,-3 0,9 0,-2 0,4 0,-3 0,-3 0,-5 0,-2 0,-4 0,5 0,4 0,5 0,-1 0,-2 0,3 0,-5 0,4 0,-3 0,-3 0,3 0,-2 0,3 0,-2 6,3-1,4 1,-3-2,9 0,-4-2,-3-1,1-1,-4 0,1 0,-3 0,-2 5,-4 1,9-1,-2 0,-1-2,-3-1,2-1,-1 0,2-1,5-1,14 1,4 0,-4 0,0 0,3 0,-5 0,-2-1,-1 1,0 0,0 0,-5 1,-5-1,-6 0,1 0,3 0,-2 0,-2 0,-3 0,3 0,-2 0,-2 0,4 0,-1 0,-2 0,4 0,-2 0,-1 0,3 0,-2-6,-2 1,-1-1,3 1,-2 2,11 1,-2 1,-2 0,-3 1,-3 0,2 1,-3-1,0 0,-3 0,-1 0,9 0,6 0,-1 0,-3-5,-3-1,2 1,-3 0,3 2,4 1,8 1,-2 0,-3 1,0 0,7 0,-5 1,-3-1,-6 0,6 0,-3 0,-3 0,-3 0,-4 0,-3 0,-1 0,-2 0,-1 0,0 0,0 0,1 0,5 0,6 0,5 0,0 0,3 0,3 0,-4 0,-4-5,-4-1,-4 0,-3 1,3 2,0-5,-2 1,0 1,-1 1,-2-3,0 0,-1-3,0 0,-6-3,-1-4,7 3,1-3,1-2,-5-3,-1 4,0 4,0 0,1-8,-4-2,0-3,-5-1,1-1,-4 1,-3 0,-3 1,2 0,4 0,4 1,-1-6,-3 0,-3 0,-4 1,-2 2,-3 0,0 2,-2 0,1-5,-1 0,0-5,1 0,0 2,-1 2,1 2,0 2,0 2,0 0,11 1,1 0,-1 0,-2 0,-2-6,-2-5,-3 0,-1 0,-1 3,0 2,-1-3,1 1,-1 2,1-10,0 1,0 2,0 3,0 2,0 4,0-4,0 1,0 1,0 2,0-5,0 2,0 0,0 2,0 1,0 2,0 1,0 0,0-5,0-5,0 0,0 0,0 3,0 3,0 1,0 2,0 1,0 1,0 0,0 0,0 0,0 0,0-11,0-1,0 1,0 1,0 3,0 2,0 3,0 0,0 2,0 0,0 0,0 0,0 0,0 0,0 0,0-1,0-4,0-1,0-6,0 1,0 2,0-4,0 3,0 1,0 3,0 2,5 2,6 0,1 2,4 0,-3 0,-1 0,-4 0,-3 0,-3-6,-1 0,-1-5,0 0,-1 2,1 2,-1-3,1 1,0-4,0 2,0 2,0 2,0 3,0 1,0 2,5 0,1-4,6-6,-2-6,0 1,-3-3,8 3,-1 4,4-3,-2-1,-4 2,-4 2,-2 4,-4-2,-1 1,-1 2,0 2,-1 2,0 1,1 1,0 0,-1-4,1-1,0-5,0 1,0 1,0 2,0 2,0 2,0 1,0-4,0 0,0 1,0 0,0 2,0 0,0 2,0 0,0 1,0 0,0-1,0 1,0 0,0 0,0 0,0-1,0 1,0-1,0-4,0-1,0 0,0 1,-5 1,-1 1,0 2,2 0,-5 0,-4 1,0 0,-3 0,-4 5,-2 6,-3 0,-2-1,0 3,-2 4,1-3,-1 2,-4 3,-1 3,0 2,1 1,2 1,1 1,0 1,2-1,0 1,1-1,-1 0,0 1,-5-1,5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customXml" Target="../ink/ink1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17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b="20931"/>
          <a:stretch/>
        </p:blipFill>
        <p:spPr>
          <a:xfrm>
            <a:off x="3948545" y="893427"/>
            <a:ext cx="6470872" cy="6924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5621" y="1788844"/>
            <a:ext cx="2240616" cy="235712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2945" y="1788844"/>
            <a:ext cx="2857971" cy="23571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EA1A5C0-2ED4-47F9-A8F1-BD968C8B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270" y="1788844"/>
            <a:ext cx="2152234" cy="235712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807FB53-B221-486E-BE2E-29D9D6F68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18" y="1788843"/>
            <a:ext cx="2032190" cy="23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17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b="20931"/>
          <a:stretch/>
        </p:blipFill>
        <p:spPr>
          <a:xfrm>
            <a:off x="3948545" y="893427"/>
            <a:ext cx="6470872" cy="6924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8718" y="2117672"/>
            <a:ext cx="2143970" cy="246839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7888" y="2034545"/>
            <a:ext cx="2592130" cy="242800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EA1A5C0-2ED4-47F9-A8F1-BD968C8B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149" y="2035680"/>
            <a:ext cx="2733039" cy="24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17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6388" y="150462"/>
            <a:ext cx="1233244" cy="1080000"/>
          </a:xfrm>
          <a:prstGeom prst="rect">
            <a:avLst/>
          </a:prstGeom>
        </p:spPr>
      </p:pic>
      <p:pic>
        <p:nvPicPr>
          <p:cNvPr id="2" name="نص الاستماع الوحدة5">
            <a:hlinkClick r:id="" action="ppaction://media"/>
            <a:extLst>
              <a:ext uri="{FF2B5EF4-FFF2-40B4-BE49-F238E27FC236}">
                <a16:creationId xmlns:a16="http://schemas.microsoft.com/office/drawing/2014/main" id="{A06C581A-152E-439A-BE03-879EDBDC2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306" r="15447"/>
          <a:stretch/>
        </p:blipFill>
        <p:spPr>
          <a:xfrm>
            <a:off x="357816" y="690462"/>
            <a:ext cx="7206766" cy="56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18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455" y="1818409"/>
            <a:ext cx="5667291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2590257"/>
            <a:ext cx="3219336" cy="51808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735" y="3278128"/>
            <a:ext cx="3257595" cy="46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EB1C464-1A19-481C-B8D8-0F42B4F43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1781" y="3844429"/>
            <a:ext cx="5833549" cy="55983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18989BB-FDC0-4CB8-80F1-4783DD075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958" y="4528956"/>
            <a:ext cx="6403372" cy="56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18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455" y="1818409"/>
            <a:ext cx="5667291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049" y="2616722"/>
            <a:ext cx="5288281" cy="504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302" y="3246555"/>
            <a:ext cx="6489028" cy="504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EB1C464-1A19-481C-B8D8-0F42B4F43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081" y="3875995"/>
            <a:ext cx="328524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18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455" y="1819464"/>
            <a:ext cx="5667291" cy="6332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311" y="2667120"/>
            <a:ext cx="4902520" cy="173820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7DFF9D2-4DC8-4CD2-8496-D44FF979A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646" y="4480398"/>
            <a:ext cx="3708893" cy="178926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7DEE74-7D4E-4C79-BA48-6E60225D7B29}"/>
              </a:ext>
            </a:extLst>
          </p:cNvPr>
          <p:cNvSpPr txBox="1"/>
          <p:nvPr/>
        </p:nvSpPr>
        <p:spPr>
          <a:xfrm>
            <a:off x="5432027" y="3387436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3E8127F-D27A-41D1-9898-FA63D24CF9F7}"/>
              </a:ext>
            </a:extLst>
          </p:cNvPr>
          <p:cNvSpPr txBox="1"/>
          <p:nvPr/>
        </p:nvSpPr>
        <p:spPr>
          <a:xfrm>
            <a:off x="2117327" y="4852555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8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19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455" y="1819464"/>
            <a:ext cx="5667291" cy="6332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176" y="2667120"/>
            <a:ext cx="4244790" cy="173820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7DEE74-7D4E-4C79-BA48-6E60225D7B29}"/>
              </a:ext>
            </a:extLst>
          </p:cNvPr>
          <p:cNvSpPr txBox="1"/>
          <p:nvPr/>
        </p:nvSpPr>
        <p:spPr>
          <a:xfrm>
            <a:off x="3697345" y="2961409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90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19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514" y="1819464"/>
            <a:ext cx="5665173" cy="6332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020" y="2720839"/>
            <a:ext cx="5648044" cy="112663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7DEE74-7D4E-4C79-BA48-6E60225D7B29}"/>
              </a:ext>
            </a:extLst>
          </p:cNvPr>
          <p:cNvSpPr txBox="1"/>
          <p:nvPr/>
        </p:nvSpPr>
        <p:spPr>
          <a:xfrm>
            <a:off x="3255110" y="2691868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4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5944"/>
          <a:stretch/>
        </p:blipFill>
        <p:spPr>
          <a:xfrm>
            <a:off x="4260267" y="130625"/>
            <a:ext cx="4395354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19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042" y="353427"/>
            <a:ext cx="1233244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05817" y="353427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396" y="1790906"/>
            <a:ext cx="5665173" cy="6332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800" y="2543750"/>
            <a:ext cx="5833336" cy="31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1713" r="21276" b="-10638"/>
          <a:stretch/>
        </p:blipFill>
        <p:spPr>
          <a:xfrm>
            <a:off x="4156363" y="125094"/>
            <a:ext cx="3890190" cy="63321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59321"/>
            <a:ext cx="1080000" cy="1080000"/>
          </a:xfrm>
          <a:prstGeom prst="rect">
            <a:avLst/>
          </a:prstGeom>
        </p:spPr>
      </p:pic>
      <p:pic>
        <p:nvPicPr>
          <p:cNvPr id="2" name="نشيد محمد وديع (تتبيع)">
            <a:hlinkClick r:id="" action="ppaction://media"/>
            <a:extLst>
              <a:ext uri="{FF2B5EF4-FFF2-40B4-BE49-F238E27FC236}">
                <a16:creationId xmlns:a16="http://schemas.microsoft.com/office/drawing/2014/main" id="{675DE6D6-CA01-4A39-8FA8-87B417137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541" t="18872" r="13937"/>
          <a:stretch/>
        </p:blipFill>
        <p:spPr>
          <a:xfrm>
            <a:off x="234947" y="914400"/>
            <a:ext cx="6248146" cy="539086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B244CD-4F09-4B82-B262-7180A4676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980" y="1683327"/>
            <a:ext cx="4803902" cy="20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1713" r="21276" b="-10638"/>
          <a:stretch/>
        </p:blipFill>
        <p:spPr>
          <a:xfrm>
            <a:off x="4156363" y="125094"/>
            <a:ext cx="3890190" cy="63321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59321"/>
            <a:ext cx="1080000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980" y="1683327"/>
            <a:ext cx="4803902" cy="209896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64" y="913622"/>
            <a:ext cx="5804660" cy="541522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DE4BB1-0AC8-453E-9D32-10B1C7B82848}"/>
              </a:ext>
            </a:extLst>
          </p:cNvPr>
          <p:cNvSpPr/>
          <p:nvPr/>
        </p:nvSpPr>
        <p:spPr>
          <a:xfrm>
            <a:off x="352118" y="5654642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6286187-0332-42B9-B0A3-857E6DAE924B}"/>
              </a:ext>
            </a:extLst>
          </p:cNvPr>
          <p:cNvSpPr/>
          <p:nvPr/>
        </p:nvSpPr>
        <p:spPr>
          <a:xfrm>
            <a:off x="358092" y="4901633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E03942B-EE19-499E-BE32-ECDB3D76A935}"/>
              </a:ext>
            </a:extLst>
          </p:cNvPr>
          <p:cNvSpPr/>
          <p:nvPr/>
        </p:nvSpPr>
        <p:spPr>
          <a:xfrm>
            <a:off x="358092" y="4110819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B5C6ADB-9C58-4274-91A9-DD0485687C52}"/>
              </a:ext>
            </a:extLst>
          </p:cNvPr>
          <p:cNvSpPr/>
          <p:nvPr/>
        </p:nvSpPr>
        <p:spPr>
          <a:xfrm>
            <a:off x="352118" y="3327182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D734EAF-6D2B-4B07-8F04-033987AB0465}"/>
              </a:ext>
            </a:extLst>
          </p:cNvPr>
          <p:cNvSpPr/>
          <p:nvPr/>
        </p:nvSpPr>
        <p:spPr>
          <a:xfrm>
            <a:off x="352118" y="2489845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7123897-85A5-4964-AFE3-A3A58A15BB90}"/>
              </a:ext>
            </a:extLst>
          </p:cNvPr>
          <p:cNvSpPr/>
          <p:nvPr/>
        </p:nvSpPr>
        <p:spPr>
          <a:xfrm>
            <a:off x="352118" y="1668917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075C607-0E29-4E7F-BD64-89D9DAB5B6C9}"/>
              </a:ext>
            </a:extLst>
          </p:cNvPr>
          <p:cNvSpPr/>
          <p:nvPr/>
        </p:nvSpPr>
        <p:spPr>
          <a:xfrm>
            <a:off x="352118" y="879549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694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1713" r="21276" b="-10638"/>
          <a:stretch/>
        </p:blipFill>
        <p:spPr>
          <a:xfrm>
            <a:off x="4156363" y="125094"/>
            <a:ext cx="3890190" cy="63321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59321"/>
            <a:ext cx="1080000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961" y="1113717"/>
            <a:ext cx="2685422" cy="11733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0205" y="2571146"/>
            <a:ext cx="2405475" cy="21745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828227-020A-42C6-803E-3F4E4D75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456" y="1502658"/>
            <a:ext cx="2212106" cy="10684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245A5C-A084-46A0-9C07-1C82433C1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748" y="1502658"/>
            <a:ext cx="2212106" cy="10657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294766D-402B-43B5-A635-7E2CBCA629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456" y="2995006"/>
            <a:ext cx="2212106" cy="106570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1D22167-17E4-4BD1-A470-C5DBEF4728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630" y="2993615"/>
            <a:ext cx="2206342" cy="106570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6C14DE0-D90D-4E57-9FAA-AA2A4F2A2E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457" y="4512962"/>
            <a:ext cx="2212104" cy="10684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49CD311-E928-4421-A0C0-C2217DCD9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748" y="4512962"/>
            <a:ext cx="2212105" cy="10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164283" y="1629006"/>
            <a:ext cx="6452754" cy="36944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32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التعريف بالوحدة و أهم أهدافها 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32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شرح مشروع الوحدة وطريقة تسليمه.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32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تصنيف السلوكيات الجيدة و السيئة.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32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التذكير بآداب الأكل و الشرب.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32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قراءة النشيد و حفظها ومعرفة مدلولاتها.</a:t>
            </a:r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2CE0312-D6AF-4433-8896-D6CA3A24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553" y="419162"/>
            <a:ext cx="3473239" cy="24383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B21C671-CC62-4805-B9D4-9D98F003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564" y="419163"/>
            <a:ext cx="3272171" cy="24383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04F27F-CDDF-4B83-8721-BB678158B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564" y="3309823"/>
            <a:ext cx="7167228" cy="21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57B5B2-4477-406D-AE76-F0753367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r="7528"/>
          <a:stretch/>
        </p:blipFill>
        <p:spPr>
          <a:xfrm>
            <a:off x="6598227" y="2421013"/>
            <a:ext cx="4810991" cy="61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D7DDB0-9749-446B-80B9-BDE3F87D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74" y="157411"/>
            <a:ext cx="5475216" cy="6118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5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5381" b="-1"/>
          <a:stretch/>
        </p:blipFill>
        <p:spPr>
          <a:xfrm>
            <a:off x="4408855" y="161799"/>
            <a:ext cx="3387323" cy="50907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15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344" y="810625"/>
            <a:ext cx="6651816" cy="10909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374" y="130626"/>
            <a:ext cx="1093274" cy="145525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755" y="2035856"/>
            <a:ext cx="2636994" cy="212765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0D4B2C6-6ADA-4B3E-A15E-7D4B98ADD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4373" y="2041289"/>
            <a:ext cx="2550423" cy="212765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1E5E7D0-7CB4-4FE4-86E4-304AC2FA8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313" y="4163512"/>
            <a:ext cx="2636994" cy="211221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08AA209-8DF8-4750-A883-F06F049F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93" y="4163512"/>
            <a:ext cx="2285355" cy="2127656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FC5A9B7-4443-4BB4-8276-7DDBA6F32C4F}"/>
              </a:ext>
            </a:extLst>
          </p:cNvPr>
          <p:cNvSpPr txBox="1"/>
          <p:nvPr/>
        </p:nvSpPr>
        <p:spPr>
          <a:xfrm>
            <a:off x="7969827" y="3651500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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AB97A21-1AB7-478D-9C3D-0139E45ECC62}"/>
              </a:ext>
            </a:extLst>
          </p:cNvPr>
          <p:cNvSpPr txBox="1"/>
          <p:nvPr/>
        </p:nvSpPr>
        <p:spPr>
          <a:xfrm>
            <a:off x="5075630" y="3668752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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D7906C7-6FCE-4E50-8AC5-BE136CFE841D}"/>
              </a:ext>
            </a:extLst>
          </p:cNvPr>
          <p:cNvSpPr txBox="1"/>
          <p:nvPr/>
        </p:nvSpPr>
        <p:spPr>
          <a:xfrm>
            <a:off x="4959460" y="5724209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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593D20B-8083-4DC2-A465-37E3020DF215}"/>
              </a:ext>
            </a:extLst>
          </p:cNvPr>
          <p:cNvSpPr txBox="1"/>
          <p:nvPr/>
        </p:nvSpPr>
        <p:spPr>
          <a:xfrm>
            <a:off x="2190064" y="5693036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5381" b="-1"/>
          <a:stretch/>
        </p:blipFill>
        <p:spPr>
          <a:xfrm>
            <a:off x="4408855" y="161799"/>
            <a:ext cx="3387323" cy="50907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16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/>
          <a:stretch/>
        </p:blipFill>
        <p:spPr>
          <a:xfrm>
            <a:off x="4183810" y="858253"/>
            <a:ext cx="6529269" cy="83448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374" y="130626"/>
            <a:ext cx="1093274" cy="145525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066" y="2005995"/>
            <a:ext cx="2338013" cy="199703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CD1CD0-3E90-487B-BBC6-764E2CBB6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283" y="2005995"/>
            <a:ext cx="2338722" cy="199703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66D7989-0606-4A00-BD63-9C4644228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516" y="2005995"/>
            <a:ext cx="2338722" cy="199703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2B67A03-6336-4843-A317-99542B896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33" y="2005997"/>
            <a:ext cx="2338722" cy="1997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9AF37DB3-6386-4069-9855-057591149A96}"/>
                  </a:ext>
                </a:extLst>
              </p14:cNvPr>
              <p14:cNvContentPartPr/>
              <p14:nvPr/>
            </p14:nvContentPartPr>
            <p14:xfrm>
              <a:off x="5629336" y="1848797"/>
              <a:ext cx="2662609" cy="2317958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9AF37DB3-6386-4069-9855-057591149A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93335" y="1813158"/>
                <a:ext cx="2734250" cy="23895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5381" b="-1"/>
          <a:stretch/>
        </p:blipFill>
        <p:spPr>
          <a:xfrm>
            <a:off x="4408855" y="161799"/>
            <a:ext cx="3387323" cy="50907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16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567" y="1585880"/>
            <a:ext cx="9882584" cy="284064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374" y="130626"/>
            <a:ext cx="1093274" cy="14552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013118-74B8-496C-B936-2B1950669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950" y="4682239"/>
            <a:ext cx="6329228" cy="6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5381" b="-1"/>
          <a:stretch/>
        </p:blipFill>
        <p:spPr>
          <a:xfrm>
            <a:off x="4408855" y="161799"/>
            <a:ext cx="3387323" cy="50907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16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374" y="130626"/>
            <a:ext cx="1093274" cy="1455254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D08A2A2-9DBD-4673-905C-C900DBD6FBE3}"/>
              </a:ext>
            </a:extLst>
          </p:cNvPr>
          <p:cNvGrpSpPr/>
          <p:nvPr/>
        </p:nvGrpSpPr>
        <p:grpSpPr>
          <a:xfrm>
            <a:off x="1010567" y="1585880"/>
            <a:ext cx="9882584" cy="2840647"/>
            <a:chOff x="1010567" y="1585880"/>
            <a:chExt cx="9882584" cy="284064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642642E-73AC-400E-AF54-0113DE35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567" y="1585880"/>
              <a:ext cx="9882584" cy="2840647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4DB335F-4AC2-4E98-BA9D-E3841FE9B719}"/>
                </a:ext>
              </a:extLst>
            </p:cNvPr>
            <p:cNvSpPr txBox="1"/>
            <p:nvPr/>
          </p:nvSpPr>
          <p:spPr>
            <a:xfrm>
              <a:off x="1205330" y="2920091"/>
              <a:ext cx="7928277" cy="1305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800" b="1" dirty="0"/>
                <a:t>أتطوع و أشارك أسرتي في تقديم مشهد فيديو أظهر من خلاله مساهمتي في المحافظة على نظافة </a:t>
              </a:r>
              <a:r>
                <a:rPr lang="ar-SA" sz="2800" b="1" dirty="0">
                  <a:solidFill>
                    <a:srgbClr val="FF0000"/>
                  </a:solidFill>
                </a:rPr>
                <a:t>بيتنا الجميل</a:t>
              </a:r>
              <a:r>
                <a:rPr lang="ar-SA" sz="2800" b="1" dirty="0"/>
                <a:t>. 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20F5B33-5D17-436B-BFE6-4611288E6CD4}"/>
              </a:ext>
            </a:extLst>
          </p:cNvPr>
          <p:cNvSpPr txBox="1"/>
          <p:nvPr/>
        </p:nvSpPr>
        <p:spPr>
          <a:xfrm>
            <a:off x="1371599" y="4590549"/>
            <a:ext cx="44577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يُقدم المشهد الأسبوع القادم</a:t>
            </a:r>
          </a:p>
          <a:p>
            <a:pPr algn="ctr"/>
            <a:r>
              <a:rPr lang="ar-SA" sz="2000" b="1" dirty="0">
                <a:solidFill>
                  <a:srgbClr val="00B050"/>
                </a:solidFill>
              </a:rPr>
              <a:t>مدة المشهد دقيقة واحدة فقط</a:t>
            </a:r>
          </a:p>
        </p:txBody>
      </p:sp>
    </p:spTree>
    <p:extLst>
      <p:ext uri="{BB962C8B-B14F-4D97-AF65-F5344CB8AC3E}">
        <p14:creationId xmlns:p14="http://schemas.microsoft.com/office/powerpoint/2010/main" val="16014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83</Words>
  <Application>Microsoft Office PowerPoint</Application>
  <PresentationFormat>شاشة عريضة</PresentationFormat>
  <Paragraphs>32</Paragraphs>
  <Slides>22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48</cp:revision>
  <dcterms:created xsi:type="dcterms:W3CDTF">2021-01-19T22:26:18Z</dcterms:created>
  <dcterms:modified xsi:type="dcterms:W3CDTF">2021-01-23T15:25:50Z</dcterms:modified>
</cp:coreProperties>
</file>