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10" r:id="rId2"/>
    <p:sldId id="483" r:id="rId3"/>
    <p:sldId id="485" r:id="rId4"/>
    <p:sldId id="437" r:id="rId5"/>
    <p:sldId id="335" r:id="rId6"/>
    <p:sldId id="488" r:id="rId7"/>
    <p:sldId id="411" r:id="rId8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61">
          <p15:clr>
            <a:srgbClr val="A4A3A4"/>
          </p15:clr>
        </p15:guide>
        <p15:guide id="4" pos="38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D60093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98" autoAdjust="0"/>
    <p:restoredTop sz="94605" autoAdjust="0"/>
  </p:normalViewPr>
  <p:slideViewPr>
    <p:cSldViewPr snapToGrid="0">
      <p:cViewPr varScale="1">
        <p:scale>
          <a:sx n="55" d="100"/>
          <a:sy n="55" d="100"/>
        </p:scale>
        <p:origin x="102" y="1386"/>
      </p:cViewPr>
      <p:guideLst>
        <p:guide orient="horz" pos="2183"/>
        <p:guide pos="3840"/>
        <p:guide orient="horz" pos="1561"/>
        <p:guide pos="38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6CF44FD-B33B-4D92-80B1-349667D92B77}" type="datetimeFigureOut">
              <a:rPr lang="ar-SY" smtClean="0"/>
              <a:t>07/07/1442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1818DFC-9447-463A-8B34-4CB4B6E7FB03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916443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18DFC-9447-463A-8B34-4CB4B6E7FB03}" type="slidenum">
              <a:rPr lang="ar-SY" smtClean="0"/>
              <a:t>6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78840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1164415" y="2680769"/>
            <a:ext cx="8188055" cy="1265254"/>
            <a:chOff x="9198889" y="2670931"/>
            <a:chExt cx="8188055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710451" y="3081246"/>
              <a:ext cx="56764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صفة مزاح النبي صلى الله عليه و سلم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6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96448" y="2006231"/>
              <a:ext cx="1943011" cy="566501"/>
              <a:chOff x="3408087" y="5464022"/>
              <a:chExt cx="1943011" cy="566501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583952" y="5464022"/>
                <a:ext cx="157593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 عشر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08087" y="5734957"/>
                <a:ext cx="1943011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صفة مزاح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209228" y="280949"/>
            <a:ext cx="7151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صفة مزاح النبي محمد صلى الله عليه و سلم</a:t>
            </a:r>
          </a:p>
        </p:txBody>
      </p:sp>
      <p:sp>
        <p:nvSpPr>
          <p:cNvPr id="30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5994401" y="1374629"/>
            <a:ext cx="6183506" cy="520710"/>
          </a:xfrm>
          <a:prstGeom prst="rect">
            <a:avLst/>
          </a:prstGeom>
          <a:solidFill>
            <a:schemeClr val="accent2">
              <a:lumMod val="75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أتعرف على صفة مزاح النبي محمد صلى الله عليه و سلم :</a:t>
            </a:r>
          </a:p>
        </p:txBody>
      </p:sp>
      <p:grpSp>
        <p:nvGrpSpPr>
          <p:cNvPr id="31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342382" y="2391073"/>
            <a:ext cx="7717504" cy="2224858"/>
            <a:chOff x="3165506" y="295207"/>
            <a:chExt cx="6297235" cy="1587929"/>
          </a:xfrm>
        </p:grpSpPr>
        <p:sp>
          <p:nvSpPr>
            <p:cNvPr id="34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4018060" y="921601"/>
              <a:ext cx="12336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pic>
          <p:nvPicPr>
            <p:cNvPr id="44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45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5327396" y="770929"/>
              <a:ext cx="3018444" cy="5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SY" sz="2400" b="1" dirty="0"/>
                <a:t>ممازحته صلى الله عليه وسلم</a:t>
              </a:r>
            </a:p>
            <a:p>
              <a:pPr algn="ctr" rtl="1"/>
              <a:r>
                <a:rPr lang="ar-SY" sz="2400" b="1" dirty="0"/>
                <a:t> لِعامة الصحابة</a:t>
              </a:r>
            </a:p>
          </p:txBody>
        </p:sp>
      </p:grpSp>
      <p:sp>
        <p:nvSpPr>
          <p:cNvPr id="3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2633971" y="4995942"/>
            <a:ext cx="9541396" cy="1012971"/>
          </a:xfrm>
          <a:prstGeom prst="rect">
            <a:avLst/>
          </a:prstGeom>
          <a:solidFill>
            <a:schemeClr val="accent2">
              <a:lumMod val="75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أتاه أحد أصحابه يطلب مَرْكَباً, فقال له : إنَّا حاملوك على ولد النَّاقة , فقال و ما أصنع بولد النَّاقة ؟ فقال له النبي صلى الله عليه و سلم :&lt; </a:t>
            </a:r>
            <a:r>
              <a:rPr lang="ar-SY" sz="2400" b="1" dirty="0">
                <a:solidFill>
                  <a:srgbClr val="0070C0"/>
                </a:solidFill>
              </a:rPr>
              <a:t>و هل تلد الإبل إلا النُّوق </a:t>
            </a:r>
            <a:r>
              <a:rPr lang="ar-SY" sz="2400" b="1" dirty="0">
                <a:solidFill>
                  <a:schemeClr val="tx1"/>
                </a:solidFill>
              </a:rPr>
              <a:t>&gt;	</a:t>
            </a:r>
          </a:p>
        </p:txBody>
      </p:sp>
    </p:spTree>
    <p:extLst>
      <p:ext uri="{BB962C8B-B14F-4D97-AF65-F5344CB8AC3E}">
        <p14:creationId xmlns:p14="http://schemas.microsoft.com/office/powerpoint/2010/main" val="266961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9897"/>
            <a:ext cx="1310121" cy="1177785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6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17665"/>
              <a:ext cx="1943011" cy="555067"/>
              <a:chOff x="3344104" y="5475456"/>
              <a:chExt cx="1943011" cy="55506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81798" y="5475456"/>
                <a:ext cx="1474061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 عشر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صفة مزاح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4" name="Group 62">
            <a:extLst>
              <a:ext uri="{FF2B5EF4-FFF2-40B4-BE49-F238E27FC236}">
                <a16:creationId xmlns:a16="http://schemas.microsoft.com/office/drawing/2014/main" id="{BDFC368D-B33B-4D81-AE68-51CDBF6BCDB3}"/>
              </a:ext>
            </a:extLst>
          </p:cNvPr>
          <p:cNvGrpSpPr/>
          <p:nvPr/>
        </p:nvGrpSpPr>
        <p:grpSpPr>
          <a:xfrm>
            <a:off x="3342382" y="1798660"/>
            <a:ext cx="7427218" cy="2399160"/>
            <a:chOff x="3165506" y="1864241"/>
            <a:chExt cx="6297235" cy="1587929"/>
          </a:xfrm>
        </p:grpSpPr>
        <p:sp>
          <p:nvSpPr>
            <p:cNvPr id="35" name="Rectangle 54">
              <a:extLst>
                <a:ext uri="{FF2B5EF4-FFF2-40B4-BE49-F238E27FC236}">
                  <a16:creationId xmlns:a16="http://schemas.microsoft.com/office/drawing/2014/main" id="{380E812A-499F-4D82-9D69-8E1729C6ED63}"/>
                </a:ext>
              </a:extLst>
            </p:cNvPr>
            <p:cNvSpPr/>
            <p:nvPr/>
          </p:nvSpPr>
          <p:spPr>
            <a:xfrm rot="21218562" flipH="1">
              <a:off x="4316331" y="2458621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17">
              <a:extLst>
                <a:ext uri="{FF2B5EF4-FFF2-40B4-BE49-F238E27FC236}">
                  <a16:creationId xmlns:a16="http://schemas.microsoft.com/office/drawing/2014/main" id="{14ABD9C8-C9CC-42E1-9AF2-D1B8E7822B69}"/>
                </a:ext>
              </a:extLst>
            </p:cNvPr>
            <p:cNvSpPr/>
            <p:nvPr/>
          </p:nvSpPr>
          <p:spPr>
            <a:xfrm flipH="1">
              <a:off x="3165506" y="2162708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18">
              <a:extLst>
                <a:ext uri="{FF2B5EF4-FFF2-40B4-BE49-F238E27FC236}">
                  <a16:creationId xmlns:a16="http://schemas.microsoft.com/office/drawing/2014/main" id="{79ADF884-BAA4-48D5-8B00-6B21FBD923C9}"/>
                </a:ext>
              </a:extLst>
            </p:cNvPr>
            <p:cNvSpPr/>
            <p:nvPr/>
          </p:nvSpPr>
          <p:spPr>
            <a:xfrm flipH="1">
              <a:off x="3342762" y="2339963"/>
              <a:ext cx="742189" cy="742190"/>
            </a:xfrm>
            <a:prstGeom prst="ellipse">
              <a:avLst/>
            </a:prstGeom>
            <a:gradFill>
              <a:gsLst>
                <a:gs pos="0">
                  <a:srgbClr val="00CC99"/>
                </a:gs>
                <a:gs pos="100000">
                  <a:srgbClr val="008080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Arrow: Pentagon 19">
              <a:extLst>
                <a:ext uri="{FF2B5EF4-FFF2-40B4-BE49-F238E27FC236}">
                  <a16:creationId xmlns:a16="http://schemas.microsoft.com/office/drawing/2014/main" id="{8CA6A80E-DE59-4F24-ADEA-94C15BE0FD90}"/>
                </a:ext>
              </a:extLst>
            </p:cNvPr>
            <p:cNvSpPr/>
            <p:nvPr/>
          </p:nvSpPr>
          <p:spPr>
            <a:xfrm flipH="1">
              <a:off x="4084951" y="2162708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006666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20">
              <a:extLst>
                <a:ext uri="{FF2B5EF4-FFF2-40B4-BE49-F238E27FC236}">
                  <a16:creationId xmlns:a16="http://schemas.microsoft.com/office/drawing/2014/main" id="{DFE9086A-037C-4B7D-B202-F7D1EDBFEBA5}"/>
                </a:ext>
              </a:extLst>
            </p:cNvPr>
            <p:cNvSpPr/>
            <p:nvPr/>
          </p:nvSpPr>
          <p:spPr>
            <a:xfrm flipH="1">
              <a:off x="7874812" y="1864241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ircle: Hollow 21">
              <a:extLst>
                <a:ext uri="{FF2B5EF4-FFF2-40B4-BE49-F238E27FC236}">
                  <a16:creationId xmlns:a16="http://schemas.microsoft.com/office/drawing/2014/main" id="{8DB66DAA-69C5-4D25-A51A-272D206E2FED}"/>
                </a:ext>
              </a:extLst>
            </p:cNvPr>
            <p:cNvSpPr/>
            <p:nvPr/>
          </p:nvSpPr>
          <p:spPr>
            <a:xfrm flipH="1">
              <a:off x="8067574" y="2057003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Rectangle 58">
              <a:extLst>
                <a:ext uri="{FF2B5EF4-FFF2-40B4-BE49-F238E27FC236}">
                  <a16:creationId xmlns:a16="http://schemas.microsoft.com/office/drawing/2014/main" id="{A63AB001-6860-483C-9D70-13544FAB3F2E}"/>
                </a:ext>
              </a:extLst>
            </p:cNvPr>
            <p:cNvSpPr/>
            <p:nvPr/>
          </p:nvSpPr>
          <p:spPr>
            <a:xfrm rot="21091813" flipH="1">
              <a:off x="7166740" y="2727618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: Rounded Corners 22">
              <a:extLst>
                <a:ext uri="{FF2B5EF4-FFF2-40B4-BE49-F238E27FC236}">
                  <a16:creationId xmlns:a16="http://schemas.microsoft.com/office/drawing/2014/main" id="{33E945EA-E735-455B-BC6E-DC2EFA98814A}"/>
                </a:ext>
              </a:extLst>
            </p:cNvPr>
            <p:cNvSpPr/>
            <p:nvPr/>
          </p:nvSpPr>
          <p:spPr>
            <a:xfrm flipH="1">
              <a:off x="7074608" y="2353048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: Rounded Corners 23">
              <a:extLst>
                <a:ext uri="{FF2B5EF4-FFF2-40B4-BE49-F238E27FC236}">
                  <a16:creationId xmlns:a16="http://schemas.microsoft.com/office/drawing/2014/main" id="{518B20D3-3DF7-4E26-B774-1E989D49769B}"/>
                </a:ext>
              </a:extLst>
            </p:cNvPr>
            <p:cNvSpPr/>
            <p:nvPr/>
          </p:nvSpPr>
          <p:spPr>
            <a:xfrm flipH="1">
              <a:off x="7169928" y="2400597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TextBox 24">
              <a:extLst>
                <a:ext uri="{FF2B5EF4-FFF2-40B4-BE49-F238E27FC236}">
                  <a16:creationId xmlns:a16="http://schemas.microsoft.com/office/drawing/2014/main" id="{FB12CA35-5ECA-4A96-B48B-62475BD876E5}"/>
                </a:ext>
              </a:extLst>
            </p:cNvPr>
            <p:cNvSpPr txBox="1"/>
            <p:nvPr/>
          </p:nvSpPr>
          <p:spPr>
            <a:xfrm flipH="1">
              <a:off x="7376529" y="2490635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  <p:pic>
          <p:nvPicPr>
            <p:cNvPr id="45" name="Graphic 25" descr="Presentation with bar chart RTL">
              <a:extLst>
                <a:ext uri="{FF2B5EF4-FFF2-40B4-BE49-F238E27FC236}">
                  <a16:creationId xmlns:a16="http://schemas.microsoft.com/office/drawing/2014/main" id="{4CE13815-E23C-43C3-92F3-4FDA13BB47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 flipH="1">
              <a:off x="3499140" y="2486384"/>
              <a:ext cx="429430" cy="429430"/>
            </a:xfrm>
            <a:prstGeom prst="rect">
              <a:avLst/>
            </a:prstGeom>
          </p:spPr>
        </p:pic>
        <p:sp>
          <p:nvSpPr>
            <p:cNvPr id="46" name="TextBox 26">
              <a:extLst>
                <a:ext uri="{FF2B5EF4-FFF2-40B4-BE49-F238E27FC236}">
                  <a16:creationId xmlns:a16="http://schemas.microsoft.com/office/drawing/2014/main" id="{4E4E401D-E8D4-4FFE-B292-348567A9D165}"/>
                </a:ext>
              </a:extLst>
            </p:cNvPr>
            <p:cNvSpPr txBox="1"/>
            <p:nvPr/>
          </p:nvSpPr>
          <p:spPr>
            <a:xfrm flipH="1">
              <a:off x="4587322" y="212221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27">
              <a:extLst>
                <a:ext uri="{FF2B5EF4-FFF2-40B4-BE49-F238E27FC236}">
                  <a16:creationId xmlns:a16="http://schemas.microsoft.com/office/drawing/2014/main" id="{67654796-936A-4D23-9129-5B3BD73BBD33}"/>
                </a:ext>
              </a:extLst>
            </p:cNvPr>
            <p:cNvSpPr txBox="1"/>
            <p:nvPr/>
          </p:nvSpPr>
          <p:spPr>
            <a:xfrm flipH="1">
              <a:off x="4103564" y="2401872"/>
              <a:ext cx="3272965" cy="5500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ممازحته صلى الله عليه وسلم</a:t>
              </a:r>
            </a:p>
            <a:p>
              <a:pPr algn="ctr"/>
              <a:r>
                <a:rPr lang="ar-SY" sz="2400" b="1" dirty="0"/>
                <a:t> للصغار</a:t>
              </a:r>
              <a:endParaRPr lang="ar-SY" sz="2000" b="1" dirty="0"/>
            </a:p>
          </p:txBody>
        </p:sp>
      </p:grpSp>
      <p:sp>
        <p:nvSpPr>
          <p:cNvPr id="28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3735884" y="4327293"/>
            <a:ext cx="8392418" cy="1013964"/>
          </a:xfrm>
          <a:prstGeom prst="rect">
            <a:avLst/>
          </a:prstGeom>
          <a:solidFill>
            <a:schemeClr val="accent2">
              <a:lumMod val="75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رأى النبي محمد صلى الله عليه و سلم طفلاً صغيراً حزيناً بسبب موت عصفوره, فقال النبي صلى الله عليه و سلم ملاطفاً : &lt; </a:t>
            </a:r>
            <a:r>
              <a:rPr lang="ar-SY" sz="2400" b="1" dirty="0">
                <a:solidFill>
                  <a:srgbClr val="0070C0"/>
                </a:solidFill>
              </a:rPr>
              <a:t>يا أبا عُمير ما فعل النُّغير </a:t>
            </a:r>
            <a:r>
              <a:rPr lang="ar-SY" sz="2400" b="1" dirty="0">
                <a:solidFill>
                  <a:schemeClr val="tx1"/>
                </a:solidFill>
              </a:rPr>
              <a:t>&gt;</a:t>
            </a:r>
          </a:p>
        </p:txBody>
      </p:sp>
      <p:sp>
        <p:nvSpPr>
          <p:cNvPr id="30" name="مربع نص 29"/>
          <p:cNvSpPr txBox="1"/>
          <p:nvPr/>
        </p:nvSpPr>
        <p:spPr>
          <a:xfrm>
            <a:off x="3735884" y="5623704"/>
            <a:ext cx="3243014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و النغير : العصفور</a:t>
            </a:r>
            <a:endParaRPr lang="ar-SY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68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6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6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60150" y="2017664"/>
              <a:ext cx="1976875" cy="599689"/>
              <a:chOff x="3371789" y="5475455"/>
              <a:chExt cx="1976875" cy="599689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28391" y="5475455"/>
                <a:ext cx="1501899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 عشر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71789" y="5779579"/>
                <a:ext cx="1976875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صفة مزاح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6386647" y="337924"/>
            <a:ext cx="2527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فـكِّـــــر :</a:t>
            </a:r>
          </a:p>
        </p:txBody>
      </p:sp>
      <p:sp>
        <p:nvSpPr>
          <p:cNvPr id="84" name="Rectangle 62">
            <a:extLst>
              <a:ext uri="{FF2B5EF4-FFF2-40B4-BE49-F238E27FC236}">
                <a16:creationId xmlns:a16="http://schemas.microsoft.com/office/drawing/2014/main" id="{51BDBC00-902C-43B2-9211-D5D373D311D6}"/>
              </a:ext>
            </a:extLst>
          </p:cNvPr>
          <p:cNvSpPr/>
          <p:nvPr/>
        </p:nvSpPr>
        <p:spPr>
          <a:xfrm rot="439804">
            <a:off x="6451198" y="3830480"/>
            <a:ext cx="5546401" cy="136714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35">
            <a:extLst>
              <a:ext uri="{FF2B5EF4-FFF2-40B4-BE49-F238E27FC236}">
                <a16:creationId xmlns:a16="http://schemas.microsoft.com/office/drawing/2014/main" id="{9BC1CC6D-89A1-4BD8-BDBC-FFCE9D2505EF}"/>
              </a:ext>
            </a:extLst>
          </p:cNvPr>
          <p:cNvGrpSpPr/>
          <p:nvPr/>
        </p:nvGrpSpPr>
        <p:grpSpPr>
          <a:xfrm>
            <a:off x="3086866" y="3271163"/>
            <a:ext cx="5673880" cy="1643685"/>
            <a:chOff x="5413659" y="1364860"/>
            <a:chExt cx="3914383" cy="1226820"/>
          </a:xfrm>
        </p:grpSpPr>
        <p:grpSp>
          <p:nvGrpSpPr>
            <p:cNvPr id="86" name="Group 30">
              <a:extLst>
                <a:ext uri="{FF2B5EF4-FFF2-40B4-BE49-F238E27FC236}">
                  <a16:creationId xmlns:a16="http://schemas.microsoft.com/office/drawing/2014/main" id="{CF36CEEB-F102-4CE4-B011-F4B32BDF6656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90" name="Rectangle: Top Corners Rounded 26">
                <a:extLst>
                  <a:ext uri="{FF2B5EF4-FFF2-40B4-BE49-F238E27FC236}">
                    <a16:creationId xmlns:a16="http://schemas.microsoft.com/office/drawing/2014/main" id="{44DCA4D6-F538-4D73-97F3-2DF6990033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: Shape 29">
                <a:extLst>
                  <a:ext uri="{FF2B5EF4-FFF2-40B4-BE49-F238E27FC236}">
                    <a16:creationId xmlns:a16="http://schemas.microsoft.com/office/drawing/2014/main" id="{37F7FAC6-EE9C-4FF0-9191-AE7BCE7F064B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31">
              <a:extLst>
                <a:ext uri="{FF2B5EF4-FFF2-40B4-BE49-F238E27FC236}">
                  <a16:creationId xmlns:a16="http://schemas.microsoft.com/office/drawing/2014/main" id="{BC1EDB35-9F85-4F12-9B6B-A565FEFC5F96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88" name="TextBox 33">
              <a:extLst>
                <a:ext uri="{FF2B5EF4-FFF2-40B4-BE49-F238E27FC236}">
                  <a16:creationId xmlns:a16="http://schemas.microsoft.com/office/drawing/2014/main" id="{2EAA11E9-AB02-4892-BADA-1DE43E97962F}"/>
                </a:ext>
              </a:extLst>
            </p:cNvPr>
            <p:cNvSpPr txBox="1"/>
            <p:nvPr/>
          </p:nvSpPr>
          <p:spPr>
            <a:xfrm>
              <a:off x="6444657" y="1458904"/>
              <a:ext cx="2390119" cy="8959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يدل على تواضع النبي صلى الله عليه و سلم و حسن تعامله مع كافة المسلمين</a:t>
              </a:r>
              <a:endParaRPr lang="en-US" sz="2400" b="1" dirty="0">
                <a:solidFill>
                  <a:srgbClr val="00B0F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9" name="TextBox 34">
              <a:extLst>
                <a:ext uri="{FF2B5EF4-FFF2-40B4-BE49-F238E27FC236}">
                  <a16:creationId xmlns:a16="http://schemas.microsoft.com/office/drawing/2014/main" id="{F96DAB3D-BEC2-4D61-8D81-18DCA98418CA}"/>
                </a:ext>
              </a:extLst>
            </p:cNvPr>
            <p:cNvSpPr txBox="1"/>
            <p:nvPr/>
          </p:nvSpPr>
          <p:spPr>
            <a:xfrm>
              <a:off x="6943921" y="2116834"/>
              <a:ext cx="1928233" cy="344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F9EDF0F-C82A-48B3-9399-93E30D6B48F6}"/>
              </a:ext>
            </a:extLst>
          </p:cNvPr>
          <p:cNvGrpSpPr/>
          <p:nvPr/>
        </p:nvGrpSpPr>
        <p:grpSpPr>
          <a:xfrm>
            <a:off x="2500821" y="3009261"/>
            <a:ext cx="5941548" cy="2129799"/>
            <a:chOff x="1543242" y="699188"/>
            <a:chExt cx="4145323" cy="1589648"/>
          </a:xfrm>
        </p:grpSpPr>
        <p:sp>
          <p:nvSpPr>
            <p:cNvPr id="93" name="Freeform: Shape 25">
              <a:extLst>
                <a:ext uri="{FF2B5EF4-FFF2-40B4-BE49-F238E27FC236}">
                  <a16:creationId xmlns:a16="http://schemas.microsoft.com/office/drawing/2014/main" id="{28D15D18-648A-42E4-BF22-01898E8B0AC0}"/>
                </a:ext>
              </a:extLst>
            </p:cNvPr>
            <p:cNvSpPr/>
            <p:nvPr/>
          </p:nvSpPr>
          <p:spPr>
            <a:xfrm rot="16200000">
              <a:off x="4522709" y="112297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61">
              <a:extLst>
                <a:ext uri="{FF2B5EF4-FFF2-40B4-BE49-F238E27FC236}">
                  <a16:creationId xmlns:a16="http://schemas.microsoft.com/office/drawing/2014/main" id="{34A22F80-88B5-42CC-B09D-C7930205BCCA}"/>
                </a:ext>
              </a:extLst>
            </p:cNvPr>
            <p:cNvGrpSpPr/>
            <p:nvPr/>
          </p:nvGrpSpPr>
          <p:grpSpPr>
            <a:xfrm>
              <a:off x="1543242" y="699188"/>
              <a:ext cx="3914382" cy="1561514"/>
              <a:chOff x="777702" y="1039430"/>
              <a:chExt cx="3914382" cy="1561514"/>
            </a:xfrm>
          </p:grpSpPr>
          <p:sp>
            <p:nvSpPr>
              <p:cNvPr id="95" name="Freeform: Shape 9">
                <a:extLst>
                  <a:ext uri="{FF2B5EF4-FFF2-40B4-BE49-F238E27FC236}">
                    <a16:creationId xmlns:a16="http://schemas.microsoft.com/office/drawing/2014/main" id="{8A9B883D-EF96-429C-A314-F138863FD1A4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3A6E8"/>
                  </a:gs>
                  <a:gs pos="100000">
                    <a:srgbClr val="0066CC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: Shape 8">
                <a:extLst>
                  <a:ext uri="{FF2B5EF4-FFF2-40B4-BE49-F238E27FC236}">
                    <a16:creationId xmlns:a16="http://schemas.microsoft.com/office/drawing/2014/main" id="{C328BB9E-BA83-4487-A40C-3640C9EA6DB8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Left Bracket 12">
                <a:extLst>
                  <a:ext uri="{FF2B5EF4-FFF2-40B4-BE49-F238E27FC236}">
                    <a16:creationId xmlns:a16="http://schemas.microsoft.com/office/drawing/2014/main" id="{9A036B36-32C2-451B-BCB8-E0DF87143723}"/>
                  </a:ext>
                </a:extLst>
              </p:cNvPr>
              <p:cNvSpPr/>
              <p:nvPr/>
            </p:nvSpPr>
            <p:spPr>
              <a:xfrm>
                <a:off x="1050138" y="1092183"/>
                <a:ext cx="3641944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36">
                <a:extLst>
                  <a:ext uri="{FF2B5EF4-FFF2-40B4-BE49-F238E27FC236}">
                    <a16:creationId xmlns:a16="http://schemas.microsoft.com/office/drawing/2014/main" id="{936A1819-B2E6-4463-837D-56D1EEC9E752}"/>
                  </a:ext>
                </a:extLst>
              </p:cNvPr>
              <p:cNvSpPr txBox="1"/>
              <p:nvPr/>
            </p:nvSpPr>
            <p:spPr>
              <a:xfrm>
                <a:off x="888011" y="1440843"/>
                <a:ext cx="3351571" cy="712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علام يدل مزاح النبي صلى الله عليه و سلم مع عامة المسلمين ؟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643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 p14:bounceEnd="50000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0ED9912B-1441-442F-B275-3520F8DD826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661C6025-CBED-4F00-9FC6-A13EE3410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DBE32C73-85B7-4AA7-9C64-A5F4049CC4E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1593AA45-EBA5-4110-AF81-27FB4C4CC1B5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0D2400D4-3FFA-45A7-BBC1-4ADF79067D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410" y="2922630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92701" y="1447882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504194" y="1226033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03999" y="1540648"/>
            <a:ext cx="2847503" cy="1361423"/>
            <a:chOff x="574119" y="1553709"/>
            <a:chExt cx="2716739" cy="1089507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74119" y="1553709"/>
              <a:ext cx="2716739" cy="1089507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602472" y="1568008"/>
              <a:ext cx="664162" cy="51724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6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11733" y="2013251"/>
              <a:ext cx="2041510" cy="586230"/>
              <a:chOff x="3423372" y="5471042"/>
              <a:chExt cx="2041510" cy="58623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53778" y="5471042"/>
                <a:ext cx="1459355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 عشر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23372" y="5761706"/>
                <a:ext cx="2041510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صفة مزاح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9419770" y="173608"/>
            <a:ext cx="1894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تعلمت أن :</a:t>
            </a:r>
          </a:p>
        </p:txBody>
      </p:sp>
      <p:sp>
        <p:nvSpPr>
          <p:cNvPr id="102" name="Freeform: Shape 8">
            <a:extLst>
              <a:ext uri="{FF2B5EF4-FFF2-40B4-BE49-F238E27FC236}">
                <a16:creationId xmlns:a16="http://schemas.microsoft.com/office/drawing/2014/main" id="{677E7DF8-625B-4A36-B918-5B5F0119883C}"/>
              </a:ext>
            </a:extLst>
          </p:cNvPr>
          <p:cNvSpPr/>
          <p:nvPr/>
        </p:nvSpPr>
        <p:spPr>
          <a:xfrm rot="21322306">
            <a:off x="6397122" y="2040191"/>
            <a:ext cx="2772229" cy="3410857"/>
          </a:xfrm>
          <a:custGeom>
            <a:avLst/>
            <a:gdLst>
              <a:gd name="connsiteX0" fmla="*/ 0 w 2772229"/>
              <a:gd name="connsiteY0" fmla="*/ 3367314 h 3410857"/>
              <a:gd name="connsiteX1" fmla="*/ 14514 w 2772229"/>
              <a:gd name="connsiteY1" fmla="*/ 0 h 3410857"/>
              <a:gd name="connsiteX2" fmla="*/ 2772229 w 2772229"/>
              <a:gd name="connsiteY2" fmla="*/ 58057 h 3410857"/>
              <a:gd name="connsiteX3" fmla="*/ 2772229 w 2772229"/>
              <a:gd name="connsiteY3" fmla="*/ 3381829 h 3410857"/>
              <a:gd name="connsiteX4" fmla="*/ 2641600 w 2772229"/>
              <a:gd name="connsiteY4" fmla="*/ 3323772 h 3410857"/>
              <a:gd name="connsiteX5" fmla="*/ 2569029 w 2772229"/>
              <a:gd name="connsiteY5" fmla="*/ 3323772 h 3410857"/>
              <a:gd name="connsiteX6" fmla="*/ 2496457 w 2772229"/>
              <a:gd name="connsiteY6" fmla="*/ 3367314 h 3410857"/>
              <a:gd name="connsiteX7" fmla="*/ 2409371 w 2772229"/>
              <a:gd name="connsiteY7" fmla="*/ 3338286 h 3410857"/>
              <a:gd name="connsiteX8" fmla="*/ 2293257 w 2772229"/>
              <a:gd name="connsiteY8" fmla="*/ 3352800 h 3410857"/>
              <a:gd name="connsiteX9" fmla="*/ 2249714 w 2772229"/>
              <a:gd name="connsiteY9" fmla="*/ 3396343 h 3410857"/>
              <a:gd name="connsiteX10" fmla="*/ 2148114 w 2772229"/>
              <a:gd name="connsiteY10" fmla="*/ 3338286 h 3410857"/>
              <a:gd name="connsiteX11" fmla="*/ 2133600 w 2772229"/>
              <a:gd name="connsiteY11" fmla="*/ 3410857 h 3410857"/>
              <a:gd name="connsiteX12" fmla="*/ 1944914 w 2772229"/>
              <a:gd name="connsiteY12" fmla="*/ 3396343 h 3410857"/>
              <a:gd name="connsiteX13" fmla="*/ 1857829 w 2772229"/>
              <a:gd name="connsiteY13" fmla="*/ 3338286 h 3410857"/>
              <a:gd name="connsiteX14" fmla="*/ 1785257 w 2772229"/>
              <a:gd name="connsiteY14" fmla="*/ 3367314 h 3410857"/>
              <a:gd name="connsiteX15" fmla="*/ 1625600 w 2772229"/>
              <a:gd name="connsiteY15" fmla="*/ 3367314 h 3410857"/>
              <a:gd name="connsiteX16" fmla="*/ 1538514 w 2772229"/>
              <a:gd name="connsiteY16" fmla="*/ 3381829 h 3410857"/>
              <a:gd name="connsiteX17" fmla="*/ 1451429 w 2772229"/>
              <a:gd name="connsiteY17" fmla="*/ 3309257 h 3410857"/>
              <a:gd name="connsiteX18" fmla="*/ 1277257 w 2772229"/>
              <a:gd name="connsiteY18" fmla="*/ 3381829 h 3410857"/>
              <a:gd name="connsiteX19" fmla="*/ 1190171 w 2772229"/>
              <a:gd name="connsiteY19" fmla="*/ 3294743 h 3410857"/>
              <a:gd name="connsiteX20" fmla="*/ 1001486 w 2772229"/>
              <a:gd name="connsiteY20" fmla="*/ 3352800 h 3410857"/>
              <a:gd name="connsiteX21" fmla="*/ 914400 w 2772229"/>
              <a:gd name="connsiteY21" fmla="*/ 3294743 h 3410857"/>
              <a:gd name="connsiteX22" fmla="*/ 798286 w 2772229"/>
              <a:gd name="connsiteY22" fmla="*/ 3367314 h 3410857"/>
              <a:gd name="connsiteX23" fmla="*/ 638629 w 2772229"/>
              <a:gd name="connsiteY23" fmla="*/ 3367314 h 3410857"/>
              <a:gd name="connsiteX24" fmla="*/ 508000 w 2772229"/>
              <a:gd name="connsiteY24" fmla="*/ 3338286 h 3410857"/>
              <a:gd name="connsiteX25" fmla="*/ 391886 w 2772229"/>
              <a:gd name="connsiteY25" fmla="*/ 3396343 h 3410857"/>
              <a:gd name="connsiteX26" fmla="*/ 217714 w 2772229"/>
              <a:gd name="connsiteY26" fmla="*/ 3352800 h 3410857"/>
              <a:gd name="connsiteX27" fmla="*/ 116114 w 2772229"/>
              <a:gd name="connsiteY27" fmla="*/ 3381829 h 3410857"/>
              <a:gd name="connsiteX28" fmla="*/ 0 w 2772229"/>
              <a:gd name="connsiteY28" fmla="*/ 3367314 h 341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72229" h="3410857">
                <a:moveTo>
                  <a:pt x="0" y="3367314"/>
                </a:moveTo>
                <a:lnTo>
                  <a:pt x="14514" y="0"/>
                </a:lnTo>
                <a:lnTo>
                  <a:pt x="2772229" y="58057"/>
                </a:lnTo>
                <a:lnTo>
                  <a:pt x="2772229" y="3381829"/>
                </a:lnTo>
                <a:lnTo>
                  <a:pt x="2641600" y="3323772"/>
                </a:lnTo>
                <a:lnTo>
                  <a:pt x="2569029" y="3323772"/>
                </a:lnTo>
                <a:lnTo>
                  <a:pt x="2496457" y="3367314"/>
                </a:lnTo>
                <a:lnTo>
                  <a:pt x="2409371" y="3338286"/>
                </a:lnTo>
                <a:lnTo>
                  <a:pt x="2293257" y="3352800"/>
                </a:lnTo>
                <a:lnTo>
                  <a:pt x="2249714" y="3396343"/>
                </a:lnTo>
                <a:lnTo>
                  <a:pt x="2148114" y="3338286"/>
                </a:lnTo>
                <a:lnTo>
                  <a:pt x="2133600" y="3410857"/>
                </a:lnTo>
                <a:lnTo>
                  <a:pt x="1944914" y="3396343"/>
                </a:lnTo>
                <a:lnTo>
                  <a:pt x="1857829" y="3338286"/>
                </a:lnTo>
                <a:lnTo>
                  <a:pt x="1785257" y="3367314"/>
                </a:lnTo>
                <a:lnTo>
                  <a:pt x="1625600" y="3367314"/>
                </a:lnTo>
                <a:lnTo>
                  <a:pt x="1538514" y="3381829"/>
                </a:lnTo>
                <a:lnTo>
                  <a:pt x="1451429" y="3309257"/>
                </a:lnTo>
                <a:lnTo>
                  <a:pt x="1277257" y="3381829"/>
                </a:lnTo>
                <a:lnTo>
                  <a:pt x="1190171" y="3294743"/>
                </a:lnTo>
                <a:lnTo>
                  <a:pt x="1001486" y="3352800"/>
                </a:lnTo>
                <a:lnTo>
                  <a:pt x="914400" y="3294743"/>
                </a:lnTo>
                <a:lnTo>
                  <a:pt x="798286" y="3367314"/>
                </a:lnTo>
                <a:lnTo>
                  <a:pt x="638629" y="3367314"/>
                </a:lnTo>
                <a:lnTo>
                  <a:pt x="508000" y="3338286"/>
                </a:lnTo>
                <a:lnTo>
                  <a:pt x="391886" y="3396343"/>
                </a:lnTo>
                <a:lnTo>
                  <a:pt x="217714" y="3352800"/>
                </a:lnTo>
                <a:lnTo>
                  <a:pt x="116114" y="3381829"/>
                </a:lnTo>
                <a:lnTo>
                  <a:pt x="0" y="3367314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Freeform: Shape 7">
            <a:extLst>
              <a:ext uri="{FF2B5EF4-FFF2-40B4-BE49-F238E27FC236}">
                <a16:creationId xmlns:a16="http://schemas.microsoft.com/office/drawing/2014/main" id="{28336F58-4C0A-41A8-A8C7-B16674D9A2E3}"/>
              </a:ext>
            </a:extLst>
          </p:cNvPr>
          <p:cNvSpPr/>
          <p:nvPr/>
        </p:nvSpPr>
        <p:spPr>
          <a:xfrm>
            <a:off x="6397121" y="1898195"/>
            <a:ext cx="2772229" cy="3410857"/>
          </a:xfrm>
          <a:custGeom>
            <a:avLst/>
            <a:gdLst>
              <a:gd name="connsiteX0" fmla="*/ 0 w 2772229"/>
              <a:gd name="connsiteY0" fmla="*/ 3367314 h 3410857"/>
              <a:gd name="connsiteX1" fmla="*/ 14514 w 2772229"/>
              <a:gd name="connsiteY1" fmla="*/ 0 h 3410857"/>
              <a:gd name="connsiteX2" fmla="*/ 2772229 w 2772229"/>
              <a:gd name="connsiteY2" fmla="*/ 58057 h 3410857"/>
              <a:gd name="connsiteX3" fmla="*/ 2772229 w 2772229"/>
              <a:gd name="connsiteY3" fmla="*/ 3381829 h 3410857"/>
              <a:gd name="connsiteX4" fmla="*/ 2641600 w 2772229"/>
              <a:gd name="connsiteY4" fmla="*/ 3323772 h 3410857"/>
              <a:gd name="connsiteX5" fmla="*/ 2569029 w 2772229"/>
              <a:gd name="connsiteY5" fmla="*/ 3323772 h 3410857"/>
              <a:gd name="connsiteX6" fmla="*/ 2496457 w 2772229"/>
              <a:gd name="connsiteY6" fmla="*/ 3367314 h 3410857"/>
              <a:gd name="connsiteX7" fmla="*/ 2409371 w 2772229"/>
              <a:gd name="connsiteY7" fmla="*/ 3338286 h 3410857"/>
              <a:gd name="connsiteX8" fmla="*/ 2293257 w 2772229"/>
              <a:gd name="connsiteY8" fmla="*/ 3352800 h 3410857"/>
              <a:gd name="connsiteX9" fmla="*/ 2249714 w 2772229"/>
              <a:gd name="connsiteY9" fmla="*/ 3396343 h 3410857"/>
              <a:gd name="connsiteX10" fmla="*/ 2148114 w 2772229"/>
              <a:gd name="connsiteY10" fmla="*/ 3338286 h 3410857"/>
              <a:gd name="connsiteX11" fmla="*/ 2133600 w 2772229"/>
              <a:gd name="connsiteY11" fmla="*/ 3410857 h 3410857"/>
              <a:gd name="connsiteX12" fmla="*/ 1944914 w 2772229"/>
              <a:gd name="connsiteY12" fmla="*/ 3396343 h 3410857"/>
              <a:gd name="connsiteX13" fmla="*/ 1857829 w 2772229"/>
              <a:gd name="connsiteY13" fmla="*/ 3338286 h 3410857"/>
              <a:gd name="connsiteX14" fmla="*/ 1785257 w 2772229"/>
              <a:gd name="connsiteY14" fmla="*/ 3367314 h 3410857"/>
              <a:gd name="connsiteX15" fmla="*/ 1625600 w 2772229"/>
              <a:gd name="connsiteY15" fmla="*/ 3367314 h 3410857"/>
              <a:gd name="connsiteX16" fmla="*/ 1538514 w 2772229"/>
              <a:gd name="connsiteY16" fmla="*/ 3381829 h 3410857"/>
              <a:gd name="connsiteX17" fmla="*/ 1451429 w 2772229"/>
              <a:gd name="connsiteY17" fmla="*/ 3309257 h 3410857"/>
              <a:gd name="connsiteX18" fmla="*/ 1277257 w 2772229"/>
              <a:gd name="connsiteY18" fmla="*/ 3381829 h 3410857"/>
              <a:gd name="connsiteX19" fmla="*/ 1190171 w 2772229"/>
              <a:gd name="connsiteY19" fmla="*/ 3294743 h 3410857"/>
              <a:gd name="connsiteX20" fmla="*/ 1001486 w 2772229"/>
              <a:gd name="connsiteY20" fmla="*/ 3352800 h 3410857"/>
              <a:gd name="connsiteX21" fmla="*/ 914400 w 2772229"/>
              <a:gd name="connsiteY21" fmla="*/ 3294743 h 3410857"/>
              <a:gd name="connsiteX22" fmla="*/ 798286 w 2772229"/>
              <a:gd name="connsiteY22" fmla="*/ 3367314 h 3410857"/>
              <a:gd name="connsiteX23" fmla="*/ 638629 w 2772229"/>
              <a:gd name="connsiteY23" fmla="*/ 3367314 h 3410857"/>
              <a:gd name="connsiteX24" fmla="*/ 508000 w 2772229"/>
              <a:gd name="connsiteY24" fmla="*/ 3338286 h 3410857"/>
              <a:gd name="connsiteX25" fmla="*/ 391886 w 2772229"/>
              <a:gd name="connsiteY25" fmla="*/ 3396343 h 3410857"/>
              <a:gd name="connsiteX26" fmla="*/ 217714 w 2772229"/>
              <a:gd name="connsiteY26" fmla="*/ 3352800 h 3410857"/>
              <a:gd name="connsiteX27" fmla="*/ 116114 w 2772229"/>
              <a:gd name="connsiteY27" fmla="*/ 3381829 h 3410857"/>
              <a:gd name="connsiteX28" fmla="*/ 0 w 2772229"/>
              <a:gd name="connsiteY28" fmla="*/ 3367314 h 341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72229" h="3410857">
                <a:moveTo>
                  <a:pt x="0" y="3367314"/>
                </a:moveTo>
                <a:lnTo>
                  <a:pt x="14514" y="0"/>
                </a:lnTo>
                <a:lnTo>
                  <a:pt x="2772229" y="58057"/>
                </a:lnTo>
                <a:lnTo>
                  <a:pt x="2772229" y="3381829"/>
                </a:lnTo>
                <a:lnTo>
                  <a:pt x="2641600" y="3323772"/>
                </a:lnTo>
                <a:lnTo>
                  <a:pt x="2569029" y="3323772"/>
                </a:lnTo>
                <a:lnTo>
                  <a:pt x="2496457" y="3367314"/>
                </a:lnTo>
                <a:lnTo>
                  <a:pt x="2409371" y="3338286"/>
                </a:lnTo>
                <a:lnTo>
                  <a:pt x="2293257" y="3352800"/>
                </a:lnTo>
                <a:lnTo>
                  <a:pt x="2249714" y="3396343"/>
                </a:lnTo>
                <a:lnTo>
                  <a:pt x="2148114" y="3338286"/>
                </a:lnTo>
                <a:lnTo>
                  <a:pt x="2133600" y="3410857"/>
                </a:lnTo>
                <a:lnTo>
                  <a:pt x="1944914" y="3396343"/>
                </a:lnTo>
                <a:lnTo>
                  <a:pt x="1857829" y="3338286"/>
                </a:lnTo>
                <a:lnTo>
                  <a:pt x="1785257" y="3367314"/>
                </a:lnTo>
                <a:lnTo>
                  <a:pt x="1625600" y="3367314"/>
                </a:lnTo>
                <a:lnTo>
                  <a:pt x="1538514" y="3381829"/>
                </a:lnTo>
                <a:lnTo>
                  <a:pt x="1451429" y="3309257"/>
                </a:lnTo>
                <a:lnTo>
                  <a:pt x="1277257" y="3381829"/>
                </a:lnTo>
                <a:lnTo>
                  <a:pt x="1190171" y="3294743"/>
                </a:lnTo>
                <a:lnTo>
                  <a:pt x="1001486" y="3352800"/>
                </a:lnTo>
                <a:lnTo>
                  <a:pt x="914400" y="3294743"/>
                </a:lnTo>
                <a:lnTo>
                  <a:pt x="798286" y="3367314"/>
                </a:lnTo>
                <a:lnTo>
                  <a:pt x="638629" y="3367314"/>
                </a:lnTo>
                <a:lnTo>
                  <a:pt x="508000" y="3338286"/>
                </a:lnTo>
                <a:lnTo>
                  <a:pt x="391886" y="3396343"/>
                </a:lnTo>
                <a:lnTo>
                  <a:pt x="217714" y="3352800"/>
                </a:lnTo>
                <a:lnTo>
                  <a:pt x="116114" y="3381829"/>
                </a:lnTo>
                <a:lnTo>
                  <a:pt x="0" y="33673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7" name="Freeform: Shape 6">
            <a:extLst>
              <a:ext uri="{FF2B5EF4-FFF2-40B4-BE49-F238E27FC236}">
                <a16:creationId xmlns:a16="http://schemas.microsoft.com/office/drawing/2014/main" id="{360F3BBB-4F64-4B87-979C-550A23114E30}"/>
              </a:ext>
            </a:extLst>
          </p:cNvPr>
          <p:cNvSpPr/>
          <p:nvPr/>
        </p:nvSpPr>
        <p:spPr>
          <a:xfrm>
            <a:off x="6264032" y="1689276"/>
            <a:ext cx="2772229" cy="3410857"/>
          </a:xfrm>
          <a:custGeom>
            <a:avLst/>
            <a:gdLst>
              <a:gd name="connsiteX0" fmla="*/ 0 w 2772229"/>
              <a:gd name="connsiteY0" fmla="*/ 3367314 h 3410857"/>
              <a:gd name="connsiteX1" fmla="*/ 14514 w 2772229"/>
              <a:gd name="connsiteY1" fmla="*/ 0 h 3410857"/>
              <a:gd name="connsiteX2" fmla="*/ 2772229 w 2772229"/>
              <a:gd name="connsiteY2" fmla="*/ 58057 h 3410857"/>
              <a:gd name="connsiteX3" fmla="*/ 2772229 w 2772229"/>
              <a:gd name="connsiteY3" fmla="*/ 3381829 h 3410857"/>
              <a:gd name="connsiteX4" fmla="*/ 2641600 w 2772229"/>
              <a:gd name="connsiteY4" fmla="*/ 3323772 h 3410857"/>
              <a:gd name="connsiteX5" fmla="*/ 2569029 w 2772229"/>
              <a:gd name="connsiteY5" fmla="*/ 3323772 h 3410857"/>
              <a:gd name="connsiteX6" fmla="*/ 2496457 w 2772229"/>
              <a:gd name="connsiteY6" fmla="*/ 3367314 h 3410857"/>
              <a:gd name="connsiteX7" fmla="*/ 2409371 w 2772229"/>
              <a:gd name="connsiteY7" fmla="*/ 3338286 h 3410857"/>
              <a:gd name="connsiteX8" fmla="*/ 2293257 w 2772229"/>
              <a:gd name="connsiteY8" fmla="*/ 3352800 h 3410857"/>
              <a:gd name="connsiteX9" fmla="*/ 2249714 w 2772229"/>
              <a:gd name="connsiteY9" fmla="*/ 3396343 h 3410857"/>
              <a:gd name="connsiteX10" fmla="*/ 2148114 w 2772229"/>
              <a:gd name="connsiteY10" fmla="*/ 3338286 h 3410857"/>
              <a:gd name="connsiteX11" fmla="*/ 2133600 w 2772229"/>
              <a:gd name="connsiteY11" fmla="*/ 3410857 h 3410857"/>
              <a:gd name="connsiteX12" fmla="*/ 1944914 w 2772229"/>
              <a:gd name="connsiteY12" fmla="*/ 3396343 h 3410857"/>
              <a:gd name="connsiteX13" fmla="*/ 1857829 w 2772229"/>
              <a:gd name="connsiteY13" fmla="*/ 3338286 h 3410857"/>
              <a:gd name="connsiteX14" fmla="*/ 1785257 w 2772229"/>
              <a:gd name="connsiteY14" fmla="*/ 3367314 h 3410857"/>
              <a:gd name="connsiteX15" fmla="*/ 1625600 w 2772229"/>
              <a:gd name="connsiteY15" fmla="*/ 3367314 h 3410857"/>
              <a:gd name="connsiteX16" fmla="*/ 1538514 w 2772229"/>
              <a:gd name="connsiteY16" fmla="*/ 3381829 h 3410857"/>
              <a:gd name="connsiteX17" fmla="*/ 1451429 w 2772229"/>
              <a:gd name="connsiteY17" fmla="*/ 3309257 h 3410857"/>
              <a:gd name="connsiteX18" fmla="*/ 1277257 w 2772229"/>
              <a:gd name="connsiteY18" fmla="*/ 3381829 h 3410857"/>
              <a:gd name="connsiteX19" fmla="*/ 1190171 w 2772229"/>
              <a:gd name="connsiteY19" fmla="*/ 3294743 h 3410857"/>
              <a:gd name="connsiteX20" fmla="*/ 1001486 w 2772229"/>
              <a:gd name="connsiteY20" fmla="*/ 3352800 h 3410857"/>
              <a:gd name="connsiteX21" fmla="*/ 914400 w 2772229"/>
              <a:gd name="connsiteY21" fmla="*/ 3294743 h 3410857"/>
              <a:gd name="connsiteX22" fmla="*/ 798286 w 2772229"/>
              <a:gd name="connsiteY22" fmla="*/ 3367314 h 3410857"/>
              <a:gd name="connsiteX23" fmla="*/ 638629 w 2772229"/>
              <a:gd name="connsiteY23" fmla="*/ 3367314 h 3410857"/>
              <a:gd name="connsiteX24" fmla="*/ 508000 w 2772229"/>
              <a:gd name="connsiteY24" fmla="*/ 3338286 h 3410857"/>
              <a:gd name="connsiteX25" fmla="*/ 391886 w 2772229"/>
              <a:gd name="connsiteY25" fmla="*/ 3396343 h 3410857"/>
              <a:gd name="connsiteX26" fmla="*/ 217714 w 2772229"/>
              <a:gd name="connsiteY26" fmla="*/ 3352800 h 3410857"/>
              <a:gd name="connsiteX27" fmla="*/ 116114 w 2772229"/>
              <a:gd name="connsiteY27" fmla="*/ 3381829 h 3410857"/>
              <a:gd name="connsiteX28" fmla="*/ 0 w 2772229"/>
              <a:gd name="connsiteY28" fmla="*/ 3367314 h 341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72229" h="3410857">
                <a:moveTo>
                  <a:pt x="0" y="3367314"/>
                </a:moveTo>
                <a:lnTo>
                  <a:pt x="14514" y="0"/>
                </a:lnTo>
                <a:lnTo>
                  <a:pt x="2772229" y="58057"/>
                </a:lnTo>
                <a:lnTo>
                  <a:pt x="2772229" y="3381829"/>
                </a:lnTo>
                <a:lnTo>
                  <a:pt x="2641600" y="3323772"/>
                </a:lnTo>
                <a:lnTo>
                  <a:pt x="2569029" y="3323772"/>
                </a:lnTo>
                <a:lnTo>
                  <a:pt x="2496457" y="3367314"/>
                </a:lnTo>
                <a:lnTo>
                  <a:pt x="2409371" y="3338286"/>
                </a:lnTo>
                <a:lnTo>
                  <a:pt x="2293257" y="3352800"/>
                </a:lnTo>
                <a:lnTo>
                  <a:pt x="2249714" y="3396343"/>
                </a:lnTo>
                <a:lnTo>
                  <a:pt x="2148114" y="3338286"/>
                </a:lnTo>
                <a:lnTo>
                  <a:pt x="2133600" y="3410857"/>
                </a:lnTo>
                <a:lnTo>
                  <a:pt x="1944914" y="3396343"/>
                </a:lnTo>
                <a:lnTo>
                  <a:pt x="1857829" y="3338286"/>
                </a:lnTo>
                <a:lnTo>
                  <a:pt x="1785257" y="3367314"/>
                </a:lnTo>
                <a:lnTo>
                  <a:pt x="1625600" y="3367314"/>
                </a:lnTo>
                <a:lnTo>
                  <a:pt x="1538514" y="3381829"/>
                </a:lnTo>
                <a:lnTo>
                  <a:pt x="1451429" y="3309257"/>
                </a:lnTo>
                <a:lnTo>
                  <a:pt x="1277257" y="3381829"/>
                </a:lnTo>
                <a:lnTo>
                  <a:pt x="1190171" y="3294743"/>
                </a:lnTo>
                <a:lnTo>
                  <a:pt x="1001486" y="3352800"/>
                </a:lnTo>
                <a:lnTo>
                  <a:pt x="914400" y="3294743"/>
                </a:lnTo>
                <a:lnTo>
                  <a:pt x="798286" y="3367314"/>
                </a:lnTo>
                <a:lnTo>
                  <a:pt x="638629" y="3367314"/>
                </a:lnTo>
                <a:lnTo>
                  <a:pt x="508000" y="3338286"/>
                </a:lnTo>
                <a:lnTo>
                  <a:pt x="391886" y="3396343"/>
                </a:lnTo>
                <a:lnTo>
                  <a:pt x="217714" y="3352800"/>
                </a:lnTo>
                <a:lnTo>
                  <a:pt x="116114" y="3381829"/>
                </a:lnTo>
                <a:lnTo>
                  <a:pt x="0" y="3367314"/>
                </a:lnTo>
                <a:close/>
              </a:path>
            </a:pathLst>
          </a:cu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11" name="Group 45">
            <a:extLst>
              <a:ext uri="{FF2B5EF4-FFF2-40B4-BE49-F238E27FC236}">
                <a16:creationId xmlns:a16="http://schemas.microsoft.com/office/drawing/2014/main" id="{A5C73544-5D43-42BA-8AAD-78AF85865164}"/>
              </a:ext>
            </a:extLst>
          </p:cNvPr>
          <p:cNvGrpSpPr/>
          <p:nvPr/>
        </p:nvGrpSpPr>
        <p:grpSpPr>
          <a:xfrm>
            <a:off x="6827654" y="1279822"/>
            <a:ext cx="1932010" cy="1693459"/>
            <a:chOff x="5370897" y="1195131"/>
            <a:chExt cx="1932010" cy="1693459"/>
          </a:xfrm>
        </p:grpSpPr>
        <p:sp>
          <p:nvSpPr>
            <p:cNvPr id="112" name="Hexagon 20">
              <a:extLst>
                <a:ext uri="{FF2B5EF4-FFF2-40B4-BE49-F238E27FC236}">
                  <a16:creationId xmlns:a16="http://schemas.microsoft.com/office/drawing/2014/main" id="{7F15458F-E496-4A01-B613-A403947575BD}"/>
                </a:ext>
              </a:extLst>
            </p:cNvPr>
            <p:cNvSpPr/>
            <p:nvPr/>
          </p:nvSpPr>
          <p:spPr>
            <a:xfrm>
              <a:off x="5655825" y="1468692"/>
              <a:ext cx="1647082" cy="1419898"/>
            </a:xfrm>
            <a:prstGeom prst="hexagon">
              <a:avLst/>
            </a:prstGeom>
            <a:solidFill>
              <a:schemeClr val="tx1">
                <a:alpha val="42000"/>
              </a:schemeClr>
            </a:soli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Hexagon 18">
              <a:extLst>
                <a:ext uri="{FF2B5EF4-FFF2-40B4-BE49-F238E27FC236}">
                  <a16:creationId xmlns:a16="http://schemas.microsoft.com/office/drawing/2014/main" id="{7160B8A3-E490-4D4E-8BBC-6C9CF0B28389}"/>
                </a:ext>
              </a:extLst>
            </p:cNvPr>
            <p:cNvSpPr/>
            <p:nvPr/>
          </p:nvSpPr>
          <p:spPr>
            <a:xfrm>
              <a:off x="5370897" y="1195131"/>
              <a:ext cx="1647082" cy="1419898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Hexagon 19">
              <a:extLst>
                <a:ext uri="{FF2B5EF4-FFF2-40B4-BE49-F238E27FC236}">
                  <a16:creationId xmlns:a16="http://schemas.microsoft.com/office/drawing/2014/main" id="{5155B9CB-A507-4235-970F-11F5FC3DC62B}"/>
                </a:ext>
              </a:extLst>
            </p:cNvPr>
            <p:cNvSpPr/>
            <p:nvPr/>
          </p:nvSpPr>
          <p:spPr>
            <a:xfrm>
              <a:off x="5527483" y="1331024"/>
              <a:ext cx="1331810" cy="1148112"/>
            </a:xfrm>
            <a:prstGeom prst="hexagon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extBox 27">
              <a:extLst>
                <a:ext uri="{FF2B5EF4-FFF2-40B4-BE49-F238E27FC236}">
                  <a16:creationId xmlns:a16="http://schemas.microsoft.com/office/drawing/2014/main" id="{B0751F3E-A53F-48CF-8F13-83C0E647B0D6}"/>
                </a:ext>
              </a:extLst>
            </p:cNvPr>
            <p:cNvSpPr txBox="1"/>
            <p:nvPr/>
          </p:nvSpPr>
          <p:spPr>
            <a:xfrm>
              <a:off x="5558388" y="1851272"/>
              <a:ext cx="1270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117" name="TextBox 32">
            <a:extLst>
              <a:ext uri="{FF2B5EF4-FFF2-40B4-BE49-F238E27FC236}">
                <a16:creationId xmlns:a16="http://schemas.microsoft.com/office/drawing/2014/main" id="{5945E036-4976-495D-AB16-EBB1DC404060}"/>
              </a:ext>
            </a:extLst>
          </p:cNvPr>
          <p:cNvSpPr txBox="1"/>
          <p:nvPr/>
        </p:nvSpPr>
        <p:spPr>
          <a:xfrm>
            <a:off x="6374142" y="3145454"/>
            <a:ext cx="2662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النبي صلى الله عليه و سلم كان يُمازح أصحابه و لا يقول إلا حقَّاً</a:t>
            </a:r>
            <a:endParaRPr lang="ar-SY" sz="2000" b="1" dirty="0"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cxnSp>
        <p:nvCxnSpPr>
          <p:cNvPr id="126" name="Straight Connector 40">
            <a:extLst>
              <a:ext uri="{FF2B5EF4-FFF2-40B4-BE49-F238E27FC236}">
                <a16:creationId xmlns:a16="http://schemas.microsoft.com/office/drawing/2014/main" id="{72A4399A-1662-481F-A5D7-06EDF99F182F}"/>
              </a:ext>
            </a:extLst>
          </p:cNvPr>
          <p:cNvCxnSpPr/>
          <p:nvPr/>
        </p:nvCxnSpPr>
        <p:spPr>
          <a:xfrm flipV="1">
            <a:off x="7228828" y="1639907"/>
            <a:ext cx="644577" cy="215210"/>
          </a:xfrm>
          <a:prstGeom prst="line">
            <a:avLst/>
          </a:prstGeom>
          <a:ln w="25400">
            <a:gradFill>
              <a:gsLst>
                <a:gs pos="10000">
                  <a:schemeClr val="tx1"/>
                </a:gs>
                <a:gs pos="54000">
                  <a:schemeClr val="bg1"/>
                </a:gs>
                <a:gs pos="90000">
                  <a:schemeClr val="tx1"/>
                </a:gs>
              </a:gsLst>
              <a:lin ang="5400000" scaled="1"/>
            </a:gra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61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"/>
                            </p:stCondLst>
                            <p:childTnLst>
                              <p:par>
                                <p:cTn id="3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3" grpId="0" animBg="1"/>
      <p:bldP spid="107" grpId="0" animBg="1"/>
      <p:bldP spid="1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3101</TotalTime>
  <Words>211</Words>
  <Application>Microsoft Office PowerPoint</Application>
  <PresentationFormat>شاشة عريضة</PresentationFormat>
  <Paragraphs>37</Paragraphs>
  <Slides>7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Cooper Black</vt:lpstr>
      <vt:lpstr>Hand Of Sean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1829</cp:revision>
  <dcterms:created xsi:type="dcterms:W3CDTF">2020-10-10T04:32:51Z</dcterms:created>
  <dcterms:modified xsi:type="dcterms:W3CDTF">2021-02-17T22:23:05Z</dcterms:modified>
</cp:coreProperties>
</file>