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F53"/>
    <a:srgbClr val="AF7E54"/>
    <a:srgbClr val="F0D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6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4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0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3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52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34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2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3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6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39EF6-AE23-4E4E-9417-C005A2BE4504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2E5D-4E96-4C7E-A02A-C337E29B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3283528" y="748146"/>
            <a:ext cx="82850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9600" b="1" dirty="0" smtClean="0">
                <a:solidFill>
                  <a:srgbClr val="AF7E54"/>
                </a:solidFill>
              </a:rPr>
              <a:t>تفسير سورة مريم</a:t>
            </a:r>
          </a:p>
          <a:p>
            <a:endParaRPr lang="ar-SY" sz="9600" b="1" dirty="0">
              <a:solidFill>
                <a:srgbClr val="AF7E54"/>
              </a:solidFill>
            </a:endParaRPr>
          </a:p>
          <a:p>
            <a:r>
              <a:rPr lang="ar-SY" sz="9600" b="1" dirty="0" smtClean="0">
                <a:solidFill>
                  <a:srgbClr val="AF7E54"/>
                </a:solidFill>
              </a:rPr>
              <a:t>الآيات من (1 – 9)</a:t>
            </a:r>
            <a:endParaRPr lang="en-US" sz="9600" b="1" dirty="0">
              <a:solidFill>
                <a:srgbClr val="AF7E54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4667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56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548255" y="4184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التقويم</a:t>
            </a:r>
            <a:endParaRPr lang="en-US" sz="32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6553200" y="1330037"/>
            <a:ext cx="4959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س1: بين معاني الكلمات التالية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0086105" y="2236514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وهن</a:t>
            </a:r>
            <a:endParaRPr lang="en-US" sz="3200" dirty="0"/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0086105" y="3126750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عاقرا</a:t>
            </a:r>
            <a:endParaRPr lang="en-US" sz="3200" dirty="0"/>
          </a:p>
        </p:txBody>
      </p:sp>
      <p:sp>
        <p:nvSpPr>
          <p:cNvPr id="6" name="مستطيل مستدير الزوايا 5"/>
          <p:cNvSpPr/>
          <p:nvPr/>
        </p:nvSpPr>
        <p:spPr>
          <a:xfrm>
            <a:off x="10086105" y="4097583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عتيا</a:t>
            </a:r>
            <a:endParaRPr lang="en-US" sz="3200" dirty="0"/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0086105" y="5061181"/>
            <a:ext cx="1565565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هين</a:t>
            </a:r>
            <a:endParaRPr lang="en-US" sz="3200" dirty="0"/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188036" y="2236514"/>
            <a:ext cx="1565564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ضعف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550727" y="3144702"/>
            <a:ext cx="2202873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عقيما لا تلد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7038109" y="4117369"/>
            <a:ext cx="2715491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النهاية في الكبر</a:t>
            </a:r>
            <a:endParaRPr lang="en-US" sz="3600" b="1" dirty="0">
              <a:solidFill>
                <a:srgbClr val="AF7E54"/>
              </a:solidFill>
            </a:endParaRPr>
          </a:p>
        </p:txBody>
      </p:sp>
      <p:sp>
        <p:nvSpPr>
          <p:cNvPr id="11" name="مستطيل مستدير الزوايا 10"/>
          <p:cNvSpPr/>
          <p:nvPr/>
        </p:nvSpPr>
        <p:spPr>
          <a:xfrm>
            <a:off x="7245927" y="5125660"/>
            <a:ext cx="2521528" cy="748145"/>
          </a:xfrm>
          <a:prstGeom prst="roundRect">
            <a:avLst/>
          </a:prstGeom>
          <a:noFill/>
          <a:ln>
            <a:solidFill>
              <a:srgbClr val="AF7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rgbClr val="AF7E54"/>
                </a:solidFill>
              </a:rPr>
              <a:t>سهل و يسير</a:t>
            </a:r>
            <a:endParaRPr lang="en-US" sz="3600" b="1" dirty="0">
              <a:solidFill>
                <a:srgbClr val="AF7E54"/>
              </a:solidFill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1944710" y="1777607"/>
            <a:ext cx="3065172" cy="508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2923309" y="554182"/>
            <a:ext cx="8866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س2: استخرج الآية الدالة على أفضلية الاسرار بالدعاء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229602" y="1346260"/>
            <a:ext cx="3560618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>
                <a:solidFill>
                  <a:schemeClr val="bg1"/>
                </a:solidFill>
              </a:rPr>
              <a:t>(</a:t>
            </a:r>
            <a:r>
              <a:rPr lang="en-US" sz="3600" dirty="0" err="1" smtClean="0">
                <a:solidFill>
                  <a:schemeClr val="bg1"/>
                </a:solidFill>
              </a:rPr>
              <a:t>إِذْ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نَادَىٰ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رَبَّهُ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نِدَاءً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خَفِيًّ</a:t>
            </a:r>
            <a:r>
              <a:rPr lang="ar-SY" sz="3600" dirty="0" smtClean="0">
                <a:solidFill>
                  <a:schemeClr val="bg1"/>
                </a:solidFill>
              </a:rPr>
              <a:t>ا)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627086" y="2138338"/>
            <a:ext cx="919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س3:في الآيات علامة على تمام قدرة الله ما هي هذه العلامة؟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530436" y="2930416"/>
            <a:ext cx="7204366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خلق يحيى مع كبر سن زكريا و عقم زوجته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840184" y="3750137"/>
            <a:ext cx="889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س4:في الآيات إشارة إلى سبب من أسباب علا العقم </a:t>
            </a:r>
            <a:r>
              <a:rPr lang="ar-SY" sz="3600" dirty="0" err="1" smtClean="0">
                <a:solidFill>
                  <a:srgbClr val="AF7E54"/>
                </a:solidFill>
              </a:rPr>
              <a:t>ماهو</a:t>
            </a:r>
            <a:r>
              <a:rPr lang="ar-SY" sz="3600" dirty="0" smtClean="0">
                <a:solidFill>
                  <a:srgbClr val="AF7E54"/>
                </a:solidFill>
              </a:rPr>
              <a:t> ؟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0571019" y="4542215"/>
            <a:ext cx="1163783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الدعاء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923309" y="5188546"/>
            <a:ext cx="889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3600" dirty="0" smtClean="0">
                <a:solidFill>
                  <a:srgbClr val="AF7E54"/>
                </a:solidFill>
              </a:rPr>
              <a:t>س5: اشرح معنا قوله تعالى: ( لَمْ نَجْعَل لَّهُ مِن قَبْلُ سَمِيًّا)</a:t>
            </a:r>
            <a:endParaRPr lang="en-US" sz="3600" dirty="0">
              <a:solidFill>
                <a:srgbClr val="AF7E54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137564" y="5980624"/>
            <a:ext cx="5597239" cy="646331"/>
          </a:xfrm>
          <a:prstGeom prst="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ar-SY" sz="3600" dirty="0" smtClean="0">
                <a:solidFill>
                  <a:schemeClr val="bg1"/>
                </a:solidFill>
              </a:rPr>
              <a:t>لك يسم أحد من العالمين قبله باسمه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/>
          <a:srcRect l="31047" t="22443" r="33069" b="13731"/>
          <a:stretch/>
        </p:blipFill>
        <p:spPr>
          <a:xfrm>
            <a:off x="3371850" y="568037"/>
            <a:ext cx="8304069" cy="6098234"/>
          </a:xfrm>
          <a:prstGeom prst="round2DiagRect">
            <a:avLst/>
          </a:prstGeom>
          <a:ln w="76200">
            <a:solidFill>
              <a:srgbClr val="AF7E54"/>
            </a:solidFill>
          </a:ln>
        </p:spPr>
      </p:pic>
      <p:pic>
        <p:nvPicPr>
          <p:cNvPr id="6" name="WhatsApp Audio 2021-02-18 at 6.02.00 P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146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1005" y="1005319"/>
            <a:ext cx="609600" cy="6096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6" b="100000" l="388" r="98837">
                        <a14:foregroundMark x1="56977" y1="15385" x2="36822" y2="22564"/>
                        <a14:foregroundMark x1="36822" y1="11282" x2="52326" y2="8205"/>
                        <a14:foregroundMark x1="60078" y1="62564" x2="74806" y2="51282"/>
                        <a14:foregroundMark x1="75581" y1="64615" x2="74806" y2="74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4157663"/>
            <a:ext cx="3457575" cy="270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2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839201" y="471055"/>
            <a:ext cx="2840182" cy="9767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dirty="0" smtClean="0"/>
              <a:t>معاني الكلمات</a:t>
            </a:r>
            <a:endParaRPr lang="en-US" sz="4000" dirty="0"/>
          </a:p>
        </p:txBody>
      </p:sp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627577"/>
              </p:ext>
            </p:extLst>
          </p:nvPr>
        </p:nvGraphicFramePr>
        <p:xfrm>
          <a:off x="1943102" y="1963111"/>
          <a:ext cx="9736281" cy="2529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8184561">
                  <a:extLst>
                    <a:ext uri="{9D8B030D-6E8A-4147-A177-3AD203B41FA5}">
                      <a16:colId xmlns:a16="http://schemas.microsoft.com/office/drawing/2014/main" val="1518343668"/>
                    </a:ext>
                  </a:extLst>
                </a:gridCol>
                <a:gridCol w="1551720">
                  <a:extLst>
                    <a:ext uri="{9D8B030D-6E8A-4147-A177-3AD203B41FA5}">
                      <a16:colId xmlns:a16="http://schemas.microsoft.com/office/drawing/2014/main" val="654934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معناها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Y" sz="2400" dirty="0" smtClean="0"/>
                        <a:t>الكلمة</a:t>
                      </a:r>
                      <a:endParaRPr lang="en-US" sz="2400" dirty="0"/>
                    </a:p>
                  </a:txBody>
                  <a:tcPr>
                    <a:solidFill>
                      <a:srgbClr val="B07F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50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هو أحد أنبياء بني</a:t>
                      </a:r>
                      <a:r>
                        <a:rPr lang="ar-SY" sz="2800" baseline="0" dirty="0" smtClean="0"/>
                        <a:t> إسرائيل و كان نجارا يأكل من عمل يده في النجارة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زكريا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59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ضعف 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وهن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8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عقيم لا تلد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عاقرا</a:t>
                      </a:r>
                      <a:endParaRPr lang="en-US" sz="2800" dirty="0"/>
                    </a:p>
                  </a:txBody>
                  <a:tcPr>
                    <a:solidFill>
                      <a:srgbClr val="F0D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081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غاية</a:t>
                      </a:r>
                      <a:r>
                        <a:rPr lang="ar-SY" sz="2800" baseline="0" dirty="0" smtClean="0"/>
                        <a:t> الكبر في السن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ar-SY" sz="2800" dirty="0" smtClean="0"/>
                        <a:t>عتيا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2215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01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437419" y="471055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تفسير و فوائد الآيات</a:t>
            </a:r>
            <a:endParaRPr lang="en-US" sz="3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15499" t="53125" r="15607" b="24716"/>
          <a:stretch/>
        </p:blipFill>
        <p:spPr>
          <a:xfrm>
            <a:off x="3294173" y="1427018"/>
            <a:ext cx="8274372" cy="1496293"/>
          </a:xfrm>
          <a:prstGeom prst="roundRect">
            <a:avLst/>
          </a:prstGeom>
          <a:solidFill>
            <a:srgbClr val="B07F53"/>
          </a:solidFill>
          <a:ln w="38100">
            <a:solidFill>
              <a:srgbClr val="B07F53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8809" t="75284" r="17310" b="16193"/>
          <a:stretch/>
        </p:blipFill>
        <p:spPr>
          <a:xfrm>
            <a:off x="4558145" y="3138056"/>
            <a:ext cx="7010400" cy="623454"/>
          </a:xfrm>
          <a:prstGeom prst="roundRect">
            <a:avLst/>
          </a:prstGeom>
          <a:ln w="38100">
            <a:solidFill>
              <a:srgbClr val="B07F53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2"/>
          <a:srcRect l="59690" t="82292" r="18055" b="8617"/>
          <a:stretch/>
        </p:blipFill>
        <p:spPr>
          <a:xfrm>
            <a:off x="8672944" y="3976255"/>
            <a:ext cx="2895601" cy="665018"/>
          </a:xfrm>
          <a:prstGeom prst="roundRect">
            <a:avLst/>
          </a:prstGeom>
          <a:ln w="38100">
            <a:solidFill>
              <a:srgbClr val="B07F53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19227" t="81534" r="39990" b="8428"/>
          <a:stretch/>
        </p:blipFill>
        <p:spPr>
          <a:xfrm>
            <a:off x="3158836" y="3976255"/>
            <a:ext cx="5306292" cy="734291"/>
          </a:xfrm>
          <a:prstGeom prst="roundRect">
            <a:avLst/>
          </a:prstGeom>
          <a:ln w="38100">
            <a:solidFill>
              <a:srgbClr val="AF7E54"/>
            </a:solidFill>
          </a:ln>
        </p:spPr>
      </p:pic>
      <p:sp>
        <p:nvSpPr>
          <p:cNvPr id="8" name="مستطيل مستدير الزوايا 7"/>
          <p:cNvSpPr/>
          <p:nvPr/>
        </p:nvSpPr>
        <p:spPr>
          <a:xfrm>
            <a:off x="8499762" y="4856018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3"/>
          <a:srcRect l="64162" t="51042" r="17310" b="41004"/>
          <a:stretch/>
        </p:blipFill>
        <p:spPr>
          <a:xfrm>
            <a:off x="9157855" y="5818908"/>
            <a:ext cx="2410690" cy="581891"/>
          </a:xfrm>
          <a:prstGeom prst="roundRect">
            <a:avLst/>
          </a:prstGeom>
          <a:ln w="38100">
            <a:solidFill>
              <a:srgbClr val="AF7E54"/>
            </a:solidFill>
          </a:ln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1213" y="4814454"/>
            <a:ext cx="3216206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49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911725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>
                <a:latin typeface="Calibri Light" panose="020F0302020204030204" pitchFamily="34" charset="0"/>
                <a:cs typeface="Times New Roman" panose="02020603050405020304" pitchFamily="18" charset="0"/>
              </a:rPr>
              <a:t>تجدنا  في جوجل</a:t>
            </a:r>
            <a:endParaRPr lang="en-US" altLang="en-US" sz="7200" b="1"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771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39564" t="57481" r="17631" b="33429"/>
          <a:stretch/>
        </p:blipFill>
        <p:spPr>
          <a:xfrm>
            <a:off x="6276110" y="374074"/>
            <a:ext cx="5569527" cy="665018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/>
          <a:srcRect l="30939" t="49716" r="17310" b="43277"/>
          <a:stretch/>
        </p:blipFill>
        <p:spPr>
          <a:xfrm>
            <a:off x="4724400" y="4354486"/>
            <a:ext cx="7121237" cy="813956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sp>
        <p:nvSpPr>
          <p:cNvPr id="11" name="مستطيل مستدير الزوايا 10"/>
          <p:cNvSpPr/>
          <p:nvPr/>
        </p:nvSpPr>
        <p:spPr>
          <a:xfrm>
            <a:off x="8603673" y="322810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grpSp>
        <p:nvGrpSpPr>
          <p:cNvPr id="14" name="مجموعة 13"/>
          <p:cNvGrpSpPr/>
          <p:nvPr/>
        </p:nvGrpSpPr>
        <p:grpSpPr>
          <a:xfrm>
            <a:off x="637309" y="2165462"/>
            <a:ext cx="11208328" cy="684415"/>
            <a:chOff x="637309" y="2165462"/>
            <a:chExt cx="11208328" cy="684415"/>
          </a:xfrm>
        </p:grpSpPr>
        <p:grpSp>
          <p:nvGrpSpPr>
            <p:cNvPr id="12" name="مجموعة 11"/>
            <p:cNvGrpSpPr/>
            <p:nvPr/>
          </p:nvGrpSpPr>
          <p:grpSpPr>
            <a:xfrm>
              <a:off x="720437" y="2165462"/>
              <a:ext cx="11125200" cy="684415"/>
              <a:chOff x="720437" y="2165462"/>
              <a:chExt cx="11125200" cy="684415"/>
            </a:xfrm>
          </p:grpSpPr>
          <p:grpSp>
            <p:nvGrpSpPr>
              <p:cNvPr id="8" name="مجموعة 7"/>
              <p:cNvGrpSpPr/>
              <p:nvPr/>
            </p:nvGrpSpPr>
            <p:grpSpPr>
              <a:xfrm>
                <a:off x="8382002" y="2165462"/>
                <a:ext cx="3463635" cy="684415"/>
                <a:chOff x="8382002" y="2230579"/>
                <a:chExt cx="3463635" cy="540328"/>
              </a:xfrm>
            </p:grpSpPr>
            <p:pic>
              <p:nvPicPr>
                <p:cNvPr id="6" name="صورة 5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352" t="65625" r="63310" b="26989"/>
                <a:stretch/>
              </p:blipFill>
              <p:spPr>
                <a:xfrm>
                  <a:off x="9199418" y="2230579"/>
                  <a:ext cx="2646219" cy="540327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7" name="صورة 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78324" t="72064" r="14968" b="20549"/>
                <a:stretch/>
              </p:blipFill>
              <p:spPr>
                <a:xfrm>
                  <a:off x="8382002" y="2230579"/>
                  <a:ext cx="872836" cy="540328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9" name="صورة 8"/>
              <p:cNvPicPr>
                <a:picLocks noChangeAspect="1"/>
              </p:cNvPicPr>
              <p:nvPr/>
            </p:nvPicPr>
            <p:blipFill rotWithShape="1">
              <a:blip r:embed="rId2"/>
              <a:srcRect l="19333" t="72821" r="21782" b="21496"/>
              <a:stretch/>
            </p:blipFill>
            <p:spPr>
              <a:xfrm>
                <a:off x="720437" y="2165462"/>
                <a:ext cx="7661565" cy="684414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3" name="مستطيل مستدير الزوايا 12"/>
            <p:cNvSpPr/>
            <p:nvPr/>
          </p:nvSpPr>
          <p:spPr>
            <a:xfrm>
              <a:off x="637309" y="2165462"/>
              <a:ext cx="11208328" cy="684414"/>
            </a:xfrm>
            <a:prstGeom prst="roundRect">
              <a:avLst/>
            </a:prstGeom>
            <a:noFill/>
            <a:ln>
              <a:solidFill>
                <a:srgbClr val="B07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مجموعة 15"/>
          <p:cNvGrpSpPr/>
          <p:nvPr/>
        </p:nvGrpSpPr>
        <p:grpSpPr>
          <a:xfrm>
            <a:off x="2493818" y="1339040"/>
            <a:ext cx="9351819" cy="559032"/>
            <a:chOff x="2493818" y="1339040"/>
            <a:chExt cx="9351819" cy="559032"/>
          </a:xfrm>
        </p:grpSpPr>
        <p:grpSp>
          <p:nvGrpSpPr>
            <p:cNvPr id="2" name="مجموعة 1"/>
            <p:cNvGrpSpPr/>
            <p:nvPr/>
          </p:nvGrpSpPr>
          <p:grpSpPr>
            <a:xfrm>
              <a:off x="2646218" y="1371599"/>
              <a:ext cx="9199419" cy="526473"/>
              <a:chOff x="2646218" y="1371599"/>
              <a:chExt cx="9199419" cy="526473"/>
            </a:xfrm>
          </p:grpSpPr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2"/>
              <a:srcRect l="16352" t="58239" r="60648" b="34564"/>
              <a:stretch/>
            </p:blipFill>
            <p:spPr>
              <a:xfrm>
                <a:off x="8853055" y="1371599"/>
                <a:ext cx="2992582" cy="526473"/>
              </a:xfrm>
              <a:prstGeom prst="roundRect">
                <a:avLst/>
              </a:prstGeom>
              <a:ln w="19050">
                <a:noFill/>
              </a:ln>
            </p:spPr>
          </p:pic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2"/>
              <a:srcRect l="36584" t="65625" r="15713" b="27367"/>
              <a:stretch/>
            </p:blipFill>
            <p:spPr>
              <a:xfrm>
                <a:off x="2646218" y="1385454"/>
                <a:ext cx="6206837" cy="512618"/>
              </a:xfrm>
              <a:prstGeom prst="roundRect">
                <a:avLst/>
              </a:prstGeom>
              <a:ln w="19050">
                <a:noFill/>
              </a:ln>
            </p:spPr>
          </p:pic>
        </p:grpSp>
        <p:sp>
          <p:nvSpPr>
            <p:cNvPr id="15" name="مستطيل مستدير الزوايا 14"/>
            <p:cNvSpPr/>
            <p:nvPr/>
          </p:nvSpPr>
          <p:spPr>
            <a:xfrm>
              <a:off x="2493818" y="1339040"/>
              <a:ext cx="9351819" cy="559032"/>
            </a:xfrm>
            <a:prstGeom prst="roundRect">
              <a:avLst/>
            </a:prstGeom>
            <a:noFill/>
            <a:ln>
              <a:solidFill>
                <a:srgbClr val="AF7E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صورة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7" b="90000" l="10000" r="90000">
                        <a14:foregroundMark x1="25217" y1="81818" x2="39130" y2="8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2212" y="4136765"/>
            <a:ext cx="3884375" cy="27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14435" t="24337" r="17310" b="12784"/>
          <a:stretch/>
        </p:blipFill>
        <p:spPr>
          <a:xfrm>
            <a:off x="3214254" y="332509"/>
            <a:ext cx="8880764" cy="459971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3600450" y="2147455"/>
            <a:ext cx="8009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Y" sz="2800" b="1" dirty="0" smtClean="0"/>
              <a:t>التذلل لله تعالى و إظهار الضعف بين يديه و شدة الحاجة إليه و عدم التعدي في الدعاء بطلب حصول المحال</a:t>
            </a:r>
            <a:endParaRPr lang="en-US" sz="2800" b="1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7098" r="32539" b="15840"/>
          <a:stretch/>
        </p:blipFill>
        <p:spPr>
          <a:xfrm>
            <a:off x="0" y="2503715"/>
            <a:ext cx="2627086" cy="435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43185" t="24337" r="17950" b="67519"/>
          <a:stretch/>
        </p:blipFill>
        <p:spPr>
          <a:xfrm>
            <a:off x="6747163" y="623455"/>
            <a:ext cx="5056909" cy="595746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2750" t="37405" r="23913" b="54830"/>
          <a:stretch/>
        </p:blipFill>
        <p:spPr>
          <a:xfrm>
            <a:off x="1536123" y="2195954"/>
            <a:ext cx="5638800" cy="568036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12945" t="44034" r="17523" b="46875"/>
          <a:stretch/>
        </p:blipFill>
        <p:spPr>
          <a:xfrm>
            <a:off x="2757054" y="2937146"/>
            <a:ext cx="9047018" cy="665018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6" t="51231" r="15289" b="39678"/>
          <a:stretch/>
        </p:blipFill>
        <p:spPr>
          <a:xfrm>
            <a:off x="4779817" y="3699157"/>
            <a:ext cx="7024255" cy="665018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sp>
        <p:nvSpPr>
          <p:cNvPr id="10" name="مستطيل مستدير الزوايا 9"/>
          <p:cNvSpPr/>
          <p:nvPr/>
        </p:nvSpPr>
        <p:spPr>
          <a:xfrm>
            <a:off x="8562108" y="4558110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3"/>
          <a:srcRect l="59157" t="75095" r="17736" b="11647"/>
          <a:stretch/>
        </p:blipFill>
        <p:spPr>
          <a:xfrm>
            <a:off x="8679872" y="5500190"/>
            <a:ext cx="3006436" cy="969819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grpSp>
        <p:nvGrpSpPr>
          <p:cNvPr id="15" name="مجموعة 14"/>
          <p:cNvGrpSpPr/>
          <p:nvPr/>
        </p:nvGrpSpPr>
        <p:grpSpPr>
          <a:xfrm>
            <a:off x="7334250" y="2133597"/>
            <a:ext cx="4469822" cy="651166"/>
            <a:chOff x="7334250" y="2133597"/>
            <a:chExt cx="4469822" cy="651166"/>
          </a:xfrm>
        </p:grpSpPr>
        <p:grpSp>
          <p:nvGrpSpPr>
            <p:cNvPr id="13" name="مجموعة 12"/>
            <p:cNvGrpSpPr/>
            <p:nvPr/>
          </p:nvGrpSpPr>
          <p:grpSpPr>
            <a:xfrm>
              <a:off x="7334250" y="2133597"/>
              <a:ext cx="4469822" cy="651166"/>
              <a:chOff x="7334250" y="2133597"/>
              <a:chExt cx="4469822" cy="651166"/>
            </a:xfrm>
          </p:grpSpPr>
          <p:pic>
            <p:nvPicPr>
              <p:cNvPr id="5" name="صورة 4"/>
              <p:cNvPicPr>
                <a:picLocks noChangeAspect="1"/>
              </p:cNvPicPr>
              <p:nvPr/>
            </p:nvPicPr>
            <p:blipFill rotWithShape="1">
              <a:blip r:embed="rId2"/>
              <a:srcRect l="12945" t="30966" r="64161" b="60133"/>
              <a:stretch/>
            </p:blipFill>
            <p:spPr>
              <a:xfrm>
                <a:off x="8825345" y="2133598"/>
                <a:ext cx="2978727" cy="651164"/>
              </a:xfrm>
              <a:prstGeom prst="roundRect">
                <a:avLst/>
              </a:prstGeom>
              <a:ln>
                <a:noFill/>
              </a:ln>
            </p:spPr>
          </p:pic>
          <p:pic>
            <p:nvPicPr>
              <p:cNvPr id="6" name="صورة 5"/>
              <p:cNvPicPr>
                <a:picLocks noChangeAspect="1"/>
              </p:cNvPicPr>
              <p:nvPr/>
            </p:nvPicPr>
            <p:blipFill rotWithShape="1">
              <a:blip r:embed="rId2"/>
              <a:srcRect l="75236" t="37595" r="15288" b="54450"/>
              <a:stretch/>
            </p:blipFill>
            <p:spPr>
              <a:xfrm>
                <a:off x="7334250" y="2133597"/>
                <a:ext cx="1491095" cy="651166"/>
              </a:xfrm>
              <a:prstGeom prst="roundRect">
                <a:avLst/>
              </a:prstGeom>
              <a:ln>
                <a:noFill/>
              </a:ln>
            </p:spPr>
          </p:pic>
        </p:grpSp>
        <p:sp>
          <p:nvSpPr>
            <p:cNvPr id="14" name="مستطيل مستدير الزوايا 13"/>
            <p:cNvSpPr/>
            <p:nvPr/>
          </p:nvSpPr>
          <p:spPr>
            <a:xfrm>
              <a:off x="7334250" y="2195954"/>
              <a:ext cx="4469822" cy="588808"/>
            </a:xfrm>
            <a:prstGeom prst="roundRect">
              <a:avLst/>
            </a:prstGeom>
            <a:noFill/>
            <a:ln>
              <a:solidFill>
                <a:srgbClr val="B07F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1163782" y="1371598"/>
            <a:ext cx="10640290" cy="609602"/>
            <a:chOff x="1163782" y="1371598"/>
            <a:chExt cx="10640290" cy="609602"/>
          </a:xfrm>
        </p:grpSpPr>
        <p:grpSp>
          <p:nvGrpSpPr>
            <p:cNvPr id="12" name="مجموعة 11"/>
            <p:cNvGrpSpPr/>
            <p:nvPr/>
          </p:nvGrpSpPr>
          <p:grpSpPr>
            <a:xfrm>
              <a:off x="1163782" y="1371598"/>
              <a:ext cx="10640290" cy="609602"/>
              <a:chOff x="1163782" y="1371598"/>
              <a:chExt cx="10640290" cy="609602"/>
            </a:xfrm>
          </p:grpSpPr>
          <p:pic>
            <p:nvPicPr>
              <p:cNvPr id="2" name="صورة 1"/>
              <p:cNvPicPr>
                <a:picLocks noChangeAspect="1"/>
              </p:cNvPicPr>
              <p:nvPr/>
            </p:nvPicPr>
            <p:blipFill rotWithShape="1">
              <a:blip r:embed="rId2"/>
              <a:srcRect l="12412" t="24337" r="56496" b="67330"/>
              <a:stretch/>
            </p:blipFill>
            <p:spPr>
              <a:xfrm>
                <a:off x="7758544" y="1371599"/>
                <a:ext cx="4045528" cy="609601"/>
              </a:xfrm>
              <a:prstGeom prst="roundRect">
                <a:avLst/>
              </a:prstGeom>
              <a:ln>
                <a:noFill/>
              </a:ln>
            </p:spPr>
          </p:pic>
          <p:pic>
            <p:nvPicPr>
              <p:cNvPr id="4" name="صورة 3"/>
              <p:cNvPicPr>
                <a:picLocks noChangeAspect="1"/>
              </p:cNvPicPr>
              <p:nvPr/>
            </p:nvPicPr>
            <p:blipFill rotWithShape="1">
              <a:blip r:embed="rId2"/>
              <a:srcRect l="35305" t="31155" r="14862" b="61648"/>
              <a:stretch/>
            </p:blipFill>
            <p:spPr>
              <a:xfrm>
                <a:off x="1163782" y="1371598"/>
                <a:ext cx="6483927" cy="609601"/>
              </a:xfrm>
              <a:prstGeom prst="roundRect">
                <a:avLst/>
              </a:prstGeom>
              <a:ln>
                <a:noFill/>
              </a:ln>
            </p:spPr>
          </p:pic>
        </p:grpSp>
        <p:sp>
          <p:nvSpPr>
            <p:cNvPr id="16" name="مستطيل مستدير الزوايا 15"/>
            <p:cNvSpPr/>
            <p:nvPr/>
          </p:nvSpPr>
          <p:spPr>
            <a:xfrm>
              <a:off x="1163782" y="1433956"/>
              <a:ext cx="10640290" cy="526486"/>
            </a:xfrm>
            <a:prstGeom prst="roundRect">
              <a:avLst/>
            </a:prstGeom>
            <a:noFill/>
            <a:ln>
              <a:solidFill>
                <a:srgbClr val="AF7E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صورة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5522" y="4421361"/>
            <a:ext cx="2757666" cy="24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8730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0506" t="22633" r="21356" b="69981"/>
          <a:stretch/>
        </p:blipFill>
        <p:spPr>
          <a:xfrm>
            <a:off x="2410683" y="457200"/>
            <a:ext cx="9504227" cy="678873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sp>
        <p:nvSpPr>
          <p:cNvPr id="3" name="مستطيل مستدير الزوايا 2"/>
          <p:cNvSpPr/>
          <p:nvPr/>
        </p:nvSpPr>
        <p:spPr>
          <a:xfrm>
            <a:off x="8672946" y="1399273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39138" t="42519" r="20718" b="51042"/>
          <a:stretch/>
        </p:blipFill>
        <p:spPr>
          <a:xfrm>
            <a:off x="3338945" y="1537817"/>
            <a:ext cx="5223165" cy="471056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/>
          <a:srcRect l="44889" t="48580" r="21569" b="45170"/>
          <a:stretch/>
        </p:blipFill>
        <p:spPr>
          <a:xfrm>
            <a:off x="7349837" y="2453253"/>
            <a:ext cx="4364183" cy="457201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19972" t="47822" r="54579" b="44981"/>
          <a:stretch/>
        </p:blipFill>
        <p:spPr>
          <a:xfrm>
            <a:off x="2500740" y="2383981"/>
            <a:ext cx="3311238" cy="526473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43611" t="54072" r="21889" b="39489"/>
          <a:stretch/>
        </p:blipFill>
        <p:spPr>
          <a:xfrm>
            <a:off x="7287491" y="3136171"/>
            <a:ext cx="4488873" cy="471055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l="54579" t="58617" r="21569" b="33428"/>
          <a:stretch/>
        </p:blipFill>
        <p:spPr>
          <a:xfrm>
            <a:off x="2701633" y="3028640"/>
            <a:ext cx="3103419" cy="581891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grpSp>
        <p:nvGrpSpPr>
          <p:cNvPr id="11" name="مجموعة 10"/>
          <p:cNvGrpSpPr/>
          <p:nvPr/>
        </p:nvGrpSpPr>
        <p:grpSpPr>
          <a:xfrm>
            <a:off x="6400801" y="3883214"/>
            <a:ext cx="5514109" cy="513187"/>
            <a:chOff x="1177636" y="4156364"/>
            <a:chExt cx="5514109" cy="42949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/>
            <a:srcRect l="20185" t="59943" r="45421" b="34186"/>
            <a:stretch/>
          </p:blipFill>
          <p:spPr>
            <a:xfrm>
              <a:off x="2216727" y="4156364"/>
              <a:ext cx="4475018" cy="429491"/>
            </a:xfrm>
            <a:prstGeom prst="roundRect">
              <a:avLst/>
            </a:prstGeom>
            <a:ln>
              <a:noFill/>
            </a:ln>
          </p:spPr>
        </p:pic>
        <p:pic>
          <p:nvPicPr>
            <p:cNvPr id="10" name="صورة 9"/>
            <p:cNvPicPr>
              <a:picLocks noChangeAspect="1"/>
            </p:cNvPicPr>
            <p:nvPr/>
          </p:nvPicPr>
          <p:blipFill rotWithShape="1">
            <a:blip r:embed="rId3"/>
            <a:srcRect l="73107" t="66004" r="19652" b="28125"/>
            <a:stretch/>
          </p:blipFill>
          <p:spPr>
            <a:xfrm>
              <a:off x="1177636" y="4156364"/>
              <a:ext cx="1122219" cy="429491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3"/>
          <a:srcRect l="53194" t="64867" r="27000" b="27368"/>
          <a:stretch/>
        </p:blipFill>
        <p:spPr>
          <a:xfrm>
            <a:off x="3235026" y="3805084"/>
            <a:ext cx="2576952" cy="594622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grpSp>
        <p:nvGrpSpPr>
          <p:cNvPr id="15" name="مجموعة 14"/>
          <p:cNvGrpSpPr/>
          <p:nvPr/>
        </p:nvGrpSpPr>
        <p:grpSpPr>
          <a:xfrm>
            <a:off x="6227620" y="4588693"/>
            <a:ext cx="5701146" cy="540328"/>
            <a:chOff x="6234546" y="5519639"/>
            <a:chExt cx="5701146" cy="540328"/>
          </a:xfrm>
        </p:grpSpPr>
        <p:pic>
          <p:nvPicPr>
            <p:cNvPr id="13" name="صورة 12"/>
            <p:cNvPicPr>
              <a:picLocks noChangeAspect="1"/>
            </p:cNvPicPr>
            <p:nvPr/>
          </p:nvPicPr>
          <p:blipFill rotWithShape="1">
            <a:blip r:embed="rId3"/>
            <a:srcRect l="19972" t="64867" r="46060" b="27747"/>
            <a:stretch/>
          </p:blipFill>
          <p:spPr>
            <a:xfrm>
              <a:off x="7516092" y="5519640"/>
              <a:ext cx="4419600" cy="540327"/>
            </a:xfrm>
            <a:prstGeom prst="roundRect">
              <a:avLst/>
            </a:prstGeom>
            <a:ln>
              <a:noFill/>
            </a:ln>
          </p:spPr>
        </p:pic>
        <p:pic>
          <p:nvPicPr>
            <p:cNvPr id="14" name="صورة 13"/>
            <p:cNvPicPr>
              <a:picLocks noChangeAspect="1"/>
            </p:cNvPicPr>
            <p:nvPr/>
          </p:nvPicPr>
          <p:blipFill rotWithShape="1">
            <a:blip r:embed="rId3"/>
            <a:srcRect l="70977" t="71496" r="19013" b="22443"/>
            <a:stretch/>
          </p:blipFill>
          <p:spPr>
            <a:xfrm>
              <a:off x="6234546" y="5519639"/>
              <a:ext cx="1302328" cy="540327"/>
            </a:xfrm>
            <a:prstGeom prst="roundRect">
              <a:avLst/>
            </a:prstGeom>
            <a:ln>
              <a:noFill/>
            </a:ln>
          </p:spPr>
        </p:pic>
      </p:grpSp>
      <p:sp>
        <p:nvSpPr>
          <p:cNvPr id="16" name="مستطيل مستدير الزوايا 15"/>
          <p:cNvSpPr/>
          <p:nvPr/>
        </p:nvSpPr>
        <p:spPr>
          <a:xfrm>
            <a:off x="8672946" y="5600039"/>
            <a:ext cx="3241964" cy="748145"/>
          </a:xfrm>
          <a:prstGeom prst="roundRect">
            <a:avLst/>
          </a:prstGeom>
          <a:solidFill>
            <a:srgbClr val="B07F5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dirty="0" smtClean="0"/>
              <a:t>من فوائد الآيات</a:t>
            </a:r>
            <a:endParaRPr lang="en-US" sz="3200" dirty="0"/>
          </a:p>
        </p:txBody>
      </p:sp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4"/>
          <a:srcRect l="43079" t="57102" r="21569" b="30019"/>
          <a:stretch/>
        </p:blipFill>
        <p:spPr>
          <a:xfrm>
            <a:off x="3927765" y="5510339"/>
            <a:ext cx="4599709" cy="942111"/>
          </a:xfrm>
          <a:prstGeom prst="roundRect">
            <a:avLst/>
          </a:prstGeom>
          <a:ln>
            <a:solidFill>
              <a:srgbClr val="AF7E54"/>
            </a:solidFill>
          </a:ln>
        </p:spPr>
      </p:pic>
      <p:sp>
        <p:nvSpPr>
          <p:cNvPr id="18" name="مستطيل مستدير الزوايا 17"/>
          <p:cNvSpPr/>
          <p:nvPr/>
        </p:nvSpPr>
        <p:spPr>
          <a:xfrm>
            <a:off x="6241774" y="3805084"/>
            <a:ext cx="5673136" cy="591317"/>
          </a:xfrm>
          <a:prstGeom prst="roundRect">
            <a:avLst/>
          </a:prstGeom>
          <a:noFill/>
          <a:ln>
            <a:solidFill>
              <a:srgbClr val="B07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6255028" y="4573711"/>
            <a:ext cx="5673136" cy="591317"/>
          </a:xfrm>
          <a:prstGeom prst="roundRect">
            <a:avLst/>
          </a:prstGeom>
          <a:noFill/>
          <a:ln>
            <a:solidFill>
              <a:srgbClr val="B07F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175</Words>
  <Application>Microsoft Office PowerPoint</Application>
  <PresentationFormat>شاشة عريضة</PresentationFormat>
  <Paragraphs>40</Paragraphs>
  <Slides>11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18</cp:revision>
  <dcterms:created xsi:type="dcterms:W3CDTF">2021-02-18T14:12:55Z</dcterms:created>
  <dcterms:modified xsi:type="dcterms:W3CDTF">2021-02-18T23:08:43Z</dcterms:modified>
</cp:coreProperties>
</file>