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60" r:id="rId4"/>
    <p:sldId id="258" r:id="rId5"/>
    <p:sldId id="259" r:id="rId6"/>
    <p:sldId id="261" r:id="rId7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7814"/>
    <a:srgbClr val="DDEFEB"/>
    <a:srgbClr val="8BE5D3"/>
    <a:srgbClr val="0CA4AE"/>
    <a:srgbClr val="82E3BA"/>
    <a:srgbClr val="83E4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5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101" y="2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5BB6C01-4C9D-4705-BA97-3BF0F5E418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2C9E9E9F-C715-41BB-B161-744ECF5817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DF402A2-6EBD-48EB-8CFE-F5C4D02CB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06/06/42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8B1E5A8-629E-4429-8E56-BF5AE6C7B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F390371-81EA-427D-92BE-899B5103B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07788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6E0FAFA-6314-46B6-8F20-765182AB5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F68402FF-2CCF-4D20-860F-CFE49932AE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7B788D8-4032-4F34-B725-7F28613DD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06/06/42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3DDF9DA-3A27-44B3-A5CF-B20BAD74D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B8E4A21-6E5F-4C46-9147-2F8264E35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30221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5358F7E1-3491-4E5A-968E-1B4A8DB421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B10CAF16-F094-4284-9932-72E192C5E6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AC95801-D73D-4343-89EB-6F1CCACF1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06/06/42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D0EE484-7EAF-4546-8E64-874F3B560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5182473-FFF2-489C-B183-30827B49F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19245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D80FC5A-5B01-447F-9028-F08E867C6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791AD21D-6730-4670-91DF-6522C686C9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5592C51-5092-4041-9DBD-3C38E96BEF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06/06/42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BF2897B-6C6A-457C-B81E-5B1883AEC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B6F559C-15BC-4F01-9734-37F82CEB8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400317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01CEEB2-16A9-4EC4-8131-680C4F92D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A24FE4C4-5726-47A0-ABD4-0EDB0F18D8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1C354E3-67A2-459D-8E14-BD38BA4B8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06/06/42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219B798-6731-4EA8-AC73-2169D7A62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FEF50E0-618C-4F1B-B3CE-17D5637D8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67407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C95C5FA-075A-4E33-A610-0AEFF2872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44D8A2F9-47B4-4E5E-A7EA-29458CADB3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C3D10639-2B4C-4805-B9C2-FEDC6B9D6E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0DC0958-516D-4A41-A73A-8936A57B5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06/06/42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C232128D-0430-4F3F-858B-14AFC2CD4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FB88991F-F96E-4AC8-9817-E780A0433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25926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DCCCF67-1E2A-4C5F-8116-070F3C837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89597B2D-FFA5-4AE4-ABA5-4728DE81F6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EEDEBD1C-6E7B-4C47-A037-3DD3FB9B5C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59177B60-B5DF-4509-8740-2DDA12E109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4F64BCB7-FF04-40AC-9DF0-3F922B4C1B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48BDC146-DA28-4A92-8B7B-AC7258455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06/06/42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78E5EECE-3B46-47BA-8AAF-5095C0E39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8DAED65C-07CD-438B-A288-14C97969D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95248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1F58E55-CB39-4727-A4F2-4E699C998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1D4AEF17-FFB4-4292-A2F6-7F7E69240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06/06/42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C7DCB530-08CB-45BE-993E-A684B711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7FECA1B5-8F37-436D-8369-656AB2DF0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79052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7AF9A297-BB23-4749-8F51-3A7A01AEF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06/06/42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EBF71BBF-89F9-4B0A-A897-2416B6E78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35E77AB4-CA62-4F33-B3A3-53D0BEE85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20888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25F656E-2757-439C-8562-BD618854B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FA6DA20-BA5A-4DB6-BA5E-596EF0935C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98AA9276-8A05-441D-8435-0B98501EBE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8A45B5AD-740A-4A37-AA01-254A7713F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06/06/42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8B630C6C-BAC0-438A-8B85-BF3E62E5B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86401938-7485-45CC-92E0-369253640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30892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813E5B1-BB44-4EA8-A3B1-4A7A16127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0E3EAF67-2255-4BDC-87A2-86F7C85D2F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C41523DA-7739-45EC-97B5-4B7673A18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54F14A5F-BE49-4E8E-AC38-DF09135DC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06/06/42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C9E8C45E-6F94-4474-9E6D-10159A3CD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1EAE9846-040F-41F3-8517-9ABE574A0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09521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E199F9EC-6F94-4498-9214-9ACCCBFC3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FA5B232-3684-4DDD-8862-BD86C3848C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B9C8364-3059-47EC-AA49-135511618D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BF6ED8-4E10-4737-9809-A9894142C220}" type="datetimeFigureOut">
              <a:rPr lang="ar-SA" smtClean="0"/>
              <a:t>06/06/42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EA9DF58-6E97-475D-B239-EC426FBC63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252D940-28B5-4D03-AA69-21C16DC3A9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7542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id="{D6BEB852-14D9-43E2-A2C8-F10943842F66}"/>
              </a:ext>
            </a:extLst>
          </p:cNvPr>
          <p:cNvSpPr txBox="1"/>
          <p:nvPr/>
        </p:nvSpPr>
        <p:spPr>
          <a:xfrm>
            <a:off x="1408922" y="5840963"/>
            <a:ext cx="264989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حفظ 1 - 5</a:t>
            </a:r>
          </a:p>
        </p:txBody>
      </p:sp>
    </p:spTree>
    <p:extLst>
      <p:ext uri="{BB962C8B-B14F-4D97-AF65-F5344CB8AC3E}">
        <p14:creationId xmlns:p14="http://schemas.microsoft.com/office/powerpoint/2010/main" val="15697695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0F245BE1-17E6-4487-8B85-3296967E8084}"/>
              </a:ext>
            </a:extLst>
          </p:cNvPr>
          <p:cNvSpPr txBox="1"/>
          <p:nvPr/>
        </p:nvSpPr>
        <p:spPr>
          <a:xfrm>
            <a:off x="633846" y="3751119"/>
            <a:ext cx="6255327" cy="223984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lnSpc>
                <a:spcPct val="150000"/>
              </a:lnSpc>
            </a:pPr>
            <a:r>
              <a:rPr lang="ar-SA" sz="2400" b="1" dirty="0"/>
              <a:t>أن يقرأ الطالب الآيات المقطع قراءة صحيحة.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ar-SA" sz="2400" b="1" dirty="0"/>
              <a:t>أن يحفظ الطالب الآيات المقطع حفظاً متقنًا.</a:t>
            </a:r>
          </a:p>
          <a:p>
            <a:pPr>
              <a:lnSpc>
                <a:spcPct val="150000"/>
              </a:lnSpc>
            </a:pPr>
            <a:r>
              <a:rPr lang="ar-SA" sz="2400" b="1" dirty="0"/>
              <a:t>أن يعرف الطالب نوع السورة وعدد آياتها و موضوعها.</a:t>
            </a:r>
          </a:p>
          <a:p>
            <a:pPr>
              <a:lnSpc>
                <a:spcPct val="150000"/>
              </a:lnSpc>
            </a:pPr>
            <a:r>
              <a:rPr lang="ar-SA" sz="2400" b="1" dirty="0"/>
              <a:t>أن يتعرف الطالب على معاني الكلمات في المقطع المحدد.</a:t>
            </a:r>
          </a:p>
        </p:txBody>
      </p:sp>
    </p:spTree>
    <p:extLst>
      <p:ext uri="{BB962C8B-B14F-4D97-AF65-F5344CB8AC3E}">
        <p14:creationId xmlns:p14="http://schemas.microsoft.com/office/powerpoint/2010/main" val="2383607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50" decel="100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50" decel="100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50" decel="100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المصباح&#10;&#10;تم إنشاء الوصف تلقائياً">
            <a:extLst>
              <a:ext uri="{FF2B5EF4-FFF2-40B4-BE49-F238E27FC236}">
                <a16:creationId xmlns:a16="http://schemas.microsoft.com/office/drawing/2014/main" id="{0C331C89-83F4-4060-9FB3-A07B113C0A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617" y="1381992"/>
            <a:ext cx="3816362" cy="1714500"/>
          </a:xfrm>
          <a:prstGeom prst="rect">
            <a:avLst/>
          </a:prstGeom>
        </p:spPr>
      </p:pic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B9F1E022-12A1-458F-A0B7-6D996B8E96E3}"/>
              </a:ext>
            </a:extLst>
          </p:cNvPr>
          <p:cNvSpPr/>
          <p:nvPr/>
        </p:nvSpPr>
        <p:spPr>
          <a:xfrm>
            <a:off x="4828024" y="3616036"/>
            <a:ext cx="1880754" cy="540327"/>
          </a:xfrm>
          <a:custGeom>
            <a:avLst/>
            <a:gdLst>
              <a:gd name="connsiteX0" fmla="*/ 0 w 1880754"/>
              <a:gd name="connsiteY0" fmla="*/ 90056 h 540327"/>
              <a:gd name="connsiteX1" fmla="*/ 90056 w 1880754"/>
              <a:gd name="connsiteY1" fmla="*/ 0 h 540327"/>
              <a:gd name="connsiteX2" fmla="*/ 605917 w 1880754"/>
              <a:gd name="connsiteY2" fmla="*/ 0 h 540327"/>
              <a:gd name="connsiteX3" fmla="*/ 1138785 w 1880754"/>
              <a:gd name="connsiteY3" fmla="*/ 0 h 540327"/>
              <a:gd name="connsiteX4" fmla="*/ 1790698 w 1880754"/>
              <a:gd name="connsiteY4" fmla="*/ 0 h 540327"/>
              <a:gd name="connsiteX5" fmla="*/ 1880754 w 1880754"/>
              <a:gd name="connsiteY5" fmla="*/ 90056 h 540327"/>
              <a:gd name="connsiteX6" fmla="*/ 1880754 w 1880754"/>
              <a:gd name="connsiteY6" fmla="*/ 450271 h 540327"/>
              <a:gd name="connsiteX7" fmla="*/ 1790698 w 1880754"/>
              <a:gd name="connsiteY7" fmla="*/ 540327 h 540327"/>
              <a:gd name="connsiteX8" fmla="*/ 1206811 w 1880754"/>
              <a:gd name="connsiteY8" fmla="*/ 540327 h 540327"/>
              <a:gd name="connsiteX9" fmla="*/ 656937 w 1880754"/>
              <a:gd name="connsiteY9" fmla="*/ 540327 h 540327"/>
              <a:gd name="connsiteX10" fmla="*/ 90056 w 1880754"/>
              <a:gd name="connsiteY10" fmla="*/ 540327 h 540327"/>
              <a:gd name="connsiteX11" fmla="*/ 0 w 1880754"/>
              <a:gd name="connsiteY11" fmla="*/ 450271 h 540327"/>
              <a:gd name="connsiteX12" fmla="*/ 0 w 1880754"/>
              <a:gd name="connsiteY12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80754" h="540327" fill="none" extrusionOk="0">
                <a:moveTo>
                  <a:pt x="0" y="90056"/>
                </a:moveTo>
                <a:cubicBezTo>
                  <a:pt x="11109" y="45027"/>
                  <a:pt x="42990" y="750"/>
                  <a:pt x="90056" y="0"/>
                </a:cubicBezTo>
                <a:cubicBezTo>
                  <a:pt x="287336" y="-17847"/>
                  <a:pt x="460349" y="2991"/>
                  <a:pt x="605917" y="0"/>
                </a:cubicBezTo>
                <a:cubicBezTo>
                  <a:pt x="751485" y="-2991"/>
                  <a:pt x="954906" y="22581"/>
                  <a:pt x="1138785" y="0"/>
                </a:cubicBezTo>
                <a:cubicBezTo>
                  <a:pt x="1322664" y="-22581"/>
                  <a:pt x="1597530" y="29506"/>
                  <a:pt x="1790698" y="0"/>
                </a:cubicBezTo>
                <a:cubicBezTo>
                  <a:pt x="1834352" y="-3038"/>
                  <a:pt x="1878331" y="38292"/>
                  <a:pt x="1880754" y="90056"/>
                </a:cubicBezTo>
                <a:cubicBezTo>
                  <a:pt x="1890066" y="209432"/>
                  <a:pt x="1885458" y="322136"/>
                  <a:pt x="1880754" y="450271"/>
                </a:cubicBezTo>
                <a:cubicBezTo>
                  <a:pt x="1883292" y="491509"/>
                  <a:pt x="1842065" y="531652"/>
                  <a:pt x="1790698" y="540327"/>
                </a:cubicBezTo>
                <a:cubicBezTo>
                  <a:pt x="1666685" y="549285"/>
                  <a:pt x="1357820" y="521992"/>
                  <a:pt x="1206811" y="540327"/>
                </a:cubicBezTo>
                <a:cubicBezTo>
                  <a:pt x="1055802" y="558662"/>
                  <a:pt x="860327" y="560101"/>
                  <a:pt x="656937" y="540327"/>
                </a:cubicBezTo>
                <a:cubicBezTo>
                  <a:pt x="453547" y="520553"/>
                  <a:pt x="303603" y="520885"/>
                  <a:pt x="90056" y="540327"/>
                </a:cubicBezTo>
                <a:cubicBezTo>
                  <a:pt x="40699" y="544122"/>
                  <a:pt x="-1673" y="507554"/>
                  <a:pt x="0" y="450271"/>
                </a:cubicBezTo>
                <a:cubicBezTo>
                  <a:pt x="-14487" y="314904"/>
                  <a:pt x="3702" y="231282"/>
                  <a:pt x="0" y="90056"/>
                </a:cubicBezTo>
                <a:close/>
              </a:path>
              <a:path w="1880754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343010" y="-25149"/>
                  <a:pt x="484742" y="-27109"/>
                  <a:pt x="690950" y="0"/>
                </a:cubicBezTo>
                <a:cubicBezTo>
                  <a:pt x="897158" y="27109"/>
                  <a:pt x="1066088" y="-12178"/>
                  <a:pt x="1240824" y="0"/>
                </a:cubicBezTo>
                <a:cubicBezTo>
                  <a:pt x="1415560" y="12178"/>
                  <a:pt x="1661678" y="14277"/>
                  <a:pt x="1790698" y="0"/>
                </a:cubicBezTo>
                <a:cubicBezTo>
                  <a:pt x="1830754" y="303"/>
                  <a:pt x="1884722" y="42213"/>
                  <a:pt x="1880754" y="90056"/>
                </a:cubicBezTo>
                <a:cubicBezTo>
                  <a:pt x="1875846" y="225903"/>
                  <a:pt x="1881862" y="366687"/>
                  <a:pt x="1880754" y="450271"/>
                </a:cubicBezTo>
                <a:cubicBezTo>
                  <a:pt x="1882559" y="500390"/>
                  <a:pt x="1841623" y="545288"/>
                  <a:pt x="1790698" y="540327"/>
                </a:cubicBezTo>
                <a:cubicBezTo>
                  <a:pt x="1574748" y="520315"/>
                  <a:pt x="1349813" y="567787"/>
                  <a:pt x="1206811" y="540327"/>
                </a:cubicBezTo>
                <a:cubicBezTo>
                  <a:pt x="1063809" y="512867"/>
                  <a:pt x="893284" y="564046"/>
                  <a:pt x="656937" y="540327"/>
                </a:cubicBezTo>
                <a:cubicBezTo>
                  <a:pt x="420590" y="516608"/>
                  <a:pt x="364433" y="532404"/>
                  <a:pt x="90056" y="540327"/>
                </a:cubicBezTo>
                <a:cubicBezTo>
                  <a:pt x="39954" y="535114"/>
                  <a:pt x="881" y="497456"/>
                  <a:pt x="0" y="450271"/>
                </a:cubicBezTo>
                <a:cubicBezTo>
                  <a:pt x="6165" y="322359"/>
                  <a:pt x="-336" y="251296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F97814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نوعها</a:t>
            </a: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58A782F5-A09D-4D8E-8303-1BCB1A15B0B0}"/>
              </a:ext>
            </a:extLst>
          </p:cNvPr>
          <p:cNvSpPr/>
          <p:nvPr/>
        </p:nvSpPr>
        <p:spPr>
          <a:xfrm>
            <a:off x="4828024" y="4229100"/>
            <a:ext cx="1880754" cy="1018308"/>
          </a:xfrm>
          <a:custGeom>
            <a:avLst/>
            <a:gdLst>
              <a:gd name="connsiteX0" fmla="*/ 0 w 1880754"/>
              <a:gd name="connsiteY0" fmla="*/ 169721 h 1018308"/>
              <a:gd name="connsiteX1" fmla="*/ 169721 w 1880754"/>
              <a:gd name="connsiteY1" fmla="*/ 0 h 1018308"/>
              <a:gd name="connsiteX2" fmla="*/ 637252 w 1880754"/>
              <a:gd name="connsiteY2" fmla="*/ 0 h 1018308"/>
              <a:gd name="connsiteX3" fmla="*/ 1120197 w 1880754"/>
              <a:gd name="connsiteY3" fmla="*/ 0 h 1018308"/>
              <a:gd name="connsiteX4" fmla="*/ 1711033 w 1880754"/>
              <a:gd name="connsiteY4" fmla="*/ 0 h 1018308"/>
              <a:gd name="connsiteX5" fmla="*/ 1880754 w 1880754"/>
              <a:gd name="connsiteY5" fmla="*/ 169721 h 1018308"/>
              <a:gd name="connsiteX6" fmla="*/ 1880754 w 1880754"/>
              <a:gd name="connsiteY6" fmla="*/ 848587 h 1018308"/>
              <a:gd name="connsiteX7" fmla="*/ 1711033 w 1880754"/>
              <a:gd name="connsiteY7" fmla="*/ 1018308 h 1018308"/>
              <a:gd name="connsiteX8" fmla="*/ 1181849 w 1880754"/>
              <a:gd name="connsiteY8" fmla="*/ 1018308 h 1018308"/>
              <a:gd name="connsiteX9" fmla="*/ 683492 w 1880754"/>
              <a:gd name="connsiteY9" fmla="*/ 1018308 h 1018308"/>
              <a:gd name="connsiteX10" fmla="*/ 169721 w 1880754"/>
              <a:gd name="connsiteY10" fmla="*/ 1018308 h 1018308"/>
              <a:gd name="connsiteX11" fmla="*/ 0 w 1880754"/>
              <a:gd name="connsiteY11" fmla="*/ 848587 h 1018308"/>
              <a:gd name="connsiteX12" fmla="*/ 0 w 1880754"/>
              <a:gd name="connsiteY12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80754" h="1018308" fill="none" extrusionOk="0">
                <a:moveTo>
                  <a:pt x="0" y="169721"/>
                </a:moveTo>
                <a:cubicBezTo>
                  <a:pt x="6936" y="78927"/>
                  <a:pt x="90719" y="4135"/>
                  <a:pt x="169721" y="0"/>
                </a:cubicBezTo>
                <a:cubicBezTo>
                  <a:pt x="285182" y="-5016"/>
                  <a:pt x="420731" y="-4923"/>
                  <a:pt x="637252" y="0"/>
                </a:cubicBezTo>
                <a:cubicBezTo>
                  <a:pt x="853773" y="4923"/>
                  <a:pt x="1011230" y="23894"/>
                  <a:pt x="1120197" y="0"/>
                </a:cubicBezTo>
                <a:cubicBezTo>
                  <a:pt x="1229164" y="-23894"/>
                  <a:pt x="1552486" y="-29138"/>
                  <a:pt x="1711033" y="0"/>
                </a:cubicBezTo>
                <a:cubicBezTo>
                  <a:pt x="1792054" y="-6348"/>
                  <a:pt x="1867178" y="64629"/>
                  <a:pt x="1880754" y="169721"/>
                </a:cubicBezTo>
                <a:cubicBezTo>
                  <a:pt x="1911082" y="406343"/>
                  <a:pt x="1867760" y="658281"/>
                  <a:pt x="1880754" y="848587"/>
                </a:cubicBezTo>
                <a:cubicBezTo>
                  <a:pt x="1883236" y="934009"/>
                  <a:pt x="1806151" y="1010942"/>
                  <a:pt x="1711033" y="1018308"/>
                </a:cubicBezTo>
                <a:cubicBezTo>
                  <a:pt x="1533765" y="1032220"/>
                  <a:pt x="1413620" y="1010766"/>
                  <a:pt x="1181849" y="1018308"/>
                </a:cubicBezTo>
                <a:cubicBezTo>
                  <a:pt x="950078" y="1025850"/>
                  <a:pt x="841882" y="1003062"/>
                  <a:pt x="683492" y="1018308"/>
                </a:cubicBezTo>
                <a:cubicBezTo>
                  <a:pt x="525102" y="1033554"/>
                  <a:pt x="282880" y="1012319"/>
                  <a:pt x="169721" y="1018308"/>
                </a:cubicBezTo>
                <a:cubicBezTo>
                  <a:pt x="78163" y="1040062"/>
                  <a:pt x="-4087" y="960760"/>
                  <a:pt x="0" y="848587"/>
                </a:cubicBezTo>
                <a:cubicBezTo>
                  <a:pt x="-3153" y="561519"/>
                  <a:pt x="-17228" y="390065"/>
                  <a:pt x="0" y="169721"/>
                </a:cubicBezTo>
                <a:close/>
              </a:path>
              <a:path w="1880754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332795" y="21987"/>
                  <a:pt x="520168" y="26276"/>
                  <a:pt x="714318" y="0"/>
                </a:cubicBezTo>
                <a:cubicBezTo>
                  <a:pt x="908468" y="-26276"/>
                  <a:pt x="1009580" y="-5166"/>
                  <a:pt x="1212675" y="0"/>
                </a:cubicBezTo>
                <a:cubicBezTo>
                  <a:pt x="1415770" y="5166"/>
                  <a:pt x="1550300" y="-23668"/>
                  <a:pt x="1711033" y="0"/>
                </a:cubicBezTo>
                <a:cubicBezTo>
                  <a:pt x="1782317" y="702"/>
                  <a:pt x="1892070" y="81390"/>
                  <a:pt x="1880754" y="169721"/>
                </a:cubicBezTo>
                <a:cubicBezTo>
                  <a:pt x="1868756" y="406766"/>
                  <a:pt x="1898737" y="540485"/>
                  <a:pt x="1880754" y="848587"/>
                </a:cubicBezTo>
                <a:cubicBezTo>
                  <a:pt x="1903336" y="947099"/>
                  <a:pt x="1808675" y="1034632"/>
                  <a:pt x="1711033" y="1018308"/>
                </a:cubicBezTo>
                <a:cubicBezTo>
                  <a:pt x="1558820" y="1040115"/>
                  <a:pt x="1416762" y="1009460"/>
                  <a:pt x="1181849" y="1018308"/>
                </a:cubicBezTo>
                <a:cubicBezTo>
                  <a:pt x="946936" y="1027156"/>
                  <a:pt x="901293" y="1020329"/>
                  <a:pt x="683492" y="1018308"/>
                </a:cubicBezTo>
                <a:cubicBezTo>
                  <a:pt x="465691" y="1016287"/>
                  <a:pt x="361048" y="1000249"/>
                  <a:pt x="169721" y="1018308"/>
                </a:cubicBezTo>
                <a:cubicBezTo>
                  <a:pt x="74585" y="998311"/>
                  <a:pt x="5926" y="925161"/>
                  <a:pt x="0" y="848587"/>
                </a:cubicBezTo>
                <a:cubicBezTo>
                  <a:pt x="-342" y="514807"/>
                  <a:pt x="-7317" y="467646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مكية</a:t>
            </a: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1FF46BE1-2780-4967-854D-5F566532C798}"/>
              </a:ext>
            </a:extLst>
          </p:cNvPr>
          <p:cNvSpPr/>
          <p:nvPr/>
        </p:nvSpPr>
        <p:spPr>
          <a:xfrm>
            <a:off x="3092742" y="3616036"/>
            <a:ext cx="1517071" cy="540327"/>
          </a:xfrm>
          <a:custGeom>
            <a:avLst/>
            <a:gdLst>
              <a:gd name="connsiteX0" fmla="*/ 0 w 1517071"/>
              <a:gd name="connsiteY0" fmla="*/ 90056 h 540327"/>
              <a:gd name="connsiteX1" fmla="*/ 90056 w 1517071"/>
              <a:gd name="connsiteY1" fmla="*/ 0 h 540327"/>
              <a:gd name="connsiteX2" fmla="*/ 745166 w 1517071"/>
              <a:gd name="connsiteY2" fmla="*/ 0 h 540327"/>
              <a:gd name="connsiteX3" fmla="*/ 1427015 w 1517071"/>
              <a:gd name="connsiteY3" fmla="*/ 0 h 540327"/>
              <a:gd name="connsiteX4" fmla="*/ 1517071 w 1517071"/>
              <a:gd name="connsiteY4" fmla="*/ 90056 h 540327"/>
              <a:gd name="connsiteX5" fmla="*/ 1517071 w 1517071"/>
              <a:gd name="connsiteY5" fmla="*/ 450271 h 540327"/>
              <a:gd name="connsiteX6" fmla="*/ 1427015 w 1517071"/>
              <a:gd name="connsiteY6" fmla="*/ 540327 h 540327"/>
              <a:gd name="connsiteX7" fmla="*/ 745166 w 1517071"/>
              <a:gd name="connsiteY7" fmla="*/ 540327 h 540327"/>
              <a:gd name="connsiteX8" fmla="*/ 90056 w 1517071"/>
              <a:gd name="connsiteY8" fmla="*/ 540327 h 540327"/>
              <a:gd name="connsiteX9" fmla="*/ 0 w 1517071"/>
              <a:gd name="connsiteY9" fmla="*/ 450271 h 540327"/>
              <a:gd name="connsiteX10" fmla="*/ 0 w 1517071"/>
              <a:gd name="connsiteY10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17071" h="540327" fill="none" extrusionOk="0">
                <a:moveTo>
                  <a:pt x="0" y="90056"/>
                </a:moveTo>
                <a:cubicBezTo>
                  <a:pt x="592" y="41623"/>
                  <a:pt x="41898" y="-1665"/>
                  <a:pt x="90056" y="0"/>
                </a:cubicBezTo>
                <a:cubicBezTo>
                  <a:pt x="301203" y="30244"/>
                  <a:pt x="475137" y="-24383"/>
                  <a:pt x="745166" y="0"/>
                </a:cubicBezTo>
                <a:cubicBezTo>
                  <a:pt x="1015195" y="24383"/>
                  <a:pt x="1240957" y="15209"/>
                  <a:pt x="1427015" y="0"/>
                </a:cubicBezTo>
                <a:cubicBezTo>
                  <a:pt x="1466767" y="3264"/>
                  <a:pt x="1509876" y="45949"/>
                  <a:pt x="1517071" y="90056"/>
                </a:cubicBezTo>
                <a:cubicBezTo>
                  <a:pt x="1509286" y="258877"/>
                  <a:pt x="1522217" y="324217"/>
                  <a:pt x="1517071" y="450271"/>
                </a:cubicBezTo>
                <a:cubicBezTo>
                  <a:pt x="1510988" y="496970"/>
                  <a:pt x="1474329" y="538300"/>
                  <a:pt x="1427015" y="540327"/>
                </a:cubicBezTo>
                <a:cubicBezTo>
                  <a:pt x="1265656" y="519144"/>
                  <a:pt x="950641" y="572908"/>
                  <a:pt x="745166" y="540327"/>
                </a:cubicBezTo>
                <a:cubicBezTo>
                  <a:pt x="539691" y="507746"/>
                  <a:pt x="393624" y="552514"/>
                  <a:pt x="90056" y="540327"/>
                </a:cubicBezTo>
                <a:cubicBezTo>
                  <a:pt x="48397" y="542503"/>
                  <a:pt x="-1910" y="497010"/>
                  <a:pt x="0" y="450271"/>
                </a:cubicBezTo>
                <a:cubicBezTo>
                  <a:pt x="-10001" y="347806"/>
                  <a:pt x="1571" y="185072"/>
                  <a:pt x="0" y="90056"/>
                </a:cubicBezTo>
                <a:close/>
              </a:path>
              <a:path w="1517071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340368" y="-24050"/>
                  <a:pt x="442277" y="1056"/>
                  <a:pt x="785275" y="0"/>
                </a:cubicBezTo>
                <a:cubicBezTo>
                  <a:pt x="1128273" y="-1056"/>
                  <a:pt x="1125504" y="29348"/>
                  <a:pt x="1427015" y="0"/>
                </a:cubicBezTo>
                <a:cubicBezTo>
                  <a:pt x="1479542" y="6395"/>
                  <a:pt x="1521876" y="36613"/>
                  <a:pt x="1517071" y="90056"/>
                </a:cubicBezTo>
                <a:cubicBezTo>
                  <a:pt x="1523073" y="197250"/>
                  <a:pt x="1507195" y="357677"/>
                  <a:pt x="1517071" y="450271"/>
                </a:cubicBezTo>
                <a:cubicBezTo>
                  <a:pt x="1520363" y="510205"/>
                  <a:pt x="1469373" y="543132"/>
                  <a:pt x="1427015" y="540327"/>
                </a:cubicBezTo>
                <a:cubicBezTo>
                  <a:pt x="1182283" y="534085"/>
                  <a:pt x="997392" y="550317"/>
                  <a:pt x="785275" y="540327"/>
                </a:cubicBezTo>
                <a:cubicBezTo>
                  <a:pt x="573158" y="530337"/>
                  <a:pt x="356104" y="532615"/>
                  <a:pt x="90056" y="540327"/>
                </a:cubicBezTo>
                <a:cubicBezTo>
                  <a:pt x="40546" y="542385"/>
                  <a:pt x="-1979" y="497145"/>
                  <a:pt x="0" y="450271"/>
                </a:cubicBezTo>
                <a:cubicBezTo>
                  <a:pt x="15665" y="301226"/>
                  <a:pt x="-6780" y="194397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F97814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عدد آياتها</a:t>
            </a: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2F9E5E79-A9CE-4861-8E78-323A7EF2B29F}"/>
              </a:ext>
            </a:extLst>
          </p:cNvPr>
          <p:cNvSpPr/>
          <p:nvPr/>
        </p:nvSpPr>
        <p:spPr>
          <a:xfrm>
            <a:off x="3092742" y="4229100"/>
            <a:ext cx="1517071" cy="1018308"/>
          </a:xfrm>
          <a:custGeom>
            <a:avLst/>
            <a:gdLst>
              <a:gd name="connsiteX0" fmla="*/ 0 w 1517071"/>
              <a:gd name="connsiteY0" fmla="*/ 169721 h 1018308"/>
              <a:gd name="connsiteX1" fmla="*/ 169721 w 1517071"/>
              <a:gd name="connsiteY1" fmla="*/ 0 h 1018308"/>
              <a:gd name="connsiteX2" fmla="*/ 746759 w 1517071"/>
              <a:gd name="connsiteY2" fmla="*/ 0 h 1018308"/>
              <a:gd name="connsiteX3" fmla="*/ 1347350 w 1517071"/>
              <a:gd name="connsiteY3" fmla="*/ 0 h 1018308"/>
              <a:gd name="connsiteX4" fmla="*/ 1517071 w 1517071"/>
              <a:gd name="connsiteY4" fmla="*/ 169721 h 1018308"/>
              <a:gd name="connsiteX5" fmla="*/ 1517071 w 1517071"/>
              <a:gd name="connsiteY5" fmla="*/ 848587 h 1018308"/>
              <a:gd name="connsiteX6" fmla="*/ 1347350 w 1517071"/>
              <a:gd name="connsiteY6" fmla="*/ 1018308 h 1018308"/>
              <a:gd name="connsiteX7" fmla="*/ 746759 w 1517071"/>
              <a:gd name="connsiteY7" fmla="*/ 1018308 h 1018308"/>
              <a:gd name="connsiteX8" fmla="*/ 169721 w 1517071"/>
              <a:gd name="connsiteY8" fmla="*/ 1018308 h 1018308"/>
              <a:gd name="connsiteX9" fmla="*/ 0 w 1517071"/>
              <a:gd name="connsiteY9" fmla="*/ 848587 h 1018308"/>
              <a:gd name="connsiteX10" fmla="*/ 0 w 1517071"/>
              <a:gd name="connsiteY10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17071" h="1018308" fill="none" extrusionOk="0">
                <a:moveTo>
                  <a:pt x="0" y="169721"/>
                </a:moveTo>
                <a:cubicBezTo>
                  <a:pt x="2984" y="82560"/>
                  <a:pt x="91054" y="-15894"/>
                  <a:pt x="169721" y="0"/>
                </a:cubicBezTo>
                <a:cubicBezTo>
                  <a:pt x="421783" y="19236"/>
                  <a:pt x="584933" y="-24369"/>
                  <a:pt x="746759" y="0"/>
                </a:cubicBezTo>
                <a:cubicBezTo>
                  <a:pt x="908585" y="24369"/>
                  <a:pt x="1049089" y="20260"/>
                  <a:pt x="1347350" y="0"/>
                </a:cubicBezTo>
                <a:cubicBezTo>
                  <a:pt x="1434180" y="2257"/>
                  <a:pt x="1505592" y="84969"/>
                  <a:pt x="1517071" y="169721"/>
                </a:cubicBezTo>
                <a:cubicBezTo>
                  <a:pt x="1532634" y="341609"/>
                  <a:pt x="1535572" y="621301"/>
                  <a:pt x="1517071" y="848587"/>
                </a:cubicBezTo>
                <a:cubicBezTo>
                  <a:pt x="1504358" y="935973"/>
                  <a:pt x="1427508" y="1006950"/>
                  <a:pt x="1347350" y="1018308"/>
                </a:cubicBezTo>
                <a:cubicBezTo>
                  <a:pt x="1089454" y="1019224"/>
                  <a:pt x="913515" y="1009840"/>
                  <a:pt x="746759" y="1018308"/>
                </a:cubicBezTo>
                <a:cubicBezTo>
                  <a:pt x="580003" y="1026776"/>
                  <a:pt x="351863" y="997545"/>
                  <a:pt x="169721" y="1018308"/>
                </a:cubicBezTo>
                <a:cubicBezTo>
                  <a:pt x="87629" y="1021444"/>
                  <a:pt x="-3708" y="936500"/>
                  <a:pt x="0" y="848587"/>
                </a:cubicBezTo>
                <a:cubicBezTo>
                  <a:pt x="1702" y="552179"/>
                  <a:pt x="-22395" y="483553"/>
                  <a:pt x="0" y="169721"/>
                </a:cubicBezTo>
                <a:close/>
              </a:path>
              <a:path w="1517071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374552" y="-27149"/>
                  <a:pt x="591207" y="18469"/>
                  <a:pt x="782088" y="0"/>
                </a:cubicBezTo>
                <a:cubicBezTo>
                  <a:pt x="972969" y="-18469"/>
                  <a:pt x="1096941" y="13735"/>
                  <a:pt x="1347350" y="0"/>
                </a:cubicBezTo>
                <a:cubicBezTo>
                  <a:pt x="1444516" y="7867"/>
                  <a:pt x="1524096" y="70570"/>
                  <a:pt x="1517071" y="169721"/>
                </a:cubicBezTo>
                <a:cubicBezTo>
                  <a:pt x="1514796" y="478425"/>
                  <a:pt x="1517574" y="559032"/>
                  <a:pt x="1517071" y="848587"/>
                </a:cubicBezTo>
                <a:cubicBezTo>
                  <a:pt x="1518623" y="947129"/>
                  <a:pt x="1426371" y="1023902"/>
                  <a:pt x="1347350" y="1018308"/>
                </a:cubicBezTo>
                <a:cubicBezTo>
                  <a:pt x="1084881" y="1025262"/>
                  <a:pt x="966047" y="1018484"/>
                  <a:pt x="782088" y="1018308"/>
                </a:cubicBezTo>
                <a:cubicBezTo>
                  <a:pt x="598129" y="1018132"/>
                  <a:pt x="295863" y="1003954"/>
                  <a:pt x="169721" y="1018308"/>
                </a:cubicBezTo>
                <a:cubicBezTo>
                  <a:pt x="77544" y="1032432"/>
                  <a:pt x="-11179" y="926149"/>
                  <a:pt x="0" y="848587"/>
                </a:cubicBezTo>
                <a:cubicBezTo>
                  <a:pt x="-20481" y="696259"/>
                  <a:pt x="-8091" y="402042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25 آية</a:t>
            </a: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678678BB-9256-444D-BC4A-591799955673}"/>
              </a:ext>
            </a:extLst>
          </p:cNvPr>
          <p:cNvSpPr/>
          <p:nvPr/>
        </p:nvSpPr>
        <p:spPr>
          <a:xfrm>
            <a:off x="328760" y="3616036"/>
            <a:ext cx="2545771" cy="540327"/>
          </a:xfrm>
          <a:custGeom>
            <a:avLst/>
            <a:gdLst>
              <a:gd name="connsiteX0" fmla="*/ 0 w 2545771"/>
              <a:gd name="connsiteY0" fmla="*/ 90056 h 540327"/>
              <a:gd name="connsiteX1" fmla="*/ 90056 w 2545771"/>
              <a:gd name="connsiteY1" fmla="*/ 0 h 540327"/>
              <a:gd name="connsiteX2" fmla="*/ 657814 w 2545771"/>
              <a:gd name="connsiteY2" fmla="*/ 0 h 540327"/>
              <a:gd name="connsiteX3" fmla="*/ 1201916 w 2545771"/>
              <a:gd name="connsiteY3" fmla="*/ 0 h 540327"/>
              <a:gd name="connsiteX4" fmla="*/ 1722361 w 2545771"/>
              <a:gd name="connsiteY4" fmla="*/ 0 h 540327"/>
              <a:gd name="connsiteX5" fmla="*/ 2455715 w 2545771"/>
              <a:gd name="connsiteY5" fmla="*/ 0 h 540327"/>
              <a:gd name="connsiteX6" fmla="*/ 2545771 w 2545771"/>
              <a:gd name="connsiteY6" fmla="*/ 90056 h 540327"/>
              <a:gd name="connsiteX7" fmla="*/ 2545771 w 2545771"/>
              <a:gd name="connsiteY7" fmla="*/ 450271 h 540327"/>
              <a:gd name="connsiteX8" fmla="*/ 2455715 w 2545771"/>
              <a:gd name="connsiteY8" fmla="*/ 540327 h 540327"/>
              <a:gd name="connsiteX9" fmla="*/ 1816987 w 2545771"/>
              <a:gd name="connsiteY9" fmla="*/ 540327 h 540327"/>
              <a:gd name="connsiteX10" fmla="*/ 1201916 w 2545771"/>
              <a:gd name="connsiteY10" fmla="*/ 540327 h 540327"/>
              <a:gd name="connsiteX11" fmla="*/ 610501 w 2545771"/>
              <a:gd name="connsiteY11" fmla="*/ 540327 h 540327"/>
              <a:gd name="connsiteX12" fmla="*/ 90056 w 2545771"/>
              <a:gd name="connsiteY12" fmla="*/ 540327 h 540327"/>
              <a:gd name="connsiteX13" fmla="*/ 0 w 2545771"/>
              <a:gd name="connsiteY13" fmla="*/ 450271 h 540327"/>
              <a:gd name="connsiteX14" fmla="*/ 0 w 2545771"/>
              <a:gd name="connsiteY14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45771" h="540327" fill="none" extrusionOk="0">
                <a:moveTo>
                  <a:pt x="0" y="90056"/>
                </a:moveTo>
                <a:cubicBezTo>
                  <a:pt x="-9985" y="43583"/>
                  <a:pt x="33124" y="5630"/>
                  <a:pt x="90056" y="0"/>
                </a:cubicBezTo>
                <a:cubicBezTo>
                  <a:pt x="278225" y="812"/>
                  <a:pt x="479533" y="18177"/>
                  <a:pt x="657814" y="0"/>
                </a:cubicBezTo>
                <a:cubicBezTo>
                  <a:pt x="836095" y="-18177"/>
                  <a:pt x="1029004" y="15659"/>
                  <a:pt x="1201916" y="0"/>
                </a:cubicBezTo>
                <a:cubicBezTo>
                  <a:pt x="1374828" y="-15659"/>
                  <a:pt x="1582867" y="-19674"/>
                  <a:pt x="1722361" y="0"/>
                </a:cubicBezTo>
                <a:cubicBezTo>
                  <a:pt x="1861856" y="19674"/>
                  <a:pt x="2252730" y="-30889"/>
                  <a:pt x="2455715" y="0"/>
                </a:cubicBezTo>
                <a:cubicBezTo>
                  <a:pt x="2507990" y="-8499"/>
                  <a:pt x="2547401" y="31644"/>
                  <a:pt x="2545771" y="90056"/>
                </a:cubicBezTo>
                <a:cubicBezTo>
                  <a:pt x="2551505" y="249036"/>
                  <a:pt x="2559953" y="346068"/>
                  <a:pt x="2545771" y="450271"/>
                </a:cubicBezTo>
                <a:cubicBezTo>
                  <a:pt x="2548828" y="493993"/>
                  <a:pt x="2506727" y="538498"/>
                  <a:pt x="2455715" y="540327"/>
                </a:cubicBezTo>
                <a:cubicBezTo>
                  <a:pt x="2231193" y="550918"/>
                  <a:pt x="2070436" y="512250"/>
                  <a:pt x="1816987" y="540327"/>
                </a:cubicBezTo>
                <a:cubicBezTo>
                  <a:pt x="1563538" y="568404"/>
                  <a:pt x="1379931" y="541969"/>
                  <a:pt x="1201916" y="540327"/>
                </a:cubicBezTo>
                <a:cubicBezTo>
                  <a:pt x="1023901" y="538685"/>
                  <a:pt x="802853" y="526668"/>
                  <a:pt x="610501" y="540327"/>
                </a:cubicBezTo>
                <a:cubicBezTo>
                  <a:pt x="418150" y="553986"/>
                  <a:pt x="261624" y="546775"/>
                  <a:pt x="90056" y="540327"/>
                </a:cubicBezTo>
                <a:cubicBezTo>
                  <a:pt x="46774" y="540415"/>
                  <a:pt x="10793" y="500747"/>
                  <a:pt x="0" y="450271"/>
                </a:cubicBezTo>
                <a:cubicBezTo>
                  <a:pt x="-8636" y="353517"/>
                  <a:pt x="15156" y="223047"/>
                  <a:pt x="0" y="90056"/>
                </a:cubicBezTo>
                <a:close/>
              </a:path>
              <a:path w="2545771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276203" y="28586"/>
                  <a:pt x="471189" y="-5612"/>
                  <a:pt x="728784" y="0"/>
                </a:cubicBezTo>
                <a:cubicBezTo>
                  <a:pt x="986379" y="5612"/>
                  <a:pt x="1060880" y="-21482"/>
                  <a:pt x="1296542" y="0"/>
                </a:cubicBezTo>
                <a:cubicBezTo>
                  <a:pt x="1532204" y="21482"/>
                  <a:pt x="1639146" y="6099"/>
                  <a:pt x="1816987" y="0"/>
                </a:cubicBezTo>
                <a:cubicBezTo>
                  <a:pt x="1994829" y="-6099"/>
                  <a:pt x="2172406" y="-27657"/>
                  <a:pt x="2455715" y="0"/>
                </a:cubicBezTo>
                <a:cubicBezTo>
                  <a:pt x="2506191" y="4532"/>
                  <a:pt x="2548498" y="30397"/>
                  <a:pt x="2545771" y="90056"/>
                </a:cubicBezTo>
                <a:cubicBezTo>
                  <a:pt x="2546158" y="235328"/>
                  <a:pt x="2532394" y="344114"/>
                  <a:pt x="2545771" y="450271"/>
                </a:cubicBezTo>
                <a:cubicBezTo>
                  <a:pt x="2536337" y="498648"/>
                  <a:pt x="2497417" y="533638"/>
                  <a:pt x="2455715" y="540327"/>
                </a:cubicBezTo>
                <a:cubicBezTo>
                  <a:pt x="2334893" y="517297"/>
                  <a:pt x="2164465" y="556981"/>
                  <a:pt x="1911613" y="540327"/>
                </a:cubicBezTo>
                <a:cubicBezTo>
                  <a:pt x="1658761" y="523673"/>
                  <a:pt x="1625006" y="526293"/>
                  <a:pt x="1367512" y="540327"/>
                </a:cubicBezTo>
                <a:cubicBezTo>
                  <a:pt x="1110018" y="554361"/>
                  <a:pt x="1053417" y="536413"/>
                  <a:pt x="776097" y="540327"/>
                </a:cubicBezTo>
                <a:cubicBezTo>
                  <a:pt x="498777" y="544241"/>
                  <a:pt x="277399" y="541766"/>
                  <a:pt x="90056" y="540327"/>
                </a:cubicBezTo>
                <a:cubicBezTo>
                  <a:pt x="38064" y="532377"/>
                  <a:pt x="-7613" y="494424"/>
                  <a:pt x="0" y="450271"/>
                </a:cubicBezTo>
                <a:cubicBezTo>
                  <a:pt x="-6825" y="297065"/>
                  <a:pt x="18000" y="222562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F97814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موضوعها</a:t>
            </a: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B8307971-2263-4074-933F-98881A69440D}"/>
              </a:ext>
            </a:extLst>
          </p:cNvPr>
          <p:cNvSpPr/>
          <p:nvPr/>
        </p:nvSpPr>
        <p:spPr>
          <a:xfrm>
            <a:off x="328760" y="4229100"/>
            <a:ext cx="2545771" cy="1018308"/>
          </a:xfrm>
          <a:custGeom>
            <a:avLst/>
            <a:gdLst>
              <a:gd name="connsiteX0" fmla="*/ 0 w 2545771"/>
              <a:gd name="connsiteY0" fmla="*/ 169721 h 1018308"/>
              <a:gd name="connsiteX1" fmla="*/ 169721 w 2545771"/>
              <a:gd name="connsiteY1" fmla="*/ 0 h 1018308"/>
              <a:gd name="connsiteX2" fmla="*/ 699240 w 2545771"/>
              <a:gd name="connsiteY2" fmla="*/ 0 h 1018308"/>
              <a:gd name="connsiteX3" fmla="*/ 1206696 w 2545771"/>
              <a:gd name="connsiteY3" fmla="*/ 0 h 1018308"/>
              <a:gd name="connsiteX4" fmla="*/ 1692088 w 2545771"/>
              <a:gd name="connsiteY4" fmla="*/ 0 h 1018308"/>
              <a:gd name="connsiteX5" fmla="*/ 2376050 w 2545771"/>
              <a:gd name="connsiteY5" fmla="*/ 0 h 1018308"/>
              <a:gd name="connsiteX6" fmla="*/ 2545771 w 2545771"/>
              <a:gd name="connsiteY6" fmla="*/ 169721 h 1018308"/>
              <a:gd name="connsiteX7" fmla="*/ 2545771 w 2545771"/>
              <a:gd name="connsiteY7" fmla="*/ 848587 h 1018308"/>
              <a:gd name="connsiteX8" fmla="*/ 2376050 w 2545771"/>
              <a:gd name="connsiteY8" fmla="*/ 1018308 h 1018308"/>
              <a:gd name="connsiteX9" fmla="*/ 1780341 w 2545771"/>
              <a:gd name="connsiteY9" fmla="*/ 1018308 h 1018308"/>
              <a:gd name="connsiteX10" fmla="*/ 1206696 w 2545771"/>
              <a:gd name="connsiteY10" fmla="*/ 1018308 h 1018308"/>
              <a:gd name="connsiteX11" fmla="*/ 655113 w 2545771"/>
              <a:gd name="connsiteY11" fmla="*/ 1018308 h 1018308"/>
              <a:gd name="connsiteX12" fmla="*/ 169721 w 2545771"/>
              <a:gd name="connsiteY12" fmla="*/ 1018308 h 1018308"/>
              <a:gd name="connsiteX13" fmla="*/ 0 w 2545771"/>
              <a:gd name="connsiteY13" fmla="*/ 848587 h 1018308"/>
              <a:gd name="connsiteX14" fmla="*/ 0 w 2545771"/>
              <a:gd name="connsiteY14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45771" h="1018308" fill="none" extrusionOk="0">
                <a:moveTo>
                  <a:pt x="0" y="169721"/>
                </a:moveTo>
                <a:cubicBezTo>
                  <a:pt x="-6904" y="78244"/>
                  <a:pt x="64508" y="8982"/>
                  <a:pt x="169721" y="0"/>
                </a:cubicBezTo>
                <a:cubicBezTo>
                  <a:pt x="311232" y="-25853"/>
                  <a:pt x="487657" y="-9305"/>
                  <a:pt x="699240" y="0"/>
                </a:cubicBezTo>
                <a:cubicBezTo>
                  <a:pt x="910823" y="9305"/>
                  <a:pt x="988063" y="-5616"/>
                  <a:pt x="1206696" y="0"/>
                </a:cubicBezTo>
                <a:cubicBezTo>
                  <a:pt x="1425329" y="5616"/>
                  <a:pt x="1560628" y="-14291"/>
                  <a:pt x="1692088" y="0"/>
                </a:cubicBezTo>
                <a:cubicBezTo>
                  <a:pt x="1823548" y="14291"/>
                  <a:pt x="2237594" y="15686"/>
                  <a:pt x="2376050" y="0"/>
                </a:cubicBezTo>
                <a:cubicBezTo>
                  <a:pt x="2472266" y="-8312"/>
                  <a:pt x="2547155" y="68621"/>
                  <a:pt x="2545771" y="169721"/>
                </a:cubicBezTo>
                <a:cubicBezTo>
                  <a:pt x="2575932" y="367352"/>
                  <a:pt x="2549851" y="554932"/>
                  <a:pt x="2545771" y="848587"/>
                </a:cubicBezTo>
                <a:cubicBezTo>
                  <a:pt x="2547314" y="939286"/>
                  <a:pt x="2474887" y="1010987"/>
                  <a:pt x="2376050" y="1018308"/>
                </a:cubicBezTo>
                <a:cubicBezTo>
                  <a:pt x="2188619" y="1015989"/>
                  <a:pt x="1997311" y="1038899"/>
                  <a:pt x="1780341" y="1018308"/>
                </a:cubicBezTo>
                <a:cubicBezTo>
                  <a:pt x="1563371" y="997717"/>
                  <a:pt x="1324597" y="1036739"/>
                  <a:pt x="1206696" y="1018308"/>
                </a:cubicBezTo>
                <a:cubicBezTo>
                  <a:pt x="1088796" y="999877"/>
                  <a:pt x="796550" y="1023900"/>
                  <a:pt x="655113" y="1018308"/>
                </a:cubicBezTo>
                <a:cubicBezTo>
                  <a:pt x="513676" y="1012716"/>
                  <a:pt x="278914" y="1007138"/>
                  <a:pt x="169721" y="1018308"/>
                </a:cubicBezTo>
                <a:cubicBezTo>
                  <a:pt x="85592" y="1018440"/>
                  <a:pt x="9577" y="942977"/>
                  <a:pt x="0" y="848587"/>
                </a:cubicBezTo>
                <a:cubicBezTo>
                  <a:pt x="2127" y="627378"/>
                  <a:pt x="10137" y="305731"/>
                  <a:pt x="0" y="169721"/>
                </a:cubicBezTo>
                <a:close/>
              </a:path>
              <a:path w="2545771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336120" y="-15243"/>
                  <a:pt x="625481" y="141"/>
                  <a:pt x="765430" y="0"/>
                </a:cubicBezTo>
                <a:cubicBezTo>
                  <a:pt x="905379" y="-141"/>
                  <a:pt x="1058902" y="8439"/>
                  <a:pt x="1294949" y="0"/>
                </a:cubicBezTo>
                <a:cubicBezTo>
                  <a:pt x="1530996" y="-8439"/>
                  <a:pt x="1562968" y="3898"/>
                  <a:pt x="1780341" y="0"/>
                </a:cubicBezTo>
                <a:cubicBezTo>
                  <a:pt x="1997714" y="-3898"/>
                  <a:pt x="2248849" y="2058"/>
                  <a:pt x="2376050" y="0"/>
                </a:cubicBezTo>
                <a:cubicBezTo>
                  <a:pt x="2471332" y="9486"/>
                  <a:pt x="2546371" y="73802"/>
                  <a:pt x="2545771" y="169721"/>
                </a:cubicBezTo>
                <a:cubicBezTo>
                  <a:pt x="2535787" y="313114"/>
                  <a:pt x="2570841" y="538906"/>
                  <a:pt x="2545771" y="848587"/>
                </a:cubicBezTo>
                <a:cubicBezTo>
                  <a:pt x="2530114" y="940065"/>
                  <a:pt x="2454034" y="1005197"/>
                  <a:pt x="2376050" y="1018308"/>
                </a:cubicBezTo>
                <a:cubicBezTo>
                  <a:pt x="2167741" y="1019772"/>
                  <a:pt x="1982491" y="993875"/>
                  <a:pt x="1868594" y="1018308"/>
                </a:cubicBezTo>
                <a:cubicBezTo>
                  <a:pt x="1754697" y="1042741"/>
                  <a:pt x="1503245" y="1003175"/>
                  <a:pt x="1361139" y="1018308"/>
                </a:cubicBezTo>
                <a:cubicBezTo>
                  <a:pt x="1219033" y="1033441"/>
                  <a:pt x="1058373" y="1038412"/>
                  <a:pt x="809556" y="1018308"/>
                </a:cubicBezTo>
                <a:cubicBezTo>
                  <a:pt x="560739" y="998204"/>
                  <a:pt x="464125" y="1028888"/>
                  <a:pt x="169721" y="1018308"/>
                </a:cubicBezTo>
                <a:cubicBezTo>
                  <a:pt x="73270" y="1008727"/>
                  <a:pt x="-10751" y="934435"/>
                  <a:pt x="0" y="848587"/>
                </a:cubicBezTo>
                <a:cubicBezTo>
                  <a:pt x="9044" y="707199"/>
                  <a:pt x="-30190" y="385248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تذكير الإنسان برجوعه لربه، وبيان ضعفه، وتقلب الأحوال به.</a:t>
            </a:r>
          </a:p>
        </p:txBody>
      </p:sp>
    </p:spTree>
    <p:extLst>
      <p:ext uri="{BB962C8B-B14F-4D97-AF65-F5344CB8AC3E}">
        <p14:creationId xmlns:p14="http://schemas.microsoft.com/office/powerpoint/2010/main" val="3173455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5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50" tmFilter="0,0; .5, 1; 1, 1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50" tmFilter="0,0; .5, 1; 1, 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50" tmFilter="0,0; .5, 1; 1, 1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50" tmFilter="0,0; .5, 1; 1, 1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 animBg="1"/>
      <p:bldP spid="5" grpId="0" animBg="1"/>
      <p:bldP spid="6" grpId="0" build="allAtOnce" animBg="1"/>
      <p:bldP spid="7" grpId="0" animBg="1"/>
      <p:bldP spid="8" grpId="0" build="allAtOnce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A8154D9A-F35E-4436-B793-4B20FB8635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364" y="4486554"/>
            <a:ext cx="9681272" cy="1874459"/>
          </a:xfrm>
          <a:prstGeom prst="rect">
            <a:avLst/>
          </a:prstGeom>
        </p:spPr>
      </p:pic>
      <p:pic>
        <p:nvPicPr>
          <p:cNvPr id="5" name="صورة 4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758F96ED-33C3-4FE7-BE43-1FB696166E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065" y="3584864"/>
            <a:ext cx="5129808" cy="699072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0F35B7FB-679B-4DE2-B99F-E8AB3152F4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0734" y="3283529"/>
            <a:ext cx="2015023" cy="654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4928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BEB554E6-31A6-4251-BEE0-98B1C18768AD}"/>
              </a:ext>
            </a:extLst>
          </p:cNvPr>
          <p:cNvSpPr/>
          <p:nvPr/>
        </p:nvSpPr>
        <p:spPr>
          <a:xfrm>
            <a:off x="3408219" y="2660074"/>
            <a:ext cx="2254826" cy="540327"/>
          </a:xfrm>
          <a:custGeom>
            <a:avLst/>
            <a:gdLst>
              <a:gd name="connsiteX0" fmla="*/ 0 w 2254826"/>
              <a:gd name="connsiteY0" fmla="*/ 90056 h 540327"/>
              <a:gd name="connsiteX1" fmla="*/ 90056 w 2254826"/>
              <a:gd name="connsiteY1" fmla="*/ 0 h 540327"/>
              <a:gd name="connsiteX2" fmla="*/ 719386 w 2254826"/>
              <a:gd name="connsiteY2" fmla="*/ 0 h 540327"/>
              <a:gd name="connsiteX3" fmla="*/ 1369463 w 2254826"/>
              <a:gd name="connsiteY3" fmla="*/ 0 h 540327"/>
              <a:gd name="connsiteX4" fmla="*/ 2164770 w 2254826"/>
              <a:gd name="connsiteY4" fmla="*/ 0 h 540327"/>
              <a:gd name="connsiteX5" fmla="*/ 2254826 w 2254826"/>
              <a:gd name="connsiteY5" fmla="*/ 90056 h 540327"/>
              <a:gd name="connsiteX6" fmla="*/ 2254826 w 2254826"/>
              <a:gd name="connsiteY6" fmla="*/ 450271 h 540327"/>
              <a:gd name="connsiteX7" fmla="*/ 2164770 w 2254826"/>
              <a:gd name="connsiteY7" fmla="*/ 540327 h 540327"/>
              <a:gd name="connsiteX8" fmla="*/ 1452452 w 2254826"/>
              <a:gd name="connsiteY8" fmla="*/ 540327 h 540327"/>
              <a:gd name="connsiteX9" fmla="*/ 781627 w 2254826"/>
              <a:gd name="connsiteY9" fmla="*/ 540327 h 540327"/>
              <a:gd name="connsiteX10" fmla="*/ 90056 w 2254826"/>
              <a:gd name="connsiteY10" fmla="*/ 540327 h 540327"/>
              <a:gd name="connsiteX11" fmla="*/ 0 w 2254826"/>
              <a:gd name="connsiteY11" fmla="*/ 450271 h 540327"/>
              <a:gd name="connsiteX12" fmla="*/ 0 w 2254826"/>
              <a:gd name="connsiteY12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254826" h="540327" fill="none" extrusionOk="0">
                <a:moveTo>
                  <a:pt x="0" y="90056"/>
                </a:moveTo>
                <a:cubicBezTo>
                  <a:pt x="11109" y="45027"/>
                  <a:pt x="42990" y="750"/>
                  <a:pt x="90056" y="0"/>
                </a:cubicBezTo>
                <a:cubicBezTo>
                  <a:pt x="399695" y="19389"/>
                  <a:pt x="555925" y="20276"/>
                  <a:pt x="719386" y="0"/>
                </a:cubicBezTo>
                <a:cubicBezTo>
                  <a:pt x="882847" y="-20276"/>
                  <a:pt x="1180711" y="-3369"/>
                  <a:pt x="1369463" y="0"/>
                </a:cubicBezTo>
                <a:cubicBezTo>
                  <a:pt x="1558215" y="3369"/>
                  <a:pt x="1965013" y="4137"/>
                  <a:pt x="2164770" y="0"/>
                </a:cubicBezTo>
                <a:cubicBezTo>
                  <a:pt x="2208424" y="-3038"/>
                  <a:pt x="2252403" y="38292"/>
                  <a:pt x="2254826" y="90056"/>
                </a:cubicBezTo>
                <a:cubicBezTo>
                  <a:pt x="2264138" y="209432"/>
                  <a:pt x="2259530" y="322136"/>
                  <a:pt x="2254826" y="450271"/>
                </a:cubicBezTo>
                <a:cubicBezTo>
                  <a:pt x="2257364" y="491509"/>
                  <a:pt x="2216137" y="531652"/>
                  <a:pt x="2164770" y="540327"/>
                </a:cubicBezTo>
                <a:cubicBezTo>
                  <a:pt x="1990694" y="516994"/>
                  <a:pt x="1681573" y="532422"/>
                  <a:pt x="1452452" y="540327"/>
                </a:cubicBezTo>
                <a:cubicBezTo>
                  <a:pt x="1223331" y="548232"/>
                  <a:pt x="1037268" y="516798"/>
                  <a:pt x="781627" y="540327"/>
                </a:cubicBezTo>
                <a:cubicBezTo>
                  <a:pt x="525987" y="563856"/>
                  <a:pt x="368291" y="525112"/>
                  <a:pt x="90056" y="540327"/>
                </a:cubicBezTo>
                <a:cubicBezTo>
                  <a:pt x="40699" y="544122"/>
                  <a:pt x="-1673" y="507554"/>
                  <a:pt x="0" y="450271"/>
                </a:cubicBezTo>
                <a:cubicBezTo>
                  <a:pt x="-14487" y="314904"/>
                  <a:pt x="3702" y="231282"/>
                  <a:pt x="0" y="90056"/>
                </a:cubicBezTo>
                <a:close/>
              </a:path>
              <a:path w="2254826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397574" y="-30237"/>
                  <a:pt x="620943" y="10149"/>
                  <a:pt x="823122" y="0"/>
                </a:cubicBezTo>
                <a:cubicBezTo>
                  <a:pt x="1025301" y="-10149"/>
                  <a:pt x="1198751" y="-20172"/>
                  <a:pt x="1493946" y="0"/>
                </a:cubicBezTo>
                <a:cubicBezTo>
                  <a:pt x="1789141" y="20172"/>
                  <a:pt x="1980263" y="-26524"/>
                  <a:pt x="2164770" y="0"/>
                </a:cubicBezTo>
                <a:cubicBezTo>
                  <a:pt x="2204826" y="303"/>
                  <a:pt x="2258794" y="42213"/>
                  <a:pt x="2254826" y="90056"/>
                </a:cubicBezTo>
                <a:cubicBezTo>
                  <a:pt x="2249918" y="225903"/>
                  <a:pt x="2255934" y="366687"/>
                  <a:pt x="2254826" y="450271"/>
                </a:cubicBezTo>
                <a:cubicBezTo>
                  <a:pt x="2256631" y="500390"/>
                  <a:pt x="2215695" y="545288"/>
                  <a:pt x="2164770" y="540327"/>
                </a:cubicBezTo>
                <a:cubicBezTo>
                  <a:pt x="1828479" y="554976"/>
                  <a:pt x="1627414" y="521221"/>
                  <a:pt x="1452452" y="540327"/>
                </a:cubicBezTo>
                <a:cubicBezTo>
                  <a:pt x="1277490" y="559433"/>
                  <a:pt x="918056" y="514706"/>
                  <a:pt x="781627" y="540327"/>
                </a:cubicBezTo>
                <a:cubicBezTo>
                  <a:pt x="645199" y="565948"/>
                  <a:pt x="279513" y="532033"/>
                  <a:pt x="90056" y="540327"/>
                </a:cubicBezTo>
                <a:cubicBezTo>
                  <a:pt x="39954" y="535114"/>
                  <a:pt x="881" y="497456"/>
                  <a:pt x="0" y="450271"/>
                </a:cubicBezTo>
                <a:cubicBezTo>
                  <a:pt x="6165" y="322359"/>
                  <a:pt x="-336" y="251296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0CA4AE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إذا السماء انشقت</a:t>
            </a:r>
          </a:p>
        </p:txBody>
      </p:sp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9FBF78BD-09A8-4579-8EE0-283C88B43E7F}"/>
              </a:ext>
            </a:extLst>
          </p:cNvPr>
          <p:cNvSpPr/>
          <p:nvPr/>
        </p:nvSpPr>
        <p:spPr>
          <a:xfrm>
            <a:off x="3408219" y="3273138"/>
            <a:ext cx="2254826" cy="1018308"/>
          </a:xfrm>
          <a:custGeom>
            <a:avLst/>
            <a:gdLst>
              <a:gd name="connsiteX0" fmla="*/ 0 w 2254826"/>
              <a:gd name="connsiteY0" fmla="*/ 169721 h 1018308"/>
              <a:gd name="connsiteX1" fmla="*/ 169721 w 2254826"/>
              <a:gd name="connsiteY1" fmla="*/ 0 h 1018308"/>
              <a:gd name="connsiteX2" fmla="*/ 750721 w 2254826"/>
              <a:gd name="connsiteY2" fmla="*/ 0 h 1018308"/>
              <a:gd name="connsiteX3" fmla="*/ 1350874 w 2254826"/>
              <a:gd name="connsiteY3" fmla="*/ 0 h 1018308"/>
              <a:gd name="connsiteX4" fmla="*/ 2085105 w 2254826"/>
              <a:gd name="connsiteY4" fmla="*/ 0 h 1018308"/>
              <a:gd name="connsiteX5" fmla="*/ 2254826 w 2254826"/>
              <a:gd name="connsiteY5" fmla="*/ 169721 h 1018308"/>
              <a:gd name="connsiteX6" fmla="*/ 2254826 w 2254826"/>
              <a:gd name="connsiteY6" fmla="*/ 848587 h 1018308"/>
              <a:gd name="connsiteX7" fmla="*/ 2085105 w 2254826"/>
              <a:gd name="connsiteY7" fmla="*/ 1018308 h 1018308"/>
              <a:gd name="connsiteX8" fmla="*/ 1427490 w 2254826"/>
              <a:gd name="connsiteY8" fmla="*/ 1018308 h 1018308"/>
              <a:gd name="connsiteX9" fmla="*/ 808182 w 2254826"/>
              <a:gd name="connsiteY9" fmla="*/ 1018308 h 1018308"/>
              <a:gd name="connsiteX10" fmla="*/ 169721 w 2254826"/>
              <a:gd name="connsiteY10" fmla="*/ 1018308 h 1018308"/>
              <a:gd name="connsiteX11" fmla="*/ 0 w 2254826"/>
              <a:gd name="connsiteY11" fmla="*/ 848587 h 1018308"/>
              <a:gd name="connsiteX12" fmla="*/ 0 w 2254826"/>
              <a:gd name="connsiteY12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254826" h="1018308" fill="none" extrusionOk="0">
                <a:moveTo>
                  <a:pt x="0" y="169721"/>
                </a:moveTo>
                <a:cubicBezTo>
                  <a:pt x="6936" y="78927"/>
                  <a:pt x="90719" y="4135"/>
                  <a:pt x="169721" y="0"/>
                </a:cubicBezTo>
                <a:cubicBezTo>
                  <a:pt x="378834" y="16697"/>
                  <a:pt x="609850" y="-14796"/>
                  <a:pt x="750721" y="0"/>
                </a:cubicBezTo>
                <a:cubicBezTo>
                  <a:pt x="891592" y="14796"/>
                  <a:pt x="1208495" y="-22926"/>
                  <a:pt x="1350874" y="0"/>
                </a:cubicBezTo>
                <a:cubicBezTo>
                  <a:pt x="1493253" y="22926"/>
                  <a:pt x="1738659" y="18807"/>
                  <a:pt x="2085105" y="0"/>
                </a:cubicBezTo>
                <a:cubicBezTo>
                  <a:pt x="2166126" y="-6348"/>
                  <a:pt x="2241250" y="64629"/>
                  <a:pt x="2254826" y="169721"/>
                </a:cubicBezTo>
                <a:cubicBezTo>
                  <a:pt x="2285154" y="406343"/>
                  <a:pt x="2241832" y="658281"/>
                  <a:pt x="2254826" y="848587"/>
                </a:cubicBezTo>
                <a:cubicBezTo>
                  <a:pt x="2257308" y="934009"/>
                  <a:pt x="2180223" y="1010942"/>
                  <a:pt x="2085105" y="1018308"/>
                </a:cubicBezTo>
                <a:cubicBezTo>
                  <a:pt x="1840432" y="1008298"/>
                  <a:pt x="1740303" y="1022152"/>
                  <a:pt x="1427490" y="1018308"/>
                </a:cubicBezTo>
                <a:cubicBezTo>
                  <a:pt x="1114677" y="1014464"/>
                  <a:pt x="1104727" y="1030984"/>
                  <a:pt x="808182" y="1018308"/>
                </a:cubicBezTo>
                <a:cubicBezTo>
                  <a:pt x="511637" y="1005632"/>
                  <a:pt x="470113" y="995995"/>
                  <a:pt x="169721" y="1018308"/>
                </a:cubicBezTo>
                <a:cubicBezTo>
                  <a:pt x="78163" y="1040062"/>
                  <a:pt x="-4087" y="960760"/>
                  <a:pt x="0" y="848587"/>
                </a:cubicBezTo>
                <a:cubicBezTo>
                  <a:pt x="-3153" y="561519"/>
                  <a:pt x="-17228" y="390065"/>
                  <a:pt x="0" y="169721"/>
                </a:cubicBezTo>
                <a:close/>
              </a:path>
              <a:path w="2254826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328987" y="7521"/>
                  <a:pt x="526966" y="2982"/>
                  <a:pt x="846490" y="0"/>
                </a:cubicBezTo>
                <a:cubicBezTo>
                  <a:pt x="1166014" y="-2982"/>
                  <a:pt x="1305025" y="-24983"/>
                  <a:pt x="1465798" y="0"/>
                </a:cubicBezTo>
                <a:cubicBezTo>
                  <a:pt x="1626571" y="24983"/>
                  <a:pt x="1956967" y="19277"/>
                  <a:pt x="2085105" y="0"/>
                </a:cubicBezTo>
                <a:cubicBezTo>
                  <a:pt x="2156389" y="702"/>
                  <a:pt x="2266142" y="81390"/>
                  <a:pt x="2254826" y="169721"/>
                </a:cubicBezTo>
                <a:cubicBezTo>
                  <a:pt x="2242828" y="406766"/>
                  <a:pt x="2272809" y="540485"/>
                  <a:pt x="2254826" y="848587"/>
                </a:cubicBezTo>
                <a:cubicBezTo>
                  <a:pt x="2277408" y="947099"/>
                  <a:pt x="2182747" y="1034632"/>
                  <a:pt x="2085105" y="1018308"/>
                </a:cubicBezTo>
                <a:cubicBezTo>
                  <a:pt x="1831522" y="1041247"/>
                  <a:pt x="1697305" y="1030423"/>
                  <a:pt x="1427490" y="1018308"/>
                </a:cubicBezTo>
                <a:cubicBezTo>
                  <a:pt x="1157675" y="1006193"/>
                  <a:pt x="1029303" y="1001430"/>
                  <a:pt x="808182" y="1018308"/>
                </a:cubicBezTo>
                <a:cubicBezTo>
                  <a:pt x="587061" y="1035186"/>
                  <a:pt x="448273" y="1019678"/>
                  <a:pt x="169721" y="1018308"/>
                </a:cubicBezTo>
                <a:cubicBezTo>
                  <a:pt x="74585" y="998311"/>
                  <a:pt x="5926" y="925161"/>
                  <a:pt x="0" y="848587"/>
                </a:cubicBezTo>
                <a:cubicBezTo>
                  <a:pt x="-342" y="514807"/>
                  <a:pt x="-7317" y="467646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تصدعت، وتفطرت يوم القيامة.</a:t>
            </a:r>
          </a:p>
        </p:txBody>
      </p:sp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F6C22742-5F46-415D-A1C3-94BB48319840}"/>
              </a:ext>
            </a:extLst>
          </p:cNvPr>
          <p:cNvSpPr/>
          <p:nvPr/>
        </p:nvSpPr>
        <p:spPr>
          <a:xfrm>
            <a:off x="862446" y="2660074"/>
            <a:ext cx="2254826" cy="540327"/>
          </a:xfrm>
          <a:custGeom>
            <a:avLst/>
            <a:gdLst>
              <a:gd name="connsiteX0" fmla="*/ 0 w 2254826"/>
              <a:gd name="connsiteY0" fmla="*/ 90056 h 540327"/>
              <a:gd name="connsiteX1" fmla="*/ 90056 w 2254826"/>
              <a:gd name="connsiteY1" fmla="*/ 0 h 540327"/>
              <a:gd name="connsiteX2" fmla="*/ 719386 w 2254826"/>
              <a:gd name="connsiteY2" fmla="*/ 0 h 540327"/>
              <a:gd name="connsiteX3" fmla="*/ 1369463 w 2254826"/>
              <a:gd name="connsiteY3" fmla="*/ 0 h 540327"/>
              <a:gd name="connsiteX4" fmla="*/ 2164770 w 2254826"/>
              <a:gd name="connsiteY4" fmla="*/ 0 h 540327"/>
              <a:gd name="connsiteX5" fmla="*/ 2254826 w 2254826"/>
              <a:gd name="connsiteY5" fmla="*/ 90056 h 540327"/>
              <a:gd name="connsiteX6" fmla="*/ 2254826 w 2254826"/>
              <a:gd name="connsiteY6" fmla="*/ 450271 h 540327"/>
              <a:gd name="connsiteX7" fmla="*/ 2164770 w 2254826"/>
              <a:gd name="connsiteY7" fmla="*/ 540327 h 540327"/>
              <a:gd name="connsiteX8" fmla="*/ 1452452 w 2254826"/>
              <a:gd name="connsiteY8" fmla="*/ 540327 h 540327"/>
              <a:gd name="connsiteX9" fmla="*/ 781627 w 2254826"/>
              <a:gd name="connsiteY9" fmla="*/ 540327 h 540327"/>
              <a:gd name="connsiteX10" fmla="*/ 90056 w 2254826"/>
              <a:gd name="connsiteY10" fmla="*/ 540327 h 540327"/>
              <a:gd name="connsiteX11" fmla="*/ 0 w 2254826"/>
              <a:gd name="connsiteY11" fmla="*/ 450271 h 540327"/>
              <a:gd name="connsiteX12" fmla="*/ 0 w 2254826"/>
              <a:gd name="connsiteY12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254826" h="540327" fill="none" extrusionOk="0">
                <a:moveTo>
                  <a:pt x="0" y="90056"/>
                </a:moveTo>
                <a:cubicBezTo>
                  <a:pt x="11109" y="45027"/>
                  <a:pt x="42990" y="750"/>
                  <a:pt x="90056" y="0"/>
                </a:cubicBezTo>
                <a:cubicBezTo>
                  <a:pt x="399695" y="19389"/>
                  <a:pt x="555925" y="20276"/>
                  <a:pt x="719386" y="0"/>
                </a:cubicBezTo>
                <a:cubicBezTo>
                  <a:pt x="882847" y="-20276"/>
                  <a:pt x="1180711" y="-3369"/>
                  <a:pt x="1369463" y="0"/>
                </a:cubicBezTo>
                <a:cubicBezTo>
                  <a:pt x="1558215" y="3369"/>
                  <a:pt x="1965013" y="4137"/>
                  <a:pt x="2164770" y="0"/>
                </a:cubicBezTo>
                <a:cubicBezTo>
                  <a:pt x="2208424" y="-3038"/>
                  <a:pt x="2252403" y="38292"/>
                  <a:pt x="2254826" y="90056"/>
                </a:cubicBezTo>
                <a:cubicBezTo>
                  <a:pt x="2264138" y="209432"/>
                  <a:pt x="2259530" y="322136"/>
                  <a:pt x="2254826" y="450271"/>
                </a:cubicBezTo>
                <a:cubicBezTo>
                  <a:pt x="2257364" y="491509"/>
                  <a:pt x="2216137" y="531652"/>
                  <a:pt x="2164770" y="540327"/>
                </a:cubicBezTo>
                <a:cubicBezTo>
                  <a:pt x="1990694" y="516994"/>
                  <a:pt x="1681573" y="532422"/>
                  <a:pt x="1452452" y="540327"/>
                </a:cubicBezTo>
                <a:cubicBezTo>
                  <a:pt x="1223331" y="548232"/>
                  <a:pt x="1037268" y="516798"/>
                  <a:pt x="781627" y="540327"/>
                </a:cubicBezTo>
                <a:cubicBezTo>
                  <a:pt x="525987" y="563856"/>
                  <a:pt x="368291" y="525112"/>
                  <a:pt x="90056" y="540327"/>
                </a:cubicBezTo>
                <a:cubicBezTo>
                  <a:pt x="40699" y="544122"/>
                  <a:pt x="-1673" y="507554"/>
                  <a:pt x="0" y="450271"/>
                </a:cubicBezTo>
                <a:cubicBezTo>
                  <a:pt x="-14487" y="314904"/>
                  <a:pt x="3702" y="231282"/>
                  <a:pt x="0" y="90056"/>
                </a:cubicBezTo>
                <a:close/>
              </a:path>
              <a:path w="2254826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397574" y="-30237"/>
                  <a:pt x="620943" y="10149"/>
                  <a:pt x="823122" y="0"/>
                </a:cubicBezTo>
                <a:cubicBezTo>
                  <a:pt x="1025301" y="-10149"/>
                  <a:pt x="1198751" y="-20172"/>
                  <a:pt x="1493946" y="0"/>
                </a:cubicBezTo>
                <a:cubicBezTo>
                  <a:pt x="1789141" y="20172"/>
                  <a:pt x="1980263" y="-26524"/>
                  <a:pt x="2164770" y="0"/>
                </a:cubicBezTo>
                <a:cubicBezTo>
                  <a:pt x="2204826" y="303"/>
                  <a:pt x="2258794" y="42213"/>
                  <a:pt x="2254826" y="90056"/>
                </a:cubicBezTo>
                <a:cubicBezTo>
                  <a:pt x="2249918" y="225903"/>
                  <a:pt x="2255934" y="366687"/>
                  <a:pt x="2254826" y="450271"/>
                </a:cubicBezTo>
                <a:cubicBezTo>
                  <a:pt x="2256631" y="500390"/>
                  <a:pt x="2215695" y="545288"/>
                  <a:pt x="2164770" y="540327"/>
                </a:cubicBezTo>
                <a:cubicBezTo>
                  <a:pt x="1828479" y="554976"/>
                  <a:pt x="1627414" y="521221"/>
                  <a:pt x="1452452" y="540327"/>
                </a:cubicBezTo>
                <a:cubicBezTo>
                  <a:pt x="1277490" y="559433"/>
                  <a:pt x="918056" y="514706"/>
                  <a:pt x="781627" y="540327"/>
                </a:cubicBezTo>
                <a:cubicBezTo>
                  <a:pt x="645199" y="565948"/>
                  <a:pt x="279513" y="532033"/>
                  <a:pt x="90056" y="540327"/>
                </a:cubicBezTo>
                <a:cubicBezTo>
                  <a:pt x="39954" y="535114"/>
                  <a:pt x="881" y="497456"/>
                  <a:pt x="0" y="450271"/>
                </a:cubicBezTo>
                <a:cubicBezTo>
                  <a:pt x="6165" y="322359"/>
                  <a:pt x="-336" y="251296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0CA4AE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وأذنت لربها</a:t>
            </a: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A6D20EA6-BBCC-47F1-B0BB-CF3899CAB5BD}"/>
              </a:ext>
            </a:extLst>
          </p:cNvPr>
          <p:cNvSpPr/>
          <p:nvPr/>
        </p:nvSpPr>
        <p:spPr>
          <a:xfrm>
            <a:off x="862446" y="3273138"/>
            <a:ext cx="2254826" cy="1018308"/>
          </a:xfrm>
          <a:custGeom>
            <a:avLst/>
            <a:gdLst>
              <a:gd name="connsiteX0" fmla="*/ 0 w 2254826"/>
              <a:gd name="connsiteY0" fmla="*/ 169721 h 1018308"/>
              <a:gd name="connsiteX1" fmla="*/ 169721 w 2254826"/>
              <a:gd name="connsiteY1" fmla="*/ 0 h 1018308"/>
              <a:gd name="connsiteX2" fmla="*/ 750721 w 2254826"/>
              <a:gd name="connsiteY2" fmla="*/ 0 h 1018308"/>
              <a:gd name="connsiteX3" fmla="*/ 1350874 w 2254826"/>
              <a:gd name="connsiteY3" fmla="*/ 0 h 1018308"/>
              <a:gd name="connsiteX4" fmla="*/ 2085105 w 2254826"/>
              <a:gd name="connsiteY4" fmla="*/ 0 h 1018308"/>
              <a:gd name="connsiteX5" fmla="*/ 2254826 w 2254826"/>
              <a:gd name="connsiteY5" fmla="*/ 169721 h 1018308"/>
              <a:gd name="connsiteX6" fmla="*/ 2254826 w 2254826"/>
              <a:gd name="connsiteY6" fmla="*/ 848587 h 1018308"/>
              <a:gd name="connsiteX7" fmla="*/ 2085105 w 2254826"/>
              <a:gd name="connsiteY7" fmla="*/ 1018308 h 1018308"/>
              <a:gd name="connsiteX8" fmla="*/ 1427490 w 2254826"/>
              <a:gd name="connsiteY8" fmla="*/ 1018308 h 1018308"/>
              <a:gd name="connsiteX9" fmla="*/ 808182 w 2254826"/>
              <a:gd name="connsiteY9" fmla="*/ 1018308 h 1018308"/>
              <a:gd name="connsiteX10" fmla="*/ 169721 w 2254826"/>
              <a:gd name="connsiteY10" fmla="*/ 1018308 h 1018308"/>
              <a:gd name="connsiteX11" fmla="*/ 0 w 2254826"/>
              <a:gd name="connsiteY11" fmla="*/ 848587 h 1018308"/>
              <a:gd name="connsiteX12" fmla="*/ 0 w 2254826"/>
              <a:gd name="connsiteY12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254826" h="1018308" fill="none" extrusionOk="0">
                <a:moveTo>
                  <a:pt x="0" y="169721"/>
                </a:moveTo>
                <a:cubicBezTo>
                  <a:pt x="6936" y="78927"/>
                  <a:pt x="90719" y="4135"/>
                  <a:pt x="169721" y="0"/>
                </a:cubicBezTo>
                <a:cubicBezTo>
                  <a:pt x="378834" y="16697"/>
                  <a:pt x="609850" y="-14796"/>
                  <a:pt x="750721" y="0"/>
                </a:cubicBezTo>
                <a:cubicBezTo>
                  <a:pt x="891592" y="14796"/>
                  <a:pt x="1208495" y="-22926"/>
                  <a:pt x="1350874" y="0"/>
                </a:cubicBezTo>
                <a:cubicBezTo>
                  <a:pt x="1493253" y="22926"/>
                  <a:pt x="1738659" y="18807"/>
                  <a:pt x="2085105" y="0"/>
                </a:cubicBezTo>
                <a:cubicBezTo>
                  <a:pt x="2166126" y="-6348"/>
                  <a:pt x="2241250" y="64629"/>
                  <a:pt x="2254826" y="169721"/>
                </a:cubicBezTo>
                <a:cubicBezTo>
                  <a:pt x="2285154" y="406343"/>
                  <a:pt x="2241832" y="658281"/>
                  <a:pt x="2254826" y="848587"/>
                </a:cubicBezTo>
                <a:cubicBezTo>
                  <a:pt x="2257308" y="934009"/>
                  <a:pt x="2180223" y="1010942"/>
                  <a:pt x="2085105" y="1018308"/>
                </a:cubicBezTo>
                <a:cubicBezTo>
                  <a:pt x="1840432" y="1008298"/>
                  <a:pt x="1740303" y="1022152"/>
                  <a:pt x="1427490" y="1018308"/>
                </a:cubicBezTo>
                <a:cubicBezTo>
                  <a:pt x="1114677" y="1014464"/>
                  <a:pt x="1104727" y="1030984"/>
                  <a:pt x="808182" y="1018308"/>
                </a:cubicBezTo>
                <a:cubicBezTo>
                  <a:pt x="511637" y="1005632"/>
                  <a:pt x="470113" y="995995"/>
                  <a:pt x="169721" y="1018308"/>
                </a:cubicBezTo>
                <a:cubicBezTo>
                  <a:pt x="78163" y="1040062"/>
                  <a:pt x="-4087" y="960760"/>
                  <a:pt x="0" y="848587"/>
                </a:cubicBezTo>
                <a:cubicBezTo>
                  <a:pt x="-3153" y="561519"/>
                  <a:pt x="-17228" y="390065"/>
                  <a:pt x="0" y="169721"/>
                </a:cubicBezTo>
                <a:close/>
              </a:path>
              <a:path w="2254826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328987" y="7521"/>
                  <a:pt x="526966" y="2982"/>
                  <a:pt x="846490" y="0"/>
                </a:cubicBezTo>
                <a:cubicBezTo>
                  <a:pt x="1166014" y="-2982"/>
                  <a:pt x="1305025" y="-24983"/>
                  <a:pt x="1465798" y="0"/>
                </a:cubicBezTo>
                <a:cubicBezTo>
                  <a:pt x="1626571" y="24983"/>
                  <a:pt x="1956967" y="19277"/>
                  <a:pt x="2085105" y="0"/>
                </a:cubicBezTo>
                <a:cubicBezTo>
                  <a:pt x="2156389" y="702"/>
                  <a:pt x="2266142" y="81390"/>
                  <a:pt x="2254826" y="169721"/>
                </a:cubicBezTo>
                <a:cubicBezTo>
                  <a:pt x="2242828" y="406766"/>
                  <a:pt x="2272809" y="540485"/>
                  <a:pt x="2254826" y="848587"/>
                </a:cubicBezTo>
                <a:cubicBezTo>
                  <a:pt x="2277408" y="947099"/>
                  <a:pt x="2182747" y="1034632"/>
                  <a:pt x="2085105" y="1018308"/>
                </a:cubicBezTo>
                <a:cubicBezTo>
                  <a:pt x="1831522" y="1041247"/>
                  <a:pt x="1697305" y="1030423"/>
                  <a:pt x="1427490" y="1018308"/>
                </a:cubicBezTo>
                <a:cubicBezTo>
                  <a:pt x="1157675" y="1006193"/>
                  <a:pt x="1029303" y="1001430"/>
                  <a:pt x="808182" y="1018308"/>
                </a:cubicBezTo>
                <a:cubicBezTo>
                  <a:pt x="587061" y="1035186"/>
                  <a:pt x="448273" y="1019678"/>
                  <a:pt x="169721" y="1018308"/>
                </a:cubicBezTo>
                <a:cubicBezTo>
                  <a:pt x="74585" y="998311"/>
                  <a:pt x="5926" y="925161"/>
                  <a:pt x="0" y="848587"/>
                </a:cubicBezTo>
                <a:cubicBezTo>
                  <a:pt x="-342" y="514807"/>
                  <a:pt x="-7317" y="467646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أطاعت أمر ربها.</a:t>
            </a: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0FB525F9-02B1-4F8C-821F-C6827A160375}"/>
              </a:ext>
            </a:extLst>
          </p:cNvPr>
          <p:cNvSpPr/>
          <p:nvPr/>
        </p:nvSpPr>
        <p:spPr>
          <a:xfrm>
            <a:off x="3408219" y="4551219"/>
            <a:ext cx="2254826" cy="540327"/>
          </a:xfrm>
          <a:custGeom>
            <a:avLst/>
            <a:gdLst>
              <a:gd name="connsiteX0" fmla="*/ 0 w 2254826"/>
              <a:gd name="connsiteY0" fmla="*/ 90056 h 540327"/>
              <a:gd name="connsiteX1" fmla="*/ 90056 w 2254826"/>
              <a:gd name="connsiteY1" fmla="*/ 0 h 540327"/>
              <a:gd name="connsiteX2" fmla="*/ 719386 w 2254826"/>
              <a:gd name="connsiteY2" fmla="*/ 0 h 540327"/>
              <a:gd name="connsiteX3" fmla="*/ 1369463 w 2254826"/>
              <a:gd name="connsiteY3" fmla="*/ 0 h 540327"/>
              <a:gd name="connsiteX4" fmla="*/ 2164770 w 2254826"/>
              <a:gd name="connsiteY4" fmla="*/ 0 h 540327"/>
              <a:gd name="connsiteX5" fmla="*/ 2254826 w 2254826"/>
              <a:gd name="connsiteY5" fmla="*/ 90056 h 540327"/>
              <a:gd name="connsiteX6" fmla="*/ 2254826 w 2254826"/>
              <a:gd name="connsiteY6" fmla="*/ 450271 h 540327"/>
              <a:gd name="connsiteX7" fmla="*/ 2164770 w 2254826"/>
              <a:gd name="connsiteY7" fmla="*/ 540327 h 540327"/>
              <a:gd name="connsiteX8" fmla="*/ 1452452 w 2254826"/>
              <a:gd name="connsiteY8" fmla="*/ 540327 h 540327"/>
              <a:gd name="connsiteX9" fmla="*/ 781627 w 2254826"/>
              <a:gd name="connsiteY9" fmla="*/ 540327 h 540327"/>
              <a:gd name="connsiteX10" fmla="*/ 90056 w 2254826"/>
              <a:gd name="connsiteY10" fmla="*/ 540327 h 540327"/>
              <a:gd name="connsiteX11" fmla="*/ 0 w 2254826"/>
              <a:gd name="connsiteY11" fmla="*/ 450271 h 540327"/>
              <a:gd name="connsiteX12" fmla="*/ 0 w 2254826"/>
              <a:gd name="connsiteY12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254826" h="540327" fill="none" extrusionOk="0">
                <a:moveTo>
                  <a:pt x="0" y="90056"/>
                </a:moveTo>
                <a:cubicBezTo>
                  <a:pt x="11109" y="45027"/>
                  <a:pt x="42990" y="750"/>
                  <a:pt x="90056" y="0"/>
                </a:cubicBezTo>
                <a:cubicBezTo>
                  <a:pt x="399695" y="19389"/>
                  <a:pt x="555925" y="20276"/>
                  <a:pt x="719386" y="0"/>
                </a:cubicBezTo>
                <a:cubicBezTo>
                  <a:pt x="882847" y="-20276"/>
                  <a:pt x="1180711" y="-3369"/>
                  <a:pt x="1369463" y="0"/>
                </a:cubicBezTo>
                <a:cubicBezTo>
                  <a:pt x="1558215" y="3369"/>
                  <a:pt x="1965013" y="4137"/>
                  <a:pt x="2164770" y="0"/>
                </a:cubicBezTo>
                <a:cubicBezTo>
                  <a:pt x="2208424" y="-3038"/>
                  <a:pt x="2252403" y="38292"/>
                  <a:pt x="2254826" y="90056"/>
                </a:cubicBezTo>
                <a:cubicBezTo>
                  <a:pt x="2264138" y="209432"/>
                  <a:pt x="2259530" y="322136"/>
                  <a:pt x="2254826" y="450271"/>
                </a:cubicBezTo>
                <a:cubicBezTo>
                  <a:pt x="2257364" y="491509"/>
                  <a:pt x="2216137" y="531652"/>
                  <a:pt x="2164770" y="540327"/>
                </a:cubicBezTo>
                <a:cubicBezTo>
                  <a:pt x="1990694" y="516994"/>
                  <a:pt x="1681573" y="532422"/>
                  <a:pt x="1452452" y="540327"/>
                </a:cubicBezTo>
                <a:cubicBezTo>
                  <a:pt x="1223331" y="548232"/>
                  <a:pt x="1037268" y="516798"/>
                  <a:pt x="781627" y="540327"/>
                </a:cubicBezTo>
                <a:cubicBezTo>
                  <a:pt x="525987" y="563856"/>
                  <a:pt x="368291" y="525112"/>
                  <a:pt x="90056" y="540327"/>
                </a:cubicBezTo>
                <a:cubicBezTo>
                  <a:pt x="40699" y="544122"/>
                  <a:pt x="-1673" y="507554"/>
                  <a:pt x="0" y="450271"/>
                </a:cubicBezTo>
                <a:cubicBezTo>
                  <a:pt x="-14487" y="314904"/>
                  <a:pt x="3702" y="231282"/>
                  <a:pt x="0" y="90056"/>
                </a:cubicBezTo>
                <a:close/>
              </a:path>
              <a:path w="2254826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397574" y="-30237"/>
                  <a:pt x="620943" y="10149"/>
                  <a:pt x="823122" y="0"/>
                </a:cubicBezTo>
                <a:cubicBezTo>
                  <a:pt x="1025301" y="-10149"/>
                  <a:pt x="1198751" y="-20172"/>
                  <a:pt x="1493946" y="0"/>
                </a:cubicBezTo>
                <a:cubicBezTo>
                  <a:pt x="1789141" y="20172"/>
                  <a:pt x="1980263" y="-26524"/>
                  <a:pt x="2164770" y="0"/>
                </a:cubicBezTo>
                <a:cubicBezTo>
                  <a:pt x="2204826" y="303"/>
                  <a:pt x="2258794" y="42213"/>
                  <a:pt x="2254826" y="90056"/>
                </a:cubicBezTo>
                <a:cubicBezTo>
                  <a:pt x="2249918" y="225903"/>
                  <a:pt x="2255934" y="366687"/>
                  <a:pt x="2254826" y="450271"/>
                </a:cubicBezTo>
                <a:cubicBezTo>
                  <a:pt x="2256631" y="500390"/>
                  <a:pt x="2215695" y="545288"/>
                  <a:pt x="2164770" y="540327"/>
                </a:cubicBezTo>
                <a:cubicBezTo>
                  <a:pt x="1828479" y="554976"/>
                  <a:pt x="1627414" y="521221"/>
                  <a:pt x="1452452" y="540327"/>
                </a:cubicBezTo>
                <a:cubicBezTo>
                  <a:pt x="1277490" y="559433"/>
                  <a:pt x="918056" y="514706"/>
                  <a:pt x="781627" y="540327"/>
                </a:cubicBezTo>
                <a:cubicBezTo>
                  <a:pt x="645199" y="565948"/>
                  <a:pt x="279513" y="532033"/>
                  <a:pt x="90056" y="540327"/>
                </a:cubicBezTo>
                <a:cubicBezTo>
                  <a:pt x="39954" y="535114"/>
                  <a:pt x="881" y="497456"/>
                  <a:pt x="0" y="450271"/>
                </a:cubicBezTo>
                <a:cubicBezTo>
                  <a:pt x="6165" y="322359"/>
                  <a:pt x="-336" y="251296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0CA4AE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وإذا الأرض مدت</a:t>
            </a: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E50264F6-3AB2-4A08-BC23-D5CC7A20065B}"/>
              </a:ext>
            </a:extLst>
          </p:cNvPr>
          <p:cNvSpPr/>
          <p:nvPr/>
        </p:nvSpPr>
        <p:spPr>
          <a:xfrm>
            <a:off x="3408219" y="5164283"/>
            <a:ext cx="2254826" cy="1018308"/>
          </a:xfrm>
          <a:custGeom>
            <a:avLst/>
            <a:gdLst>
              <a:gd name="connsiteX0" fmla="*/ 0 w 2254826"/>
              <a:gd name="connsiteY0" fmla="*/ 169721 h 1018308"/>
              <a:gd name="connsiteX1" fmla="*/ 169721 w 2254826"/>
              <a:gd name="connsiteY1" fmla="*/ 0 h 1018308"/>
              <a:gd name="connsiteX2" fmla="*/ 750721 w 2254826"/>
              <a:gd name="connsiteY2" fmla="*/ 0 h 1018308"/>
              <a:gd name="connsiteX3" fmla="*/ 1350874 w 2254826"/>
              <a:gd name="connsiteY3" fmla="*/ 0 h 1018308"/>
              <a:gd name="connsiteX4" fmla="*/ 2085105 w 2254826"/>
              <a:gd name="connsiteY4" fmla="*/ 0 h 1018308"/>
              <a:gd name="connsiteX5" fmla="*/ 2254826 w 2254826"/>
              <a:gd name="connsiteY5" fmla="*/ 169721 h 1018308"/>
              <a:gd name="connsiteX6" fmla="*/ 2254826 w 2254826"/>
              <a:gd name="connsiteY6" fmla="*/ 848587 h 1018308"/>
              <a:gd name="connsiteX7" fmla="*/ 2085105 w 2254826"/>
              <a:gd name="connsiteY7" fmla="*/ 1018308 h 1018308"/>
              <a:gd name="connsiteX8" fmla="*/ 1427490 w 2254826"/>
              <a:gd name="connsiteY8" fmla="*/ 1018308 h 1018308"/>
              <a:gd name="connsiteX9" fmla="*/ 808182 w 2254826"/>
              <a:gd name="connsiteY9" fmla="*/ 1018308 h 1018308"/>
              <a:gd name="connsiteX10" fmla="*/ 169721 w 2254826"/>
              <a:gd name="connsiteY10" fmla="*/ 1018308 h 1018308"/>
              <a:gd name="connsiteX11" fmla="*/ 0 w 2254826"/>
              <a:gd name="connsiteY11" fmla="*/ 848587 h 1018308"/>
              <a:gd name="connsiteX12" fmla="*/ 0 w 2254826"/>
              <a:gd name="connsiteY12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254826" h="1018308" fill="none" extrusionOk="0">
                <a:moveTo>
                  <a:pt x="0" y="169721"/>
                </a:moveTo>
                <a:cubicBezTo>
                  <a:pt x="6936" y="78927"/>
                  <a:pt x="90719" y="4135"/>
                  <a:pt x="169721" y="0"/>
                </a:cubicBezTo>
                <a:cubicBezTo>
                  <a:pt x="378834" y="16697"/>
                  <a:pt x="609850" y="-14796"/>
                  <a:pt x="750721" y="0"/>
                </a:cubicBezTo>
                <a:cubicBezTo>
                  <a:pt x="891592" y="14796"/>
                  <a:pt x="1208495" y="-22926"/>
                  <a:pt x="1350874" y="0"/>
                </a:cubicBezTo>
                <a:cubicBezTo>
                  <a:pt x="1493253" y="22926"/>
                  <a:pt x="1738659" y="18807"/>
                  <a:pt x="2085105" y="0"/>
                </a:cubicBezTo>
                <a:cubicBezTo>
                  <a:pt x="2166126" y="-6348"/>
                  <a:pt x="2241250" y="64629"/>
                  <a:pt x="2254826" y="169721"/>
                </a:cubicBezTo>
                <a:cubicBezTo>
                  <a:pt x="2285154" y="406343"/>
                  <a:pt x="2241832" y="658281"/>
                  <a:pt x="2254826" y="848587"/>
                </a:cubicBezTo>
                <a:cubicBezTo>
                  <a:pt x="2257308" y="934009"/>
                  <a:pt x="2180223" y="1010942"/>
                  <a:pt x="2085105" y="1018308"/>
                </a:cubicBezTo>
                <a:cubicBezTo>
                  <a:pt x="1840432" y="1008298"/>
                  <a:pt x="1740303" y="1022152"/>
                  <a:pt x="1427490" y="1018308"/>
                </a:cubicBezTo>
                <a:cubicBezTo>
                  <a:pt x="1114677" y="1014464"/>
                  <a:pt x="1104727" y="1030984"/>
                  <a:pt x="808182" y="1018308"/>
                </a:cubicBezTo>
                <a:cubicBezTo>
                  <a:pt x="511637" y="1005632"/>
                  <a:pt x="470113" y="995995"/>
                  <a:pt x="169721" y="1018308"/>
                </a:cubicBezTo>
                <a:cubicBezTo>
                  <a:pt x="78163" y="1040062"/>
                  <a:pt x="-4087" y="960760"/>
                  <a:pt x="0" y="848587"/>
                </a:cubicBezTo>
                <a:cubicBezTo>
                  <a:pt x="-3153" y="561519"/>
                  <a:pt x="-17228" y="390065"/>
                  <a:pt x="0" y="169721"/>
                </a:cubicBezTo>
                <a:close/>
              </a:path>
              <a:path w="2254826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328987" y="7521"/>
                  <a:pt x="526966" y="2982"/>
                  <a:pt x="846490" y="0"/>
                </a:cubicBezTo>
                <a:cubicBezTo>
                  <a:pt x="1166014" y="-2982"/>
                  <a:pt x="1305025" y="-24983"/>
                  <a:pt x="1465798" y="0"/>
                </a:cubicBezTo>
                <a:cubicBezTo>
                  <a:pt x="1626571" y="24983"/>
                  <a:pt x="1956967" y="19277"/>
                  <a:pt x="2085105" y="0"/>
                </a:cubicBezTo>
                <a:cubicBezTo>
                  <a:pt x="2156389" y="702"/>
                  <a:pt x="2266142" y="81390"/>
                  <a:pt x="2254826" y="169721"/>
                </a:cubicBezTo>
                <a:cubicBezTo>
                  <a:pt x="2242828" y="406766"/>
                  <a:pt x="2272809" y="540485"/>
                  <a:pt x="2254826" y="848587"/>
                </a:cubicBezTo>
                <a:cubicBezTo>
                  <a:pt x="2277408" y="947099"/>
                  <a:pt x="2182747" y="1034632"/>
                  <a:pt x="2085105" y="1018308"/>
                </a:cubicBezTo>
                <a:cubicBezTo>
                  <a:pt x="1831522" y="1041247"/>
                  <a:pt x="1697305" y="1030423"/>
                  <a:pt x="1427490" y="1018308"/>
                </a:cubicBezTo>
                <a:cubicBezTo>
                  <a:pt x="1157675" y="1006193"/>
                  <a:pt x="1029303" y="1001430"/>
                  <a:pt x="808182" y="1018308"/>
                </a:cubicBezTo>
                <a:cubicBezTo>
                  <a:pt x="587061" y="1035186"/>
                  <a:pt x="448273" y="1019678"/>
                  <a:pt x="169721" y="1018308"/>
                </a:cubicBezTo>
                <a:cubicBezTo>
                  <a:pt x="74585" y="998311"/>
                  <a:pt x="5926" y="925161"/>
                  <a:pt x="0" y="848587"/>
                </a:cubicBezTo>
                <a:cubicBezTo>
                  <a:pt x="-342" y="514807"/>
                  <a:pt x="-7317" y="467646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بسطت، ووسعت، ودكت جبالها.</a:t>
            </a: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456BF809-2303-43CA-8D64-25C6C07BBC4E}"/>
              </a:ext>
            </a:extLst>
          </p:cNvPr>
          <p:cNvSpPr/>
          <p:nvPr/>
        </p:nvSpPr>
        <p:spPr>
          <a:xfrm>
            <a:off x="862446" y="4551219"/>
            <a:ext cx="2254826" cy="540327"/>
          </a:xfrm>
          <a:custGeom>
            <a:avLst/>
            <a:gdLst>
              <a:gd name="connsiteX0" fmla="*/ 0 w 2254826"/>
              <a:gd name="connsiteY0" fmla="*/ 90056 h 540327"/>
              <a:gd name="connsiteX1" fmla="*/ 90056 w 2254826"/>
              <a:gd name="connsiteY1" fmla="*/ 0 h 540327"/>
              <a:gd name="connsiteX2" fmla="*/ 719386 w 2254826"/>
              <a:gd name="connsiteY2" fmla="*/ 0 h 540327"/>
              <a:gd name="connsiteX3" fmla="*/ 1369463 w 2254826"/>
              <a:gd name="connsiteY3" fmla="*/ 0 h 540327"/>
              <a:gd name="connsiteX4" fmla="*/ 2164770 w 2254826"/>
              <a:gd name="connsiteY4" fmla="*/ 0 h 540327"/>
              <a:gd name="connsiteX5" fmla="*/ 2254826 w 2254826"/>
              <a:gd name="connsiteY5" fmla="*/ 90056 h 540327"/>
              <a:gd name="connsiteX6" fmla="*/ 2254826 w 2254826"/>
              <a:gd name="connsiteY6" fmla="*/ 450271 h 540327"/>
              <a:gd name="connsiteX7" fmla="*/ 2164770 w 2254826"/>
              <a:gd name="connsiteY7" fmla="*/ 540327 h 540327"/>
              <a:gd name="connsiteX8" fmla="*/ 1452452 w 2254826"/>
              <a:gd name="connsiteY8" fmla="*/ 540327 h 540327"/>
              <a:gd name="connsiteX9" fmla="*/ 781627 w 2254826"/>
              <a:gd name="connsiteY9" fmla="*/ 540327 h 540327"/>
              <a:gd name="connsiteX10" fmla="*/ 90056 w 2254826"/>
              <a:gd name="connsiteY10" fmla="*/ 540327 h 540327"/>
              <a:gd name="connsiteX11" fmla="*/ 0 w 2254826"/>
              <a:gd name="connsiteY11" fmla="*/ 450271 h 540327"/>
              <a:gd name="connsiteX12" fmla="*/ 0 w 2254826"/>
              <a:gd name="connsiteY12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254826" h="540327" fill="none" extrusionOk="0">
                <a:moveTo>
                  <a:pt x="0" y="90056"/>
                </a:moveTo>
                <a:cubicBezTo>
                  <a:pt x="11109" y="45027"/>
                  <a:pt x="42990" y="750"/>
                  <a:pt x="90056" y="0"/>
                </a:cubicBezTo>
                <a:cubicBezTo>
                  <a:pt x="399695" y="19389"/>
                  <a:pt x="555925" y="20276"/>
                  <a:pt x="719386" y="0"/>
                </a:cubicBezTo>
                <a:cubicBezTo>
                  <a:pt x="882847" y="-20276"/>
                  <a:pt x="1180711" y="-3369"/>
                  <a:pt x="1369463" y="0"/>
                </a:cubicBezTo>
                <a:cubicBezTo>
                  <a:pt x="1558215" y="3369"/>
                  <a:pt x="1965013" y="4137"/>
                  <a:pt x="2164770" y="0"/>
                </a:cubicBezTo>
                <a:cubicBezTo>
                  <a:pt x="2208424" y="-3038"/>
                  <a:pt x="2252403" y="38292"/>
                  <a:pt x="2254826" y="90056"/>
                </a:cubicBezTo>
                <a:cubicBezTo>
                  <a:pt x="2264138" y="209432"/>
                  <a:pt x="2259530" y="322136"/>
                  <a:pt x="2254826" y="450271"/>
                </a:cubicBezTo>
                <a:cubicBezTo>
                  <a:pt x="2257364" y="491509"/>
                  <a:pt x="2216137" y="531652"/>
                  <a:pt x="2164770" y="540327"/>
                </a:cubicBezTo>
                <a:cubicBezTo>
                  <a:pt x="1990694" y="516994"/>
                  <a:pt x="1681573" y="532422"/>
                  <a:pt x="1452452" y="540327"/>
                </a:cubicBezTo>
                <a:cubicBezTo>
                  <a:pt x="1223331" y="548232"/>
                  <a:pt x="1037268" y="516798"/>
                  <a:pt x="781627" y="540327"/>
                </a:cubicBezTo>
                <a:cubicBezTo>
                  <a:pt x="525987" y="563856"/>
                  <a:pt x="368291" y="525112"/>
                  <a:pt x="90056" y="540327"/>
                </a:cubicBezTo>
                <a:cubicBezTo>
                  <a:pt x="40699" y="544122"/>
                  <a:pt x="-1673" y="507554"/>
                  <a:pt x="0" y="450271"/>
                </a:cubicBezTo>
                <a:cubicBezTo>
                  <a:pt x="-14487" y="314904"/>
                  <a:pt x="3702" y="231282"/>
                  <a:pt x="0" y="90056"/>
                </a:cubicBezTo>
                <a:close/>
              </a:path>
              <a:path w="2254826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397574" y="-30237"/>
                  <a:pt x="620943" y="10149"/>
                  <a:pt x="823122" y="0"/>
                </a:cubicBezTo>
                <a:cubicBezTo>
                  <a:pt x="1025301" y="-10149"/>
                  <a:pt x="1198751" y="-20172"/>
                  <a:pt x="1493946" y="0"/>
                </a:cubicBezTo>
                <a:cubicBezTo>
                  <a:pt x="1789141" y="20172"/>
                  <a:pt x="1980263" y="-26524"/>
                  <a:pt x="2164770" y="0"/>
                </a:cubicBezTo>
                <a:cubicBezTo>
                  <a:pt x="2204826" y="303"/>
                  <a:pt x="2258794" y="42213"/>
                  <a:pt x="2254826" y="90056"/>
                </a:cubicBezTo>
                <a:cubicBezTo>
                  <a:pt x="2249918" y="225903"/>
                  <a:pt x="2255934" y="366687"/>
                  <a:pt x="2254826" y="450271"/>
                </a:cubicBezTo>
                <a:cubicBezTo>
                  <a:pt x="2256631" y="500390"/>
                  <a:pt x="2215695" y="545288"/>
                  <a:pt x="2164770" y="540327"/>
                </a:cubicBezTo>
                <a:cubicBezTo>
                  <a:pt x="1828479" y="554976"/>
                  <a:pt x="1627414" y="521221"/>
                  <a:pt x="1452452" y="540327"/>
                </a:cubicBezTo>
                <a:cubicBezTo>
                  <a:pt x="1277490" y="559433"/>
                  <a:pt x="918056" y="514706"/>
                  <a:pt x="781627" y="540327"/>
                </a:cubicBezTo>
                <a:cubicBezTo>
                  <a:pt x="645199" y="565948"/>
                  <a:pt x="279513" y="532033"/>
                  <a:pt x="90056" y="540327"/>
                </a:cubicBezTo>
                <a:cubicBezTo>
                  <a:pt x="39954" y="535114"/>
                  <a:pt x="881" y="497456"/>
                  <a:pt x="0" y="450271"/>
                </a:cubicBezTo>
                <a:cubicBezTo>
                  <a:pt x="6165" y="322359"/>
                  <a:pt x="-336" y="251296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0CA4AE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وألقت ما فيها وتخلت</a:t>
            </a: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D3EBB030-A244-483A-BF90-BF93D24C2221}"/>
              </a:ext>
            </a:extLst>
          </p:cNvPr>
          <p:cNvSpPr/>
          <p:nvPr/>
        </p:nvSpPr>
        <p:spPr>
          <a:xfrm>
            <a:off x="862446" y="5164283"/>
            <a:ext cx="2254826" cy="1018308"/>
          </a:xfrm>
          <a:custGeom>
            <a:avLst/>
            <a:gdLst>
              <a:gd name="connsiteX0" fmla="*/ 0 w 2254826"/>
              <a:gd name="connsiteY0" fmla="*/ 169721 h 1018308"/>
              <a:gd name="connsiteX1" fmla="*/ 169721 w 2254826"/>
              <a:gd name="connsiteY1" fmla="*/ 0 h 1018308"/>
              <a:gd name="connsiteX2" fmla="*/ 750721 w 2254826"/>
              <a:gd name="connsiteY2" fmla="*/ 0 h 1018308"/>
              <a:gd name="connsiteX3" fmla="*/ 1350874 w 2254826"/>
              <a:gd name="connsiteY3" fmla="*/ 0 h 1018308"/>
              <a:gd name="connsiteX4" fmla="*/ 2085105 w 2254826"/>
              <a:gd name="connsiteY4" fmla="*/ 0 h 1018308"/>
              <a:gd name="connsiteX5" fmla="*/ 2254826 w 2254826"/>
              <a:gd name="connsiteY5" fmla="*/ 169721 h 1018308"/>
              <a:gd name="connsiteX6" fmla="*/ 2254826 w 2254826"/>
              <a:gd name="connsiteY6" fmla="*/ 848587 h 1018308"/>
              <a:gd name="connsiteX7" fmla="*/ 2085105 w 2254826"/>
              <a:gd name="connsiteY7" fmla="*/ 1018308 h 1018308"/>
              <a:gd name="connsiteX8" fmla="*/ 1427490 w 2254826"/>
              <a:gd name="connsiteY8" fmla="*/ 1018308 h 1018308"/>
              <a:gd name="connsiteX9" fmla="*/ 808182 w 2254826"/>
              <a:gd name="connsiteY9" fmla="*/ 1018308 h 1018308"/>
              <a:gd name="connsiteX10" fmla="*/ 169721 w 2254826"/>
              <a:gd name="connsiteY10" fmla="*/ 1018308 h 1018308"/>
              <a:gd name="connsiteX11" fmla="*/ 0 w 2254826"/>
              <a:gd name="connsiteY11" fmla="*/ 848587 h 1018308"/>
              <a:gd name="connsiteX12" fmla="*/ 0 w 2254826"/>
              <a:gd name="connsiteY12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254826" h="1018308" fill="none" extrusionOk="0">
                <a:moveTo>
                  <a:pt x="0" y="169721"/>
                </a:moveTo>
                <a:cubicBezTo>
                  <a:pt x="6936" y="78927"/>
                  <a:pt x="90719" y="4135"/>
                  <a:pt x="169721" y="0"/>
                </a:cubicBezTo>
                <a:cubicBezTo>
                  <a:pt x="378834" y="16697"/>
                  <a:pt x="609850" y="-14796"/>
                  <a:pt x="750721" y="0"/>
                </a:cubicBezTo>
                <a:cubicBezTo>
                  <a:pt x="891592" y="14796"/>
                  <a:pt x="1208495" y="-22926"/>
                  <a:pt x="1350874" y="0"/>
                </a:cubicBezTo>
                <a:cubicBezTo>
                  <a:pt x="1493253" y="22926"/>
                  <a:pt x="1738659" y="18807"/>
                  <a:pt x="2085105" y="0"/>
                </a:cubicBezTo>
                <a:cubicBezTo>
                  <a:pt x="2166126" y="-6348"/>
                  <a:pt x="2241250" y="64629"/>
                  <a:pt x="2254826" y="169721"/>
                </a:cubicBezTo>
                <a:cubicBezTo>
                  <a:pt x="2285154" y="406343"/>
                  <a:pt x="2241832" y="658281"/>
                  <a:pt x="2254826" y="848587"/>
                </a:cubicBezTo>
                <a:cubicBezTo>
                  <a:pt x="2257308" y="934009"/>
                  <a:pt x="2180223" y="1010942"/>
                  <a:pt x="2085105" y="1018308"/>
                </a:cubicBezTo>
                <a:cubicBezTo>
                  <a:pt x="1840432" y="1008298"/>
                  <a:pt x="1740303" y="1022152"/>
                  <a:pt x="1427490" y="1018308"/>
                </a:cubicBezTo>
                <a:cubicBezTo>
                  <a:pt x="1114677" y="1014464"/>
                  <a:pt x="1104727" y="1030984"/>
                  <a:pt x="808182" y="1018308"/>
                </a:cubicBezTo>
                <a:cubicBezTo>
                  <a:pt x="511637" y="1005632"/>
                  <a:pt x="470113" y="995995"/>
                  <a:pt x="169721" y="1018308"/>
                </a:cubicBezTo>
                <a:cubicBezTo>
                  <a:pt x="78163" y="1040062"/>
                  <a:pt x="-4087" y="960760"/>
                  <a:pt x="0" y="848587"/>
                </a:cubicBezTo>
                <a:cubicBezTo>
                  <a:pt x="-3153" y="561519"/>
                  <a:pt x="-17228" y="390065"/>
                  <a:pt x="0" y="169721"/>
                </a:cubicBezTo>
                <a:close/>
              </a:path>
              <a:path w="2254826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328987" y="7521"/>
                  <a:pt x="526966" y="2982"/>
                  <a:pt x="846490" y="0"/>
                </a:cubicBezTo>
                <a:cubicBezTo>
                  <a:pt x="1166014" y="-2982"/>
                  <a:pt x="1305025" y="-24983"/>
                  <a:pt x="1465798" y="0"/>
                </a:cubicBezTo>
                <a:cubicBezTo>
                  <a:pt x="1626571" y="24983"/>
                  <a:pt x="1956967" y="19277"/>
                  <a:pt x="2085105" y="0"/>
                </a:cubicBezTo>
                <a:cubicBezTo>
                  <a:pt x="2156389" y="702"/>
                  <a:pt x="2266142" y="81390"/>
                  <a:pt x="2254826" y="169721"/>
                </a:cubicBezTo>
                <a:cubicBezTo>
                  <a:pt x="2242828" y="406766"/>
                  <a:pt x="2272809" y="540485"/>
                  <a:pt x="2254826" y="848587"/>
                </a:cubicBezTo>
                <a:cubicBezTo>
                  <a:pt x="2277408" y="947099"/>
                  <a:pt x="2182747" y="1034632"/>
                  <a:pt x="2085105" y="1018308"/>
                </a:cubicBezTo>
                <a:cubicBezTo>
                  <a:pt x="1831522" y="1041247"/>
                  <a:pt x="1697305" y="1030423"/>
                  <a:pt x="1427490" y="1018308"/>
                </a:cubicBezTo>
                <a:cubicBezTo>
                  <a:pt x="1157675" y="1006193"/>
                  <a:pt x="1029303" y="1001430"/>
                  <a:pt x="808182" y="1018308"/>
                </a:cubicBezTo>
                <a:cubicBezTo>
                  <a:pt x="587061" y="1035186"/>
                  <a:pt x="448273" y="1019678"/>
                  <a:pt x="169721" y="1018308"/>
                </a:cubicBezTo>
                <a:cubicBezTo>
                  <a:pt x="74585" y="998311"/>
                  <a:pt x="5926" y="925161"/>
                  <a:pt x="0" y="848587"/>
                </a:cubicBezTo>
                <a:cubicBezTo>
                  <a:pt x="-342" y="514807"/>
                  <a:pt x="-7317" y="467646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قذفت ما فيها من الأموات و الكنوز.</a:t>
            </a:r>
          </a:p>
        </p:txBody>
      </p:sp>
    </p:spTree>
    <p:extLst>
      <p:ext uri="{BB962C8B-B14F-4D97-AF65-F5344CB8AC3E}">
        <p14:creationId xmlns:p14="http://schemas.microsoft.com/office/powerpoint/2010/main" val="2857453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50" tmFilter="0,0; .5, 1; 1, 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50" tmFilter="0,0; .5, 1; 1, 1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5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50" tmFilter="0,0; .5, 1; 1, 1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50" tmFilter="0,0; .5, 1; 1, 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50" tmFilter="0,0; .5, 1; 1, 1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250" tmFilter="0,0; .5, 1; 1, 1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 animBg="1"/>
      <p:bldP spid="3" grpId="0" animBg="1"/>
      <p:bldP spid="4" grpId="0" build="allAtOnce" animBg="1"/>
      <p:bldP spid="5" grpId="0" animBg="1"/>
      <p:bldP spid="6" grpId="0" build="allAtOnce" animBg="1"/>
      <p:bldP spid="7" grpId="0" animBg="1"/>
      <p:bldP spid="8" grpId="0" build="allAtOnce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4781858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96</Words>
  <Application>Microsoft Office PowerPoint</Application>
  <PresentationFormat>شاشة عريضة</PresentationFormat>
  <Paragraphs>19</Paragraphs>
  <Slides>6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Tahoma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jer_zoop_u29</dc:creator>
  <cp:lastModifiedBy>jer_zoop_u29</cp:lastModifiedBy>
  <cp:revision>5</cp:revision>
  <dcterms:created xsi:type="dcterms:W3CDTF">2021-01-19T19:04:30Z</dcterms:created>
  <dcterms:modified xsi:type="dcterms:W3CDTF">2021-01-19T20:42:48Z</dcterms:modified>
</cp:coreProperties>
</file>