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10" r:id="rId2"/>
    <p:sldId id="468" r:id="rId3"/>
    <p:sldId id="469" r:id="rId4"/>
    <p:sldId id="335" r:id="rId5"/>
    <p:sldId id="467" r:id="rId6"/>
    <p:sldId id="471" r:id="rId7"/>
    <p:sldId id="437" r:id="rId8"/>
    <p:sldId id="472" r:id="rId9"/>
    <p:sldId id="411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61">
          <p15:clr>
            <a:srgbClr val="A4A3A4"/>
          </p15:clr>
        </p15:guide>
        <p15:guide id="4" pos="38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8" autoAdjust="0"/>
    <p:restoredTop sz="94605" autoAdjust="0"/>
  </p:normalViewPr>
  <p:slideViewPr>
    <p:cSldViewPr snapToGrid="0">
      <p:cViewPr varScale="1">
        <p:scale>
          <a:sx n="61" d="100"/>
          <a:sy n="61" d="100"/>
        </p:scale>
        <p:origin x="72" y="1254"/>
      </p:cViewPr>
      <p:guideLst>
        <p:guide orient="horz" pos="2183"/>
        <p:guide pos="3840"/>
        <p:guide orient="horz" pos="1561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F44FD-B33B-4D92-80B1-349667D92B77}" type="datetimeFigureOut">
              <a:rPr lang="ar-SY" smtClean="0"/>
              <a:t>20/06/1442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18DFC-9447-463A-8B34-4CB4B6E7FB0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164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2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5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8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171269" y="2680769"/>
            <a:ext cx="8188055" cy="1265254"/>
            <a:chOff x="9198889" y="2670931"/>
            <a:chExt cx="818805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710451" y="3081246"/>
              <a:ext cx="5676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سلام النبي صلى الله عليه و سلم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571176"/>
              <a:chOff x="3366041" y="5466316"/>
              <a:chExt cx="2027104" cy="57117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سلام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077127" y="182016"/>
            <a:ext cx="664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سلام النبي </a:t>
            </a:r>
            <a:r>
              <a:rPr lang="ar-SY" sz="3200" b="1" dirty="0">
                <a:solidFill>
                  <a:srgbClr val="002060"/>
                </a:solidFill>
              </a:rPr>
              <a:t>صلى الله عليه وسلم </a:t>
            </a:r>
            <a:endParaRPr lang="ar-SY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5497035" y="1298952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5317412" y="1714576"/>
            <a:ext cx="4121693" cy="4654829"/>
            <a:chOff x="1345271" y="1525696"/>
            <a:chExt cx="4121693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0003" y="1874897"/>
              <a:ext cx="2315029" cy="1406825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707296" y="3263391"/>
              <a:ext cx="34104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2060"/>
                  </a:solidFill>
                  <a:latin typeface="Oswald" panose="02000503000000000000" pitchFamily="2" charset="0"/>
                </a:rPr>
                <a:t>ما لفظ السلام الذي كان </a:t>
              </a:r>
              <a:r>
                <a:rPr lang="ar-SY" sz="24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النبي </a:t>
              </a:r>
              <a:r>
                <a:rPr lang="ar-SY" sz="2400" b="1" dirty="0">
                  <a:solidFill>
                    <a:srgbClr val="002060"/>
                  </a:solidFill>
                </a:rPr>
                <a:t>صلى الله عليه وسلم يُسلِّم به ؟</a:t>
              </a:r>
              <a:r>
                <a:rPr lang="ar-SY" sz="2400" b="1" dirty="0">
                  <a:solidFill>
                    <a:srgbClr val="002060"/>
                  </a:solidFill>
                  <a:latin typeface="Oswald" panose="02000503000000000000" pitchFamily="2" charset="0"/>
                </a:rPr>
                <a:t> </a:t>
              </a:r>
              <a:endParaRPr lang="en-US" sz="2400" b="1" dirty="0">
                <a:solidFill>
                  <a:srgbClr val="00206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345271" y="4180299"/>
              <a:ext cx="41216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9933FF"/>
                  </a:solidFill>
                </a:rPr>
                <a:t>{السلام عليكم ورحمة الله وبركاته} </a:t>
              </a:r>
            </a:p>
            <a:p>
              <a:pPr algn="ctr"/>
              <a:endParaRPr lang="en-US" sz="2400" b="1" dirty="0">
                <a:solidFill>
                  <a:srgbClr val="9933FF"/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5849045" y="1039337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325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71957" y="2008525"/>
              <a:ext cx="1890424" cy="539576"/>
              <a:chOff x="3483596" y="5466316"/>
              <a:chExt cx="1890424" cy="53957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83596" y="5734957"/>
                <a:ext cx="18904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سلام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392457" y="249211"/>
            <a:ext cx="672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أتعرَّف على سلام النبي صلى الله عليه و سلم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275" y="1905443"/>
            <a:ext cx="5654051" cy="3557112"/>
          </a:xfrm>
          <a:prstGeom prst="rect">
            <a:avLst/>
          </a:prstGeom>
        </p:spPr>
      </p:pic>
      <p:pic>
        <p:nvPicPr>
          <p:cNvPr id="16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73" y="1529365"/>
            <a:ext cx="2726062" cy="405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14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2350B511-4B03-430C-9D3D-29AD13DD31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ED6B6CFD-56BC-4E9F-9A2F-2951341E9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14C78A4A-5A35-42EB-BABB-D37C4AE731FA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CF17E35-9107-454C-B473-B6777C6162A4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1A15B590-28C6-4638-8193-B3E78122B7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10" y="2922630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92701" y="1447882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504194" y="1226033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03999" y="1540648"/>
            <a:ext cx="2847503" cy="1361423"/>
            <a:chOff x="574119" y="1553709"/>
            <a:chExt cx="2716739" cy="108950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74119" y="1553709"/>
              <a:ext cx="2716739" cy="1089507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02472" y="1568008"/>
              <a:ext cx="664162" cy="5172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227726" y="2013251"/>
              <a:ext cx="1473768" cy="547569"/>
              <a:chOff x="3739365" y="5471042"/>
              <a:chExt cx="1473768" cy="54756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53778" y="5471042"/>
                <a:ext cx="122251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39365" y="5747676"/>
                <a:ext cx="1473768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سلام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6264032" y="173608"/>
            <a:ext cx="504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ما صفة سلام النبي صلى الله عليه و سلم ؟</a:t>
            </a:r>
          </a:p>
        </p:txBody>
      </p:sp>
      <p:sp>
        <p:nvSpPr>
          <p:cNvPr id="102" name="Freeform: Shape 8">
            <a:extLst>
              <a:ext uri="{FF2B5EF4-FFF2-40B4-BE49-F238E27FC236}">
                <a16:creationId xmlns:a16="http://schemas.microsoft.com/office/drawing/2014/main" id="{677E7DF8-625B-4A36-B918-5B5F0119883C}"/>
              </a:ext>
            </a:extLst>
          </p:cNvPr>
          <p:cNvSpPr/>
          <p:nvPr/>
        </p:nvSpPr>
        <p:spPr>
          <a:xfrm rot="21322306">
            <a:off x="6397122" y="2040191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7">
            <a:extLst>
              <a:ext uri="{FF2B5EF4-FFF2-40B4-BE49-F238E27FC236}">
                <a16:creationId xmlns:a16="http://schemas.microsoft.com/office/drawing/2014/main" id="{28336F58-4C0A-41A8-A8C7-B16674D9A2E3}"/>
              </a:ext>
            </a:extLst>
          </p:cNvPr>
          <p:cNvSpPr/>
          <p:nvPr/>
        </p:nvSpPr>
        <p:spPr>
          <a:xfrm>
            <a:off x="6397121" y="1898195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5">
            <a:extLst>
              <a:ext uri="{FF2B5EF4-FFF2-40B4-BE49-F238E27FC236}">
                <a16:creationId xmlns:a16="http://schemas.microsoft.com/office/drawing/2014/main" id="{2FDCA827-974E-496C-8CC6-E0CE8BC2EBAD}"/>
              </a:ext>
            </a:extLst>
          </p:cNvPr>
          <p:cNvSpPr/>
          <p:nvPr/>
        </p:nvSpPr>
        <p:spPr>
          <a:xfrm rot="21258981">
            <a:off x="3028906" y="1734661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: Shape 4">
            <a:extLst>
              <a:ext uri="{FF2B5EF4-FFF2-40B4-BE49-F238E27FC236}">
                <a16:creationId xmlns:a16="http://schemas.microsoft.com/office/drawing/2014/main" id="{F87976BA-7239-45EF-AEDE-16DBDAB18C70}"/>
              </a:ext>
            </a:extLst>
          </p:cNvPr>
          <p:cNvSpPr/>
          <p:nvPr/>
        </p:nvSpPr>
        <p:spPr>
          <a:xfrm>
            <a:off x="3249421" y="1780870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: Shape 3">
            <a:extLst>
              <a:ext uri="{FF2B5EF4-FFF2-40B4-BE49-F238E27FC236}">
                <a16:creationId xmlns:a16="http://schemas.microsoft.com/office/drawing/2014/main" id="{69E28618-11B2-4AF0-99F6-97675C4D172C}"/>
              </a:ext>
            </a:extLst>
          </p:cNvPr>
          <p:cNvSpPr/>
          <p:nvPr/>
        </p:nvSpPr>
        <p:spPr>
          <a:xfrm>
            <a:off x="3249421" y="1624842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6">
            <a:extLst>
              <a:ext uri="{FF2B5EF4-FFF2-40B4-BE49-F238E27FC236}">
                <a16:creationId xmlns:a16="http://schemas.microsoft.com/office/drawing/2014/main" id="{360F3BBB-4F64-4B87-979C-550A23114E30}"/>
              </a:ext>
            </a:extLst>
          </p:cNvPr>
          <p:cNvSpPr/>
          <p:nvPr/>
        </p:nvSpPr>
        <p:spPr>
          <a:xfrm>
            <a:off x="6264032" y="1689276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9">
            <a:extLst>
              <a:ext uri="{FF2B5EF4-FFF2-40B4-BE49-F238E27FC236}">
                <a16:creationId xmlns:a16="http://schemas.microsoft.com/office/drawing/2014/main" id="{91A3FD3A-AE85-4A6C-B39D-F37CD7494CBB}"/>
              </a:ext>
            </a:extLst>
          </p:cNvPr>
          <p:cNvSpPr/>
          <p:nvPr/>
        </p:nvSpPr>
        <p:spPr>
          <a:xfrm rot="21429876" flipH="1">
            <a:off x="9517023" y="2089878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">
            <a:extLst>
              <a:ext uri="{FF2B5EF4-FFF2-40B4-BE49-F238E27FC236}">
                <a16:creationId xmlns:a16="http://schemas.microsoft.com/office/drawing/2014/main" id="{558D3A8D-7A23-4B45-BFAF-D4E8131ED1DF}"/>
              </a:ext>
            </a:extLst>
          </p:cNvPr>
          <p:cNvSpPr/>
          <p:nvPr/>
        </p:nvSpPr>
        <p:spPr>
          <a:xfrm flipH="1">
            <a:off x="9288559" y="1851371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1">
            <a:extLst>
              <a:ext uri="{FF2B5EF4-FFF2-40B4-BE49-F238E27FC236}">
                <a16:creationId xmlns:a16="http://schemas.microsoft.com/office/drawing/2014/main" id="{6E18F024-83B1-40C1-84A6-BAAB0F73B580}"/>
              </a:ext>
            </a:extLst>
          </p:cNvPr>
          <p:cNvSpPr/>
          <p:nvPr/>
        </p:nvSpPr>
        <p:spPr>
          <a:xfrm flipH="1">
            <a:off x="9288559" y="1695343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1" name="Group 45">
            <a:extLst>
              <a:ext uri="{FF2B5EF4-FFF2-40B4-BE49-F238E27FC236}">
                <a16:creationId xmlns:a16="http://schemas.microsoft.com/office/drawing/2014/main" id="{A5C73544-5D43-42BA-8AAD-78AF85865164}"/>
              </a:ext>
            </a:extLst>
          </p:cNvPr>
          <p:cNvGrpSpPr/>
          <p:nvPr/>
        </p:nvGrpSpPr>
        <p:grpSpPr>
          <a:xfrm>
            <a:off x="6827654" y="1279822"/>
            <a:ext cx="1932010" cy="1693459"/>
            <a:chOff x="5370897" y="1195131"/>
            <a:chExt cx="1932010" cy="1693459"/>
          </a:xfrm>
        </p:grpSpPr>
        <p:sp>
          <p:nvSpPr>
            <p:cNvPr id="112" name="Hexagon 20">
              <a:extLst>
                <a:ext uri="{FF2B5EF4-FFF2-40B4-BE49-F238E27FC236}">
                  <a16:creationId xmlns:a16="http://schemas.microsoft.com/office/drawing/2014/main" id="{7F15458F-E496-4A01-B613-A403947575BD}"/>
                </a:ext>
              </a:extLst>
            </p:cNvPr>
            <p:cNvSpPr/>
            <p:nvPr/>
          </p:nvSpPr>
          <p:spPr>
            <a:xfrm>
              <a:off x="5655825" y="1468692"/>
              <a:ext cx="1647082" cy="1419898"/>
            </a:xfrm>
            <a:prstGeom prst="hexagon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Hexagon 18">
              <a:extLst>
                <a:ext uri="{FF2B5EF4-FFF2-40B4-BE49-F238E27FC236}">
                  <a16:creationId xmlns:a16="http://schemas.microsoft.com/office/drawing/2014/main" id="{7160B8A3-E490-4D4E-8BBC-6C9CF0B28389}"/>
                </a:ext>
              </a:extLst>
            </p:cNvPr>
            <p:cNvSpPr/>
            <p:nvPr/>
          </p:nvSpPr>
          <p:spPr>
            <a:xfrm>
              <a:off x="5370897" y="1195131"/>
              <a:ext cx="1647082" cy="1419898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Hexagon 19">
              <a:extLst>
                <a:ext uri="{FF2B5EF4-FFF2-40B4-BE49-F238E27FC236}">
                  <a16:creationId xmlns:a16="http://schemas.microsoft.com/office/drawing/2014/main" id="{5155B9CB-A507-4235-970F-11F5FC3DC62B}"/>
                </a:ext>
              </a:extLst>
            </p:cNvPr>
            <p:cNvSpPr/>
            <p:nvPr/>
          </p:nvSpPr>
          <p:spPr>
            <a:xfrm>
              <a:off x="5527483" y="1331024"/>
              <a:ext cx="1331810" cy="1148112"/>
            </a:xfrm>
            <a:prstGeom prst="hexagon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27">
              <a:extLst>
                <a:ext uri="{FF2B5EF4-FFF2-40B4-BE49-F238E27FC236}">
                  <a16:creationId xmlns:a16="http://schemas.microsoft.com/office/drawing/2014/main" id="{B0751F3E-A53F-48CF-8F13-83C0E647B0D6}"/>
                </a:ext>
              </a:extLst>
            </p:cNvPr>
            <p:cNvSpPr txBox="1"/>
            <p:nvPr/>
          </p:nvSpPr>
          <p:spPr>
            <a:xfrm>
              <a:off x="5558388" y="1851272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</p:grpSp>
      <p:sp>
        <p:nvSpPr>
          <p:cNvPr id="116" name="TextBox 30">
            <a:extLst>
              <a:ext uri="{FF2B5EF4-FFF2-40B4-BE49-F238E27FC236}">
                <a16:creationId xmlns:a16="http://schemas.microsoft.com/office/drawing/2014/main" id="{6BB4969D-40E4-41EE-A0D2-0CFCDA141682}"/>
              </a:ext>
            </a:extLst>
          </p:cNvPr>
          <p:cNvSpPr txBox="1"/>
          <p:nvPr/>
        </p:nvSpPr>
        <p:spPr>
          <a:xfrm>
            <a:off x="3356819" y="3270211"/>
            <a:ext cx="2650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كان يبدأ من لقيه بالسلام ولو</a:t>
            </a:r>
            <a:r>
              <a:rPr lang="ar-SY" sz="2400" b="1" dirty="0"/>
              <a:t>كان صبياً</a:t>
            </a:r>
            <a:endParaRPr lang="en-US" sz="24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17" name="TextBox 32">
            <a:extLst>
              <a:ext uri="{FF2B5EF4-FFF2-40B4-BE49-F238E27FC236}">
                <a16:creationId xmlns:a16="http://schemas.microsoft.com/office/drawing/2014/main" id="{5945E036-4976-495D-AB16-EBB1DC404060}"/>
              </a:ext>
            </a:extLst>
          </p:cNvPr>
          <p:cNvSpPr txBox="1"/>
          <p:nvPr/>
        </p:nvSpPr>
        <p:spPr>
          <a:xfrm>
            <a:off x="6374142" y="3414097"/>
            <a:ext cx="2662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كان ُيصاِفح أصحابه، وإذا صافح أحداً لم  يترك يده حتى يترك الآخر يده</a:t>
            </a:r>
            <a:endParaRPr lang="ar-SY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19" name="TextBox 34">
            <a:extLst>
              <a:ext uri="{FF2B5EF4-FFF2-40B4-BE49-F238E27FC236}">
                <a16:creationId xmlns:a16="http://schemas.microsoft.com/office/drawing/2014/main" id="{65B1E7D7-6964-4895-8C6A-1510100A9DB7}"/>
              </a:ext>
            </a:extLst>
          </p:cNvPr>
          <p:cNvSpPr txBox="1"/>
          <p:nvPr/>
        </p:nvSpPr>
        <p:spPr>
          <a:xfrm>
            <a:off x="9149114" y="3395503"/>
            <a:ext cx="3036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كان يرفع صوته بالسلام ما لم يكن هناك من يتضرّر برفع الصوت كالنائم </a:t>
            </a:r>
            <a:endParaRPr lang="en-US" sz="24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120" name="Group 46">
            <a:extLst>
              <a:ext uri="{FF2B5EF4-FFF2-40B4-BE49-F238E27FC236}">
                <a16:creationId xmlns:a16="http://schemas.microsoft.com/office/drawing/2014/main" id="{89F7E52A-60EF-4639-B074-25EE295290BC}"/>
              </a:ext>
            </a:extLst>
          </p:cNvPr>
          <p:cNvGrpSpPr/>
          <p:nvPr/>
        </p:nvGrpSpPr>
        <p:grpSpPr>
          <a:xfrm>
            <a:off x="10001319" y="1374058"/>
            <a:ext cx="1710455" cy="1622459"/>
            <a:chOff x="9287208" y="1283300"/>
            <a:chExt cx="1710455" cy="1622459"/>
          </a:xfrm>
        </p:grpSpPr>
        <p:sp>
          <p:nvSpPr>
            <p:cNvPr id="121" name="Dodecagon 35">
              <a:extLst>
                <a:ext uri="{FF2B5EF4-FFF2-40B4-BE49-F238E27FC236}">
                  <a16:creationId xmlns:a16="http://schemas.microsoft.com/office/drawing/2014/main" id="{96BDB2E0-3994-4E03-9F26-96C5A7E78A65}"/>
                </a:ext>
              </a:extLst>
            </p:cNvPr>
            <p:cNvSpPr/>
            <p:nvPr/>
          </p:nvSpPr>
          <p:spPr>
            <a:xfrm>
              <a:off x="9549338" y="1457434"/>
              <a:ext cx="1448325" cy="1448325"/>
            </a:xfrm>
            <a:prstGeom prst="dodecagon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36">
              <a:extLst>
                <a:ext uri="{FF2B5EF4-FFF2-40B4-BE49-F238E27FC236}">
                  <a16:creationId xmlns:a16="http://schemas.microsoft.com/office/drawing/2014/main" id="{CF1C295E-1686-406E-8AFE-98A9EACEA490}"/>
                </a:ext>
              </a:extLst>
            </p:cNvPr>
            <p:cNvSpPr/>
            <p:nvPr/>
          </p:nvSpPr>
          <p:spPr>
            <a:xfrm>
              <a:off x="9290519" y="1283300"/>
              <a:ext cx="1448325" cy="1448325"/>
            </a:xfrm>
            <a:prstGeom prst="dodec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37">
              <a:extLst>
                <a:ext uri="{FF2B5EF4-FFF2-40B4-BE49-F238E27FC236}">
                  <a16:creationId xmlns:a16="http://schemas.microsoft.com/office/drawing/2014/main" id="{CE8F9DDC-F537-4F64-A199-A6F915C8C4F5}"/>
                </a:ext>
              </a:extLst>
            </p:cNvPr>
            <p:cNvSpPr/>
            <p:nvPr/>
          </p:nvSpPr>
          <p:spPr>
            <a:xfrm>
              <a:off x="9358833" y="1341481"/>
              <a:ext cx="1287832" cy="1287832"/>
            </a:xfrm>
            <a:prstGeom prst="dodecagon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39">
              <a:extLst>
                <a:ext uri="{FF2B5EF4-FFF2-40B4-BE49-F238E27FC236}">
                  <a16:creationId xmlns:a16="http://schemas.microsoft.com/office/drawing/2014/main" id="{B711F3D2-9737-4424-87BE-575C1F06C1A2}"/>
                </a:ext>
              </a:extLst>
            </p:cNvPr>
            <p:cNvSpPr txBox="1"/>
            <p:nvPr/>
          </p:nvSpPr>
          <p:spPr>
            <a:xfrm>
              <a:off x="9287208" y="1807437"/>
              <a:ext cx="13853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</a:t>
              </a:r>
            </a:p>
          </p:txBody>
        </p:sp>
      </p:grpSp>
      <p:cxnSp>
        <p:nvCxnSpPr>
          <p:cNvPr id="125" name="Straight Connector 38">
            <a:extLst>
              <a:ext uri="{FF2B5EF4-FFF2-40B4-BE49-F238E27FC236}">
                <a16:creationId xmlns:a16="http://schemas.microsoft.com/office/drawing/2014/main" id="{92AA8007-C77E-49C6-92E8-FB85BD21CD62}"/>
              </a:ext>
            </a:extLst>
          </p:cNvPr>
          <p:cNvCxnSpPr/>
          <p:nvPr/>
        </p:nvCxnSpPr>
        <p:spPr>
          <a:xfrm flipV="1">
            <a:off x="10219536" y="1667627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40">
            <a:extLst>
              <a:ext uri="{FF2B5EF4-FFF2-40B4-BE49-F238E27FC236}">
                <a16:creationId xmlns:a16="http://schemas.microsoft.com/office/drawing/2014/main" id="{72A4399A-1662-481F-A5D7-06EDF99F182F}"/>
              </a:ext>
            </a:extLst>
          </p:cNvPr>
          <p:cNvCxnSpPr/>
          <p:nvPr/>
        </p:nvCxnSpPr>
        <p:spPr>
          <a:xfrm flipV="1">
            <a:off x="7228828" y="1639907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44">
            <a:extLst>
              <a:ext uri="{FF2B5EF4-FFF2-40B4-BE49-F238E27FC236}">
                <a16:creationId xmlns:a16="http://schemas.microsoft.com/office/drawing/2014/main" id="{6054EF5D-9217-4CFF-815E-C69498ACC06D}"/>
              </a:ext>
            </a:extLst>
          </p:cNvPr>
          <p:cNvGrpSpPr/>
          <p:nvPr/>
        </p:nvGrpSpPr>
        <p:grpSpPr>
          <a:xfrm>
            <a:off x="3767703" y="1242405"/>
            <a:ext cx="1935802" cy="1599434"/>
            <a:chOff x="1548797" y="1181477"/>
            <a:chExt cx="1935802" cy="1599434"/>
          </a:xfrm>
        </p:grpSpPr>
        <p:sp>
          <p:nvSpPr>
            <p:cNvPr id="128" name="Rectangle: Rounded Corners 15">
              <a:extLst>
                <a:ext uri="{FF2B5EF4-FFF2-40B4-BE49-F238E27FC236}">
                  <a16:creationId xmlns:a16="http://schemas.microsoft.com/office/drawing/2014/main" id="{4FF51BFB-6AEE-4792-BF4F-5C4A2CB3D8CE}"/>
                </a:ext>
              </a:extLst>
            </p:cNvPr>
            <p:cNvSpPr/>
            <p:nvPr/>
          </p:nvSpPr>
          <p:spPr>
            <a:xfrm rot="20402536">
              <a:off x="1829971" y="1373025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tx1">
                <a:alpha val="56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3">
              <a:extLst>
                <a:ext uri="{FF2B5EF4-FFF2-40B4-BE49-F238E27FC236}">
                  <a16:creationId xmlns:a16="http://schemas.microsoft.com/office/drawing/2014/main" id="{B8925233-7F8C-47ED-824F-D5A077076288}"/>
                </a:ext>
              </a:extLst>
            </p:cNvPr>
            <p:cNvSpPr/>
            <p:nvPr/>
          </p:nvSpPr>
          <p:spPr>
            <a:xfrm rot="20602948">
              <a:off x="1548797" y="1181477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4">
              <a:extLst>
                <a:ext uri="{FF2B5EF4-FFF2-40B4-BE49-F238E27FC236}">
                  <a16:creationId xmlns:a16="http://schemas.microsoft.com/office/drawing/2014/main" id="{22347805-EF40-4688-A2B5-D54EEF95FC09}"/>
                </a:ext>
              </a:extLst>
            </p:cNvPr>
            <p:cNvSpPr/>
            <p:nvPr/>
          </p:nvSpPr>
          <p:spPr>
            <a:xfrm rot="20602948">
              <a:off x="1708695" y="1300905"/>
              <a:ext cx="1363762" cy="1160395"/>
            </a:xfrm>
            <a:prstGeom prst="roundRect">
              <a:avLst>
                <a:gd name="adj" fmla="val 115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26">
              <a:extLst>
                <a:ext uri="{FF2B5EF4-FFF2-40B4-BE49-F238E27FC236}">
                  <a16:creationId xmlns:a16="http://schemas.microsoft.com/office/drawing/2014/main" id="{A3B037CE-7664-42C9-B4E5-2C0BE7562898}"/>
                </a:ext>
              </a:extLst>
            </p:cNvPr>
            <p:cNvSpPr txBox="1"/>
            <p:nvPr/>
          </p:nvSpPr>
          <p:spPr>
            <a:xfrm>
              <a:off x="1774372" y="1849215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02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"/>
                            </p:stCondLst>
                            <p:childTnLst>
                              <p:par>
                                <p:cTn id="6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"/>
                            </p:stCondLst>
                            <p:childTnLst>
                              <p:par>
                                <p:cTn id="8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6" grpId="0"/>
      <p:bldP spid="117" grpId="0"/>
      <p:bldP spid="1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4629" y="2008525"/>
              <a:ext cx="2027104" cy="541870"/>
              <a:chOff x="3326268" y="5466316"/>
              <a:chExt cx="2027104" cy="54187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 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6268" y="5737251"/>
                <a:ext cx="202710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سلام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959070" y="288128"/>
            <a:ext cx="323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من مواضع السلام :</a:t>
            </a: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787733" y="132120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584851" y="229463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7234511" y="319330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6842453" y="4328354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">
            <a:extLst>
              <a:ext uri="{FF2B5EF4-FFF2-40B4-BE49-F238E27FC236}">
                <a16:creationId xmlns:a16="http://schemas.microsoft.com/office/drawing/2014/main" id="{E56E906D-2FF6-4C42-86A6-E5D186DAD9A4}"/>
              </a:ext>
            </a:extLst>
          </p:cNvPr>
          <p:cNvSpPr/>
          <p:nvPr/>
        </p:nvSpPr>
        <p:spPr>
          <a:xfrm>
            <a:off x="5538186" y="5498929"/>
            <a:ext cx="2584440" cy="462017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6127651" y="57764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869390" y="132674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591451" y="202485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7042051" y="2930467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Circle: Hollow 8">
            <a:extLst>
              <a:ext uri="{FF2B5EF4-FFF2-40B4-BE49-F238E27FC236}">
                <a16:creationId xmlns:a16="http://schemas.microsoft.com/office/drawing/2014/main" id="{F3D29275-B3A0-4440-BAEE-4E67C17094D3}"/>
              </a:ext>
            </a:extLst>
          </p:cNvPr>
          <p:cNvSpPr/>
          <p:nvPr/>
        </p:nvSpPr>
        <p:spPr>
          <a:xfrm>
            <a:off x="5806851" y="3901138"/>
            <a:ext cx="1828800" cy="1828800"/>
          </a:xfrm>
          <a:prstGeom prst="donut">
            <a:avLst>
              <a:gd name="adj" fmla="val 9781"/>
            </a:avLst>
          </a:prstGeom>
          <a:solidFill>
            <a:srgbClr val="01A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6065416" y="87224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927419" y="173743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763780" y="254530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7321778" y="35790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4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0">
            <a:extLst>
              <a:ext uri="{FF2B5EF4-FFF2-40B4-BE49-F238E27FC236}">
                <a16:creationId xmlns:a16="http://schemas.microsoft.com/office/drawing/2014/main" id="{BE028CAE-642F-46B1-AD3F-3BA39290569F}"/>
              </a:ext>
            </a:extLst>
          </p:cNvPr>
          <p:cNvSpPr txBox="1"/>
          <p:nvPr/>
        </p:nvSpPr>
        <p:spPr>
          <a:xfrm>
            <a:off x="6210160" y="460199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5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31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5157147" y="869548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5419299" y="1133851"/>
            <a:ext cx="64611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1439245" y="323049"/>
            <a:ext cx="3711555" cy="1225159"/>
            <a:chOff x="1076341" y="533467"/>
            <a:chExt cx="3575218" cy="1225159"/>
          </a:xfrm>
        </p:grpSpPr>
        <p:sp>
          <p:nvSpPr>
            <p:cNvPr id="34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1878748" y="1296961"/>
              <a:ext cx="2772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عند الدخول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6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5999261" y="1951059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</p:cNvCxnSpPr>
          <p:nvPr/>
        </p:nvCxnSpPr>
        <p:spPr>
          <a:xfrm>
            <a:off x="6210160" y="2291094"/>
            <a:ext cx="659229" cy="675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2502203" y="1630341"/>
            <a:ext cx="3379390" cy="1016612"/>
            <a:chOff x="1988733" y="1582335"/>
            <a:chExt cx="3379390" cy="1016612"/>
          </a:xfrm>
        </p:grpSpPr>
        <p:sp>
          <p:nvSpPr>
            <p:cNvPr id="39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2139477" y="2137282"/>
              <a:ext cx="32286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عند </a:t>
              </a:r>
              <a:r>
                <a:rPr lang="ar-SY" sz="2400" b="1" dirty="0"/>
                <a:t>الانصراف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1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178632" y="218765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</p:cNvCxnSpPr>
          <p:nvPr/>
        </p:nvCxnSpPr>
        <p:spPr>
          <a:xfrm flipH="1">
            <a:off x="8959070" y="2644857"/>
            <a:ext cx="29767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487023" y="1586109"/>
            <a:ext cx="1965606" cy="1314430"/>
            <a:chOff x="8939479" y="1100393"/>
            <a:chExt cx="2372991" cy="1314430"/>
          </a:xfrm>
        </p:grpSpPr>
        <p:sp>
          <p:nvSpPr>
            <p:cNvPr id="44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8939479" y="1953158"/>
              <a:ext cx="23729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عند مقابلة </a:t>
              </a:r>
              <a:r>
                <a:rPr lang="ar-SY" sz="2400" b="1" dirty="0"/>
                <a:t>أحد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6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8966461" y="369051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</p:cNvCxnSpPr>
          <p:nvPr/>
        </p:nvCxnSpPr>
        <p:spPr>
          <a:xfrm flipH="1">
            <a:off x="8633121" y="4162231"/>
            <a:ext cx="31181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9256747" y="3104558"/>
            <a:ext cx="2723069" cy="1230134"/>
            <a:chOff x="8743277" y="2956783"/>
            <a:chExt cx="2723069" cy="1230134"/>
          </a:xfrm>
        </p:grpSpPr>
        <p:sp>
          <p:nvSpPr>
            <p:cNvPr id="52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973553" y="295678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3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743277" y="3725252"/>
              <a:ext cx="2723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عند الاتصال </a:t>
              </a:r>
              <a:r>
                <a:rPr lang="ar-SY" sz="2400" b="1" dirty="0"/>
                <a:t>بالهاتف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4" name="Right Bracket 47">
            <a:extLst>
              <a:ext uri="{FF2B5EF4-FFF2-40B4-BE49-F238E27FC236}">
                <a16:creationId xmlns:a16="http://schemas.microsoft.com/office/drawing/2014/main" id="{34A1BB4D-19C2-4947-8490-D1DE7058CA95}"/>
              </a:ext>
            </a:extLst>
          </p:cNvPr>
          <p:cNvSpPr/>
          <p:nvPr/>
        </p:nvSpPr>
        <p:spPr>
          <a:xfrm flipH="1">
            <a:off x="8075589" y="5126732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48">
            <a:extLst>
              <a:ext uri="{FF2B5EF4-FFF2-40B4-BE49-F238E27FC236}">
                <a16:creationId xmlns:a16="http://schemas.microsoft.com/office/drawing/2014/main" id="{3BCC73B2-04E1-4F18-A6A3-D3CA7F546F41}"/>
              </a:ext>
            </a:extLst>
          </p:cNvPr>
          <p:cNvCxnSpPr>
            <a:cxnSpLocks/>
            <a:stCxn id="54" idx="2"/>
          </p:cNvCxnSpPr>
          <p:nvPr/>
        </p:nvCxnSpPr>
        <p:spPr>
          <a:xfrm flipH="1">
            <a:off x="7451963" y="5583932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8">
            <a:extLst>
              <a:ext uri="{FF2B5EF4-FFF2-40B4-BE49-F238E27FC236}">
                <a16:creationId xmlns:a16="http://schemas.microsoft.com/office/drawing/2014/main" id="{5EE7A2FB-FD3A-4564-B072-5814ABEF976E}"/>
              </a:ext>
            </a:extLst>
          </p:cNvPr>
          <p:cNvGrpSpPr/>
          <p:nvPr/>
        </p:nvGrpSpPr>
        <p:grpSpPr>
          <a:xfrm>
            <a:off x="8566842" y="5272282"/>
            <a:ext cx="2758195" cy="542482"/>
            <a:chOff x="5748926" y="4840503"/>
            <a:chExt cx="3758696" cy="542482"/>
          </a:xfrm>
        </p:grpSpPr>
        <p:sp>
          <p:nvSpPr>
            <p:cNvPr id="57" name="TextBox 49">
              <a:extLst>
                <a:ext uri="{FF2B5EF4-FFF2-40B4-BE49-F238E27FC236}">
                  <a16:creationId xmlns:a16="http://schemas.microsoft.com/office/drawing/2014/main" id="{D0E3660C-96B0-4EBA-8493-96AD39CD1C68}"/>
                </a:ext>
              </a:extLst>
            </p:cNvPr>
            <p:cNvSpPr txBox="1"/>
            <p:nvPr/>
          </p:nvSpPr>
          <p:spPr>
            <a:xfrm>
              <a:off x="7628274" y="4840503"/>
              <a:ext cx="1765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1" name="TextBox 50">
              <a:extLst>
                <a:ext uri="{FF2B5EF4-FFF2-40B4-BE49-F238E27FC236}">
                  <a16:creationId xmlns:a16="http://schemas.microsoft.com/office/drawing/2014/main" id="{1234CB10-EF2B-4754-91B6-ADE9F3833A2F}"/>
                </a:ext>
              </a:extLst>
            </p:cNvPr>
            <p:cNvSpPr txBox="1"/>
            <p:nvPr/>
          </p:nvSpPr>
          <p:spPr>
            <a:xfrm>
              <a:off x="5748926" y="4921320"/>
              <a:ext cx="37586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عند كتابة </a:t>
              </a:r>
              <a:r>
                <a:rPr lang="ar-SY" sz="2400" b="1" dirty="0"/>
                <a:t>الرسائل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261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0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1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83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8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2" fill="hold">
                          <p:stCondLst>
                            <p:cond delay="indefinite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6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17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3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5" fill="hold">
                          <p:stCondLst>
                            <p:cond delay="indefinite"/>
                          </p:stCondLst>
                          <p:childTnLst>
                            <p:par>
                              <p:cTn id="1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7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49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50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8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9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4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/>
          <p:bldP spid="26" grpId="0"/>
          <p:bldP spid="27" grpId="0"/>
          <p:bldP spid="28" grpId="0"/>
          <p:bldP spid="30" grpId="0"/>
          <p:bldP spid="31" grpId="0" animBg="1"/>
          <p:bldP spid="36" grpId="0" animBg="1"/>
          <p:bldP spid="41" grpId="0" animBg="1"/>
          <p:bldP spid="46" grpId="0" animBg="1"/>
          <p:bldP spid="5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8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2" fill="hold">
                          <p:stCondLst>
                            <p:cond delay="indefinite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7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3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5" fill="hold">
                          <p:stCondLst>
                            <p:cond delay="indefinite"/>
                          </p:stCondLst>
                          <p:childTnLst>
                            <p:par>
                              <p:cTn id="1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9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0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8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9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4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/>
          <p:bldP spid="26" grpId="0"/>
          <p:bldP spid="27" grpId="0"/>
          <p:bldP spid="28" grpId="0"/>
          <p:bldP spid="30" grpId="0"/>
          <p:bldP spid="31" grpId="0" animBg="1"/>
          <p:bldP spid="36" grpId="0" animBg="1"/>
          <p:bldP spid="41" grpId="0" animBg="1"/>
          <p:bldP spid="46" grpId="0" animBg="1"/>
          <p:bldP spid="54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150" y="2008525"/>
              <a:ext cx="1976875" cy="608828"/>
              <a:chOff x="3371789" y="5466316"/>
              <a:chExt cx="1976875" cy="60882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 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1789" y="5804209"/>
                <a:ext cx="197687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سلام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630057" y="509517"/>
            <a:ext cx="67347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</a:p>
          <a:p>
            <a:pPr algn="r"/>
            <a:r>
              <a:rPr lang="ar-SY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إذا صافح النبي صلى الله عليه و سلم أحداً فلا يترك يده حتى يتركها الآخر , فعلام يدلّ ذلك ؟</a:t>
            </a: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300335" y="3162950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485749" y="1655837"/>
              <a:ext cx="2390119" cy="620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على تواضع النبي محمد صلى الله عليه و سلم </a:t>
              </a:r>
              <a:endParaRPr lang="en-US" sz="24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6943921" y="2116834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831835" y="2961909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390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يدلُّ ذلك على :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10" y="2922630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92701" y="1447882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504194" y="1226033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03999" y="1540648"/>
            <a:ext cx="2847503" cy="1361423"/>
            <a:chOff x="574119" y="1553709"/>
            <a:chExt cx="2716739" cy="108950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74119" y="1553709"/>
              <a:ext cx="2716739" cy="1089507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02472" y="1568008"/>
              <a:ext cx="664162" cy="5172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227726" y="2013251"/>
              <a:ext cx="1473768" cy="547569"/>
              <a:chOff x="3739365" y="5471042"/>
              <a:chExt cx="1473768" cy="54756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53778" y="5471042"/>
                <a:ext cx="122251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39365" y="5747676"/>
                <a:ext cx="1473768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سلام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6264032" y="173608"/>
            <a:ext cx="504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تعلمت أن :</a:t>
            </a:r>
          </a:p>
        </p:txBody>
      </p:sp>
      <p:sp>
        <p:nvSpPr>
          <p:cNvPr id="102" name="Freeform: Shape 8">
            <a:extLst>
              <a:ext uri="{FF2B5EF4-FFF2-40B4-BE49-F238E27FC236}">
                <a16:creationId xmlns:a16="http://schemas.microsoft.com/office/drawing/2014/main" id="{677E7DF8-625B-4A36-B918-5B5F0119883C}"/>
              </a:ext>
            </a:extLst>
          </p:cNvPr>
          <p:cNvSpPr/>
          <p:nvPr/>
        </p:nvSpPr>
        <p:spPr>
          <a:xfrm rot="21322306">
            <a:off x="6397122" y="2040191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7">
            <a:extLst>
              <a:ext uri="{FF2B5EF4-FFF2-40B4-BE49-F238E27FC236}">
                <a16:creationId xmlns:a16="http://schemas.microsoft.com/office/drawing/2014/main" id="{28336F58-4C0A-41A8-A8C7-B16674D9A2E3}"/>
              </a:ext>
            </a:extLst>
          </p:cNvPr>
          <p:cNvSpPr/>
          <p:nvPr/>
        </p:nvSpPr>
        <p:spPr>
          <a:xfrm>
            <a:off x="6397121" y="1898195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5">
            <a:extLst>
              <a:ext uri="{FF2B5EF4-FFF2-40B4-BE49-F238E27FC236}">
                <a16:creationId xmlns:a16="http://schemas.microsoft.com/office/drawing/2014/main" id="{2FDCA827-974E-496C-8CC6-E0CE8BC2EBAD}"/>
              </a:ext>
            </a:extLst>
          </p:cNvPr>
          <p:cNvSpPr/>
          <p:nvPr/>
        </p:nvSpPr>
        <p:spPr>
          <a:xfrm rot="21258981">
            <a:off x="3028906" y="1734661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: Shape 4">
            <a:extLst>
              <a:ext uri="{FF2B5EF4-FFF2-40B4-BE49-F238E27FC236}">
                <a16:creationId xmlns:a16="http://schemas.microsoft.com/office/drawing/2014/main" id="{F87976BA-7239-45EF-AEDE-16DBDAB18C70}"/>
              </a:ext>
            </a:extLst>
          </p:cNvPr>
          <p:cNvSpPr/>
          <p:nvPr/>
        </p:nvSpPr>
        <p:spPr>
          <a:xfrm>
            <a:off x="3249421" y="1780870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: Shape 3">
            <a:extLst>
              <a:ext uri="{FF2B5EF4-FFF2-40B4-BE49-F238E27FC236}">
                <a16:creationId xmlns:a16="http://schemas.microsoft.com/office/drawing/2014/main" id="{69E28618-11B2-4AF0-99F6-97675C4D172C}"/>
              </a:ext>
            </a:extLst>
          </p:cNvPr>
          <p:cNvSpPr/>
          <p:nvPr/>
        </p:nvSpPr>
        <p:spPr>
          <a:xfrm>
            <a:off x="3249421" y="1624842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6">
            <a:extLst>
              <a:ext uri="{FF2B5EF4-FFF2-40B4-BE49-F238E27FC236}">
                <a16:creationId xmlns:a16="http://schemas.microsoft.com/office/drawing/2014/main" id="{360F3BBB-4F64-4B87-979C-550A23114E30}"/>
              </a:ext>
            </a:extLst>
          </p:cNvPr>
          <p:cNvSpPr/>
          <p:nvPr/>
        </p:nvSpPr>
        <p:spPr>
          <a:xfrm>
            <a:off x="6264032" y="1689276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9">
            <a:extLst>
              <a:ext uri="{FF2B5EF4-FFF2-40B4-BE49-F238E27FC236}">
                <a16:creationId xmlns:a16="http://schemas.microsoft.com/office/drawing/2014/main" id="{91A3FD3A-AE85-4A6C-B39D-F37CD7494CBB}"/>
              </a:ext>
            </a:extLst>
          </p:cNvPr>
          <p:cNvSpPr/>
          <p:nvPr/>
        </p:nvSpPr>
        <p:spPr>
          <a:xfrm rot="21429876" flipH="1">
            <a:off x="9517023" y="2089878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">
            <a:extLst>
              <a:ext uri="{FF2B5EF4-FFF2-40B4-BE49-F238E27FC236}">
                <a16:creationId xmlns:a16="http://schemas.microsoft.com/office/drawing/2014/main" id="{558D3A8D-7A23-4B45-BFAF-D4E8131ED1DF}"/>
              </a:ext>
            </a:extLst>
          </p:cNvPr>
          <p:cNvSpPr/>
          <p:nvPr/>
        </p:nvSpPr>
        <p:spPr>
          <a:xfrm flipH="1">
            <a:off x="9288559" y="1851371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1">
            <a:extLst>
              <a:ext uri="{FF2B5EF4-FFF2-40B4-BE49-F238E27FC236}">
                <a16:creationId xmlns:a16="http://schemas.microsoft.com/office/drawing/2014/main" id="{6E18F024-83B1-40C1-84A6-BAAB0F73B580}"/>
              </a:ext>
            </a:extLst>
          </p:cNvPr>
          <p:cNvSpPr/>
          <p:nvPr/>
        </p:nvSpPr>
        <p:spPr>
          <a:xfrm flipH="1">
            <a:off x="9288559" y="1695343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1" name="Group 45">
            <a:extLst>
              <a:ext uri="{FF2B5EF4-FFF2-40B4-BE49-F238E27FC236}">
                <a16:creationId xmlns:a16="http://schemas.microsoft.com/office/drawing/2014/main" id="{A5C73544-5D43-42BA-8AAD-78AF85865164}"/>
              </a:ext>
            </a:extLst>
          </p:cNvPr>
          <p:cNvGrpSpPr/>
          <p:nvPr/>
        </p:nvGrpSpPr>
        <p:grpSpPr>
          <a:xfrm>
            <a:off x="6827654" y="1279822"/>
            <a:ext cx="1932010" cy="1693459"/>
            <a:chOff x="5370897" y="1195131"/>
            <a:chExt cx="1932010" cy="1693459"/>
          </a:xfrm>
        </p:grpSpPr>
        <p:sp>
          <p:nvSpPr>
            <p:cNvPr id="112" name="Hexagon 20">
              <a:extLst>
                <a:ext uri="{FF2B5EF4-FFF2-40B4-BE49-F238E27FC236}">
                  <a16:creationId xmlns:a16="http://schemas.microsoft.com/office/drawing/2014/main" id="{7F15458F-E496-4A01-B613-A403947575BD}"/>
                </a:ext>
              </a:extLst>
            </p:cNvPr>
            <p:cNvSpPr/>
            <p:nvPr/>
          </p:nvSpPr>
          <p:spPr>
            <a:xfrm>
              <a:off x="5655825" y="1468692"/>
              <a:ext cx="1647082" cy="1419898"/>
            </a:xfrm>
            <a:prstGeom prst="hexagon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Hexagon 18">
              <a:extLst>
                <a:ext uri="{FF2B5EF4-FFF2-40B4-BE49-F238E27FC236}">
                  <a16:creationId xmlns:a16="http://schemas.microsoft.com/office/drawing/2014/main" id="{7160B8A3-E490-4D4E-8BBC-6C9CF0B28389}"/>
                </a:ext>
              </a:extLst>
            </p:cNvPr>
            <p:cNvSpPr/>
            <p:nvPr/>
          </p:nvSpPr>
          <p:spPr>
            <a:xfrm>
              <a:off x="5370897" y="1195131"/>
              <a:ext cx="1647082" cy="1419898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Hexagon 19">
              <a:extLst>
                <a:ext uri="{FF2B5EF4-FFF2-40B4-BE49-F238E27FC236}">
                  <a16:creationId xmlns:a16="http://schemas.microsoft.com/office/drawing/2014/main" id="{5155B9CB-A507-4235-970F-11F5FC3DC62B}"/>
                </a:ext>
              </a:extLst>
            </p:cNvPr>
            <p:cNvSpPr/>
            <p:nvPr/>
          </p:nvSpPr>
          <p:spPr>
            <a:xfrm>
              <a:off x="5527483" y="1331024"/>
              <a:ext cx="1331810" cy="1148112"/>
            </a:xfrm>
            <a:prstGeom prst="hexagon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27">
              <a:extLst>
                <a:ext uri="{FF2B5EF4-FFF2-40B4-BE49-F238E27FC236}">
                  <a16:creationId xmlns:a16="http://schemas.microsoft.com/office/drawing/2014/main" id="{B0751F3E-A53F-48CF-8F13-83C0E647B0D6}"/>
                </a:ext>
              </a:extLst>
            </p:cNvPr>
            <p:cNvSpPr txBox="1"/>
            <p:nvPr/>
          </p:nvSpPr>
          <p:spPr>
            <a:xfrm>
              <a:off x="5558388" y="1851272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</p:grpSp>
      <p:sp>
        <p:nvSpPr>
          <p:cNvPr id="116" name="TextBox 30">
            <a:extLst>
              <a:ext uri="{FF2B5EF4-FFF2-40B4-BE49-F238E27FC236}">
                <a16:creationId xmlns:a16="http://schemas.microsoft.com/office/drawing/2014/main" id="{6BB4969D-40E4-41EE-A0D2-0CFCDA141682}"/>
              </a:ext>
            </a:extLst>
          </p:cNvPr>
          <p:cNvSpPr txBox="1"/>
          <p:nvPr/>
        </p:nvSpPr>
        <p:spPr>
          <a:xfrm>
            <a:off x="3356819" y="3270211"/>
            <a:ext cx="2650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لفظ السلام الكامل هو :</a:t>
            </a:r>
          </a:p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(</a:t>
            </a:r>
            <a:r>
              <a:rPr lang="ar-SY" sz="2400" b="1" dirty="0"/>
              <a:t> السلام عليكم و رحمة الله و بركاته )</a:t>
            </a:r>
            <a:endParaRPr lang="en-US" sz="24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17" name="TextBox 32">
            <a:extLst>
              <a:ext uri="{FF2B5EF4-FFF2-40B4-BE49-F238E27FC236}">
                <a16:creationId xmlns:a16="http://schemas.microsoft.com/office/drawing/2014/main" id="{5945E036-4976-495D-AB16-EBB1DC404060}"/>
              </a:ext>
            </a:extLst>
          </p:cNvPr>
          <p:cNvSpPr txBox="1"/>
          <p:nvPr/>
        </p:nvSpPr>
        <p:spPr>
          <a:xfrm>
            <a:off x="6374142" y="3414097"/>
            <a:ext cx="2662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أن النبي صلى الله عليه و سلم كان يبدأ من لقيه بالسلام </a:t>
            </a:r>
            <a:endParaRPr lang="ar-SY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19" name="TextBox 34">
            <a:extLst>
              <a:ext uri="{FF2B5EF4-FFF2-40B4-BE49-F238E27FC236}">
                <a16:creationId xmlns:a16="http://schemas.microsoft.com/office/drawing/2014/main" id="{65B1E7D7-6964-4895-8C6A-1510100A9DB7}"/>
              </a:ext>
            </a:extLst>
          </p:cNvPr>
          <p:cNvSpPr txBox="1"/>
          <p:nvPr/>
        </p:nvSpPr>
        <p:spPr>
          <a:xfrm>
            <a:off x="9152291" y="3454876"/>
            <a:ext cx="3083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من مواضع السلام :</a:t>
            </a:r>
          </a:p>
          <a:p>
            <a:pPr algn="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 عند الدخول وعند الانصراف</a:t>
            </a:r>
            <a:endParaRPr lang="en-US" sz="24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120" name="Group 46">
            <a:extLst>
              <a:ext uri="{FF2B5EF4-FFF2-40B4-BE49-F238E27FC236}">
                <a16:creationId xmlns:a16="http://schemas.microsoft.com/office/drawing/2014/main" id="{89F7E52A-60EF-4639-B074-25EE295290BC}"/>
              </a:ext>
            </a:extLst>
          </p:cNvPr>
          <p:cNvGrpSpPr/>
          <p:nvPr/>
        </p:nvGrpSpPr>
        <p:grpSpPr>
          <a:xfrm>
            <a:off x="10001319" y="1374058"/>
            <a:ext cx="1710455" cy="1622459"/>
            <a:chOff x="9287208" y="1283300"/>
            <a:chExt cx="1710455" cy="1622459"/>
          </a:xfrm>
        </p:grpSpPr>
        <p:sp>
          <p:nvSpPr>
            <p:cNvPr id="121" name="Dodecagon 35">
              <a:extLst>
                <a:ext uri="{FF2B5EF4-FFF2-40B4-BE49-F238E27FC236}">
                  <a16:creationId xmlns:a16="http://schemas.microsoft.com/office/drawing/2014/main" id="{96BDB2E0-3994-4E03-9F26-96C5A7E78A65}"/>
                </a:ext>
              </a:extLst>
            </p:cNvPr>
            <p:cNvSpPr/>
            <p:nvPr/>
          </p:nvSpPr>
          <p:spPr>
            <a:xfrm>
              <a:off x="9549338" y="1457434"/>
              <a:ext cx="1448325" cy="1448325"/>
            </a:xfrm>
            <a:prstGeom prst="dodecagon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36">
              <a:extLst>
                <a:ext uri="{FF2B5EF4-FFF2-40B4-BE49-F238E27FC236}">
                  <a16:creationId xmlns:a16="http://schemas.microsoft.com/office/drawing/2014/main" id="{CF1C295E-1686-406E-8AFE-98A9EACEA490}"/>
                </a:ext>
              </a:extLst>
            </p:cNvPr>
            <p:cNvSpPr/>
            <p:nvPr/>
          </p:nvSpPr>
          <p:spPr>
            <a:xfrm>
              <a:off x="9290519" y="1283300"/>
              <a:ext cx="1448325" cy="1448325"/>
            </a:xfrm>
            <a:prstGeom prst="dodec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37">
              <a:extLst>
                <a:ext uri="{FF2B5EF4-FFF2-40B4-BE49-F238E27FC236}">
                  <a16:creationId xmlns:a16="http://schemas.microsoft.com/office/drawing/2014/main" id="{CE8F9DDC-F537-4F64-A199-A6F915C8C4F5}"/>
                </a:ext>
              </a:extLst>
            </p:cNvPr>
            <p:cNvSpPr/>
            <p:nvPr/>
          </p:nvSpPr>
          <p:spPr>
            <a:xfrm>
              <a:off x="9358833" y="1341481"/>
              <a:ext cx="1287832" cy="1287832"/>
            </a:xfrm>
            <a:prstGeom prst="dodecagon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39">
              <a:extLst>
                <a:ext uri="{FF2B5EF4-FFF2-40B4-BE49-F238E27FC236}">
                  <a16:creationId xmlns:a16="http://schemas.microsoft.com/office/drawing/2014/main" id="{B711F3D2-9737-4424-87BE-575C1F06C1A2}"/>
                </a:ext>
              </a:extLst>
            </p:cNvPr>
            <p:cNvSpPr txBox="1"/>
            <p:nvPr/>
          </p:nvSpPr>
          <p:spPr>
            <a:xfrm>
              <a:off x="9287208" y="1807437"/>
              <a:ext cx="13853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</a:t>
              </a:r>
            </a:p>
          </p:txBody>
        </p:sp>
      </p:grpSp>
      <p:cxnSp>
        <p:nvCxnSpPr>
          <p:cNvPr id="125" name="Straight Connector 38">
            <a:extLst>
              <a:ext uri="{FF2B5EF4-FFF2-40B4-BE49-F238E27FC236}">
                <a16:creationId xmlns:a16="http://schemas.microsoft.com/office/drawing/2014/main" id="{92AA8007-C77E-49C6-92E8-FB85BD21CD62}"/>
              </a:ext>
            </a:extLst>
          </p:cNvPr>
          <p:cNvCxnSpPr/>
          <p:nvPr/>
        </p:nvCxnSpPr>
        <p:spPr>
          <a:xfrm flipV="1">
            <a:off x="10219536" y="1667627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40">
            <a:extLst>
              <a:ext uri="{FF2B5EF4-FFF2-40B4-BE49-F238E27FC236}">
                <a16:creationId xmlns:a16="http://schemas.microsoft.com/office/drawing/2014/main" id="{72A4399A-1662-481F-A5D7-06EDF99F182F}"/>
              </a:ext>
            </a:extLst>
          </p:cNvPr>
          <p:cNvCxnSpPr/>
          <p:nvPr/>
        </p:nvCxnSpPr>
        <p:spPr>
          <a:xfrm flipV="1">
            <a:off x="7228828" y="1639907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44">
            <a:extLst>
              <a:ext uri="{FF2B5EF4-FFF2-40B4-BE49-F238E27FC236}">
                <a16:creationId xmlns:a16="http://schemas.microsoft.com/office/drawing/2014/main" id="{6054EF5D-9217-4CFF-815E-C69498ACC06D}"/>
              </a:ext>
            </a:extLst>
          </p:cNvPr>
          <p:cNvGrpSpPr/>
          <p:nvPr/>
        </p:nvGrpSpPr>
        <p:grpSpPr>
          <a:xfrm>
            <a:off x="3767703" y="1242405"/>
            <a:ext cx="1935802" cy="1599434"/>
            <a:chOff x="1548797" y="1181477"/>
            <a:chExt cx="1935802" cy="1599434"/>
          </a:xfrm>
        </p:grpSpPr>
        <p:sp>
          <p:nvSpPr>
            <p:cNvPr id="128" name="Rectangle: Rounded Corners 15">
              <a:extLst>
                <a:ext uri="{FF2B5EF4-FFF2-40B4-BE49-F238E27FC236}">
                  <a16:creationId xmlns:a16="http://schemas.microsoft.com/office/drawing/2014/main" id="{4FF51BFB-6AEE-4792-BF4F-5C4A2CB3D8CE}"/>
                </a:ext>
              </a:extLst>
            </p:cNvPr>
            <p:cNvSpPr/>
            <p:nvPr/>
          </p:nvSpPr>
          <p:spPr>
            <a:xfrm rot="20402536">
              <a:off x="1829971" y="1373025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tx1">
                <a:alpha val="56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3">
              <a:extLst>
                <a:ext uri="{FF2B5EF4-FFF2-40B4-BE49-F238E27FC236}">
                  <a16:creationId xmlns:a16="http://schemas.microsoft.com/office/drawing/2014/main" id="{B8925233-7F8C-47ED-824F-D5A077076288}"/>
                </a:ext>
              </a:extLst>
            </p:cNvPr>
            <p:cNvSpPr/>
            <p:nvPr/>
          </p:nvSpPr>
          <p:spPr>
            <a:xfrm rot="20602948">
              <a:off x="1548797" y="1181477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4">
              <a:extLst>
                <a:ext uri="{FF2B5EF4-FFF2-40B4-BE49-F238E27FC236}">
                  <a16:creationId xmlns:a16="http://schemas.microsoft.com/office/drawing/2014/main" id="{22347805-EF40-4688-A2B5-D54EEF95FC09}"/>
                </a:ext>
              </a:extLst>
            </p:cNvPr>
            <p:cNvSpPr/>
            <p:nvPr/>
          </p:nvSpPr>
          <p:spPr>
            <a:xfrm rot="20602948">
              <a:off x="1708695" y="1300905"/>
              <a:ext cx="1363762" cy="1160395"/>
            </a:xfrm>
            <a:prstGeom prst="roundRect">
              <a:avLst>
                <a:gd name="adj" fmla="val 115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26">
              <a:extLst>
                <a:ext uri="{FF2B5EF4-FFF2-40B4-BE49-F238E27FC236}">
                  <a16:creationId xmlns:a16="http://schemas.microsoft.com/office/drawing/2014/main" id="{A3B037CE-7664-42C9-B4E5-2C0BE7562898}"/>
                </a:ext>
              </a:extLst>
            </p:cNvPr>
            <p:cNvSpPr txBox="1"/>
            <p:nvPr/>
          </p:nvSpPr>
          <p:spPr>
            <a:xfrm>
              <a:off x="1774372" y="1849215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832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"/>
                            </p:stCondLst>
                            <p:childTnLst>
                              <p:par>
                                <p:cTn id="6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"/>
                            </p:stCondLst>
                            <p:childTnLst>
                              <p:par>
                                <p:cTn id="8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6" grpId="0"/>
      <p:bldP spid="117" grpId="0"/>
      <p:bldP spid="1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238</Words>
  <Application>Microsoft Office PowerPoint</Application>
  <PresentationFormat>شاشة عريضة</PresentationFormat>
  <Paragraphs>66</Paragraphs>
  <Slides>9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Cooper Black</vt:lpstr>
      <vt:lpstr>Hand Of Sean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1644</cp:revision>
  <dcterms:created xsi:type="dcterms:W3CDTF">2020-10-10T04:32:51Z</dcterms:created>
  <dcterms:modified xsi:type="dcterms:W3CDTF">2021-02-02T12:09:13Z</dcterms:modified>
</cp:coreProperties>
</file>