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66" r:id="rId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7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09/03/35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09/03/35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09/03/35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09/03/35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09/03/35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09/03/35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09/03/35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09/03/35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09/03/35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09/03/35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09/03/35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F045D-9374-4559-893C-FDCCC04C1683}" type="datetimeFigureOut">
              <a:rPr lang="ar-SA" smtClean="0"/>
              <a:pPr/>
              <a:t>09/03/35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525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27384"/>
            <a:ext cx="9144000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0</Words>
  <Application>Microsoft Office PowerPoint</Application>
  <PresentationFormat>عرض على الشاشة (3:4)‏</PresentationFormat>
  <Paragraphs>0</Paragraphs>
  <Slides>5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6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</vt:vector>
  </TitlesOfParts>
  <Company>Wld-Otiba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umnaif</dc:creator>
  <cp:lastModifiedBy>umnaif</cp:lastModifiedBy>
  <cp:revision>5</cp:revision>
  <dcterms:created xsi:type="dcterms:W3CDTF">2014-01-04T19:06:17Z</dcterms:created>
  <dcterms:modified xsi:type="dcterms:W3CDTF">2014-01-10T17:55:51Z</dcterms:modified>
</cp:coreProperties>
</file>