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08922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21 - 23</a:t>
            </a:r>
          </a:p>
        </p:txBody>
      </p:sp>
      <p:pic>
        <p:nvPicPr>
          <p:cNvPr id="3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8F47523E-1F6D-49B4-B095-084E877D56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  <p:pic>
        <p:nvPicPr>
          <p:cNvPr id="5" name="صورة 4" descr="صورة تحتوي على نص, سروال داخلي&#10;&#10;تم إنشاء الوصف تلقائياً">
            <a:extLst>
              <a:ext uri="{FF2B5EF4-FFF2-40B4-BE49-F238E27FC236}">
                <a16:creationId xmlns:a16="http://schemas.microsoft.com/office/drawing/2014/main" id="{C762B2AE-F7C3-4904-BDBD-0E679F208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283" y="5228771"/>
            <a:ext cx="1486872" cy="9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409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33846" y="3751119"/>
            <a:ext cx="6255327" cy="2239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يقرأ الطالب الآيات المقطع قراءة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الآيات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المصباح&#10;&#10;تم إنشاء الوصف تلقائياً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17" y="1381992"/>
            <a:ext cx="3816362" cy="17145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25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الإنسان برجوعه لربه، وبيان ضعفه، وتقلب الأحوال به.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926" y="3172022"/>
            <a:ext cx="9816147" cy="333160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8531" y="3116608"/>
            <a:ext cx="3133170" cy="101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1250303" y="2629964"/>
            <a:ext cx="4394718" cy="540327"/>
          </a:xfrm>
          <a:custGeom>
            <a:avLst/>
            <a:gdLst>
              <a:gd name="connsiteX0" fmla="*/ 0 w 4394718"/>
              <a:gd name="connsiteY0" fmla="*/ 90056 h 540327"/>
              <a:gd name="connsiteX1" fmla="*/ 90056 w 4394718"/>
              <a:gd name="connsiteY1" fmla="*/ 0 h 540327"/>
              <a:gd name="connsiteX2" fmla="*/ 734289 w 4394718"/>
              <a:gd name="connsiteY2" fmla="*/ 0 h 540327"/>
              <a:gd name="connsiteX3" fmla="*/ 1294229 w 4394718"/>
              <a:gd name="connsiteY3" fmla="*/ 0 h 540327"/>
              <a:gd name="connsiteX4" fmla="*/ 1938462 w 4394718"/>
              <a:gd name="connsiteY4" fmla="*/ 0 h 540327"/>
              <a:gd name="connsiteX5" fmla="*/ 2414110 w 4394718"/>
              <a:gd name="connsiteY5" fmla="*/ 0 h 540327"/>
              <a:gd name="connsiteX6" fmla="*/ 3058343 w 4394718"/>
              <a:gd name="connsiteY6" fmla="*/ 0 h 540327"/>
              <a:gd name="connsiteX7" fmla="*/ 3660429 w 4394718"/>
              <a:gd name="connsiteY7" fmla="*/ 0 h 540327"/>
              <a:gd name="connsiteX8" fmla="*/ 4304662 w 4394718"/>
              <a:gd name="connsiteY8" fmla="*/ 0 h 540327"/>
              <a:gd name="connsiteX9" fmla="*/ 4394718 w 4394718"/>
              <a:gd name="connsiteY9" fmla="*/ 90056 h 540327"/>
              <a:gd name="connsiteX10" fmla="*/ 4394718 w 4394718"/>
              <a:gd name="connsiteY10" fmla="*/ 450271 h 540327"/>
              <a:gd name="connsiteX11" fmla="*/ 4304662 w 4394718"/>
              <a:gd name="connsiteY11" fmla="*/ 540327 h 540327"/>
              <a:gd name="connsiteX12" fmla="*/ 3702575 w 4394718"/>
              <a:gd name="connsiteY12" fmla="*/ 540327 h 540327"/>
              <a:gd name="connsiteX13" fmla="*/ 3058343 w 4394718"/>
              <a:gd name="connsiteY13" fmla="*/ 540327 h 540327"/>
              <a:gd name="connsiteX14" fmla="*/ 2498402 w 4394718"/>
              <a:gd name="connsiteY14" fmla="*/ 540327 h 540327"/>
              <a:gd name="connsiteX15" fmla="*/ 1812024 w 4394718"/>
              <a:gd name="connsiteY15" fmla="*/ 540327 h 540327"/>
              <a:gd name="connsiteX16" fmla="*/ 1252083 w 4394718"/>
              <a:gd name="connsiteY16" fmla="*/ 540327 h 540327"/>
              <a:gd name="connsiteX17" fmla="*/ 692143 w 4394718"/>
              <a:gd name="connsiteY17" fmla="*/ 540327 h 540327"/>
              <a:gd name="connsiteX18" fmla="*/ 90056 w 4394718"/>
              <a:gd name="connsiteY18" fmla="*/ 540327 h 540327"/>
              <a:gd name="connsiteX19" fmla="*/ 0 w 4394718"/>
              <a:gd name="connsiteY19" fmla="*/ 450271 h 540327"/>
              <a:gd name="connsiteX20" fmla="*/ 0 w 4394718"/>
              <a:gd name="connsiteY2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94718" h="540327" fill="none" extrusionOk="0">
                <a:moveTo>
                  <a:pt x="0" y="90056"/>
                </a:moveTo>
                <a:cubicBezTo>
                  <a:pt x="2538" y="31820"/>
                  <a:pt x="41949" y="-8675"/>
                  <a:pt x="90056" y="0"/>
                </a:cubicBezTo>
                <a:cubicBezTo>
                  <a:pt x="324246" y="27689"/>
                  <a:pt x="466203" y="-14745"/>
                  <a:pt x="734289" y="0"/>
                </a:cubicBezTo>
                <a:cubicBezTo>
                  <a:pt x="1002375" y="14745"/>
                  <a:pt x="1164679" y="16978"/>
                  <a:pt x="1294229" y="0"/>
                </a:cubicBezTo>
                <a:cubicBezTo>
                  <a:pt x="1423779" y="-16978"/>
                  <a:pt x="1689021" y="-17987"/>
                  <a:pt x="1938462" y="0"/>
                </a:cubicBezTo>
                <a:cubicBezTo>
                  <a:pt x="2187903" y="17987"/>
                  <a:pt x="2194834" y="-19590"/>
                  <a:pt x="2414110" y="0"/>
                </a:cubicBezTo>
                <a:cubicBezTo>
                  <a:pt x="2633386" y="19590"/>
                  <a:pt x="2837824" y="-9395"/>
                  <a:pt x="3058343" y="0"/>
                </a:cubicBezTo>
                <a:cubicBezTo>
                  <a:pt x="3278862" y="9395"/>
                  <a:pt x="3536395" y="15364"/>
                  <a:pt x="3660429" y="0"/>
                </a:cubicBezTo>
                <a:cubicBezTo>
                  <a:pt x="3784463" y="-15364"/>
                  <a:pt x="4036881" y="-23410"/>
                  <a:pt x="4304662" y="0"/>
                </a:cubicBezTo>
                <a:cubicBezTo>
                  <a:pt x="4360854" y="88"/>
                  <a:pt x="4405511" y="41058"/>
                  <a:pt x="4394718" y="90056"/>
                </a:cubicBezTo>
                <a:cubicBezTo>
                  <a:pt x="4403354" y="186810"/>
                  <a:pt x="4379562" y="317281"/>
                  <a:pt x="4394718" y="450271"/>
                </a:cubicBezTo>
                <a:cubicBezTo>
                  <a:pt x="4393895" y="492927"/>
                  <a:pt x="4344531" y="533938"/>
                  <a:pt x="4304662" y="540327"/>
                </a:cubicBezTo>
                <a:cubicBezTo>
                  <a:pt x="4102152" y="542908"/>
                  <a:pt x="3838350" y="526823"/>
                  <a:pt x="3702575" y="540327"/>
                </a:cubicBezTo>
                <a:cubicBezTo>
                  <a:pt x="3566800" y="553831"/>
                  <a:pt x="3335165" y="517440"/>
                  <a:pt x="3058343" y="540327"/>
                </a:cubicBezTo>
                <a:cubicBezTo>
                  <a:pt x="2781521" y="563214"/>
                  <a:pt x="2716199" y="557656"/>
                  <a:pt x="2498402" y="540327"/>
                </a:cubicBezTo>
                <a:cubicBezTo>
                  <a:pt x="2280605" y="522998"/>
                  <a:pt x="2083606" y="515685"/>
                  <a:pt x="1812024" y="540327"/>
                </a:cubicBezTo>
                <a:cubicBezTo>
                  <a:pt x="1540442" y="564969"/>
                  <a:pt x="1378862" y="531965"/>
                  <a:pt x="1252083" y="540327"/>
                </a:cubicBezTo>
                <a:cubicBezTo>
                  <a:pt x="1125304" y="548689"/>
                  <a:pt x="868090" y="551241"/>
                  <a:pt x="692143" y="540327"/>
                </a:cubicBezTo>
                <a:cubicBezTo>
                  <a:pt x="516196" y="529413"/>
                  <a:pt x="343527" y="540278"/>
                  <a:pt x="90056" y="540327"/>
                </a:cubicBezTo>
                <a:cubicBezTo>
                  <a:pt x="30838" y="535430"/>
                  <a:pt x="-2817" y="504307"/>
                  <a:pt x="0" y="450271"/>
                </a:cubicBezTo>
                <a:cubicBezTo>
                  <a:pt x="-5071" y="272625"/>
                  <a:pt x="11188" y="257009"/>
                  <a:pt x="0" y="90056"/>
                </a:cubicBezTo>
                <a:close/>
              </a:path>
              <a:path w="4394718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0238" y="-34005"/>
                  <a:pt x="436326" y="27833"/>
                  <a:pt x="776435" y="0"/>
                </a:cubicBezTo>
                <a:cubicBezTo>
                  <a:pt x="1116544" y="-27833"/>
                  <a:pt x="1125587" y="-27886"/>
                  <a:pt x="1336375" y="0"/>
                </a:cubicBezTo>
                <a:cubicBezTo>
                  <a:pt x="1547163" y="27886"/>
                  <a:pt x="1667650" y="22954"/>
                  <a:pt x="1812024" y="0"/>
                </a:cubicBezTo>
                <a:cubicBezTo>
                  <a:pt x="1956398" y="-22954"/>
                  <a:pt x="2103447" y="23644"/>
                  <a:pt x="2371964" y="0"/>
                </a:cubicBezTo>
                <a:cubicBezTo>
                  <a:pt x="2640481" y="-23644"/>
                  <a:pt x="2739726" y="-3673"/>
                  <a:pt x="3016197" y="0"/>
                </a:cubicBezTo>
                <a:cubicBezTo>
                  <a:pt x="3292668" y="3673"/>
                  <a:pt x="3340232" y="23466"/>
                  <a:pt x="3491845" y="0"/>
                </a:cubicBezTo>
                <a:cubicBezTo>
                  <a:pt x="3643458" y="-23466"/>
                  <a:pt x="3996315" y="11117"/>
                  <a:pt x="4304662" y="0"/>
                </a:cubicBezTo>
                <a:cubicBezTo>
                  <a:pt x="4344965" y="-1360"/>
                  <a:pt x="4386683" y="33630"/>
                  <a:pt x="4394718" y="90056"/>
                </a:cubicBezTo>
                <a:cubicBezTo>
                  <a:pt x="4401128" y="252298"/>
                  <a:pt x="4388012" y="364609"/>
                  <a:pt x="4394718" y="450271"/>
                </a:cubicBezTo>
                <a:cubicBezTo>
                  <a:pt x="4391084" y="491634"/>
                  <a:pt x="4356170" y="540135"/>
                  <a:pt x="4304662" y="540327"/>
                </a:cubicBezTo>
                <a:cubicBezTo>
                  <a:pt x="4059987" y="563000"/>
                  <a:pt x="3953766" y="549596"/>
                  <a:pt x="3702575" y="540327"/>
                </a:cubicBezTo>
                <a:cubicBezTo>
                  <a:pt x="3451384" y="531058"/>
                  <a:pt x="3246599" y="561627"/>
                  <a:pt x="3058343" y="540327"/>
                </a:cubicBezTo>
                <a:cubicBezTo>
                  <a:pt x="2870087" y="519027"/>
                  <a:pt x="2699109" y="525277"/>
                  <a:pt x="2371964" y="540327"/>
                </a:cubicBezTo>
                <a:cubicBezTo>
                  <a:pt x="2044819" y="555377"/>
                  <a:pt x="2047120" y="511750"/>
                  <a:pt x="1727731" y="540327"/>
                </a:cubicBezTo>
                <a:cubicBezTo>
                  <a:pt x="1408342" y="568904"/>
                  <a:pt x="1338507" y="558650"/>
                  <a:pt x="1209937" y="540327"/>
                </a:cubicBezTo>
                <a:cubicBezTo>
                  <a:pt x="1081367" y="522004"/>
                  <a:pt x="803614" y="538446"/>
                  <a:pt x="692143" y="540327"/>
                </a:cubicBezTo>
                <a:cubicBezTo>
                  <a:pt x="580672" y="542208"/>
                  <a:pt x="252080" y="542262"/>
                  <a:pt x="90056" y="540327"/>
                </a:cubicBezTo>
                <a:cubicBezTo>
                  <a:pt x="34236" y="537289"/>
                  <a:pt x="-2423" y="497981"/>
                  <a:pt x="0" y="450271"/>
                </a:cubicBezTo>
                <a:cubicBezTo>
                  <a:pt x="-9312" y="330896"/>
                  <a:pt x="-4704" y="21819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وإذا قرئ عليهم القرآن لا يسجدون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1250303" y="3243028"/>
            <a:ext cx="4394718" cy="1018308"/>
          </a:xfrm>
          <a:custGeom>
            <a:avLst/>
            <a:gdLst>
              <a:gd name="connsiteX0" fmla="*/ 0 w 4394718"/>
              <a:gd name="connsiteY0" fmla="*/ 169721 h 1018308"/>
              <a:gd name="connsiteX1" fmla="*/ 169721 w 4394718"/>
              <a:gd name="connsiteY1" fmla="*/ 0 h 1018308"/>
              <a:gd name="connsiteX2" fmla="*/ 926706 w 4394718"/>
              <a:gd name="connsiteY2" fmla="*/ 0 h 1018308"/>
              <a:gd name="connsiteX3" fmla="*/ 1480927 w 4394718"/>
              <a:gd name="connsiteY3" fmla="*/ 0 h 1018308"/>
              <a:gd name="connsiteX4" fmla="*/ 2035148 w 4394718"/>
              <a:gd name="connsiteY4" fmla="*/ 0 h 1018308"/>
              <a:gd name="connsiteX5" fmla="*/ 2670475 w 4394718"/>
              <a:gd name="connsiteY5" fmla="*/ 0 h 1018308"/>
              <a:gd name="connsiteX6" fmla="*/ 3386907 w 4394718"/>
              <a:gd name="connsiteY6" fmla="*/ 0 h 1018308"/>
              <a:gd name="connsiteX7" fmla="*/ 4224997 w 4394718"/>
              <a:gd name="connsiteY7" fmla="*/ 0 h 1018308"/>
              <a:gd name="connsiteX8" fmla="*/ 4394718 w 4394718"/>
              <a:gd name="connsiteY8" fmla="*/ 169721 h 1018308"/>
              <a:gd name="connsiteX9" fmla="*/ 4394718 w 4394718"/>
              <a:gd name="connsiteY9" fmla="*/ 848587 h 1018308"/>
              <a:gd name="connsiteX10" fmla="*/ 4224997 w 4394718"/>
              <a:gd name="connsiteY10" fmla="*/ 1018308 h 1018308"/>
              <a:gd name="connsiteX11" fmla="*/ 3589670 w 4394718"/>
              <a:gd name="connsiteY11" fmla="*/ 1018308 h 1018308"/>
              <a:gd name="connsiteX12" fmla="*/ 3035449 w 4394718"/>
              <a:gd name="connsiteY12" fmla="*/ 1018308 h 1018308"/>
              <a:gd name="connsiteX13" fmla="*/ 2440676 w 4394718"/>
              <a:gd name="connsiteY13" fmla="*/ 1018308 h 1018308"/>
              <a:gd name="connsiteX14" fmla="*/ 1845902 w 4394718"/>
              <a:gd name="connsiteY14" fmla="*/ 1018308 h 1018308"/>
              <a:gd name="connsiteX15" fmla="*/ 1129470 w 4394718"/>
              <a:gd name="connsiteY15" fmla="*/ 1018308 h 1018308"/>
              <a:gd name="connsiteX16" fmla="*/ 169721 w 4394718"/>
              <a:gd name="connsiteY16" fmla="*/ 1018308 h 1018308"/>
              <a:gd name="connsiteX17" fmla="*/ 0 w 4394718"/>
              <a:gd name="connsiteY17" fmla="*/ 848587 h 1018308"/>
              <a:gd name="connsiteX18" fmla="*/ 0 w 4394718"/>
              <a:gd name="connsiteY18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94718" h="1018308" fill="none" extrusionOk="0">
                <a:moveTo>
                  <a:pt x="0" y="169721"/>
                </a:moveTo>
                <a:cubicBezTo>
                  <a:pt x="727" y="84256"/>
                  <a:pt x="61828" y="-12711"/>
                  <a:pt x="169721" y="0"/>
                </a:cubicBezTo>
                <a:cubicBezTo>
                  <a:pt x="396375" y="-25535"/>
                  <a:pt x="568187" y="-15588"/>
                  <a:pt x="926706" y="0"/>
                </a:cubicBezTo>
                <a:cubicBezTo>
                  <a:pt x="1285225" y="15588"/>
                  <a:pt x="1317287" y="13267"/>
                  <a:pt x="1480927" y="0"/>
                </a:cubicBezTo>
                <a:cubicBezTo>
                  <a:pt x="1644567" y="-13267"/>
                  <a:pt x="1872454" y="19781"/>
                  <a:pt x="2035148" y="0"/>
                </a:cubicBezTo>
                <a:cubicBezTo>
                  <a:pt x="2197842" y="-19781"/>
                  <a:pt x="2438456" y="-4042"/>
                  <a:pt x="2670475" y="0"/>
                </a:cubicBezTo>
                <a:cubicBezTo>
                  <a:pt x="2902494" y="4042"/>
                  <a:pt x="3132535" y="24590"/>
                  <a:pt x="3386907" y="0"/>
                </a:cubicBezTo>
                <a:cubicBezTo>
                  <a:pt x="3641279" y="-24590"/>
                  <a:pt x="4012441" y="-1232"/>
                  <a:pt x="4224997" y="0"/>
                </a:cubicBezTo>
                <a:cubicBezTo>
                  <a:pt x="4326186" y="2026"/>
                  <a:pt x="4382011" y="76620"/>
                  <a:pt x="4394718" y="169721"/>
                </a:cubicBezTo>
                <a:cubicBezTo>
                  <a:pt x="4407597" y="442861"/>
                  <a:pt x="4401868" y="521681"/>
                  <a:pt x="4394718" y="848587"/>
                </a:cubicBezTo>
                <a:cubicBezTo>
                  <a:pt x="4404323" y="942453"/>
                  <a:pt x="4328308" y="1018964"/>
                  <a:pt x="4224997" y="1018308"/>
                </a:cubicBezTo>
                <a:cubicBezTo>
                  <a:pt x="3912570" y="1047335"/>
                  <a:pt x="3808108" y="1044358"/>
                  <a:pt x="3589670" y="1018308"/>
                </a:cubicBezTo>
                <a:cubicBezTo>
                  <a:pt x="3371232" y="992258"/>
                  <a:pt x="3213862" y="1041250"/>
                  <a:pt x="3035449" y="1018308"/>
                </a:cubicBezTo>
                <a:cubicBezTo>
                  <a:pt x="2857036" y="995366"/>
                  <a:pt x="2715812" y="1003943"/>
                  <a:pt x="2440676" y="1018308"/>
                </a:cubicBezTo>
                <a:cubicBezTo>
                  <a:pt x="2165540" y="1032673"/>
                  <a:pt x="2115312" y="1041136"/>
                  <a:pt x="1845902" y="1018308"/>
                </a:cubicBezTo>
                <a:cubicBezTo>
                  <a:pt x="1576492" y="995480"/>
                  <a:pt x="1470804" y="998529"/>
                  <a:pt x="1129470" y="1018308"/>
                </a:cubicBezTo>
                <a:cubicBezTo>
                  <a:pt x="788136" y="1038087"/>
                  <a:pt x="640220" y="1011799"/>
                  <a:pt x="169721" y="1018308"/>
                </a:cubicBezTo>
                <a:cubicBezTo>
                  <a:pt x="55286" y="1018014"/>
                  <a:pt x="-4663" y="948018"/>
                  <a:pt x="0" y="848587"/>
                </a:cubicBezTo>
                <a:cubicBezTo>
                  <a:pt x="-19571" y="518522"/>
                  <a:pt x="26680" y="335258"/>
                  <a:pt x="0" y="169721"/>
                </a:cubicBezTo>
                <a:close/>
              </a:path>
              <a:path w="4394718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1602" y="-24235"/>
                  <a:pt x="622781" y="35426"/>
                  <a:pt x="926706" y="0"/>
                </a:cubicBezTo>
                <a:cubicBezTo>
                  <a:pt x="1230631" y="-35426"/>
                  <a:pt x="1262534" y="7852"/>
                  <a:pt x="1562032" y="0"/>
                </a:cubicBezTo>
                <a:cubicBezTo>
                  <a:pt x="1861530" y="-7852"/>
                  <a:pt x="1897405" y="2259"/>
                  <a:pt x="2116253" y="0"/>
                </a:cubicBezTo>
                <a:cubicBezTo>
                  <a:pt x="2335101" y="-2259"/>
                  <a:pt x="2602031" y="-31148"/>
                  <a:pt x="2751580" y="0"/>
                </a:cubicBezTo>
                <a:cubicBezTo>
                  <a:pt x="2901129" y="31148"/>
                  <a:pt x="3303194" y="18812"/>
                  <a:pt x="3468012" y="0"/>
                </a:cubicBezTo>
                <a:cubicBezTo>
                  <a:pt x="3632830" y="-18812"/>
                  <a:pt x="4040540" y="-22100"/>
                  <a:pt x="4224997" y="0"/>
                </a:cubicBezTo>
                <a:cubicBezTo>
                  <a:pt x="4341313" y="4778"/>
                  <a:pt x="4398626" y="92311"/>
                  <a:pt x="4394718" y="169721"/>
                </a:cubicBezTo>
                <a:cubicBezTo>
                  <a:pt x="4403732" y="441410"/>
                  <a:pt x="4414127" y="694897"/>
                  <a:pt x="4394718" y="848587"/>
                </a:cubicBezTo>
                <a:cubicBezTo>
                  <a:pt x="4396275" y="956445"/>
                  <a:pt x="4307552" y="1002136"/>
                  <a:pt x="4224997" y="1018308"/>
                </a:cubicBezTo>
                <a:cubicBezTo>
                  <a:pt x="4090064" y="998530"/>
                  <a:pt x="3912119" y="1008296"/>
                  <a:pt x="3670776" y="1018308"/>
                </a:cubicBezTo>
                <a:cubicBezTo>
                  <a:pt x="3429433" y="1028320"/>
                  <a:pt x="3259978" y="1037764"/>
                  <a:pt x="3035449" y="1018308"/>
                </a:cubicBezTo>
                <a:cubicBezTo>
                  <a:pt x="2810920" y="998852"/>
                  <a:pt x="2473975" y="1040089"/>
                  <a:pt x="2319017" y="1018308"/>
                </a:cubicBezTo>
                <a:cubicBezTo>
                  <a:pt x="2164059" y="996527"/>
                  <a:pt x="1864939" y="1018181"/>
                  <a:pt x="1562032" y="1018308"/>
                </a:cubicBezTo>
                <a:cubicBezTo>
                  <a:pt x="1259126" y="1018435"/>
                  <a:pt x="998074" y="1029533"/>
                  <a:pt x="845600" y="1018308"/>
                </a:cubicBezTo>
                <a:cubicBezTo>
                  <a:pt x="693126" y="1007083"/>
                  <a:pt x="400353" y="1035201"/>
                  <a:pt x="169721" y="1018308"/>
                </a:cubicBezTo>
                <a:cubicBezTo>
                  <a:pt x="91898" y="1012689"/>
                  <a:pt x="-2201" y="941852"/>
                  <a:pt x="0" y="848587"/>
                </a:cubicBezTo>
                <a:cubicBezTo>
                  <a:pt x="2793" y="573358"/>
                  <a:pt x="-29126" y="43937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وإذا قرئ عليهم القرآن لا يسجدون لربهم.</a:t>
            </a:r>
          </a:p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ولا يلتزمون بأوامره 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D10B6F9-4245-4B90-8626-60FFDB91C086}"/>
              </a:ext>
            </a:extLst>
          </p:cNvPr>
          <p:cNvSpPr/>
          <p:nvPr/>
        </p:nvSpPr>
        <p:spPr>
          <a:xfrm>
            <a:off x="3620278" y="4500326"/>
            <a:ext cx="2743199" cy="540327"/>
          </a:xfrm>
          <a:custGeom>
            <a:avLst/>
            <a:gdLst>
              <a:gd name="connsiteX0" fmla="*/ 0 w 2743199"/>
              <a:gd name="connsiteY0" fmla="*/ 90056 h 540327"/>
              <a:gd name="connsiteX1" fmla="*/ 90056 w 2743199"/>
              <a:gd name="connsiteY1" fmla="*/ 0 h 540327"/>
              <a:gd name="connsiteX2" fmla="*/ 705197 w 2743199"/>
              <a:gd name="connsiteY2" fmla="*/ 0 h 540327"/>
              <a:gd name="connsiteX3" fmla="*/ 1294707 w 2743199"/>
              <a:gd name="connsiteY3" fmla="*/ 0 h 540327"/>
              <a:gd name="connsiteX4" fmla="*/ 1858586 w 2743199"/>
              <a:gd name="connsiteY4" fmla="*/ 0 h 540327"/>
              <a:gd name="connsiteX5" fmla="*/ 2653143 w 2743199"/>
              <a:gd name="connsiteY5" fmla="*/ 0 h 540327"/>
              <a:gd name="connsiteX6" fmla="*/ 2743199 w 2743199"/>
              <a:gd name="connsiteY6" fmla="*/ 90056 h 540327"/>
              <a:gd name="connsiteX7" fmla="*/ 2743199 w 2743199"/>
              <a:gd name="connsiteY7" fmla="*/ 450271 h 540327"/>
              <a:gd name="connsiteX8" fmla="*/ 2653143 w 2743199"/>
              <a:gd name="connsiteY8" fmla="*/ 540327 h 540327"/>
              <a:gd name="connsiteX9" fmla="*/ 1961110 w 2743199"/>
              <a:gd name="connsiteY9" fmla="*/ 540327 h 540327"/>
              <a:gd name="connsiteX10" fmla="*/ 1294707 w 2743199"/>
              <a:gd name="connsiteY10" fmla="*/ 540327 h 540327"/>
              <a:gd name="connsiteX11" fmla="*/ 653935 w 2743199"/>
              <a:gd name="connsiteY11" fmla="*/ 540327 h 540327"/>
              <a:gd name="connsiteX12" fmla="*/ 90056 w 2743199"/>
              <a:gd name="connsiteY12" fmla="*/ 540327 h 540327"/>
              <a:gd name="connsiteX13" fmla="*/ 0 w 2743199"/>
              <a:gd name="connsiteY13" fmla="*/ 450271 h 540327"/>
              <a:gd name="connsiteX14" fmla="*/ 0 w 2743199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51046" y="-6223"/>
                  <a:pt x="532059" y="-14805"/>
                  <a:pt x="705197" y="0"/>
                </a:cubicBezTo>
                <a:cubicBezTo>
                  <a:pt x="878335" y="14805"/>
                  <a:pt x="1000288" y="-2898"/>
                  <a:pt x="1294707" y="0"/>
                </a:cubicBezTo>
                <a:cubicBezTo>
                  <a:pt x="1589126" y="2898"/>
                  <a:pt x="1598176" y="-18972"/>
                  <a:pt x="1858586" y="0"/>
                </a:cubicBezTo>
                <a:cubicBezTo>
                  <a:pt x="2118996" y="18972"/>
                  <a:pt x="2278342" y="24434"/>
                  <a:pt x="2653143" y="0"/>
                </a:cubicBezTo>
                <a:cubicBezTo>
                  <a:pt x="2705418" y="-8499"/>
                  <a:pt x="2744829" y="31644"/>
                  <a:pt x="2743199" y="90056"/>
                </a:cubicBezTo>
                <a:cubicBezTo>
                  <a:pt x="2748933" y="249036"/>
                  <a:pt x="2757381" y="346068"/>
                  <a:pt x="2743199" y="450271"/>
                </a:cubicBezTo>
                <a:cubicBezTo>
                  <a:pt x="2746256" y="493993"/>
                  <a:pt x="2704155" y="538498"/>
                  <a:pt x="2653143" y="540327"/>
                </a:cubicBezTo>
                <a:cubicBezTo>
                  <a:pt x="2346698" y="536858"/>
                  <a:pt x="2139972" y="520605"/>
                  <a:pt x="1961110" y="540327"/>
                </a:cubicBezTo>
                <a:cubicBezTo>
                  <a:pt x="1782248" y="560049"/>
                  <a:pt x="1435926" y="518846"/>
                  <a:pt x="1294707" y="540327"/>
                </a:cubicBezTo>
                <a:cubicBezTo>
                  <a:pt x="1153488" y="561808"/>
                  <a:pt x="830359" y="547000"/>
                  <a:pt x="653935" y="540327"/>
                </a:cubicBezTo>
                <a:cubicBezTo>
                  <a:pt x="477511" y="533654"/>
                  <a:pt x="210914" y="562390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74319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5521" y="33869"/>
                  <a:pt x="546261" y="1617"/>
                  <a:pt x="782089" y="0"/>
                </a:cubicBezTo>
                <a:cubicBezTo>
                  <a:pt x="1017917" y="-1617"/>
                  <a:pt x="1237957" y="-13179"/>
                  <a:pt x="1397230" y="0"/>
                </a:cubicBezTo>
                <a:cubicBezTo>
                  <a:pt x="1556503" y="13179"/>
                  <a:pt x="1792518" y="-24674"/>
                  <a:pt x="1961110" y="0"/>
                </a:cubicBezTo>
                <a:cubicBezTo>
                  <a:pt x="2129702" y="24674"/>
                  <a:pt x="2311250" y="-26379"/>
                  <a:pt x="2653143" y="0"/>
                </a:cubicBezTo>
                <a:cubicBezTo>
                  <a:pt x="2703619" y="4532"/>
                  <a:pt x="2745926" y="30397"/>
                  <a:pt x="2743199" y="90056"/>
                </a:cubicBezTo>
                <a:cubicBezTo>
                  <a:pt x="2743586" y="235328"/>
                  <a:pt x="2729822" y="344114"/>
                  <a:pt x="2743199" y="450271"/>
                </a:cubicBezTo>
                <a:cubicBezTo>
                  <a:pt x="2733765" y="498648"/>
                  <a:pt x="2694845" y="533638"/>
                  <a:pt x="2653143" y="540327"/>
                </a:cubicBezTo>
                <a:cubicBezTo>
                  <a:pt x="2487647" y="511646"/>
                  <a:pt x="2243213" y="560391"/>
                  <a:pt x="2063633" y="540327"/>
                </a:cubicBezTo>
                <a:cubicBezTo>
                  <a:pt x="1884053" y="520264"/>
                  <a:pt x="1662338" y="546637"/>
                  <a:pt x="1474123" y="540327"/>
                </a:cubicBezTo>
                <a:cubicBezTo>
                  <a:pt x="1285908" y="534018"/>
                  <a:pt x="1004670" y="570080"/>
                  <a:pt x="833351" y="540327"/>
                </a:cubicBezTo>
                <a:cubicBezTo>
                  <a:pt x="662032" y="510574"/>
                  <a:pt x="427163" y="562569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بل الذين كفروا يكذبون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D7BBAA0-5210-4652-9028-128404BD9B55}"/>
              </a:ext>
            </a:extLst>
          </p:cNvPr>
          <p:cNvSpPr/>
          <p:nvPr/>
        </p:nvSpPr>
        <p:spPr>
          <a:xfrm>
            <a:off x="3620278" y="5113390"/>
            <a:ext cx="2743199" cy="1018308"/>
          </a:xfrm>
          <a:custGeom>
            <a:avLst/>
            <a:gdLst>
              <a:gd name="connsiteX0" fmla="*/ 0 w 2743199"/>
              <a:gd name="connsiteY0" fmla="*/ 169721 h 1018308"/>
              <a:gd name="connsiteX1" fmla="*/ 169721 w 2743199"/>
              <a:gd name="connsiteY1" fmla="*/ 0 h 1018308"/>
              <a:gd name="connsiteX2" fmla="*/ 746623 w 2743199"/>
              <a:gd name="connsiteY2" fmla="*/ 0 h 1018308"/>
              <a:gd name="connsiteX3" fmla="*/ 1299487 w 2743199"/>
              <a:gd name="connsiteY3" fmla="*/ 0 h 1018308"/>
              <a:gd name="connsiteX4" fmla="*/ 1828313 w 2743199"/>
              <a:gd name="connsiteY4" fmla="*/ 0 h 1018308"/>
              <a:gd name="connsiteX5" fmla="*/ 2573478 w 2743199"/>
              <a:gd name="connsiteY5" fmla="*/ 0 h 1018308"/>
              <a:gd name="connsiteX6" fmla="*/ 2743199 w 2743199"/>
              <a:gd name="connsiteY6" fmla="*/ 169721 h 1018308"/>
              <a:gd name="connsiteX7" fmla="*/ 2743199 w 2743199"/>
              <a:gd name="connsiteY7" fmla="*/ 848587 h 1018308"/>
              <a:gd name="connsiteX8" fmla="*/ 2573478 w 2743199"/>
              <a:gd name="connsiteY8" fmla="*/ 1018308 h 1018308"/>
              <a:gd name="connsiteX9" fmla="*/ 1924464 w 2743199"/>
              <a:gd name="connsiteY9" fmla="*/ 1018308 h 1018308"/>
              <a:gd name="connsiteX10" fmla="*/ 1299487 w 2743199"/>
              <a:gd name="connsiteY10" fmla="*/ 1018308 h 1018308"/>
              <a:gd name="connsiteX11" fmla="*/ 698548 w 2743199"/>
              <a:gd name="connsiteY11" fmla="*/ 1018308 h 1018308"/>
              <a:gd name="connsiteX12" fmla="*/ 169721 w 2743199"/>
              <a:gd name="connsiteY12" fmla="*/ 1018308 h 1018308"/>
              <a:gd name="connsiteX13" fmla="*/ 0 w 2743199"/>
              <a:gd name="connsiteY13" fmla="*/ 848587 h 1018308"/>
              <a:gd name="connsiteX14" fmla="*/ 0 w 2743199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6138" y="27009"/>
                  <a:pt x="611446" y="-20105"/>
                  <a:pt x="746623" y="0"/>
                </a:cubicBezTo>
                <a:cubicBezTo>
                  <a:pt x="881800" y="20105"/>
                  <a:pt x="1159029" y="-1195"/>
                  <a:pt x="1299487" y="0"/>
                </a:cubicBezTo>
                <a:cubicBezTo>
                  <a:pt x="1439945" y="1195"/>
                  <a:pt x="1637180" y="3364"/>
                  <a:pt x="1828313" y="0"/>
                </a:cubicBezTo>
                <a:cubicBezTo>
                  <a:pt x="2019446" y="-3364"/>
                  <a:pt x="2208477" y="13663"/>
                  <a:pt x="2573478" y="0"/>
                </a:cubicBezTo>
                <a:cubicBezTo>
                  <a:pt x="2669694" y="-8312"/>
                  <a:pt x="2744583" y="68621"/>
                  <a:pt x="2743199" y="169721"/>
                </a:cubicBezTo>
                <a:cubicBezTo>
                  <a:pt x="2773360" y="367352"/>
                  <a:pt x="2747279" y="554932"/>
                  <a:pt x="2743199" y="848587"/>
                </a:cubicBezTo>
                <a:cubicBezTo>
                  <a:pt x="2744742" y="939286"/>
                  <a:pt x="2672315" y="1010987"/>
                  <a:pt x="2573478" y="1018308"/>
                </a:cubicBezTo>
                <a:cubicBezTo>
                  <a:pt x="2381327" y="986506"/>
                  <a:pt x="2231589" y="1037145"/>
                  <a:pt x="1924464" y="1018308"/>
                </a:cubicBezTo>
                <a:cubicBezTo>
                  <a:pt x="1617339" y="999471"/>
                  <a:pt x="1516875" y="1015649"/>
                  <a:pt x="1299487" y="1018308"/>
                </a:cubicBezTo>
                <a:cubicBezTo>
                  <a:pt x="1082099" y="1020967"/>
                  <a:pt x="872586" y="1024840"/>
                  <a:pt x="698548" y="1018308"/>
                </a:cubicBezTo>
                <a:cubicBezTo>
                  <a:pt x="524510" y="1011776"/>
                  <a:pt x="307218" y="1010643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74319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7041" y="-22702"/>
                  <a:pt x="582431" y="11097"/>
                  <a:pt x="818735" y="0"/>
                </a:cubicBezTo>
                <a:cubicBezTo>
                  <a:pt x="1055039" y="-11097"/>
                  <a:pt x="1273476" y="-12720"/>
                  <a:pt x="1395637" y="0"/>
                </a:cubicBezTo>
                <a:cubicBezTo>
                  <a:pt x="1517798" y="12720"/>
                  <a:pt x="1705655" y="-21302"/>
                  <a:pt x="1924464" y="0"/>
                </a:cubicBezTo>
                <a:cubicBezTo>
                  <a:pt x="2143273" y="21302"/>
                  <a:pt x="2347230" y="-14909"/>
                  <a:pt x="2573478" y="0"/>
                </a:cubicBezTo>
                <a:cubicBezTo>
                  <a:pt x="2668760" y="9486"/>
                  <a:pt x="2743799" y="73802"/>
                  <a:pt x="2743199" y="169721"/>
                </a:cubicBezTo>
                <a:cubicBezTo>
                  <a:pt x="2733215" y="313114"/>
                  <a:pt x="2768269" y="538906"/>
                  <a:pt x="2743199" y="848587"/>
                </a:cubicBezTo>
                <a:cubicBezTo>
                  <a:pt x="2727542" y="940065"/>
                  <a:pt x="2651462" y="1005197"/>
                  <a:pt x="2573478" y="1018308"/>
                </a:cubicBezTo>
                <a:cubicBezTo>
                  <a:pt x="2393994" y="1003908"/>
                  <a:pt x="2177017" y="998114"/>
                  <a:pt x="2020614" y="1018308"/>
                </a:cubicBezTo>
                <a:cubicBezTo>
                  <a:pt x="1864211" y="1038502"/>
                  <a:pt x="1692102" y="1036900"/>
                  <a:pt x="1467750" y="1018308"/>
                </a:cubicBezTo>
                <a:cubicBezTo>
                  <a:pt x="1243398" y="999716"/>
                  <a:pt x="1167138" y="1004784"/>
                  <a:pt x="866811" y="1018308"/>
                </a:cubicBezTo>
                <a:cubicBezTo>
                  <a:pt x="566484" y="1031832"/>
                  <a:pt x="515065" y="1034393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يكذبون بما جاء به رسولهم.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A9432C2-6828-429D-9958-1F3285316488}"/>
              </a:ext>
            </a:extLst>
          </p:cNvPr>
          <p:cNvSpPr/>
          <p:nvPr/>
        </p:nvSpPr>
        <p:spPr>
          <a:xfrm>
            <a:off x="597159" y="4500326"/>
            <a:ext cx="2743199" cy="540327"/>
          </a:xfrm>
          <a:custGeom>
            <a:avLst/>
            <a:gdLst>
              <a:gd name="connsiteX0" fmla="*/ 0 w 2743199"/>
              <a:gd name="connsiteY0" fmla="*/ 90056 h 540327"/>
              <a:gd name="connsiteX1" fmla="*/ 90056 w 2743199"/>
              <a:gd name="connsiteY1" fmla="*/ 0 h 540327"/>
              <a:gd name="connsiteX2" fmla="*/ 705197 w 2743199"/>
              <a:gd name="connsiteY2" fmla="*/ 0 h 540327"/>
              <a:gd name="connsiteX3" fmla="*/ 1294707 w 2743199"/>
              <a:gd name="connsiteY3" fmla="*/ 0 h 540327"/>
              <a:gd name="connsiteX4" fmla="*/ 1858586 w 2743199"/>
              <a:gd name="connsiteY4" fmla="*/ 0 h 540327"/>
              <a:gd name="connsiteX5" fmla="*/ 2653143 w 2743199"/>
              <a:gd name="connsiteY5" fmla="*/ 0 h 540327"/>
              <a:gd name="connsiteX6" fmla="*/ 2743199 w 2743199"/>
              <a:gd name="connsiteY6" fmla="*/ 90056 h 540327"/>
              <a:gd name="connsiteX7" fmla="*/ 2743199 w 2743199"/>
              <a:gd name="connsiteY7" fmla="*/ 450271 h 540327"/>
              <a:gd name="connsiteX8" fmla="*/ 2653143 w 2743199"/>
              <a:gd name="connsiteY8" fmla="*/ 540327 h 540327"/>
              <a:gd name="connsiteX9" fmla="*/ 1961110 w 2743199"/>
              <a:gd name="connsiteY9" fmla="*/ 540327 h 540327"/>
              <a:gd name="connsiteX10" fmla="*/ 1294707 w 2743199"/>
              <a:gd name="connsiteY10" fmla="*/ 540327 h 540327"/>
              <a:gd name="connsiteX11" fmla="*/ 653935 w 2743199"/>
              <a:gd name="connsiteY11" fmla="*/ 540327 h 540327"/>
              <a:gd name="connsiteX12" fmla="*/ 90056 w 2743199"/>
              <a:gd name="connsiteY12" fmla="*/ 540327 h 540327"/>
              <a:gd name="connsiteX13" fmla="*/ 0 w 2743199"/>
              <a:gd name="connsiteY13" fmla="*/ 450271 h 540327"/>
              <a:gd name="connsiteX14" fmla="*/ 0 w 2743199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51046" y="-6223"/>
                  <a:pt x="532059" y="-14805"/>
                  <a:pt x="705197" y="0"/>
                </a:cubicBezTo>
                <a:cubicBezTo>
                  <a:pt x="878335" y="14805"/>
                  <a:pt x="1000288" y="-2898"/>
                  <a:pt x="1294707" y="0"/>
                </a:cubicBezTo>
                <a:cubicBezTo>
                  <a:pt x="1589126" y="2898"/>
                  <a:pt x="1598176" y="-18972"/>
                  <a:pt x="1858586" y="0"/>
                </a:cubicBezTo>
                <a:cubicBezTo>
                  <a:pt x="2118996" y="18972"/>
                  <a:pt x="2278342" y="24434"/>
                  <a:pt x="2653143" y="0"/>
                </a:cubicBezTo>
                <a:cubicBezTo>
                  <a:pt x="2705418" y="-8499"/>
                  <a:pt x="2744829" y="31644"/>
                  <a:pt x="2743199" y="90056"/>
                </a:cubicBezTo>
                <a:cubicBezTo>
                  <a:pt x="2748933" y="249036"/>
                  <a:pt x="2757381" y="346068"/>
                  <a:pt x="2743199" y="450271"/>
                </a:cubicBezTo>
                <a:cubicBezTo>
                  <a:pt x="2746256" y="493993"/>
                  <a:pt x="2704155" y="538498"/>
                  <a:pt x="2653143" y="540327"/>
                </a:cubicBezTo>
                <a:cubicBezTo>
                  <a:pt x="2346698" y="536858"/>
                  <a:pt x="2139972" y="520605"/>
                  <a:pt x="1961110" y="540327"/>
                </a:cubicBezTo>
                <a:cubicBezTo>
                  <a:pt x="1782248" y="560049"/>
                  <a:pt x="1435926" y="518846"/>
                  <a:pt x="1294707" y="540327"/>
                </a:cubicBezTo>
                <a:cubicBezTo>
                  <a:pt x="1153488" y="561808"/>
                  <a:pt x="830359" y="547000"/>
                  <a:pt x="653935" y="540327"/>
                </a:cubicBezTo>
                <a:cubicBezTo>
                  <a:pt x="477511" y="533654"/>
                  <a:pt x="210914" y="562390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74319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5521" y="33869"/>
                  <a:pt x="546261" y="1617"/>
                  <a:pt x="782089" y="0"/>
                </a:cubicBezTo>
                <a:cubicBezTo>
                  <a:pt x="1017917" y="-1617"/>
                  <a:pt x="1237957" y="-13179"/>
                  <a:pt x="1397230" y="0"/>
                </a:cubicBezTo>
                <a:cubicBezTo>
                  <a:pt x="1556503" y="13179"/>
                  <a:pt x="1792518" y="-24674"/>
                  <a:pt x="1961110" y="0"/>
                </a:cubicBezTo>
                <a:cubicBezTo>
                  <a:pt x="2129702" y="24674"/>
                  <a:pt x="2311250" y="-26379"/>
                  <a:pt x="2653143" y="0"/>
                </a:cubicBezTo>
                <a:cubicBezTo>
                  <a:pt x="2703619" y="4532"/>
                  <a:pt x="2745926" y="30397"/>
                  <a:pt x="2743199" y="90056"/>
                </a:cubicBezTo>
                <a:cubicBezTo>
                  <a:pt x="2743586" y="235328"/>
                  <a:pt x="2729822" y="344114"/>
                  <a:pt x="2743199" y="450271"/>
                </a:cubicBezTo>
                <a:cubicBezTo>
                  <a:pt x="2733765" y="498648"/>
                  <a:pt x="2694845" y="533638"/>
                  <a:pt x="2653143" y="540327"/>
                </a:cubicBezTo>
                <a:cubicBezTo>
                  <a:pt x="2487647" y="511646"/>
                  <a:pt x="2243213" y="560391"/>
                  <a:pt x="2063633" y="540327"/>
                </a:cubicBezTo>
                <a:cubicBezTo>
                  <a:pt x="1884053" y="520264"/>
                  <a:pt x="1662338" y="546637"/>
                  <a:pt x="1474123" y="540327"/>
                </a:cubicBezTo>
                <a:cubicBezTo>
                  <a:pt x="1285908" y="534018"/>
                  <a:pt x="1004670" y="570080"/>
                  <a:pt x="833351" y="540327"/>
                </a:cubicBezTo>
                <a:cubicBezTo>
                  <a:pt x="662032" y="510574"/>
                  <a:pt x="427163" y="562569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 الله أعلم بما يوعون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C7F469B-E028-44BE-A394-14E946882DF7}"/>
              </a:ext>
            </a:extLst>
          </p:cNvPr>
          <p:cNvSpPr/>
          <p:nvPr/>
        </p:nvSpPr>
        <p:spPr>
          <a:xfrm>
            <a:off x="597159" y="5113390"/>
            <a:ext cx="2743199" cy="1018308"/>
          </a:xfrm>
          <a:custGeom>
            <a:avLst/>
            <a:gdLst>
              <a:gd name="connsiteX0" fmla="*/ 0 w 2743199"/>
              <a:gd name="connsiteY0" fmla="*/ 169721 h 1018308"/>
              <a:gd name="connsiteX1" fmla="*/ 169721 w 2743199"/>
              <a:gd name="connsiteY1" fmla="*/ 0 h 1018308"/>
              <a:gd name="connsiteX2" fmla="*/ 746623 w 2743199"/>
              <a:gd name="connsiteY2" fmla="*/ 0 h 1018308"/>
              <a:gd name="connsiteX3" fmla="*/ 1299487 w 2743199"/>
              <a:gd name="connsiteY3" fmla="*/ 0 h 1018308"/>
              <a:gd name="connsiteX4" fmla="*/ 1828313 w 2743199"/>
              <a:gd name="connsiteY4" fmla="*/ 0 h 1018308"/>
              <a:gd name="connsiteX5" fmla="*/ 2573478 w 2743199"/>
              <a:gd name="connsiteY5" fmla="*/ 0 h 1018308"/>
              <a:gd name="connsiteX6" fmla="*/ 2743199 w 2743199"/>
              <a:gd name="connsiteY6" fmla="*/ 169721 h 1018308"/>
              <a:gd name="connsiteX7" fmla="*/ 2743199 w 2743199"/>
              <a:gd name="connsiteY7" fmla="*/ 848587 h 1018308"/>
              <a:gd name="connsiteX8" fmla="*/ 2573478 w 2743199"/>
              <a:gd name="connsiteY8" fmla="*/ 1018308 h 1018308"/>
              <a:gd name="connsiteX9" fmla="*/ 1924464 w 2743199"/>
              <a:gd name="connsiteY9" fmla="*/ 1018308 h 1018308"/>
              <a:gd name="connsiteX10" fmla="*/ 1299487 w 2743199"/>
              <a:gd name="connsiteY10" fmla="*/ 1018308 h 1018308"/>
              <a:gd name="connsiteX11" fmla="*/ 698548 w 2743199"/>
              <a:gd name="connsiteY11" fmla="*/ 1018308 h 1018308"/>
              <a:gd name="connsiteX12" fmla="*/ 169721 w 2743199"/>
              <a:gd name="connsiteY12" fmla="*/ 1018308 h 1018308"/>
              <a:gd name="connsiteX13" fmla="*/ 0 w 2743199"/>
              <a:gd name="connsiteY13" fmla="*/ 848587 h 1018308"/>
              <a:gd name="connsiteX14" fmla="*/ 0 w 2743199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6138" y="27009"/>
                  <a:pt x="611446" y="-20105"/>
                  <a:pt x="746623" y="0"/>
                </a:cubicBezTo>
                <a:cubicBezTo>
                  <a:pt x="881800" y="20105"/>
                  <a:pt x="1159029" y="-1195"/>
                  <a:pt x="1299487" y="0"/>
                </a:cubicBezTo>
                <a:cubicBezTo>
                  <a:pt x="1439945" y="1195"/>
                  <a:pt x="1637180" y="3364"/>
                  <a:pt x="1828313" y="0"/>
                </a:cubicBezTo>
                <a:cubicBezTo>
                  <a:pt x="2019446" y="-3364"/>
                  <a:pt x="2208477" y="13663"/>
                  <a:pt x="2573478" y="0"/>
                </a:cubicBezTo>
                <a:cubicBezTo>
                  <a:pt x="2669694" y="-8312"/>
                  <a:pt x="2744583" y="68621"/>
                  <a:pt x="2743199" y="169721"/>
                </a:cubicBezTo>
                <a:cubicBezTo>
                  <a:pt x="2773360" y="367352"/>
                  <a:pt x="2747279" y="554932"/>
                  <a:pt x="2743199" y="848587"/>
                </a:cubicBezTo>
                <a:cubicBezTo>
                  <a:pt x="2744742" y="939286"/>
                  <a:pt x="2672315" y="1010987"/>
                  <a:pt x="2573478" y="1018308"/>
                </a:cubicBezTo>
                <a:cubicBezTo>
                  <a:pt x="2381327" y="986506"/>
                  <a:pt x="2231589" y="1037145"/>
                  <a:pt x="1924464" y="1018308"/>
                </a:cubicBezTo>
                <a:cubicBezTo>
                  <a:pt x="1617339" y="999471"/>
                  <a:pt x="1516875" y="1015649"/>
                  <a:pt x="1299487" y="1018308"/>
                </a:cubicBezTo>
                <a:cubicBezTo>
                  <a:pt x="1082099" y="1020967"/>
                  <a:pt x="872586" y="1024840"/>
                  <a:pt x="698548" y="1018308"/>
                </a:cubicBezTo>
                <a:cubicBezTo>
                  <a:pt x="524510" y="1011776"/>
                  <a:pt x="307218" y="1010643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74319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7041" y="-22702"/>
                  <a:pt x="582431" y="11097"/>
                  <a:pt x="818735" y="0"/>
                </a:cubicBezTo>
                <a:cubicBezTo>
                  <a:pt x="1055039" y="-11097"/>
                  <a:pt x="1273476" y="-12720"/>
                  <a:pt x="1395637" y="0"/>
                </a:cubicBezTo>
                <a:cubicBezTo>
                  <a:pt x="1517798" y="12720"/>
                  <a:pt x="1705655" y="-21302"/>
                  <a:pt x="1924464" y="0"/>
                </a:cubicBezTo>
                <a:cubicBezTo>
                  <a:pt x="2143273" y="21302"/>
                  <a:pt x="2347230" y="-14909"/>
                  <a:pt x="2573478" y="0"/>
                </a:cubicBezTo>
                <a:cubicBezTo>
                  <a:pt x="2668760" y="9486"/>
                  <a:pt x="2743799" y="73802"/>
                  <a:pt x="2743199" y="169721"/>
                </a:cubicBezTo>
                <a:cubicBezTo>
                  <a:pt x="2733215" y="313114"/>
                  <a:pt x="2768269" y="538906"/>
                  <a:pt x="2743199" y="848587"/>
                </a:cubicBezTo>
                <a:cubicBezTo>
                  <a:pt x="2727542" y="940065"/>
                  <a:pt x="2651462" y="1005197"/>
                  <a:pt x="2573478" y="1018308"/>
                </a:cubicBezTo>
                <a:cubicBezTo>
                  <a:pt x="2393994" y="1003908"/>
                  <a:pt x="2177017" y="998114"/>
                  <a:pt x="2020614" y="1018308"/>
                </a:cubicBezTo>
                <a:cubicBezTo>
                  <a:pt x="1864211" y="1038502"/>
                  <a:pt x="1692102" y="1036900"/>
                  <a:pt x="1467750" y="1018308"/>
                </a:cubicBezTo>
                <a:cubicBezTo>
                  <a:pt x="1243398" y="999716"/>
                  <a:pt x="1167138" y="1004784"/>
                  <a:pt x="866811" y="1018308"/>
                </a:cubicBezTo>
                <a:cubicBezTo>
                  <a:pt x="566484" y="1031832"/>
                  <a:pt x="515065" y="1034393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الله أعلم بما تحويه صدورهم ولا يخفى عليه شيء.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102</Words>
  <Application>Microsoft Office PowerPoint</Application>
  <PresentationFormat>شاشة عريضة</PresentationFormat>
  <Paragraphs>18</Paragraphs>
  <Slides>6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20</cp:revision>
  <dcterms:created xsi:type="dcterms:W3CDTF">2021-01-19T19:04:30Z</dcterms:created>
  <dcterms:modified xsi:type="dcterms:W3CDTF">2021-01-25T18:23:32Z</dcterms:modified>
</cp:coreProperties>
</file>