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3" r:id="rId3"/>
    <p:sldId id="299" r:id="rId4"/>
    <p:sldId id="258" r:id="rId5"/>
    <p:sldId id="260" r:id="rId6"/>
    <p:sldId id="331" r:id="rId7"/>
    <p:sldId id="341" r:id="rId8"/>
    <p:sldId id="332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282" r:id="rId18"/>
  </p:sldIdLst>
  <p:sldSz cx="12192000" cy="6858000"/>
  <p:notesSz cx="6858000" cy="9144000"/>
  <p:custDataLst>
    <p:tags r:id="rId19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2" y="254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7T17:04:50.059"/>
    </inkml:context>
    <inkml:brush xml:id="br0">
      <inkml:brushProperty name="width" value="0.2" units="cm"/>
      <inkml:brushProperty name="height" value="0.2" units="cm"/>
      <inkml:brushProperty name="color" value="#5B2D90"/>
      <inkml:brushProperty name="ignorePressure" value="1"/>
    </inkml:brush>
  </inkml:definitions>
  <inkml:trace contextRef="#ctx0" brushRef="#br0">2745 132,'-6'-4,"1"0,-1 1,-1 0,1 0,0 1,-1 0,1 0,-1 0,-13-2,-15-4,-50-23,55 19,0 1,-1 2,0 0,-1 2,-58-7,-320 12,201 4,169 0,-1 0,1 3,0 1,1 1,0 2,-62 23,10 2,-114 41,165-61,1 2,0 2,-43 25,-33 15,-1 0,6 10,-22 13,117-72,0 1,0 0,1 1,0 0,1 1,1 0,-17 22,13-11,1 0,1 1,-20 47,24-50,-24 37,22-39,1 0,-13 30,5 2,3 0,2 1,3 1,2 0,-1 90,13 396,-2-521,1 0,1 0,1 0,1 0,0-1,2 0,0 0,16 26,-2 13,-18-45,1 0,0-1,1 1,11 19,14 5,1-1,1-1,53 40,-68-58,1 0,1-2,0 0,1-1,0-1,1 0,0-2,1 0,40 10,-13-12,0-3,0-1,95-7,-28 1,1031 3,-1077-2,102-12,-132 8,0-1,0-2,73-26,-97 28,0-1,19-13,21-10,-22 15,-1-1,0-1,-2-2,-1 0,0-2,-2-1,-1-1,-1-1,39-49,-35 38,-16 20,-1 1,-1-1,0-1,-1 0,-1-1,-1 0,11-31,32-122,-31 120,-13 34,-1-1,8-33,-7-8,-2-1,-4 1,-7-74,3 111,-1 0,-1 0,-1 0,-1 1,-1 0,-1 0,-2 0,0 1,-1 0,-1 1,-1 0,-23-25,-59-74,26 31,39 53,2-1,2-1,2-1,-35-71,-22-62,73 155,0 0,-1 0,-1 0,-1 1,-19-20,-8-11,22 23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7T17:05:14.479"/>
    </inkml:context>
    <inkml:brush xml:id="br0">
      <inkml:brushProperty name="width" value="0.2" units="cm"/>
      <inkml:brushProperty name="height" value="0.2" units="cm"/>
      <inkml:brushProperty name="color" value="#5B2D90"/>
      <inkml:brushProperty name="ignorePressure" value="1"/>
    </inkml:brush>
  </inkml:definitions>
  <inkml:trace contextRef="#ctx0" brushRef="#br0">2745 132,'-6'-4,"1"0,-1 1,-1 0,1 0,0 1,-1 0,1 0,-1 0,-13-2,-15-4,-50-23,55 19,0 1,-1 2,0 0,-1 2,-58-7,-320 12,201 4,169 0,-1 0,1 3,0 1,1 1,0 2,-62 23,10 2,-114 41,165-61,1 2,0 2,-43 25,-33 15,-1 0,6 10,-22 13,117-72,0 1,0 0,1 1,0 0,1 1,1 0,-17 22,13-11,1 0,1 1,-20 47,24-50,-24 37,22-39,1 0,-13 30,5 2,3 0,2 1,3 1,2 0,-1 90,13 396,-2-521,1 0,1 0,1 0,1 0,0-1,2 0,0 0,16 26,-2 13,-18-45,1 0,0-1,1 1,11 19,14 5,1-1,1-1,53 40,-68-58,1 0,1-2,0 0,1-1,0-1,1 0,0-2,1 0,40 10,-13-12,0-3,0-1,95-7,-28 1,1031 3,-1077-2,102-12,-132 8,0-1,0-2,73-26,-97 28,0-1,19-13,21-10,-22 15,-1-1,0-1,-2-2,-1 0,0-2,-2-1,-1-1,-1-1,39-49,-35 38,-16 20,-1 1,-1-1,0-1,-1 0,-1-1,-1 0,11-31,32-122,-31 120,-13 34,-1-1,8-33,-7-8,-2-1,-4 1,-7-74,3 111,-1 0,-1 0,-1 0,-1 1,-1 0,-1 0,-2 0,0 1,-1 0,-1 1,-1 0,-23-25,-59-74,26 31,39 53,2-1,2-1,2-1,-35-71,-22-62,73 155,0 0,-1 0,-1 0,-1 1,-19-20,-8-11,22 23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7T17:05:17.991"/>
    </inkml:context>
    <inkml:brush xml:id="br0">
      <inkml:brushProperty name="width" value="0.2" units="cm"/>
      <inkml:brushProperty name="height" value="0.2" units="cm"/>
      <inkml:brushProperty name="color" value="#5B2D90"/>
      <inkml:brushProperty name="ignorePressure" value="1"/>
    </inkml:brush>
  </inkml:definitions>
  <inkml:trace contextRef="#ctx0" brushRef="#br0">2985 132,'-6'-4,"0"0,-1 1,0 0,1 0,-1 1,0 0,-1 0,1 0,-15-2,-16-4,-54-23,60 19,-2 1,1 2,-1 0,-1 2,-63-7,-348 12,219 4,183 0,1 0,-1 3,1 1,0 1,0 2,-67 23,11 2,-123 41,179-61,0 2,1 2,-47 25,-37 15,0 0,6 10,-23 13,126-72,1 1,0 0,1 1,0 0,1 1,0 0,-17 22,13-11,2 0,1 1,-22 47,26-50,-26 37,24-39,1 0,-14 30,5 2,4 0,2 1,3 1,2 0,-1 90,14 396,-1-521,0 0,1 0,1 0,1 0,1-1,1 0,1 0,17 26,-2 13,-19-45,0 0,0-1,1 1,13 19,14 5,2-1,1-1,57 40,-73-58,1 0,0-2,1 0,0-1,2-1,-1 0,2-2,-1 0,44 10,-14-12,1-3,0-1,102-7,-30 1,1121 3,-1170-2,109-12,-142 8,0-1,-1-2,80-26,-106 28,0-1,22-13,22-10,-24 15,-1-1,-1-1,-1-2,-1 0,-1-2,-1-1,-2-1,0-1,41-49,-38 38,-16 20,-2 1,-1-1,0-1,-1 0,-1-1,-1 0,11-31,36-122,-34 120,-15 34,0-1,9-33,-8-8,-3-1,-4 1,-7-74,3 111,-2 0,0 0,-1 0,-2 1,-1 0,-1 0,-1 0,-1 1,-1 0,-1 1,-1 0,-26-25,-63-74,28 31,43 53,1-1,3-1,1-1,-37-71,-24-62,80 155,-1 0,-1 0,-1 0,0 1,-22-20,-8-11,23 23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BEC111-88E2-480D-AC46-F861A362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D497D21-4779-4226-A9A3-983E427D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7843B1-589C-41BB-A321-57A10A9F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50EE91-CFE0-4DCF-8EF9-EBD992B6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A76835-FBF5-4C51-8449-B878C5AE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46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479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6176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8602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3389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4635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108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4533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4883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5470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F73C99-CFE2-441A-A04D-16701FA9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E50DB3-2D77-4472-9C67-A8D29C72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4DCF3C-6F0B-4FD5-B808-5387CD5D5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45543F-CA9B-4E40-81FA-2A9DA14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423711-4299-4DF2-8438-E5173C53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025A8-2646-4805-8D7B-174ECD14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3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FC676-ED70-48FA-A290-8E5CB4F4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31D246-6528-48C6-B0A9-047A6BAF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3EB270-97AE-4CF2-A4A7-FC7BE8AD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40D46B-E148-49CD-9749-74CA0F8F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018A5-AF72-4D23-B2FA-6A83EFDA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564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251DE-04E5-4C2F-9203-E105697F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7231FF-CED3-43EE-B957-298DE7C4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534B3C-A6A9-43ED-820D-296D47FE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7593C2-2DEE-49CA-9BBC-C4999F0D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950623-6CD9-4ADD-94D5-461F22EE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D49554-EAD4-4950-B6F3-0B6A0A86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2400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48B315-9EC0-41F9-A9C8-AB3DC3D1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09CA428-6669-4689-B642-E3DCFE576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7653AE-10E4-48E2-A67C-6D28AA55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A3C5A-6744-48F5-BB39-9E535849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E3F7E2-B10E-4DB1-90CC-4E7CE166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269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3C8193D-366D-48BD-8802-BE25E9AA1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E0119E-6226-45B0-8562-84106532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0702B-2CD3-45C5-9A88-EBDDDB6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CBC7A1-4C96-408D-B8CF-629F1054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2D062A-0027-41E3-AF85-24B89F04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64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BF3CBA-81C4-4D56-802D-1D839C97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16167D-3319-48C3-A1C6-84DFAC52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AD7AF8-0BB3-4F9B-AB5C-268A6ECE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16C18-D8B4-4B4E-92AF-9E07334B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7E3E5F-F375-45C4-84C7-FAE63B6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149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9A5E85-3A49-4D4A-977D-185E1D5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7B5C8-720C-4968-8B9A-6B3E2140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9DAA67F-88CE-498F-A281-C2EDCEDF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AE7BF4-5C1E-432F-9E3D-C674D16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E32213-B0FB-4CE8-B756-7B8086A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9C1809-3A6B-4626-9B56-8073FDB2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92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E3D098-7651-46DA-B7F0-E56B0EE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B4D991-F3F4-4151-B968-E981A7CD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A8249E-67EE-4F06-BF39-6D88DB61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E23650D-935A-44AC-8918-14105D429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86D7A7-78FD-451F-B5D1-EE6C6714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C9E0E1-7232-4EE7-B438-F802DF8C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16B88-1A27-4B65-9C4A-0F15649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DF249A-9213-4D48-A94E-8FEB8547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5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A423A8-6A18-44DF-9A44-F5767C00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93EBDDB-7923-4B42-B5E3-26E08AB7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082472-F032-4F75-9D53-B6B02773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EDB0A0D-A38B-4EF2-BFFD-6E7DAC65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7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8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241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717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38090A-AEA6-428D-A2A0-F6DE90FD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EDFE433-19C1-4E5D-854C-B5C68C78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5EC7EF-0A97-4616-9344-04A918CC9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599EA-CAB0-46FD-82CF-5BCC9A610016}" type="datetimeFigureOut">
              <a:rPr lang="ar-SA" smtClean="0"/>
              <a:t>16/07/42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4C3C3B-259F-4D5B-827F-C26B9D744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55BCF2-54AF-4700-9238-A8AE0EC3C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9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61" r:id="rId17"/>
    <p:sldLayoutId id="2147483660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8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C0AF5C5A-F2CF-40F6-9A59-F3E2A43D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  <p:pic>
        <p:nvPicPr>
          <p:cNvPr id="3" name="صورة 2" descr="صورة تحتوي على نص, سروال داخلي&#10;&#10;تم إنشاء الوصف تلقائياً">
            <a:extLst>
              <a:ext uri="{FF2B5EF4-FFF2-40B4-BE49-F238E27FC236}">
                <a16:creationId xmlns:a16="http://schemas.microsoft.com/office/drawing/2014/main" id="{AE3A1468-68E1-4210-ABE8-A8DC5DBCC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9" y="5359399"/>
            <a:ext cx="1486872" cy="9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94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409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F1915B-B12E-430D-AB60-D2BFBF78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3301" y="2014264"/>
            <a:ext cx="6810025" cy="282947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5284" y="1029507"/>
            <a:ext cx="6440643" cy="559837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9A76180-E87E-4F1F-B9AC-73D11FF552D6}"/>
              </a:ext>
            </a:extLst>
          </p:cNvPr>
          <p:cNvSpPr txBox="1"/>
          <p:nvPr/>
        </p:nvSpPr>
        <p:spPr>
          <a:xfrm>
            <a:off x="2332653" y="2782669"/>
            <a:ext cx="72312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7030A0"/>
                </a:solidFill>
              </a:rPr>
              <a:t>نَبِيُّنَا</a:t>
            </a:r>
            <a:r>
              <a:rPr lang="ar-SA" sz="3600" b="1" dirty="0">
                <a:solidFill>
                  <a:srgbClr val="C00000"/>
                </a:solidFill>
              </a:rPr>
              <a:t> خَيْرُ قُدْوَةٍ لَنَا مُحَمَّدٌ صَلَّى اللهُ عَلَيْهِ وَسَلَّمَ.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04C43978-8430-4948-9EEC-6C3539FDC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81" y="246997"/>
            <a:ext cx="4594526" cy="559837"/>
          </a:xfrm>
          <a:prstGeom prst="rect">
            <a:avLst/>
          </a:prstGeom>
        </p:spPr>
      </p:pic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B7357612-2841-41EF-AE8F-BEC70F7D41C8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79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6F3838E-3672-4C30-A613-5637BD3A9997}"/>
              </a:ext>
            </a:extLst>
          </p:cNvPr>
          <p:cNvSpPr txBox="1"/>
          <p:nvPr/>
        </p:nvSpPr>
        <p:spPr>
          <a:xfrm>
            <a:off x="2276087" y="4414042"/>
            <a:ext cx="72312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7030A0"/>
                </a:solidFill>
              </a:rPr>
              <a:t>أَبِي</a:t>
            </a:r>
            <a:r>
              <a:rPr lang="ar-SA" sz="3600" b="1" dirty="0">
                <a:solidFill>
                  <a:srgbClr val="C00000"/>
                </a:solidFill>
              </a:rPr>
              <a:t> عَلَّمَنِـي أَنْ أَقُولَ الصّدْقَ دَائِمًـا.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F1915B-B12E-430D-AB60-D2BFBF78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57" y="1820252"/>
            <a:ext cx="9819786" cy="288683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6771" y="997024"/>
            <a:ext cx="6037801" cy="633038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9A76180-E87E-4F1F-B9AC-73D11FF552D6}"/>
              </a:ext>
            </a:extLst>
          </p:cNvPr>
          <p:cNvSpPr txBox="1"/>
          <p:nvPr/>
        </p:nvSpPr>
        <p:spPr>
          <a:xfrm>
            <a:off x="6210300" y="2423828"/>
            <a:ext cx="12069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مَنْزِل</a:t>
            </a:r>
            <a:r>
              <a:rPr lang="ar-SA" sz="3200" b="1" dirty="0">
                <a:solidFill>
                  <a:srgbClr val="7030A0"/>
                </a:solidFill>
              </a:rPr>
              <a:t>اً</a:t>
            </a:r>
            <a:endParaRPr lang="ar-SA" sz="2800" b="1" dirty="0">
              <a:solidFill>
                <a:srgbClr val="7030A0"/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04C43978-8430-4948-9EEC-6C3539FDC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81" y="246997"/>
            <a:ext cx="4594526" cy="559837"/>
          </a:xfrm>
          <a:prstGeom prst="rect">
            <a:avLst/>
          </a:prstGeom>
        </p:spPr>
      </p:pic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B7357612-2841-41EF-AE8F-BEC70F7D41C8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80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956E0AC-1026-484E-AD25-8B1AAEFC9222}"/>
              </a:ext>
            </a:extLst>
          </p:cNvPr>
          <p:cNvSpPr txBox="1"/>
          <p:nvPr/>
        </p:nvSpPr>
        <p:spPr>
          <a:xfrm>
            <a:off x="3577931" y="2423828"/>
            <a:ext cx="12069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مَنْزِلٌ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AA177B6-B16C-4645-9B3A-A1028AB3711D}"/>
              </a:ext>
            </a:extLst>
          </p:cNvPr>
          <p:cNvSpPr txBox="1"/>
          <p:nvPr/>
        </p:nvSpPr>
        <p:spPr>
          <a:xfrm>
            <a:off x="945562" y="2413436"/>
            <a:ext cx="12069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مَنْزِلٍ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9030556-6001-4EA0-9AAC-E05B83EE277A}"/>
              </a:ext>
            </a:extLst>
          </p:cNvPr>
          <p:cNvSpPr txBox="1"/>
          <p:nvPr/>
        </p:nvSpPr>
        <p:spPr>
          <a:xfrm>
            <a:off x="6200137" y="3006620"/>
            <a:ext cx="12069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كُرَةً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95E9A11-9F08-481D-B372-67A103177F24}"/>
              </a:ext>
            </a:extLst>
          </p:cNvPr>
          <p:cNvSpPr txBox="1"/>
          <p:nvPr/>
        </p:nvSpPr>
        <p:spPr>
          <a:xfrm>
            <a:off x="3567768" y="3006620"/>
            <a:ext cx="12069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كُرَةٌ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FB20888-12F2-48AD-A790-37FA604AB83D}"/>
              </a:ext>
            </a:extLst>
          </p:cNvPr>
          <p:cNvSpPr txBox="1"/>
          <p:nvPr/>
        </p:nvSpPr>
        <p:spPr>
          <a:xfrm>
            <a:off x="935399" y="2996228"/>
            <a:ext cx="12069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كُرَةٍ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8899A2C-F979-4C6A-B3D3-9E0F8F1EE89A}"/>
              </a:ext>
            </a:extLst>
          </p:cNvPr>
          <p:cNvSpPr txBox="1"/>
          <p:nvPr/>
        </p:nvSpPr>
        <p:spPr>
          <a:xfrm>
            <a:off x="6200137" y="3567402"/>
            <a:ext cx="12069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زُجَاجًا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828AE56-C307-4029-B69C-5853D27EE942}"/>
              </a:ext>
            </a:extLst>
          </p:cNvPr>
          <p:cNvSpPr txBox="1"/>
          <p:nvPr/>
        </p:nvSpPr>
        <p:spPr>
          <a:xfrm>
            <a:off x="3567768" y="3567402"/>
            <a:ext cx="12069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زُجَاجٌ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CF7EA45-3AC6-406D-A7C2-007400831A6D}"/>
              </a:ext>
            </a:extLst>
          </p:cNvPr>
          <p:cNvSpPr txBox="1"/>
          <p:nvPr/>
        </p:nvSpPr>
        <p:spPr>
          <a:xfrm>
            <a:off x="935399" y="3557010"/>
            <a:ext cx="12069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زُجَاجٍ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E0067A8-E3E9-40FC-910D-B045DE4169F3}"/>
              </a:ext>
            </a:extLst>
          </p:cNvPr>
          <p:cNvSpPr txBox="1"/>
          <p:nvPr/>
        </p:nvSpPr>
        <p:spPr>
          <a:xfrm>
            <a:off x="6200137" y="4138250"/>
            <a:ext cx="12069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نَافِذَةً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7D60A14-E33B-4738-AD76-D420FD2F6E72}"/>
              </a:ext>
            </a:extLst>
          </p:cNvPr>
          <p:cNvSpPr txBox="1"/>
          <p:nvPr/>
        </p:nvSpPr>
        <p:spPr>
          <a:xfrm>
            <a:off x="3567768" y="4138250"/>
            <a:ext cx="12069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نَافِذَةٌ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E29DA2B-F0AB-47CF-B165-8A5ACED92E03}"/>
              </a:ext>
            </a:extLst>
          </p:cNvPr>
          <p:cNvSpPr txBox="1"/>
          <p:nvPr/>
        </p:nvSpPr>
        <p:spPr>
          <a:xfrm>
            <a:off x="935399" y="4127858"/>
            <a:ext cx="12069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نَافِذَةٍ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  <p:bldP spid="13" grpId="0"/>
      <p:bldP spid="14" grpId="0"/>
      <p:bldP spid="16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F1915B-B12E-430D-AB60-D2BFBF78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493" y="2171471"/>
            <a:ext cx="11137013" cy="75801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9273" y="1105794"/>
            <a:ext cx="8135299" cy="559837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04C43978-8430-4948-9EEC-6C3539FDC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81" y="246997"/>
            <a:ext cx="4594526" cy="559837"/>
          </a:xfrm>
          <a:prstGeom prst="rect">
            <a:avLst/>
          </a:prstGeom>
        </p:spPr>
      </p:pic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B7357612-2841-41EF-AE8F-BEC70F7D41C8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A6BC4E71-3F51-405E-BC6A-46E4AB79CE5C}"/>
                  </a:ext>
                </a:extLst>
              </p14:cNvPr>
              <p14:cNvContentPartPr/>
              <p14:nvPr/>
            </p14:nvContentPartPr>
            <p14:xfrm>
              <a:off x="9267251" y="2047008"/>
              <a:ext cx="1177200" cy="906319"/>
            </p14:xfrm>
          </p:contentPart>
        </mc:Choice>
        <mc:Fallback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A6BC4E71-3F51-405E-BC6A-46E4AB79CE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31611" y="2011014"/>
                <a:ext cx="1248840" cy="977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B7674F47-A225-44C7-BB2D-D8951D90B6D8}"/>
                  </a:ext>
                </a:extLst>
              </p14:cNvPr>
              <p14:cNvContentPartPr/>
              <p14:nvPr/>
            </p14:nvContentPartPr>
            <p14:xfrm>
              <a:off x="6059488" y="2074371"/>
              <a:ext cx="1177200" cy="906319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B7674F47-A225-44C7-BB2D-D8951D90B6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23848" y="2038377"/>
                <a:ext cx="1248840" cy="977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E140D3DA-C881-4093-BD1A-92CE4E64E96D}"/>
                  </a:ext>
                </a:extLst>
              </p14:cNvPr>
              <p14:cNvContentPartPr/>
              <p14:nvPr/>
            </p14:nvContentPartPr>
            <p14:xfrm>
              <a:off x="4455606" y="2035867"/>
              <a:ext cx="1280175" cy="906319"/>
            </p14:xfrm>
          </p:contentPart>
        </mc:Choice>
        <mc:Fallback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E140D3DA-C881-4093-BD1A-92CE4E64E96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19966" y="1999873"/>
                <a:ext cx="1351816" cy="9779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796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F1915B-B12E-430D-AB60-D2BFBF78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614" y="1722681"/>
            <a:ext cx="6030339" cy="51550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3784" y="929315"/>
            <a:ext cx="3935461" cy="67088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04C43978-8430-4948-9EEC-6C3539FDC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81" y="246997"/>
            <a:ext cx="4594526" cy="559837"/>
          </a:xfrm>
          <a:prstGeom prst="rect">
            <a:avLst/>
          </a:prstGeom>
        </p:spPr>
      </p:pic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B7357612-2841-41EF-AE8F-BEC70F7D41C8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80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3195548-D9B6-458A-90CF-AD9BF396E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778" y="2516047"/>
            <a:ext cx="9155091" cy="173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F1915B-B12E-430D-AB60-D2BFBF78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631" y="1694275"/>
            <a:ext cx="9639713" cy="55983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3784" y="929315"/>
            <a:ext cx="3935461" cy="67088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04C43978-8430-4948-9EEC-6C3539FDC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81" y="246997"/>
            <a:ext cx="4594526" cy="559837"/>
          </a:xfrm>
          <a:prstGeom prst="rect">
            <a:avLst/>
          </a:prstGeom>
        </p:spPr>
      </p:pic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B7357612-2841-41EF-AE8F-BEC70F7D41C8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80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3195548-D9B6-458A-90CF-AD9BF396E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1941" y="2895581"/>
            <a:ext cx="9155091" cy="5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BCB621A-9774-431B-98B5-8EBF925D5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57" y="2750296"/>
            <a:ext cx="11648625" cy="67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F1915B-B12E-430D-AB60-D2BFBF78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070" y="2078739"/>
            <a:ext cx="8572835" cy="55983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3784" y="929315"/>
            <a:ext cx="3935461" cy="67088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04C43978-8430-4948-9EEC-6C3539FDC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81" y="246997"/>
            <a:ext cx="4594526" cy="559837"/>
          </a:xfrm>
          <a:prstGeom prst="rect">
            <a:avLst/>
          </a:prstGeom>
        </p:spPr>
      </p:pic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B7357612-2841-41EF-AE8F-BEC70F7D41C8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18471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71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28E8F6F5-AE2C-46BD-B929-A3A928DDF8A8}"/>
              </a:ext>
            </a:extLst>
          </p:cNvPr>
          <p:cNvSpPr/>
          <p:nvPr/>
        </p:nvSpPr>
        <p:spPr>
          <a:xfrm>
            <a:off x="6682912" y="4117169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/>
              <a:t>الوحدة السادسة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843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E0F8096-9A59-4A88-BFBE-54A30D3E77A6}"/>
              </a:ext>
            </a:extLst>
          </p:cNvPr>
          <p:cNvSpPr txBox="1"/>
          <p:nvPr/>
        </p:nvSpPr>
        <p:spPr>
          <a:xfrm>
            <a:off x="5378888" y="2228671"/>
            <a:ext cx="6452754" cy="16648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600" b="1" dirty="0"/>
              <a:t>مراجعة أهم المهارات التي تمت دراستها في الوحدة.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0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81" y="246997"/>
            <a:ext cx="4594526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78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740" y="818717"/>
            <a:ext cx="2542678" cy="63140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249" y="1529017"/>
            <a:ext cx="9592259" cy="283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8457" y="986018"/>
            <a:ext cx="4067961" cy="47483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12" y="1640041"/>
            <a:ext cx="8731116" cy="34841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5E6064E-ED98-4EE1-B747-DB748315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81" y="246997"/>
            <a:ext cx="4594526" cy="559837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BDA24089-06A7-4CC6-B184-42C21A475CE5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78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B4D6185-6B70-4C66-B68A-785D4CBD2ED5}"/>
              </a:ext>
            </a:extLst>
          </p:cNvPr>
          <p:cNvSpPr txBox="1"/>
          <p:nvPr/>
        </p:nvSpPr>
        <p:spPr>
          <a:xfrm>
            <a:off x="5087302" y="1717312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السَّيَّارَةِ.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7EFAAC7-5595-48AD-B20B-1B267FFFB326}"/>
              </a:ext>
            </a:extLst>
          </p:cNvPr>
          <p:cNvSpPr txBox="1"/>
          <p:nvPr/>
        </p:nvSpPr>
        <p:spPr>
          <a:xfrm>
            <a:off x="5087301" y="2575726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الْعُبُورَ.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56C0244-A0A4-417C-BE4B-147401766B4E}"/>
              </a:ext>
            </a:extLst>
          </p:cNvPr>
          <p:cNvSpPr txBox="1"/>
          <p:nvPr/>
        </p:nvSpPr>
        <p:spPr>
          <a:xfrm>
            <a:off x="5087300" y="3434781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رأيْتُ.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59DAF8-BE7C-4605-84BC-D892B7C28D39}"/>
              </a:ext>
            </a:extLst>
          </p:cNvPr>
          <p:cNvSpPr txBox="1"/>
          <p:nvPr/>
        </p:nvSpPr>
        <p:spPr>
          <a:xfrm>
            <a:off x="5087300" y="4298973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مِنْهُ.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5DA1AF0-F073-4D99-AB8C-30B876B8F785}"/>
              </a:ext>
            </a:extLst>
          </p:cNvPr>
          <p:cNvSpPr txBox="1"/>
          <p:nvPr/>
        </p:nvSpPr>
        <p:spPr>
          <a:xfrm>
            <a:off x="944510" y="1708060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فَوَّازٌ.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2AE1912-5048-4492-AE2F-0F035A7A42FD}"/>
              </a:ext>
            </a:extLst>
          </p:cNvPr>
          <p:cNvSpPr txBox="1"/>
          <p:nvPr/>
        </p:nvSpPr>
        <p:spPr>
          <a:xfrm>
            <a:off x="944509" y="2566474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النَّاسَ.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AAE1118-3A03-46B3-BFD7-28E04D1AA230}"/>
              </a:ext>
            </a:extLst>
          </p:cNvPr>
          <p:cNvSpPr txBox="1"/>
          <p:nvPr/>
        </p:nvSpPr>
        <p:spPr>
          <a:xfrm>
            <a:off x="944508" y="3425529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يَعُودُ.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1ED4B98-E638-49E1-96E1-A05D886601B1}"/>
              </a:ext>
            </a:extLst>
          </p:cNvPr>
          <p:cNvSpPr txBox="1"/>
          <p:nvPr/>
        </p:nvSpPr>
        <p:spPr>
          <a:xfrm>
            <a:off x="944508" y="4289721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الْعُبُورَ.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5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9506" y="1003945"/>
            <a:ext cx="5170326" cy="62840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321" y="3114798"/>
            <a:ext cx="8731116" cy="62840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5E6064E-ED98-4EE1-B747-DB748315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81" y="246997"/>
            <a:ext cx="4594526" cy="559837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BDA24089-06A7-4CC6-B184-42C21A475CE5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78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B4D6185-6B70-4C66-B68A-785D4CBD2ED5}"/>
              </a:ext>
            </a:extLst>
          </p:cNvPr>
          <p:cNvSpPr txBox="1"/>
          <p:nvPr/>
        </p:nvSpPr>
        <p:spPr>
          <a:xfrm>
            <a:off x="4769364" y="3044279"/>
            <a:ext cx="45153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C00000"/>
                </a:solidFill>
              </a:rPr>
              <a:t>بَارَكَ اللهُ فِيكَ وَوَفَّقَكَ.</a:t>
            </a:r>
            <a:endParaRPr lang="ar-SA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1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8699" y="903793"/>
            <a:ext cx="5598388" cy="55983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804" y="1560589"/>
            <a:ext cx="7278075" cy="2831509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9A76180-E87E-4F1F-B9AC-73D11FF552D6}"/>
              </a:ext>
            </a:extLst>
          </p:cNvPr>
          <p:cNvSpPr txBox="1"/>
          <p:nvPr/>
        </p:nvSpPr>
        <p:spPr>
          <a:xfrm>
            <a:off x="5131837" y="2358005"/>
            <a:ext cx="47026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حَضَرَ الطُّـلَّابُ إِلَّا طَالِبًا.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04C43978-8430-4948-9EEC-6C3539FDC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81" y="246997"/>
            <a:ext cx="4594526" cy="559837"/>
          </a:xfrm>
          <a:prstGeom prst="rect">
            <a:avLst/>
          </a:prstGeom>
        </p:spPr>
      </p:pic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B7357612-2841-41EF-AE8F-BEC70F7D41C8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79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354346F-311C-47DE-BDC6-91D13A82FAC7}"/>
              </a:ext>
            </a:extLst>
          </p:cNvPr>
          <p:cNvSpPr txBox="1"/>
          <p:nvPr/>
        </p:nvSpPr>
        <p:spPr>
          <a:xfrm>
            <a:off x="5057192" y="3962871"/>
            <a:ext cx="47026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وَقَفَتْ السَّيَّارَاتُ إِلَّا سَيَّارَةً.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F1915B-B12E-430D-AB60-D2BFBF78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0512" y="2443855"/>
            <a:ext cx="8317866" cy="239169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782" y="976103"/>
            <a:ext cx="7548305" cy="55983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9445" y="1670741"/>
            <a:ext cx="3890375" cy="487233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9A76180-E87E-4F1F-B9AC-73D11FF552D6}"/>
              </a:ext>
            </a:extLst>
          </p:cNvPr>
          <p:cNvSpPr txBox="1"/>
          <p:nvPr/>
        </p:nvSpPr>
        <p:spPr>
          <a:xfrm>
            <a:off x="6537870" y="2320768"/>
            <a:ext cx="11761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فَوْقَ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04C43978-8430-4948-9EEC-6C3539FDC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81" y="246997"/>
            <a:ext cx="4594526" cy="559837"/>
          </a:xfrm>
          <a:prstGeom prst="rect">
            <a:avLst/>
          </a:prstGeom>
        </p:spPr>
      </p:pic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B7357612-2841-41EF-AE8F-BEC70F7D41C8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79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A56970-CB12-435A-8D22-4BBC9AEA3D1A}"/>
              </a:ext>
            </a:extLst>
          </p:cNvPr>
          <p:cNvSpPr txBox="1"/>
          <p:nvPr/>
        </p:nvSpPr>
        <p:spPr>
          <a:xfrm>
            <a:off x="6638485" y="3238014"/>
            <a:ext cx="11761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قَبْلَ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CF1B18A-51D7-46FE-9CCC-0A5CE74B49F7}"/>
              </a:ext>
            </a:extLst>
          </p:cNvPr>
          <p:cNvSpPr txBox="1"/>
          <p:nvPr/>
        </p:nvSpPr>
        <p:spPr>
          <a:xfrm>
            <a:off x="4919853" y="4189223"/>
            <a:ext cx="11761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بَعْدَ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9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60880994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2145</TotalTime>
  <Words>85</Words>
  <Application>Microsoft Office PowerPoint</Application>
  <PresentationFormat>شاشة عريضة</PresentationFormat>
  <Paragraphs>41</Paragraphs>
  <Slides>17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113</cp:revision>
  <dcterms:created xsi:type="dcterms:W3CDTF">2021-01-19T22:26:18Z</dcterms:created>
  <dcterms:modified xsi:type="dcterms:W3CDTF">2021-02-27T17:09:58Z</dcterms:modified>
</cp:coreProperties>
</file>