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F045D-9374-4559-893C-FDCCC04C1683}" type="datetimeFigureOut">
              <a:rPr lang="ar-SA" smtClean="0"/>
              <a:pPr/>
              <a:t>05/03/35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092FB-AC16-41B0-9B92-4411309A340A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50"/>
            <a:ext cx="91440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218"/>
            <a:ext cx="91440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20888"/>
            <a:ext cx="91440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33056"/>
            <a:ext cx="91440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" y="5661248"/>
            <a:ext cx="90297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73077"/>
            <a:ext cx="9143999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9015"/>
            <a:ext cx="9144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-27384"/>
            <a:ext cx="91249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0</Words>
  <Application>Microsoft Office PowerPoint</Application>
  <PresentationFormat>عرض على الشاشة (3:4)‏</PresentationFormat>
  <Paragraphs>0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سمة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Company>Wld-Otiba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umnaif</dc:creator>
  <cp:lastModifiedBy>umnaif</cp:lastModifiedBy>
  <cp:revision>13</cp:revision>
  <dcterms:created xsi:type="dcterms:W3CDTF">2014-01-04T19:06:17Z</dcterms:created>
  <dcterms:modified xsi:type="dcterms:W3CDTF">2014-01-06T15:54:54Z</dcterms:modified>
</cp:coreProperties>
</file>