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عرض على الشاشة (3:4)‏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2014-01-09T14:11:01Z</dcterms:modified>
</cp:coreProperties>
</file>