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60" r:id="rId22"/>
    <p:sldId id="261" r:id="rId2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4D4D7"/>
    <a:srgbClr val="C18AAF"/>
    <a:srgbClr val="F7A35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27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85A0-9A1C-4716-BDEE-2D2E1A0EC40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6DD4-5707-4712-9AED-140ADF31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3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85A0-9A1C-4716-BDEE-2D2E1A0EC40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6DD4-5707-4712-9AED-140ADF31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79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85A0-9A1C-4716-BDEE-2D2E1A0EC40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6DD4-5707-4712-9AED-140ADF31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81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85A0-9A1C-4716-BDEE-2D2E1A0EC40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6DD4-5707-4712-9AED-140ADF31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9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85A0-9A1C-4716-BDEE-2D2E1A0EC40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6DD4-5707-4712-9AED-140ADF31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85A0-9A1C-4716-BDEE-2D2E1A0EC40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6DD4-5707-4712-9AED-140ADF31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9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85A0-9A1C-4716-BDEE-2D2E1A0EC40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6DD4-5707-4712-9AED-140ADF31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2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85A0-9A1C-4716-BDEE-2D2E1A0EC40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6DD4-5707-4712-9AED-140ADF31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2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85A0-9A1C-4716-BDEE-2D2E1A0EC40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6DD4-5707-4712-9AED-140ADF31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6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85A0-9A1C-4716-BDEE-2D2E1A0EC40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6DD4-5707-4712-9AED-140ADF31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8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85A0-9A1C-4716-BDEE-2D2E1A0EC40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6DD4-5707-4712-9AED-140ADF31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8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185A0-9A1C-4716-BDEE-2D2E1A0EC40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86DD4-5707-4712-9AED-140ADF31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5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2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3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ذو زوايا قطرية مخدوشة 3"/>
          <p:cNvSpPr/>
          <p:nvPr/>
        </p:nvSpPr>
        <p:spPr>
          <a:xfrm>
            <a:off x="6927273" y="3103418"/>
            <a:ext cx="4753272" cy="1413164"/>
          </a:xfrm>
          <a:prstGeom prst="snip2Diag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6000" dirty="0" smtClean="0"/>
              <a:t>الكهرومغناطيسية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563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8588" t="27368" r="47445" b="26648"/>
          <a:stretch/>
        </p:blipFill>
        <p:spPr>
          <a:xfrm>
            <a:off x="2172393" y="3318165"/>
            <a:ext cx="4419600" cy="3363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18AA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52790" t="27368" r="22741" b="23504"/>
          <a:stretch/>
        </p:blipFill>
        <p:spPr>
          <a:xfrm>
            <a:off x="6733310" y="1364821"/>
            <a:ext cx="5045825" cy="3593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18AAF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مستدير الزوايا 3"/>
          <p:cNvSpPr/>
          <p:nvPr/>
        </p:nvSpPr>
        <p:spPr>
          <a:xfrm>
            <a:off x="8886306" y="249382"/>
            <a:ext cx="2892829" cy="89777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dirty="0" smtClean="0"/>
              <a:t>الشفق القطبي</a:t>
            </a:r>
            <a:endParaRPr lang="en-US" sz="36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8" y="249382"/>
            <a:ext cx="4286596" cy="2619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18AA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0" y="3059383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8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1463" t="32102" r="23380" b="29072"/>
          <a:stretch/>
        </p:blipFill>
        <p:spPr>
          <a:xfrm>
            <a:off x="0" y="290945"/>
            <a:ext cx="7176655" cy="2840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18AA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21250" t="24526" r="39671" b="27936"/>
          <a:stretch/>
        </p:blipFill>
        <p:spPr>
          <a:xfrm>
            <a:off x="6442365" y="2868758"/>
            <a:ext cx="5084618" cy="3477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18AA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5" y="3374967"/>
            <a:ext cx="5304385" cy="2971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18AA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9355414" y="-188273"/>
            <a:ext cx="3085967" cy="30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8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1143" t="28125" r="57847" b="25663"/>
          <a:stretch/>
        </p:blipFill>
        <p:spPr>
          <a:xfrm>
            <a:off x="6781827" y="674976"/>
            <a:ext cx="5044587" cy="4262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18AA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2629" t="32209" r="21889" b="25663"/>
          <a:stretch/>
        </p:blipFill>
        <p:spPr>
          <a:xfrm>
            <a:off x="1338578" y="425594"/>
            <a:ext cx="4616594" cy="3081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18AA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70" y="3712153"/>
            <a:ext cx="5608210" cy="2666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C18AAF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29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9565" t="61458" r="22314" b="7291"/>
          <a:stretch/>
        </p:blipFill>
        <p:spPr>
          <a:xfrm>
            <a:off x="5755790" y="296488"/>
            <a:ext cx="6174357" cy="2845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88" y="3142211"/>
            <a:ext cx="5061239" cy="3371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0" y="1843155"/>
            <a:ext cx="3158836" cy="509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9798" t="19034" r="23592" b="45934"/>
          <a:stretch/>
        </p:blipFill>
        <p:spPr>
          <a:xfrm>
            <a:off x="6127086" y="139237"/>
            <a:ext cx="5787823" cy="3113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8926" t="53740" r="23592" b="3694"/>
          <a:stretch/>
        </p:blipFill>
        <p:spPr>
          <a:xfrm>
            <a:off x="1331970" y="2775497"/>
            <a:ext cx="4595091" cy="360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7997669" y="3059383"/>
            <a:ext cx="2353860" cy="379861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6" y="369136"/>
            <a:ext cx="4422247" cy="2102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63920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3272" t="15625" r="23061" b="11837"/>
          <a:stretch/>
        </p:blipFill>
        <p:spPr>
          <a:xfrm>
            <a:off x="374074" y="434688"/>
            <a:ext cx="5389418" cy="3328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21356" t="25474" r="40842" b="13162"/>
          <a:stretch/>
        </p:blipFill>
        <p:spPr>
          <a:xfrm>
            <a:off x="7266711" y="187035"/>
            <a:ext cx="4918364" cy="4488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73213" t="43466" b="19791"/>
          <a:stretch/>
        </p:blipFill>
        <p:spPr>
          <a:xfrm>
            <a:off x="4073237" y="4274127"/>
            <a:ext cx="3380510" cy="2379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216158" y="3763239"/>
            <a:ext cx="2353860" cy="322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3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9245" t="25663" r="19546" b="27178"/>
          <a:stretch/>
        </p:blipFill>
        <p:spPr>
          <a:xfrm>
            <a:off x="5601609" y="947650"/>
            <a:ext cx="6149817" cy="3956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235528" y="3443288"/>
            <a:ext cx="2218991" cy="358096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223749"/>
            <a:ext cx="5156603" cy="386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207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8606" t="27935" r="19440" b="28693"/>
          <a:stretch/>
        </p:blipFill>
        <p:spPr>
          <a:xfrm>
            <a:off x="6508866" y="504306"/>
            <a:ext cx="5458691" cy="3172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4D4D7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5" y="504306"/>
            <a:ext cx="5458691" cy="2642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4D4D7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696325" y="3164266"/>
            <a:ext cx="3085966" cy="379861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92" y="3864504"/>
            <a:ext cx="3437226" cy="2464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4D4D7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536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6269" t="57650" r="35305" b="6155"/>
          <a:stretch/>
        </p:blipFill>
        <p:spPr>
          <a:xfrm>
            <a:off x="1176930" y="463261"/>
            <a:ext cx="4354358" cy="3117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7A35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18056" t="30019" r="39139" b="23011"/>
          <a:stretch/>
        </p:blipFill>
        <p:spPr>
          <a:xfrm>
            <a:off x="6104311" y="1014152"/>
            <a:ext cx="5569529" cy="3435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7A35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271462" y="3059383"/>
            <a:ext cx="3214687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4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6139" t="20928" r="39352" b="32481"/>
          <a:stretch/>
        </p:blipFill>
        <p:spPr>
          <a:xfrm>
            <a:off x="6109855" y="346363"/>
            <a:ext cx="5791200" cy="340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7A35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20" y="329045"/>
            <a:ext cx="4239491" cy="4258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7A35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4" y="3754583"/>
            <a:ext cx="5750503" cy="2713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7A35A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163790" y="3178553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91230"/>
            <a:ext cx="2553931" cy="433878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58306" t="19034" r="27426" b="10133"/>
          <a:stretch/>
        </p:blipFill>
        <p:spPr>
          <a:xfrm>
            <a:off x="8007928" y="290946"/>
            <a:ext cx="3477492" cy="6317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050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6157" t="16003" r="17949" b="11648"/>
          <a:stretch/>
        </p:blipFill>
        <p:spPr>
          <a:xfrm>
            <a:off x="5292436" y="748145"/>
            <a:ext cx="5971309" cy="5292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55" y="374072"/>
            <a:ext cx="4738254" cy="412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163790" y="3178553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08260" y="369412"/>
            <a:ext cx="2743200" cy="67561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 smtClean="0"/>
              <a:t>الخلاصة</a:t>
            </a:r>
            <a:endParaRPr lang="en-US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50319" t="26420" r="21250" b="22633"/>
          <a:stretch/>
        </p:blipFill>
        <p:spPr>
          <a:xfrm>
            <a:off x="7893810" y="1362941"/>
            <a:ext cx="4070456" cy="5004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16139" t="30777" r="63097" b="32860"/>
          <a:stretch/>
        </p:blipFill>
        <p:spPr>
          <a:xfrm>
            <a:off x="4554074" y="707220"/>
            <a:ext cx="3005911" cy="2959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/>
          <a:srcRect l="73213" t="43466" b="19791"/>
          <a:stretch/>
        </p:blipFill>
        <p:spPr>
          <a:xfrm>
            <a:off x="3687474" y="3988377"/>
            <a:ext cx="3380510" cy="2379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/>
          <a:srcRect l="23272" t="15625" r="23061" b="11837"/>
          <a:stretch/>
        </p:blipFill>
        <p:spPr>
          <a:xfrm>
            <a:off x="261065" y="369412"/>
            <a:ext cx="3959184" cy="2783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9" y="3413414"/>
            <a:ext cx="2940974" cy="3100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66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18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08260" y="369412"/>
            <a:ext cx="2743200" cy="67561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 smtClean="0"/>
              <a:t>اختبر نفسي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6431760" y="2721203"/>
            <a:ext cx="4953000" cy="9974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tx1"/>
                </a:solidFill>
              </a:rPr>
              <a:t>تزداد قوة المغناطيس الكهربائي بزيادة عدد اللفات و زيادة التيار المار في الملف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11949" y="2721203"/>
            <a:ext cx="4953000" cy="170316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b="1" dirty="0" smtClean="0">
                <a:solidFill>
                  <a:schemeClr val="tx1"/>
                </a:solidFill>
              </a:rPr>
              <a:t>يعمل المجول الكهربائي على تغير الجهد الكهربي للتيار المتردد مع ضياع القليل من الطاقة فتستخدم المحولات إما لرفع الجهد أو خفضه</a:t>
            </a:r>
            <a:endParaRPr lang="ar-SY" sz="2400" b="1" dirty="0">
              <a:solidFill>
                <a:schemeClr val="tx1"/>
              </a:solidFill>
            </a:endParaRPr>
          </a:p>
        </p:txBody>
      </p:sp>
      <p:grpSp>
        <p:nvGrpSpPr>
          <p:cNvPr id="12" name="مجموعة 11"/>
          <p:cNvGrpSpPr/>
          <p:nvPr/>
        </p:nvGrpSpPr>
        <p:grpSpPr>
          <a:xfrm>
            <a:off x="6012660" y="1480454"/>
            <a:ext cx="6179340" cy="951582"/>
            <a:chOff x="6012660" y="1480454"/>
            <a:chExt cx="6179340" cy="951582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6012660" y="1480454"/>
              <a:ext cx="5474490" cy="951582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كيفية اعتماد قوة المغناطيس الكهربائي على مقدار التيار و عدد اللفات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11487150" y="1535341"/>
              <a:ext cx="704850" cy="6858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-1" y="1480454"/>
            <a:ext cx="5696282" cy="951582"/>
            <a:chOff x="16341" y="1807843"/>
            <a:chExt cx="5696282" cy="537045"/>
          </a:xfrm>
        </p:grpSpPr>
        <p:sp>
          <p:nvSpPr>
            <p:cNvPr id="8" name="مستطيل مستدير الزوايا 7"/>
            <p:cNvSpPr/>
            <p:nvPr/>
          </p:nvSpPr>
          <p:spPr>
            <a:xfrm>
              <a:off x="16341" y="1807843"/>
              <a:ext cx="4947890" cy="537045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 smtClean="0">
                  <a:solidFill>
                    <a:schemeClr val="tx1"/>
                  </a:solidFill>
                </a:rPr>
                <a:t>وضح كيفية عمل المحول الكهربائي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شكل بيضاوي 10"/>
            <p:cNvSpPr/>
            <p:nvPr/>
          </p:nvSpPr>
          <p:spPr>
            <a:xfrm>
              <a:off x="5007773" y="1874381"/>
              <a:ext cx="704850" cy="37351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t="8996" r="5432" b="15667"/>
          <a:stretch/>
        </p:blipFill>
        <p:spPr>
          <a:xfrm>
            <a:off x="0" y="4362450"/>
            <a:ext cx="2210624" cy="24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6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/>
          <a:srcRect l="26467" t="28694" r="42866" b="21496"/>
          <a:stretch/>
        </p:blipFill>
        <p:spPr>
          <a:xfrm>
            <a:off x="6885709" y="879763"/>
            <a:ext cx="4585857" cy="4187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/>
          <a:srcRect l="16139" t="30777" r="63097" b="32860"/>
          <a:stretch/>
        </p:blipFill>
        <p:spPr>
          <a:xfrm>
            <a:off x="2687780" y="767221"/>
            <a:ext cx="3491345" cy="3437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100579" y="3168232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9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711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8917" t="25852" r="43079" b="31534"/>
          <a:stretch/>
        </p:blipFill>
        <p:spPr>
          <a:xfrm>
            <a:off x="2600035" y="382383"/>
            <a:ext cx="3886663" cy="3325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6574" t="24716" r="44037" b="19792"/>
          <a:stretch/>
        </p:blipFill>
        <p:spPr>
          <a:xfrm>
            <a:off x="6844145" y="761998"/>
            <a:ext cx="4558147" cy="4838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6" y="3600390"/>
            <a:ext cx="3089564" cy="3257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88499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7639" t="34185" r="27851" b="5965"/>
          <a:stretch/>
        </p:blipFill>
        <p:spPr>
          <a:xfrm>
            <a:off x="6220691" y="387927"/>
            <a:ext cx="5791200" cy="4378038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23593" t="35890" r="23699" b="8996"/>
          <a:stretch/>
        </p:blipFill>
        <p:spPr>
          <a:xfrm>
            <a:off x="401782" y="2927172"/>
            <a:ext cx="6262254" cy="3681447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8559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1356" t="31724" r="52932" b="29451"/>
          <a:stretch/>
        </p:blipFill>
        <p:spPr>
          <a:xfrm>
            <a:off x="6334298" y="817417"/>
            <a:ext cx="5434706" cy="4613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6336" t="31724" r="20611" b="29451"/>
          <a:stretch/>
        </p:blipFill>
        <p:spPr>
          <a:xfrm>
            <a:off x="482960" y="498762"/>
            <a:ext cx="4300538" cy="2840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029" y="4251527"/>
            <a:ext cx="4086269" cy="2162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155997" y="3124371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32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1569" t="42332" r="43292" b="40057"/>
          <a:stretch/>
        </p:blipFill>
        <p:spPr>
          <a:xfrm>
            <a:off x="6003997" y="1719002"/>
            <a:ext cx="5855370" cy="1649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20718" t="20738" r="22208" b="31913"/>
          <a:stretch/>
        </p:blipFill>
        <p:spPr>
          <a:xfrm>
            <a:off x="392804" y="552180"/>
            <a:ext cx="5004262" cy="2761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382" y="3903939"/>
            <a:ext cx="2817985" cy="2288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80" y="3900046"/>
            <a:ext cx="3699049" cy="2461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مستطيل مستدير الزوايا 5"/>
          <p:cNvSpPr/>
          <p:nvPr/>
        </p:nvSpPr>
        <p:spPr>
          <a:xfrm>
            <a:off x="8296102" y="631767"/>
            <a:ext cx="2892829" cy="89777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dirty="0" smtClean="0"/>
              <a:t>المحرك الكهربائي</a:t>
            </a:r>
            <a:endParaRPr lang="en-US" sz="3600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147116" y="3149017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294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0736" t="24338" r="22740" b="40436"/>
          <a:stretch/>
        </p:blipFill>
        <p:spPr>
          <a:xfrm>
            <a:off x="6467301" y="1036809"/>
            <a:ext cx="5482172" cy="323189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/>
          <a:srcRect l="40311" t="31157" r="23911" b="23768"/>
          <a:stretch/>
        </p:blipFill>
        <p:spPr>
          <a:xfrm>
            <a:off x="4230138" y="3707475"/>
            <a:ext cx="3974465" cy="281524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5" y="105784"/>
            <a:ext cx="5522776" cy="3319059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6" name="مستطيل مستدير الزوايا 5"/>
          <p:cNvSpPr/>
          <p:nvPr/>
        </p:nvSpPr>
        <p:spPr>
          <a:xfrm>
            <a:off x="6301048" y="105784"/>
            <a:ext cx="5752407" cy="70886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dirty="0" smtClean="0"/>
              <a:t>الغلاف المغناطيسي للكرة الأرضية</a:t>
            </a:r>
            <a:endParaRPr lang="en-US" sz="3600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-19751" y="3215788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67</Words>
  <Application>Microsoft Office PowerPoint</Application>
  <PresentationFormat>شاشة عريضة</PresentationFormat>
  <Paragraphs>13</Paragraphs>
  <Slides>22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Maher</cp:lastModifiedBy>
  <cp:revision>16</cp:revision>
  <dcterms:created xsi:type="dcterms:W3CDTF">2021-01-31T10:01:07Z</dcterms:created>
  <dcterms:modified xsi:type="dcterms:W3CDTF">2021-02-02T11:13:51Z</dcterms:modified>
</cp:coreProperties>
</file>