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6" r:id="rId6"/>
    <p:sldId id="278" r:id="rId7"/>
    <p:sldId id="261" r:id="rId8"/>
    <p:sldId id="279" r:id="rId9"/>
    <p:sldId id="262" r:id="rId10"/>
    <p:sldId id="280" r:id="rId11"/>
    <p:sldId id="263" r:id="rId12"/>
    <p:sldId id="264" r:id="rId13"/>
    <p:sldId id="265" r:id="rId14"/>
    <p:sldId id="281" r:id="rId15"/>
    <p:sldId id="282" r:id="rId16"/>
    <p:sldId id="277" r:id="rId1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E4C294"/>
    <a:srgbClr val="A8825F"/>
    <a:srgbClr val="FFB520"/>
    <a:srgbClr val="F8BC45"/>
    <a:srgbClr val="F0C369"/>
    <a:srgbClr val="E8CA8E"/>
    <a:srgbClr val="E1D1B3"/>
    <a:srgbClr val="D8D8D8"/>
    <a:srgbClr val="C38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7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C602A-2C10-486D-ACAD-031C89A7746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pPr rtl="1"/>
          <a:endParaRPr lang="ar-SA"/>
        </a:p>
      </dgm:t>
    </dgm:pt>
    <dgm:pt modelId="{285C6FFA-3476-4CDE-962E-414171BCE9F1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b="1" dirty="0">
              <a:solidFill>
                <a:schemeClr val="bg1"/>
              </a:solidFill>
            </a:rPr>
            <a:t>التحذير من ألفاظ تتضمن مساواة الله تعالى بخلقه</a:t>
          </a:r>
          <a:endParaRPr lang="ar-SA" dirty="0">
            <a:solidFill>
              <a:schemeClr val="bg1"/>
            </a:solidFill>
          </a:endParaRPr>
        </a:p>
      </dgm:t>
    </dgm:pt>
    <dgm:pt modelId="{17066E41-845B-4291-970F-1E0FB23CBA37}" type="parTrans" cxnId="{CF700D6A-4FEE-43B4-885F-860A4C65C01B}">
      <dgm:prSet/>
      <dgm:spPr/>
      <dgm:t>
        <a:bodyPr/>
        <a:lstStyle/>
        <a:p>
          <a:pPr rtl="1"/>
          <a:endParaRPr lang="ar-SA"/>
        </a:p>
      </dgm:t>
    </dgm:pt>
    <dgm:pt modelId="{192E9400-F595-44B1-AF90-588E7419FCD4}" type="sibTrans" cxnId="{CF700D6A-4FEE-43B4-885F-860A4C65C01B}">
      <dgm:prSet/>
      <dgm:spPr/>
      <dgm:t>
        <a:bodyPr/>
        <a:lstStyle/>
        <a:p>
          <a:pPr rtl="1"/>
          <a:endParaRPr lang="ar-SA"/>
        </a:p>
      </dgm:t>
    </dgm:pt>
    <dgm:pt modelId="{6AABB15D-592A-4326-8EB2-43A871F2457C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التسمي بأسماء  الله</a:t>
          </a:r>
          <a:endParaRPr lang="ar-SA" dirty="0"/>
        </a:p>
      </dgm:t>
    </dgm:pt>
    <dgm:pt modelId="{D51849B4-792A-4F1D-84D4-CCB380E6FB0D}" type="parTrans" cxnId="{4D99CD8A-BF69-4E12-8A8E-FA6098F72F1A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461EF7CF-6983-41CF-AC2F-DD454AB396C3}" type="sibTrans" cxnId="{4D99CD8A-BF69-4E12-8A8E-FA6098F72F1A}">
      <dgm:prSet/>
      <dgm:spPr/>
      <dgm:t>
        <a:bodyPr/>
        <a:lstStyle/>
        <a:p>
          <a:pPr rtl="1"/>
          <a:endParaRPr lang="ar-SA"/>
        </a:p>
      </dgm:t>
    </dgm:pt>
    <dgm:pt modelId="{9216D447-BA8E-4A7B-B668-E1350986947D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الحلف بغير الله</a:t>
          </a:r>
          <a:endParaRPr lang="ar-SA" dirty="0"/>
        </a:p>
      </dgm:t>
    </dgm:pt>
    <dgm:pt modelId="{A6F4BEE3-AEFA-481B-98D1-69113BE1FAC7}" type="parTrans" cxnId="{31C5CF83-4789-4BEC-A329-40407EC59A87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C8AD95E6-665C-4856-A772-CFF235035FF4}" type="sibTrans" cxnId="{31C5CF83-4789-4BEC-A329-40407EC59A87}">
      <dgm:prSet/>
      <dgm:spPr/>
      <dgm:t>
        <a:bodyPr/>
        <a:lstStyle/>
        <a:p>
          <a:pPr rtl="1"/>
          <a:endParaRPr lang="ar-SA"/>
        </a:p>
      </dgm:t>
    </dgm:pt>
    <dgm:pt modelId="{F357CCE4-5D90-487F-9D29-64CD56271D5D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قول لولا الله ولولا فلان</a:t>
          </a:r>
          <a:endParaRPr lang="ar-SA" dirty="0"/>
        </a:p>
      </dgm:t>
    </dgm:pt>
    <dgm:pt modelId="{A8EA48C8-AB15-43EA-8AF7-BC53691CBB75}" type="parTrans" cxnId="{D5794843-969D-49DA-8C22-22986A700991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FC818568-A530-4917-AE8E-426B8A24317F}" type="sibTrans" cxnId="{D5794843-969D-49DA-8C22-22986A700991}">
      <dgm:prSet/>
      <dgm:spPr/>
      <dgm:t>
        <a:bodyPr/>
        <a:lstStyle/>
        <a:p>
          <a:pPr rtl="1"/>
          <a:endParaRPr lang="ar-SA"/>
        </a:p>
      </dgm:t>
    </dgm:pt>
    <dgm:pt modelId="{2230BCF9-299F-4DB7-B629-0AA23E6B2DAF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قول ما شاء الله و شاء فلان</a:t>
          </a:r>
          <a:endParaRPr lang="ar-SA" dirty="0"/>
        </a:p>
      </dgm:t>
    </dgm:pt>
    <dgm:pt modelId="{9C19DEB1-7998-4C7A-A624-54E9D181C120}" type="parTrans" cxnId="{1B4BC75B-486F-40F2-9C12-FFA23DAAC1EC}">
      <dgm:prSet/>
      <dgm:spPr/>
    </dgm:pt>
    <dgm:pt modelId="{17C7D20A-2C10-4E25-B80C-91776BF64683}" type="sibTrans" cxnId="{1B4BC75B-486F-40F2-9C12-FFA23DAAC1EC}">
      <dgm:prSet/>
      <dgm:spPr/>
    </dgm:pt>
    <dgm:pt modelId="{4D9FB73D-9B52-4311-A3A4-53288FC1D3B5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التعبد لغير الله</a:t>
          </a:r>
          <a:endParaRPr lang="ar-SA" dirty="0"/>
        </a:p>
      </dgm:t>
    </dgm:pt>
    <dgm:pt modelId="{7E839FEF-4957-4BEE-A013-D5DF9B466264}" type="parTrans" cxnId="{AA168F54-433A-4CCC-B025-2BBBFAE7A246}">
      <dgm:prSet/>
      <dgm:spPr/>
    </dgm:pt>
    <dgm:pt modelId="{DEC12139-6D84-4B5E-8C1B-E69925F2D074}" type="sibTrans" cxnId="{AA168F54-433A-4CCC-B025-2BBBFAE7A246}">
      <dgm:prSet/>
      <dgm:spPr/>
    </dgm:pt>
    <dgm:pt modelId="{F2D5FA1B-7CDA-418A-844B-D0020014E0F2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التسمي بأوصاف الله</a:t>
          </a:r>
          <a:endParaRPr lang="ar-SA" dirty="0"/>
        </a:p>
      </dgm:t>
    </dgm:pt>
    <dgm:pt modelId="{1A96CBFE-1544-423F-8677-A576B342D486}" type="parTrans" cxnId="{E846B828-4732-4A7E-AC37-DB9B9D5EDAEE}">
      <dgm:prSet/>
      <dgm:spPr/>
    </dgm:pt>
    <dgm:pt modelId="{C4A851F4-F282-4774-9B6B-01CE95DD3D29}" type="sibTrans" cxnId="{E846B828-4732-4A7E-AC37-DB9B9D5EDAEE}">
      <dgm:prSet/>
      <dgm:spPr/>
    </dgm:pt>
    <dgm:pt modelId="{F3725521-367C-4732-B53A-2A490A28DAAC}" type="pres">
      <dgm:prSet presAssocID="{D72C602A-2C10-486D-ACAD-031C89A774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5EF636-1B84-48A7-AD1B-2B8D74B52DF4}" type="pres">
      <dgm:prSet presAssocID="{285C6FFA-3476-4CDE-962E-414171BCE9F1}" presName="hierRoot1" presStyleCnt="0">
        <dgm:presLayoutVars>
          <dgm:hierBranch val="init"/>
        </dgm:presLayoutVars>
      </dgm:prSet>
      <dgm:spPr/>
    </dgm:pt>
    <dgm:pt modelId="{4C24A0C1-BE91-43DD-8E3C-A3F3EFD3709F}" type="pres">
      <dgm:prSet presAssocID="{285C6FFA-3476-4CDE-962E-414171BCE9F1}" presName="rootComposite1" presStyleCnt="0"/>
      <dgm:spPr/>
    </dgm:pt>
    <dgm:pt modelId="{D905F3B6-0C1B-4AFA-92C1-4106E8248C60}" type="pres">
      <dgm:prSet presAssocID="{285C6FFA-3476-4CDE-962E-414171BCE9F1}" presName="rootText1" presStyleLbl="node0" presStyleIdx="0" presStyleCnt="1">
        <dgm:presLayoutVars>
          <dgm:chPref val="3"/>
        </dgm:presLayoutVars>
      </dgm:prSet>
      <dgm:spPr/>
    </dgm:pt>
    <dgm:pt modelId="{2B7CEDBD-E2EF-438D-A0B4-27AEF48296EC}" type="pres">
      <dgm:prSet presAssocID="{285C6FFA-3476-4CDE-962E-414171BCE9F1}" presName="rootConnector1" presStyleLbl="node1" presStyleIdx="0" presStyleCnt="0"/>
      <dgm:spPr/>
    </dgm:pt>
    <dgm:pt modelId="{F8736443-22EB-4FCA-8B05-B7E16C4FBF11}" type="pres">
      <dgm:prSet presAssocID="{285C6FFA-3476-4CDE-962E-414171BCE9F1}" presName="hierChild2" presStyleCnt="0"/>
      <dgm:spPr/>
    </dgm:pt>
    <dgm:pt modelId="{F34E1BE4-4C3F-42A6-8B62-963654FEDDBD}" type="pres">
      <dgm:prSet presAssocID="{9C19DEB1-7998-4C7A-A624-54E9D181C120}" presName="Name64" presStyleLbl="parChTrans1D2" presStyleIdx="0" presStyleCnt="6"/>
      <dgm:spPr/>
    </dgm:pt>
    <dgm:pt modelId="{D1E40E78-EAB3-439D-8F5B-8266FFC10860}" type="pres">
      <dgm:prSet presAssocID="{2230BCF9-299F-4DB7-B629-0AA23E6B2DAF}" presName="hierRoot2" presStyleCnt="0">
        <dgm:presLayoutVars>
          <dgm:hierBranch val="init"/>
        </dgm:presLayoutVars>
      </dgm:prSet>
      <dgm:spPr/>
    </dgm:pt>
    <dgm:pt modelId="{1FC1E439-17BB-4EDF-ADB9-C08EE85321C6}" type="pres">
      <dgm:prSet presAssocID="{2230BCF9-299F-4DB7-B629-0AA23E6B2DAF}" presName="rootComposite" presStyleCnt="0"/>
      <dgm:spPr/>
    </dgm:pt>
    <dgm:pt modelId="{3AEFAD55-DD47-4A3F-852B-F5BCC739451D}" type="pres">
      <dgm:prSet presAssocID="{2230BCF9-299F-4DB7-B629-0AA23E6B2DAF}" presName="rootText" presStyleLbl="node2" presStyleIdx="0" presStyleCnt="6">
        <dgm:presLayoutVars>
          <dgm:chPref val="3"/>
        </dgm:presLayoutVars>
      </dgm:prSet>
      <dgm:spPr/>
    </dgm:pt>
    <dgm:pt modelId="{CF19D651-B424-450E-AF17-C082A235C519}" type="pres">
      <dgm:prSet presAssocID="{2230BCF9-299F-4DB7-B629-0AA23E6B2DAF}" presName="rootConnector" presStyleLbl="node2" presStyleIdx="0" presStyleCnt="6"/>
      <dgm:spPr/>
    </dgm:pt>
    <dgm:pt modelId="{C7930B3D-8720-4F52-B560-1E6010CD0283}" type="pres">
      <dgm:prSet presAssocID="{2230BCF9-299F-4DB7-B629-0AA23E6B2DAF}" presName="hierChild4" presStyleCnt="0"/>
      <dgm:spPr/>
    </dgm:pt>
    <dgm:pt modelId="{F5D8BCB8-2CD4-4742-ABE2-2EE9EDC21C94}" type="pres">
      <dgm:prSet presAssocID="{2230BCF9-299F-4DB7-B629-0AA23E6B2DAF}" presName="hierChild5" presStyleCnt="0"/>
      <dgm:spPr/>
    </dgm:pt>
    <dgm:pt modelId="{1F5C2233-00C7-4B42-A3EB-B4807020280B}" type="pres">
      <dgm:prSet presAssocID="{A8EA48C8-AB15-43EA-8AF7-BC53691CBB75}" presName="Name64" presStyleLbl="parChTrans1D2" presStyleIdx="1" presStyleCnt="6"/>
      <dgm:spPr/>
    </dgm:pt>
    <dgm:pt modelId="{887CC06D-98E2-4B0C-B92D-A27B9A9746F1}" type="pres">
      <dgm:prSet presAssocID="{F357CCE4-5D90-487F-9D29-64CD56271D5D}" presName="hierRoot2" presStyleCnt="0">
        <dgm:presLayoutVars>
          <dgm:hierBranch val="init"/>
        </dgm:presLayoutVars>
      </dgm:prSet>
      <dgm:spPr/>
    </dgm:pt>
    <dgm:pt modelId="{81CA677E-F8B8-4184-9FE7-BE772EBB36A8}" type="pres">
      <dgm:prSet presAssocID="{F357CCE4-5D90-487F-9D29-64CD56271D5D}" presName="rootComposite" presStyleCnt="0"/>
      <dgm:spPr/>
    </dgm:pt>
    <dgm:pt modelId="{2099CE6E-9693-4B6B-A3C2-F570890F6CFD}" type="pres">
      <dgm:prSet presAssocID="{F357CCE4-5D90-487F-9D29-64CD56271D5D}" presName="rootText" presStyleLbl="node2" presStyleIdx="1" presStyleCnt="6">
        <dgm:presLayoutVars>
          <dgm:chPref val="3"/>
        </dgm:presLayoutVars>
      </dgm:prSet>
      <dgm:spPr/>
    </dgm:pt>
    <dgm:pt modelId="{B3463FBF-4473-4F6A-9837-977C29F98714}" type="pres">
      <dgm:prSet presAssocID="{F357CCE4-5D90-487F-9D29-64CD56271D5D}" presName="rootConnector" presStyleLbl="node2" presStyleIdx="1" presStyleCnt="6"/>
      <dgm:spPr/>
    </dgm:pt>
    <dgm:pt modelId="{E653C5F3-2F32-4814-9D49-EF1210128F1A}" type="pres">
      <dgm:prSet presAssocID="{F357CCE4-5D90-487F-9D29-64CD56271D5D}" presName="hierChild4" presStyleCnt="0"/>
      <dgm:spPr/>
    </dgm:pt>
    <dgm:pt modelId="{DEFF309D-F6B2-4250-8C1C-1CB9DD383A73}" type="pres">
      <dgm:prSet presAssocID="{F357CCE4-5D90-487F-9D29-64CD56271D5D}" presName="hierChild5" presStyleCnt="0"/>
      <dgm:spPr/>
    </dgm:pt>
    <dgm:pt modelId="{FB161EF7-2FC3-4AE6-B188-0A50CFD22C23}" type="pres">
      <dgm:prSet presAssocID="{A6F4BEE3-AEFA-481B-98D1-69113BE1FAC7}" presName="Name64" presStyleLbl="parChTrans1D2" presStyleIdx="2" presStyleCnt="6"/>
      <dgm:spPr/>
    </dgm:pt>
    <dgm:pt modelId="{3A32D836-B753-40E7-A00F-772830373810}" type="pres">
      <dgm:prSet presAssocID="{9216D447-BA8E-4A7B-B668-E1350986947D}" presName="hierRoot2" presStyleCnt="0">
        <dgm:presLayoutVars>
          <dgm:hierBranch val="init"/>
        </dgm:presLayoutVars>
      </dgm:prSet>
      <dgm:spPr/>
    </dgm:pt>
    <dgm:pt modelId="{0E94B0C0-7778-44B9-BE54-67822BC490CA}" type="pres">
      <dgm:prSet presAssocID="{9216D447-BA8E-4A7B-B668-E1350986947D}" presName="rootComposite" presStyleCnt="0"/>
      <dgm:spPr/>
    </dgm:pt>
    <dgm:pt modelId="{5515A784-2FC8-4AAF-AF3E-6C51763515E7}" type="pres">
      <dgm:prSet presAssocID="{9216D447-BA8E-4A7B-B668-E1350986947D}" presName="rootText" presStyleLbl="node2" presStyleIdx="2" presStyleCnt="6">
        <dgm:presLayoutVars>
          <dgm:chPref val="3"/>
        </dgm:presLayoutVars>
      </dgm:prSet>
      <dgm:spPr/>
    </dgm:pt>
    <dgm:pt modelId="{5C162B06-45FA-4AEA-BD42-ED92EBD58E39}" type="pres">
      <dgm:prSet presAssocID="{9216D447-BA8E-4A7B-B668-E1350986947D}" presName="rootConnector" presStyleLbl="node2" presStyleIdx="2" presStyleCnt="6"/>
      <dgm:spPr/>
    </dgm:pt>
    <dgm:pt modelId="{44EE34AB-A7EC-4B34-8F0F-ECEAB20A276E}" type="pres">
      <dgm:prSet presAssocID="{9216D447-BA8E-4A7B-B668-E1350986947D}" presName="hierChild4" presStyleCnt="0"/>
      <dgm:spPr/>
    </dgm:pt>
    <dgm:pt modelId="{98B042BE-274A-4E30-AED8-B84AD1B707DB}" type="pres">
      <dgm:prSet presAssocID="{9216D447-BA8E-4A7B-B668-E1350986947D}" presName="hierChild5" presStyleCnt="0"/>
      <dgm:spPr/>
    </dgm:pt>
    <dgm:pt modelId="{4831E318-E03F-43F9-8E60-18A5CA202231}" type="pres">
      <dgm:prSet presAssocID="{D51849B4-792A-4F1D-84D4-CCB380E6FB0D}" presName="Name64" presStyleLbl="parChTrans1D2" presStyleIdx="3" presStyleCnt="6"/>
      <dgm:spPr/>
    </dgm:pt>
    <dgm:pt modelId="{550DD168-F6DC-42D5-A556-C27A10923E76}" type="pres">
      <dgm:prSet presAssocID="{6AABB15D-592A-4326-8EB2-43A871F2457C}" presName="hierRoot2" presStyleCnt="0">
        <dgm:presLayoutVars>
          <dgm:hierBranch val="init"/>
        </dgm:presLayoutVars>
      </dgm:prSet>
      <dgm:spPr/>
    </dgm:pt>
    <dgm:pt modelId="{83C0416A-67BF-4832-BA99-C91C9E5A163F}" type="pres">
      <dgm:prSet presAssocID="{6AABB15D-592A-4326-8EB2-43A871F2457C}" presName="rootComposite" presStyleCnt="0"/>
      <dgm:spPr/>
    </dgm:pt>
    <dgm:pt modelId="{B78D52A3-2273-4D0A-A1E3-DBF67D216539}" type="pres">
      <dgm:prSet presAssocID="{6AABB15D-592A-4326-8EB2-43A871F2457C}" presName="rootText" presStyleLbl="node2" presStyleIdx="3" presStyleCnt="6">
        <dgm:presLayoutVars>
          <dgm:chPref val="3"/>
        </dgm:presLayoutVars>
      </dgm:prSet>
      <dgm:spPr/>
    </dgm:pt>
    <dgm:pt modelId="{334F98BD-46ED-42C5-8FFC-45B8C09A969B}" type="pres">
      <dgm:prSet presAssocID="{6AABB15D-592A-4326-8EB2-43A871F2457C}" presName="rootConnector" presStyleLbl="node2" presStyleIdx="3" presStyleCnt="6"/>
      <dgm:spPr/>
    </dgm:pt>
    <dgm:pt modelId="{2FB0E808-54A0-4742-BF84-B441BCB865E5}" type="pres">
      <dgm:prSet presAssocID="{6AABB15D-592A-4326-8EB2-43A871F2457C}" presName="hierChild4" presStyleCnt="0"/>
      <dgm:spPr/>
    </dgm:pt>
    <dgm:pt modelId="{571F1525-EDDB-4AC8-BF96-6D390411EDA0}" type="pres">
      <dgm:prSet presAssocID="{6AABB15D-592A-4326-8EB2-43A871F2457C}" presName="hierChild5" presStyleCnt="0"/>
      <dgm:spPr/>
    </dgm:pt>
    <dgm:pt modelId="{63D174CD-4C8C-43BB-837B-7A53849440A9}" type="pres">
      <dgm:prSet presAssocID="{7E839FEF-4957-4BEE-A013-D5DF9B466264}" presName="Name64" presStyleLbl="parChTrans1D2" presStyleIdx="4" presStyleCnt="6"/>
      <dgm:spPr/>
    </dgm:pt>
    <dgm:pt modelId="{B3F09C3E-FAD7-459E-9061-098678D4198F}" type="pres">
      <dgm:prSet presAssocID="{4D9FB73D-9B52-4311-A3A4-53288FC1D3B5}" presName="hierRoot2" presStyleCnt="0">
        <dgm:presLayoutVars>
          <dgm:hierBranch val="init"/>
        </dgm:presLayoutVars>
      </dgm:prSet>
      <dgm:spPr/>
    </dgm:pt>
    <dgm:pt modelId="{7B9D8614-FB9B-444A-BFE8-670EFD5BD653}" type="pres">
      <dgm:prSet presAssocID="{4D9FB73D-9B52-4311-A3A4-53288FC1D3B5}" presName="rootComposite" presStyleCnt="0"/>
      <dgm:spPr/>
    </dgm:pt>
    <dgm:pt modelId="{C49BB38C-1232-47D2-8569-95D72EDBB40A}" type="pres">
      <dgm:prSet presAssocID="{4D9FB73D-9B52-4311-A3A4-53288FC1D3B5}" presName="rootText" presStyleLbl="node2" presStyleIdx="4" presStyleCnt="6">
        <dgm:presLayoutVars>
          <dgm:chPref val="3"/>
        </dgm:presLayoutVars>
      </dgm:prSet>
      <dgm:spPr/>
    </dgm:pt>
    <dgm:pt modelId="{AB6AE64B-3AD5-4974-8089-A1087D35A9A1}" type="pres">
      <dgm:prSet presAssocID="{4D9FB73D-9B52-4311-A3A4-53288FC1D3B5}" presName="rootConnector" presStyleLbl="node2" presStyleIdx="4" presStyleCnt="6"/>
      <dgm:spPr/>
    </dgm:pt>
    <dgm:pt modelId="{EBB82BDF-8AE4-4879-B6E9-24C574663036}" type="pres">
      <dgm:prSet presAssocID="{4D9FB73D-9B52-4311-A3A4-53288FC1D3B5}" presName="hierChild4" presStyleCnt="0"/>
      <dgm:spPr/>
    </dgm:pt>
    <dgm:pt modelId="{ABC04DBB-4801-4CFB-AE4A-9649A5BA6630}" type="pres">
      <dgm:prSet presAssocID="{4D9FB73D-9B52-4311-A3A4-53288FC1D3B5}" presName="hierChild5" presStyleCnt="0"/>
      <dgm:spPr/>
    </dgm:pt>
    <dgm:pt modelId="{43CC2346-A8AA-45AF-AA1A-3DEBD78EC02D}" type="pres">
      <dgm:prSet presAssocID="{1A96CBFE-1544-423F-8677-A576B342D486}" presName="Name64" presStyleLbl="parChTrans1D2" presStyleIdx="5" presStyleCnt="6"/>
      <dgm:spPr/>
    </dgm:pt>
    <dgm:pt modelId="{3D1F8DCA-1331-446A-9FEC-4AF3560EE70F}" type="pres">
      <dgm:prSet presAssocID="{F2D5FA1B-7CDA-418A-844B-D0020014E0F2}" presName="hierRoot2" presStyleCnt="0">
        <dgm:presLayoutVars>
          <dgm:hierBranch val="init"/>
        </dgm:presLayoutVars>
      </dgm:prSet>
      <dgm:spPr/>
    </dgm:pt>
    <dgm:pt modelId="{430B729A-AB77-414A-94C9-A5A544522CC7}" type="pres">
      <dgm:prSet presAssocID="{F2D5FA1B-7CDA-418A-844B-D0020014E0F2}" presName="rootComposite" presStyleCnt="0"/>
      <dgm:spPr/>
    </dgm:pt>
    <dgm:pt modelId="{7D34CCA8-DDF6-4922-B263-909677FF88B8}" type="pres">
      <dgm:prSet presAssocID="{F2D5FA1B-7CDA-418A-844B-D0020014E0F2}" presName="rootText" presStyleLbl="node2" presStyleIdx="5" presStyleCnt="6">
        <dgm:presLayoutVars>
          <dgm:chPref val="3"/>
        </dgm:presLayoutVars>
      </dgm:prSet>
      <dgm:spPr/>
    </dgm:pt>
    <dgm:pt modelId="{533ADDFB-B2F3-4241-8672-701F5286EC0C}" type="pres">
      <dgm:prSet presAssocID="{F2D5FA1B-7CDA-418A-844B-D0020014E0F2}" presName="rootConnector" presStyleLbl="node2" presStyleIdx="5" presStyleCnt="6"/>
      <dgm:spPr/>
    </dgm:pt>
    <dgm:pt modelId="{1662EBDF-C519-4808-BC9B-48BF40035226}" type="pres">
      <dgm:prSet presAssocID="{F2D5FA1B-7CDA-418A-844B-D0020014E0F2}" presName="hierChild4" presStyleCnt="0"/>
      <dgm:spPr/>
    </dgm:pt>
    <dgm:pt modelId="{1F229F7E-55E0-4573-814B-D5CD9F414AB2}" type="pres">
      <dgm:prSet presAssocID="{F2D5FA1B-7CDA-418A-844B-D0020014E0F2}" presName="hierChild5" presStyleCnt="0"/>
      <dgm:spPr/>
    </dgm:pt>
    <dgm:pt modelId="{55E5E8C4-7C06-424D-AF26-2EFB498C2845}" type="pres">
      <dgm:prSet presAssocID="{285C6FFA-3476-4CDE-962E-414171BCE9F1}" presName="hierChild3" presStyleCnt="0"/>
      <dgm:spPr/>
    </dgm:pt>
  </dgm:ptLst>
  <dgm:cxnLst>
    <dgm:cxn modelId="{90BBF201-BDAC-4955-AAB7-0DCA347A0747}" type="presOf" srcId="{1A96CBFE-1544-423F-8677-A576B342D486}" destId="{43CC2346-A8AA-45AF-AA1A-3DEBD78EC02D}" srcOrd="0" destOrd="0" presId="urn:microsoft.com/office/officeart/2009/3/layout/HorizontalOrganizationChart"/>
    <dgm:cxn modelId="{C7DDEB08-17DE-42DE-A640-61ABFA0BD22B}" type="presOf" srcId="{F2D5FA1B-7CDA-418A-844B-D0020014E0F2}" destId="{533ADDFB-B2F3-4241-8672-701F5286EC0C}" srcOrd="1" destOrd="0" presId="urn:microsoft.com/office/officeart/2009/3/layout/HorizontalOrganizationChart"/>
    <dgm:cxn modelId="{4CE9730E-4198-4A73-8357-D5EF1FAEAB1F}" type="presOf" srcId="{D51849B4-792A-4F1D-84D4-CCB380E6FB0D}" destId="{4831E318-E03F-43F9-8E60-18A5CA202231}" srcOrd="0" destOrd="0" presId="urn:microsoft.com/office/officeart/2009/3/layout/HorizontalOrganizationChart"/>
    <dgm:cxn modelId="{53913915-1F65-4581-8828-60355B71C756}" type="presOf" srcId="{2230BCF9-299F-4DB7-B629-0AA23E6B2DAF}" destId="{3AEFAD55-DD47-4A3F-852B-F5BCC739451D}" srcOrd="0" destOrd="0" presId="urn:microsoft.com/office/officeart/2009/3/layout/HorizontalOrganizationChart"/>
    <dgm:cxn modelId="{233B4F1E-E200-4198-9904-D41ACE9A7BE0}" type="presOf" srcId="{F357CCE4-5D90-487F-9D29-64CD56271D5D}" destId="{B3463FBF-4473-4F6A-9837-977C29F98714}" srcOrd="1" destOrd="0" presId="urn:microsoft.com/office/officeart/2009/3/layout/HorizontalOrganizationChart"/>
    <dgm:cxn modelId="{A6B1BD21-A67E-4FD0-87F6-11E0E384C751}" type="presOf" srcId="{A8EA48C8-AB15-43EA-8AF7-BC53691CBB75}" destId="{1F5C2233-00C7-4B42-A3EB-B4807020280B}" srcOrd="0" destOrd="0" presId="urn:microsoft.com/office/officeart/2009/3/layout/HorizontalOrganizationChart"/>
    <dgm:cxn modelId="{E846B828-4732-4A7E-AC37-DB9B9D5EDAEE}" srcId="{285C6FFA-3476-4CDE-962E-414171BCE9F1}" destId="{F2D5FA1B-7CDA-418A-844B-D0020014E0F2}" srcOrd="5" destOrd="0" parTransId="{1A96CBFE-1544-423F-8677-A576B342D486}" sibTransId="{C4A851F4-F282-4774-9B6B-01CE95DD3D29}"/>
    <dgm:cxn modelId="{1220E632-A56A-461A-B4E8-2D9807BD8BCD}" type="presOf" srcId="{6AABB15D-592A-4326-8EB2-43A871F2457C}" destId="{334F98BD-46ED-42C5-8FFC-45B8C09A969B}" srcOrd="1" destOrd="0" presId="urn:microsoft.com/office/officeart/2009/3/layout/HorizontalOrganizationChart"/>
    <dgm:cxn modelId="{8BFC3034-4D85-4A8C-9FB2-4F61C44ACC3E}" type="presOf" srcId="{2230BCF9-299F-4DB7-B629-0AA23E6B2DAF}" destId="{CF19D651-B424-450E-AF17-C082A235C519}" srcOrd="1" destOrd="0" presId="urn:microsoft.com/office/officeart/2009/3/layout/HorizontalOrganizationChart"/>
    <dgm:cxn modelId="{1B4BC75B-486F-40F2-9C12-FFA23DAAC1EC}" srcId="{285C6FFA-3476-4CDE-962E-414171BCE9F1}" destId="{2230BCF9-299F-4DB7-B629-0AA23E6B2DAF}" srcOrd="0" destOrd="0" parTransId="{9C19DEB1-7998-4C7A-A624-54E9D181C120}" sibTransId="{17C7D20A-2C10-4E25-B80C-91776BF64683}"/>
    <dgm:cxn modelId="{D5794843-969D-49DA-8C22-22986A700991}" srcId="{285C6FFA-3476-4CDE-962E-414171BCE9F1}" destId="{F357CCE4-5D90-487F-9D29-64CD56271D5D}" srcOrd="1" destOrd="0" parTransId="{A8EA48C8-AB15-43EA-8AF7-BC53691CBB75}" sibTransId="{FC818568-A530-4917-AE8E-426B8A24317F}"/>
    <dgm:cxn modelId="{CF700D6A-4FEE-43B4-885F-860A4C65C01B}" srcId="{D72C602A-2C10-486D-ACAD-031C89A77463}" destId="{285C6FFA-3476-4CDE-962E-414171BCE9F1}" srcOrd="0" destOrd="0" parTransId="{17066E41-845B-4291-970F-1E0FB23CBA37}" sibTransId="{192E9400-F595-44B1-AF90-588E7419FCD4}"/>
    <dgm:cxn modelId="{2ED88D52-DD18-47AE-A170-B08C9BFA7744}" type="presOf" srcId="{F2D5FA1B-7CDA-418A-844B-D0020014E0F2}" destId="{7D34CCA8-DDF6-4922-B263-909677FF88B8}" srcOrd="0" destOrd="0" presId="urn:microsoft.com/office/officeart/2009/3/layout/HorizontalOrganizationChart"/>
    <dgm:cxn modelId="{AA168F54-433A-4CCC-B025-2BBBFAE7A246}" srcId="{285C6FFA-3476-4CDE-962E-414171BCE9F1}" destId="{4D9FB73D-9B52-4311-A3A4-53288FC1D3B5}" srcOrd="4" destOrd="0" parTransId="{7E839FEF-4957-4BEE-A013-D5DF9B466264}" sibTransId="{DEC12139-6D84-4B5E-8C1B-E69925F2D074}"/>
    <dgm:cxn modelId="{A1B8927E-BB3B-4AF7-B0F0-3CC03665180A}" type="presOf" srcId="{9C19DEB1-7998-4C7A-A624-54E9D181C120}" destId="{F34E1BE4-4C3F-42A6-8B62-963654FEDDBD}" srcOrd="0" destOrd="0" presId="urn:microsoft.com/office/officeart/2009/3/layout/HorizontalOrganizationChart"/>
    <dgm:cxn modelId="{4FED1480-1388-4E9E-A8F4-0582FCBB6BD3}" type="presOf" srcId="{4D9FB73D-9B52-4311-A3A4-53288FC1D3B5}" destId="{C49BB38C-1232-47D2-8569-95D72EDBB40A}" srcOrd="0" destOrd="0" presId="urn:microsoft.com/office/officeart/2009/3/layout/HorizontalOrganizationChart"/>
    <dgm:cxn modelId="{31C5CF83-4789-4BEC-A329-40407EC59A87}" srcId="{285C6FFA-3476-4CDE-962E-414171BCE9F1}" destId="{9216D447-BA8E-4A7B-B668-E1350986947D}" srcOrd="2" destOrd="0" parTransId="{A6F4BEE3-AEFA-481B-98D1-69113BE1FAC7}" sibTransId="{C8AD95E6-665C-4856-A772-CFF235035FF4}"/>
    <dgm:cxn modelId="{4D99CD8A-BF69-4E12-8A8E-FA6098F72F1A}" srcId="{285C6FFA-3476-4CDE-962E-414171BCE9F1}" destId="{6AABB15D-592A-4326-8EB2-43A871F2457C}" srcOrd="3" destOrd="0" parTransId="{D51849B4-792A-4F1D-84D4-CCB380E6FB0D}" sibTransId="{461EF7CF-6983-41CF-AC2F-DD454AB396C3}"/>
    <dgm:cxn modelId="{70369892-0FA4-4034-BEB3-9046292EB0EC}" type="presOf" srcId="{D72C602A-2C10-486D-ACAD-031C89A77463}" destId="{F3725521-367C-4732-B53A-2A490A28DAAC}" srcOrd="0" destOrd="0" presId="urn:microsoft.com/office/officeart/2009/3/layout/HorizontalOrganizationChart"/>
    <dgm:cxn modelId="{C5AB019B-1B18-4F65-95EE-18D60A4F9B82}" type="presOf" srcId="{7E839FEF-4957-4BEE-A013-D5DF9B466264}" destId="{63D174CD-4C8C-43BB-837B-7A53849440A9}" srcOrd="0" destOrd="0" presId="urn:microsoft.com/office/officeart/2009/3/layout/HorizontalOrganizationChart"/>
    <dgm:cxn modelId="{F38B9DA7-FCC8-4293-83FD-711961C61B99}" type="presOf" srcId="{285C6FFA-3476-4CDE-962E-414171BCE9F1}" destId="{D905F3B6-0C1B-4AFA-92C1-4106E8248C60}" srcOrd="0" destOrd="0" presId="urn:microsoft.com/office/officeart/2009/3/layout/HorizontalOrganizationChart"/>
    <dgm:cxn modelId="{2A7369C8-F3B9-47E9-805F-19EEB551A0C0}" type="presOf" srcId="{9216D447-BA8E-4A7B-B668-E1350986947D}" destId="{5C162B06-45FA-4AEA-BD42-ED92EBD58E39}" srcOrd="1" destOrd="0" presId="urn:microsoft.com/office/officeart/2009/3/layout/HorizontalOrganizationChart"/>
    <dgm:cxn modelId="{5994B6C9-CD55-47C9-97E2-6071C08BA553}" type="presOf" srcId="{A6F4BEE3-AEFA-481B-98D1-69113BE1FAC7}" destId="{FB161EF7-2FC3-4AE6-B188-0A50CFD22C23}" srcOrd="0" destOrd="0" presId="urn:microsoft.com/office/officeart/2009/3/layout/HorizontalOrganizationChart"/>
    <dgm:cxn modelId="{22349CCE-F3B1-47BD-B98A-1176EE589CE8}" type="presOf" srcId="{9216D447-BA8E-4A7B-B668-E1350986947D}" destId="{5515A784-2FC8-4AAF-AF3E-6C51763515E7}" srcOrd="0" destOrd="0" presId="urn:microsoft.com/office/officeart/2009/3/layout/HorizontalOrganizationChart"/>
    <dgm:cxn modelId="{D0475DD4-0CBA-4ACB-9AA6-1EB17D2079E4}" type="presOf" srcId="{F357CCE4-5D90-487F-9D29-64CD56271D5D}" destId="{2099CE6E-9693-4B6B-A3C2-F570890F6CFD}" srcOrd="0" destOrd="0" presId="urn:microsoft.com/office/officeart/2009/3/layout/HorizontalOrganizationChart"/>
    <dgm:cxn modelId="{204959EF-047D-46D6-9848-6DBE3B88D27E}" type="presOf" srcId="{285C6FFA-3476-4CDE-962E-414171BCE9F1}" destId="{2B7CEDBD-E2EF-438D-A0B4-27AEF48296EC}" srcOrd="1" destOrd="0" presId="urn:microsoft.com/office/officeart/2009/3/layout/HorizontalOrganizationChart"/>
    <dgm:cxn modelId="{960010F2-E49A-4D69-BF91-0E1B4939DE45}" type="presOf" srcId="{6AABB15D-592A-4326-8EB2-43A871F2457C}" destId="{B78D52A3-2273-4D0A-A1E3-DBF67D216539}" srcOrd="0" destOrd="0" presId="urn:microsoft.com/office/officeart/2009/3/layout/HorizontalOrganizationChart"/>
    <dgm:cxn modelId="{A2FFC5FE-8ABB-4164-A1EB-36AEC2E6BD12}" type="presOf" srcId="{4D9FB73D-9B52-4311-A3A4-53288FC1D3B5}" destId="{AB6AE64B-3AD5-4974-8089-A1087D35A9A1}" srcOrd="1" destOrd="0" presId="urn:microsoft.com/office/officeart/2009/3/layout/HorizontalOrganizationChart"/>
    <dgm:cxn modelId="{2E77F979-BD0C-4B4A-9C96-8C58C5B13CEC}" type="presParOf" srcId="{F3725521-367C-4732-B53A-2A490A28DAAC}" destId="{D25EF636-1B84-48A7-AD1B-2B8D74B52DF4}" srcOrd="0" destOrd="0" presId="urn:microsoft.com/office/officeart/2009/3/layout/HorizontalOrganizationChart"/>
    <dgm:cxn modelId="{8B7B611A-5DBB-41BF-B5C4-A49534DFB7EB}" type="presParOf" srcId="{D25EF636-1B84-48A7-AD1B-2B8D74B52DF4}" destId="{4C24A0C1-BE91-43DD-8E3C-A3F3EFD3709F}" srcOrd="0" destOrd="0" presId="urn:microsoft.com/office/officeart/2009/3/layout/HorizontalOrganizationChart"/>
    <dgm:cxn modelId="{2E217D07-C260-482B-9B05-397B3275919F}" type="presParOf" srcId="{4C24A0C1-BE91-43DD-8E3C-A3F3EFD3709F}" destId="{D905F3B6-0C1B-4AFA-92C1-4106E8248C60}" srcOrd="0" destOrd="0" presId="urn:microsoft.com/office/officeart/2009/3/layout/HorizontalOrganizationChart"/>
    <dgm:cxn modelId="{3FA1E300-22D3-4F93-9A41-0C669BA9B629}" type="presParOf" srcId="{4C24A0C1-BE91-43DD-8E3C-A3F3EFD3709F}" destId="{2B7CEDBD-E2EF-438D-A0B4-27AEF48296EC}" srcOrd="1" destOrd="0" presId="urn:microsoft.com/office/officeart/2009/3/layout/HorizontalOrganizationChart"/>
    <dgm:cxn modelId="{462F0FBD-5954-4DD2-B05B-DD6C201ADDC6}" type="presParOf" srcId="{D25EF636-1B84-48A7-AD1B-2B8D74B52DF4}" destId="{F8736443-22EB-4FCA-8B05-B7E16C4FBF11}" srcOrd="1" destOrd="0" presId="urn:microsoft.com/office/officeart/2009/3/layout/HorizontalOrganizationChart"/>
    <dgm:cxn modelId="{EB6949B6-850F-402B-ADBA-5E335F135091}" type="presParOf" srcId="{F8736443-22EB-4FCA-8B05-B7E16C4FBF11}" destId="{F34E1BE4-4C3F-42A6-8B62-963654FEDDBD}" srcOrd="0" destOrd="0" presId="urn:microsoft.com/office/officeart/2009/3/layout/HorizontalOrganizationChart"/>
    <dgm:cxn modelId="{587AAFCE-F489-4768-8B41-4B17DF106EE9}" type="presParOf" srcId="{F8736443-22EB-4FCA-8B05-B7E16C4FBF11}" destId="{D1E40E78-EAB3-439D-8F5B-8266FFC10860}" srcOrd="1" destOrd="0" presId="urn:microsoft.com/office/officeart/2009/3/layout/HorizontalOrganizationChart"/>
    <dgm:cxn modelId="{8EE2A31E-6A0A-4500-A08B-346C5A3CB76E}" type="presParOf" srcId="{D1E40E78-EAB3-439D-8F5B-8266FFC10860}" destId="{1FC1E439-17BB-4EDF-ADB9-C08EE85321C6}" srcOrd="0" destOrd="0" presId="urn:microsoft.com/office/officeart/2009/3/layout/HorizontalOrganizationChart"/>
    <dgm:cxn modelId="{4061519A-8814-46E8-8ED6-2433A73FA9A4}" type="presParOf" srcId="{1FC1E439-17BB-4EDF-ADB9-C08EE85321C6}" destId="{3AEFAD55-DD47-4A3F-852B-F5BCC739451D}" srcOrd="0" destOrd="0" presId="urn:microsoft.com/office/officeart/2009/3/layout/HorizontalOrganizationChart"/>
    <dgm:cxn modelId="{51A9083C-35A3-48FA-8CEB-99A13430C0AE}" type="presParOf" srcId="{1FC1E439-17BB-4EDF-ADB9-C08EE85321C6}" destId="{CF19D651-B424-450E-AF17-C082A235C519}" srcOrd="1" destOrd="0" presId="urn:microsoft.com/office/officeart/2009/3/layout/HorizontalOrganizationChart"/>
    <dgm:cxn modelId="{622E16C1-A6CE-4F6B-BF4E-B204C71DF5A7}" type="presParOf" srcId="{D1E40E78-EAB3-439D-8F5B-8266FFC10860}" destId="{C7930B3D-8720-4F52-B560-1E6010CD0283}" srcOrd="1" destOrd="0" presId="urn:microsoft.com/office/officeart/2009/3/layout/HorizontalOrganizationChart"/>
    <dgm:cxn modelId="{F99F1B9F-DC13-437F-8CE6-6CEAA7D61A18}" type="presParOf" srcId="{D1E40E78-EAB3-439D-8F5B-8266FFC10860}" destId="{F5D8BCB8-2CD4-4742-ABE2-2EE9EDC21C94}" srcOrd="2" destOrd="0" presId="urn:microsoft.com/office/officeart/2009/3/layout/HorizontalOrganizationChart"/>
    <dgm:cxn modelId="{04C6442C-7FDC-4BD0-BC73-0683B4CE65E4}" type="presParOf" srcId="{F8736443-22EB-4FCA-8B05-B7E16C4FBF11}" destId="{1F5C2233-00C7-4B42-A3EB-B4807020280B}" srcOrd="2" destOrd="0" presId="urn:microsoft.com/office/officeart/2009/3/layout/HorizontalOrganizationChart"/>
    <dgm:cxn modelId="{36CB97AD-F31C-456F-BDDB-D1ED84085784}" type="presParOf" srcId="{F8736443-22EB-4FCA-8B05-B7E16C4FBF11}" destId="{887CC06D-98E2-4B0C-B92D-A27B9A9746F1}" srcOrd="3" destOrd="0" presId="urn:microsoft.com/office/officeart/2009/3/layout/HorizontalOrganizationChart"/>
    <dgm:cxn modelId="{6CB9F071-6BD3-43F3-BA0F-1D4EC89354E4}" type="presParOf" srcId="{887CC06D-98E2-4B0C-B92D-A27B9A9746F1}" destId="{81CA677E-F8B8-4184-9FE7-BE772EBB36A8}" srcOrd="0" destOrd="0" presId="urn:microsoft.com/office/officeart/2009/3/layout/HorizontalOrganizationChart"/>
    <dgm:cxn modelId="{3154D8F0-EEB5-4903-A054-451E10C1ACD8}" type="presParOf" srcId="{81CA677E-F8B8-4184-9FE7-BE772EBB36A8}" destId="{2099CE6E-9693-4B6B-A3C2-F570890F6CFD}" srcOrd="0" destOrd="0" presId="urn:microsoft.com/office/officeart/2009/3/layout/HorizontalOrganizationChart"/>
    <dgm:cxn modelId="{4835FDDF-183E-4232-A60A-20E429F182DC}" type="presParOf" srcId="{81CA677E-F8B8-4184-9FE7-BE772EBB36A8}" destId="{B3463FBF-4473-4F6A-9837-977C29F98714}" srcOrd="1" destOrd="0" presId="urn:microsoft.com/office/officeart/2009/3/layout/HorizontalOrganizationChart"/>
    <dgm:cxn modelId="{9E9A4098-A32F-4818-9991-9FB41F153E48}" type="presParOf" srcId="{887CC06D-98E2-4B0C-B92D-A27B9A9746F1}" destId="{E653C5F3-2F32-4814-9D49-EF1210128F1A}" srcOrd="1" destOrd="0" presId="urn:microsoft.com/office/officeart/2009/3/layout/HorizontalOrganizationChart"/>
    <dgm:cxn modelId="{CCF5BF77-5D0C-442C-949A-EF7CB7195176}" type="presParOf" srcId="{887CC06D-98E2-4B0C-B92D-A27B9A9746F1}" destId="{DEFF309D-F6B2-4250-8C1C-1CB9DD383A73}" srcOrd="2" destOrd="0" presId="urn:microsoft.com/office/officeart/2009/3/layout/HorizontalOrganizationChart"/>
    <dgm:cxn modelId="{5FAFCCD6-0297-47C9-8141-2A8189EE2344}" type="presParOf" srcId="{F8736443-22EB-4FCA-8B05-B7E16C4FBF11}" destId="{FB161EF7-2FC3-4AE6-B188-0A50CFD22C23}" srcOrd="4" destOrd="0" presId="urn:microsoft.com/office/officeart/2009/3/layout/HorizontalOrganizationChart"/>
    <dgm:cxn modelId="{EFCC63BC-FAAA-4960-9227-739A9DBEFAEC}" type="presParOf" srcId="{F8736443-22EB-4FCA-8B05-B7E16C4FBF11}" destId="{3A32D836-B753-40E7-A00F-772830373810}" srcOrd="5" destOrd="0" presId="urn:microsoft.com/office/officeart/2009/3/layout/HorizontalOrganizationChart"/>
    <dgm:cxn modelId="{06688559-7426-4640-A278-791703F79210}" type="presParOf" srcId="{3A32D836-B753-40E7-A00F-772830373810}" destId="{0E94B0C0-7778-44B9-BE54-67822BC490CA}" srcOrd="0" destOrd="0" presId="urn:microsoft.com/office/officeart/2009/3/layout/HorizontalOrganizationChart"/>
    <dgm:cxn modelId="{E837A912-2408-4A7B-BAB1-2720CB969C30}" type="presParOf" srcId="{0E94B0C0-7778-44B9-BE54-67822BC490CA}" destId="{5515A784-2FC8-4AAF-AF3E-6C51763515E7}" srcOrd="0" destOrd="0" presId="urn:microsoft.com/office/officeart/2009/3/layout/HorizontalOrganizationChart"/>
    <dgm:cxn modelId="{822460B9-FA17-458B-A61A-F17E0C98DCFE}" type="presParOf" srcId="{0E94B0C0-7778-44B9-BE54-67822BC490CA}" destId="{5C162B06-45FA-4AEA-BD42-ED92EBD58E39}" srcOrd="1" destOrd="0" presId="urn:microsoft.com/office/officeart/2009/3/layout/HorizontalOrganizationChart"/>
    <dgm:cxn modelId="{827A9733-1364-463B-B025-05691F3D31F2}" type="presParOf" srcId="{3A32D836-B753-40E7-A00F-772830373810}" destId="{44EE34AB-A7EC-4B34-8F0F-ECEAB20A276E}" srcOrd="1" destOrd="0" presId="urn:microsoft.com/office/officeart/2009/3/layout/HorizontalOrganizationChart"/>
    <dgm:cxn modelId="{7227D3AF-D2D9-4C61-AF20-7CB1AEDD077A}" type="presParOf" srcId="{3A32D836-B753-40E7-A00F-772830373810}" destId="{98B042BE-274A-4E30-AED8-B84AD1B707DB}" srcOrd="2" destOrd="0" presId="urn:microsoft.com/office/officeart/2009/3/layout/HorizontalOrganizationChart"/>
    <dgm:cxn modelId="{30019522-3309-41B2-AB7D-6F92F1D4B8D5}" type="presParOf" srcId="{F8736443-22EB-4FCA-8B05-B7E16C4FBF11}" destId="{4831E318-E03F-43F9-8E60-18A5CA202231}" srcOrd="6" destOrd="0" presId="urn:microsoft.com/office/officeart/2009/3/layout/HorizontalOrganizationChart"/>
    <dgm:cxn modelId="{6F101EF8-3086-4DEF-AA7A-1C072913AE11}" type="presParOf" srcId="{F8736443-22EB-4FCA-8B05-B7E16C4FBF11}" destId="{550DD168-F6DC-42D5-A556-C27A10923E76}" srcOrd="7" destOrd="0" presId="urn:microsoft.com/office/officeart/2009/3/layout/HorizontalOrganizationChart"/>
    <dgm:cxn modelId="{8A1A43F2-25ED-4DA0-B0B7-7F8B1EB846A7}" type="presParOf" srcId="{550DD168-F6DC-42D5-A556-C27A10923E76}" destId="{83C0416A-67BF-4832-BA99-C91C9E5A163F}" srcOrd="0" destOrd="0" presId="urn:microsoft.com/office/officeart/2009/3/layout/HorizontalOrganizationChart"/>
    <dgm:cxn modelId="{DC685ACA-F89A-4C30-B60A-AE3DDF7FFCFF}" type="presParOf" srcId="{83C0416A-67BF-4832-BA99-C91C9E5A163F}" destId="{B78D52A3-2273-4D0A-A1E3-DBF67D216539}" srcOrd="0" destOrd="0" presId="urn:microsoft.com/office/officeart/2009/3/layout/HorizontalOrganizationChart"/>
    <dgm:cxn modelId="{4E9A389F-DF5C-45A1-85EB-85960341EC65}" type="presParOf" srcId="{83C0416A-67BF-4832-BA99-C91C9E5A163F}" destId="{334F98BD-46ED-42C5-8FFC-45B8C09A969B}" srcOrd="1" destOrd="0" presId="urn:microsoft.com/office/officeart/2009/3/layout/HorizontalOrganizationChart"/>
    <dgm:cxn modelId="{403FB771-871D-49FA-B833-CABDA3ED9D2E}" type="presParOf" srcId="{550DD168-F6DC-42D5-A556-C27A10923E76}" destId="{2FB0E808-54A0-4742-BF84-B441BCB865E5}" srcOrd="1" destOrd="0" presId="urn:microsoft.com/office/officeart/2009/3/layout/HorizontalOrganizationChart"/>
    <dgm:cxn modelId="{3C222E51-A4E9-42DF-89E5-1841A2C76654}" type="presParOf" srcId="{550DD168-F6DC-42D5-A556-C27A10923E76}" destId="{571F1525-EDDB-4AC8-BF96-6D390411EDA0}" srcOrd="2" destOrd="0" presId="urn:microsoft.com/office/officeart/2009/3/layout/HorizontalOrganizationChart"/>
    <dgm:cxn modelId="{8999CC2B-673D-43AB-80C2-EAEFF0DC26C8}" type="presParOf" srcId="{F8736443-22EB-4FCA-8B05-B7E16C4FBF11}" destId="{63D174CD-4C8C-43BB-837B-7A53849440A9}" srcOrd="8" destOrd="0" presId="urn:microsoft.com/office/officeart/2009/3/layout/HorizontalOrganizationChart"/>
    <dgm:cxn modelId="{0D278868-D6F4-40C5-BD93-9194B1B531B9}" type="presParOf" srcId="{F8736443-22EB-4FCA-8B05-B7E16C4FBF11}" destId="{B3F09C3E-FAD7-459E-9061-098678D4198F}" srcOrd="9" destOrd="0" presId="urn:microsoft.com/office/officeart/2009/3/layout/HorizontalOrganizationChart"/>
    <dgm:cxn modelId="{51796C95-8BFF-4AB1-93DC-41544A307384}" type="presParOf" srcId="{B3F09C3E-FAD7-459E-9061-098678D4198F}" destId="{7B9D8614-FB9B-444A-BFE8-670EFD5BD653}" srcOrd="0" destOrd="0" presId="urn:microsoft.com/office/officeart/2009/3/layout/HorizontalOrganizationChart"/>
    <dgm:cxn modelId="{245C05BD-3623-4C27-BBC0-B0337C465EB1}" type="presParOf" srcId="{7B9D8614-FB9B-444A-BFE8-670EFD5BD653}" destId="{C49BB38C-1232-47D2-8569-95D72EDBB40A}" srcOrd="0" destOrd="0" presId="urn:microsoft.com/office/officeart/2009/3/layout/HorizontalOrganizationChart"/>
    <dgm:cxn modelId="{B320F503-8110-4593-A9EC-5F0F95EB3257}" type="presParOf" srcId="{7B9D8614-FB9B-444A-BFE8-670EFD5BD653}" destId="{AB6AE64B-3AD5-4974-8089-A1087D35A9A1}" srcOrd="1" destOrd="0" presId="urn:microsoft.com/office/officeart/2009/3/layout/HorizontalOrganizationChart"/>
    <dgm:cxn modelId="{47B0D8F4-8F66-4D28-9452-BA7D64790C26}" type="presParOf" srcId="{B3F09C3E-FAD7-459E-9061-098678D4198F}" destId="{EBB82BDF-8AE4-4879-B6E9-24C574663036}" srcOrd="1" destOrd="0" presId="urn:microsoft.com/office/officeart/2009/3/layout/HorizontalOrganizationChart"/>
    <dgm:cxn modelId="{B03BB8A2-6185-4AB4-A1C6-98059B09468A}" type="presParOf" srcId="{B3F09C3E-FAD7-459E-9061-098678D4198F}" destId="{ABC04DBB-4801-4CFB-AE4A-9649A5BA6630}" srcOrd="2" destOrd="0" presId="urn:microsoft.com/office/officeart/2009/3/layout/HorizontalOrganizationChart"/>
    <dgm:cxn modelId="{2F774816-BE94-4CAF-B5B1-499A58D51FCC}" type="presParOf" srcId="{F8736443-22EB-4FCA-8B05-B7E16C4FBF11}" destId="{43CC2346-A8AA-45AF-AA1A-3DEBD78EC02D}" srcOrd="10" destOrd="0" presId="urn:microsoft.com/office/officeart/2009/3/layout/HorizontalOrganizationChart"/>
    <dgm:cxn modelId="{268F64C7-2657-426D-934B-4D72445D7492}" type="presParOf" srcId="{F8736443-22EB-4FCA-8B05-B7E16C4FBF11}" destId="{3D1F8DCA-1331-446A-9FEC-4AF3560EE70F}" srcOrd="11" destOrd="0" presId="urn:microsoft.com/office/officeart/2009/3/layout/HorizontalOrganizationChart"/>
    <dgm:cxn modelId="{27D50605-3BDC-41F8-91F3-058E48DE2A86}" type="presParOf" srcId="{3D1F8DCA-1331-446A-9FEC-4AF3560EE70F}" destId="{430B729A-AB77-414A-94C9-A5A544522CC7}" srcOrd="0" destOrd="0" presId="urn:microsoft.com/office/officeart/2009/3/layout/HorizontalOrganizationChart"/>
    <dgm:cxn modelId="{D70444D8-FB84-4D55-AFF7-AAAC72EDBB5B}" type="presParOf" srcId="{430B729A-AB77-414A-94C9-A5A544522CC7}" destId="{7D34CCA8-DDF6-4922-B263-909677FF88B8}" srcOrd="0" destOrd="0" presId="urn:microsoft.com/office/officeart/2009/3/layout/HorizontalOrganizationChart"/>
    <dgm:cxn modelId="{75D5ED6C-85FE-4C25-9C1A-BBB78EE2177D}" type="presParOf" srcId="{430B729A-AB77-414A-94C9-A5A544522CC7}" destId="{533ADDFB-B2F3-4241-8672-701F5286EC0C}" srcOrd="1" destOrd="0" presId="urn:microsoft.com/office/officeart/2009/3/layout/HorizontalOrganizationChart"/>
    <dgm:cxn modelId="{438E8DB9-0E5B-4999-B0F8-A79AE6497F44}" type="presParOf" srcId="{3D1F8DCA-1331-446A-9FEC-4AF3560EE70F}" destId="{1662EBDF-C519-4808-BC9B-48BF40035226}" srcOrd="1" destOrd="0" presId="urn:microsoft.com/office/officeart/2009/3/layout/HorizontalOrganizationChart"/>
    <dgm:cxn modelId="{E7AADC87-8DF6-47B1-8F92-AC944C53AC61}" type="presParOf" srcId="{3D1F8DCA-1331-446A-9FEC-4AF3560EE70F}" destId="{1F229F7E-55E0-4573-814B-D5CD9F414AB2}" srcOrd="2" destOrd="0" presId="urn:microsoft.com/office/officeart/2009/3/layout/HorizontalOrganizationChart"/>
    <dgm:cxn modelId="{B63EFF8E-48B4-418A-BC69-C3237B816EDF}" type="presParOf" srcId="{D25EF636-1B84-48A7-AD1B-2B8D74B52DF4}" destId="{55E5E8C4-7C06-424D-AF26-2EFB498C284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8783C-6E0E-453F-880D-7015BEAE61B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EBF2C576-07DE-4E2E-917B-FAF26BDB35FB}">
      <dgm:prSet phldrT="[نص]" custT="1"/>
      <dgm:spPr/>
      <dgm:t>
        <a:bodyPr/>
        <a:lstStyle/>
        <a:p>
          <a:pPr rtl="1"/>
          <a:r>
            <a:rPr lang="ar-SY" sz="2400" dirty="0"/>
            <a:t>أخي الطالب بنهاية هذه الوحدة نتوقع أن :</a:t>
          </a:r>
          <a:endParaRPr lang="ar-SA" sz="2400" dirty="0"/>
        </a:p>
      </dgm:t>
    </dgm:pt>
    <dgm:pt modelId="{BF199C99-17A1-4901-B897-1D1148CBC520}" type="parTrans" cxnId="{FE97186F-C027-4B9B-B14E-78E5B11295C8}">
      <dgm:prSet/>
      <dgm:spPr/>
      <dgm:t>
        <a:bodyPr/>
        <a:lstStyle/>
        <a:p>
          <a:pPr rtl="1"/>
          <a:endParaRPr lang="ar-SA"/>
        </a:p>
      </dgm:t>
    </dgm:pt>
    <dgm:pt modelId="{3FE863B4-229C-4D0E-9C28-B206BDBE41DE}" type="sibTrans" cxnId="{FE97186F-C027-4B9B-B14E-78E5B11295C8}">
      <dgm:prSet/>
      <dgm:spPr/>
      <dgm:t>
        <a:bodyPr/>
        <a:lstStyle/>
        <a:p>
          <a:pPr rtl="1"/>
          <a:endParaRPr lang="ar-SA"/>
        </a:p>
      </dgm:t>
    </dgm:pt>
    <dgm:pt modelId="{3CD48745-DE74-4DF9-9702-CFB6D4DDBDDD}">
      <dgm:prSet phldrT="[نص]" custT="1"/>
      <dgm:spPr/>
      <dgm:t>
        <a:bodyPr/>
        <a:lstStyle/>
        <a:p>
          <a:pPr rtl="1"/>
          <a:r>
            <a:rPr lang="ar-SY" sz="2000" dirty="0"/>
            <a:t>تحذر من الألفاظ المؤدية إلى مساواة الله بخلقه</a:t>
          </a:r>
          <a:endParaRPr lang="ar-SA" sz="2000" dirty="0"/>
        </a:p>
      </dgm:t>
    </dgm:pt>
    <dgm:pt modelId="{93EE5641-FEB7-4846-B677-E566BAD87F7C}" type="parTrans" cxnId="{0C029285-1967-405C-B5B5-5463C1EAFA84}">
      <dgm:prSet/>
      <dgm:spPr/>
      <dgm:t>
        <a:bodyPr/>
        <a:lstStyle/>
        <a:p>
          <a:pPr rtl="1"/>
          <a:endParaRPr lang="ar-SA"/>
        </a:p>
      </dgm:t>
    </dgm:pt>
    <dgm:pt modelId="{CB87386D-4D1A-4AE0-9D12-54A9DDDDC38F}" type="sibTrans" cxnId="{0C029285-1967-405C-B5B5-5463C1EAFA84}">
      <dgm:prSet/>
      <dgm:spPr/>
      <dgm:t>
        <a:bodyPr/>
        <a:lstStyle/>
        <a:p>
          <a:pPr rtl="1"/>
          <a:endParaRPr lang="ar-SA"/>
        </a:p>
      </dgm:t>
    </dgm:pt>
    <dgm:pt modelId="{E400B00B-A602-415B-B58F-B855B7182BB8}">
      <dgm:prSet phldrT="[نص]" custT="1"/>
      <dgm:spPr/>
      <dgm:t>
        <a:bodyPr/>
        <a:lstStyle/>
        <a:p>
          <a:pPr rtl="1"/>
          <a:r>
            <a:rPr lang="ar-SY" sz="2000" dirty="0"/>
            <a:t> تمثل الألفاظ المؤدية إلى مساواة الخالق بالمخلوق</a:t>
          </a:r>
          <a:endParaRPr lang="ar-SA" sz="2000" dirty="0"/>
        </a:p>
      </dgm:t>
    </dgm:pt>
    <dgm:pt modelId="{3E40BFA6-F27B-4DD6-B07B-98A0DBE39DBE}" type="parTrans" cxnId="{3085E216-1E1E-49A6-8B65-C7875B027A39}">
      <dgm:prSet/>
      <dgm:spPr/>
      <dgm:t>
        <a:bodyPr/>
        <a:lstStyle/>
        <a:p>
          <a:pPr rtl="1"/>
          <a:endParaRPr lang="ar-SA"/>
        </a:p>
      </dgm:t>
    </dgm:pt>
    <dgm:pt modelId="{C0266243-B354-48B9-AE90-C905F277925A}" type="sibTrans" cxnId="{3085E216-1E1E-49A6-8B65-C7875B027A39}">
      <dgm:prSet/>
      <dgm:spPr/>
      <dgm:t>
        <a:bodyPr/>
        <a:lstStyle/>
        <a:p>
          <a:pPr rtl="1"/>
          <a:endParaRPr lang="ar-SA"/>
        </a:p>
      </dgm:t>
    </dgm:pt>
    <dgm:pt modelId="{2D694EC7-BA23-4C19-866C-A903BC3AD829}">
      <dgm:prSet phldrT="[نص]" custT="1"/>
      <dgm:spPr/>
      <dgm:t>
        <a:bodyPr/>
        <a:lstStyle/>
        <a:p>
          <a:pPr rtl="1"/>
          <a:r>
            <a:rPr lang="ar-SY" sz="2000" dirty="0"/>
            <a:t>تمثل للألفاظ </a:t>
          </a:r>
          <a:r>
            <a:rPr lang="ar-SY" sz="2000" dirty="0" err="1"/>
            <a:t>الشركية</a:t>
          </a:r>
          <a:r>
            <a:rPr lang="ar-SY" sz="2000" dirty="0"/>
            <a:t> و تحذرها</a:t>
          </a:r>
          <a:endParaRPr lang="ar-SA" sz="2000" dirty="0"/>
        </a:p>
      </dgm:t>
    </dgm:pt>
    <dgm:pt modelId="{6FDDABD5-FF9B-4363-9C57-02CFAF166220}" type="parTrans" cxnId="{67E2CEF1-DFDF-43F5-AEC2-979C3D153E8A}">
      <dgm:prSet/>
      <dgm:spPr/>
      <dgm:t>
        <a:bodyPr/>
        <a:lstStyle/>
        <a:p>
          <a:pPr rtl="1"/>
          <a:endParaRPr lang="ar-SA"/>
        </a:p>
      </dgm:t>
    </dgm:pt>
    <dgm:pt modelId="{0EB12C1B-0518-4DA7-BCCB-DE336F8A3FDF}" type="sibTrans" cxnId="{67E2CEF1-DFDF-43F5-AEC2-979C3D153E8A}">
      <dgm:prSet/>
      <dgm:spPr/>
      <dgm:t>
        <a:bodyPr/>
        <a:lstStyle/>
        <a:p>
          <a:pPr rtl="1"/>
          <a:endParaRPr lang="ar-SA"/>
        </a:p>
      </dgm:t>
    </dgm:pt>
    <dgm:pt modelId="{FC2CA353-9297-4D5A-86F2-202575DEA8EA}">
      <dgm:prSet phldrT="[نص]" custT="1"/>
      <dgm:spPr/>
      <dgm:t>
        <a:bodyPr/>
        <a:lstStyle/>
        <a:p>
          <a:pPr rtl="1"/>
          <a:r>
            <a:rPr lang="ar-SY" sz="2000" dirty="0"/>
            <a:t>تحذر من قول ما شاء الله و شئت ، و لولا الله و فلان و نحوها</a:t>
          </a:r>
          <a:endParaRPr lang="ar-SA" sz="2000" dirty="0"/>
        </a:p>
      </dgm:t>
    </dgm:pt>
    <dgm:pt modelId="{5CD92698-751D-4C7D-A671-ACF16325BBB2}" type="parTrans" cxnId="{B8484D76-8B22-4085-8300-4C4F75A24D67}">
      <dgm:prSet/>
      <dgm:spPr/>
      <dgm:t>
        <a:bodyPr/>
        <a:lstStyle/>
        <a:p>
          <a:pPr rtl="1"/>
          <a:endParaRPr lang="ar-SA"/>
        </a:p>
      </dgm:t>
    </dgm:pt>
    <dgm:pt modelId="{621413F7-46EE-4AE9-8CAC-9F768916C66C}" type="sibTrans" cxnId="{B8484D76-8B22-4085-8300-4C4F75A24D67}">
      <dgm:prSet/>
      <dgm:spPr/>
      <dgm:t>
        <a:bodyPr/>
        <a:lstStyle/>
        <a:p>
          <a:pPr rtl="1"/>
          <a:endParaRPr lang="ar-SA"/>
        </a:p>
      </dgm:t>
    </dgm:pt>
    <dgm:pt modelId="{813BB09B-D4F2-494F-9DCD-6066FC88930B}">
      <dgm:prSet phldrT="[نص]" custT="1"/>
      <dgm:spPr/>
      <dgm:t>
        <a:bodyPr/>
        <a:lstStyle/>
        <a:p>
          <a:pPr rtl="1"/>
          <a:r>
            <a:rPr lang="ar-SY" sz="2000" dirty="0"/>
            <a:t>أن تقارن بين أحوال ما شاء الله وشاء فلان</a:t>
          </a:r>
          <a:endParaRPr lang="ar-SA" sz="2000" dirty="0"/>
        </a:p>
      </dgm:t>
    </dgm:pt>
    <dgm:pt modelId="{2BCE9B77-1412-4853-A22F-463439BEFAF2}" type="parTrans" cxnId="{929778EA-A320-4D43-9238-AC9DB76474F6}">
      <dgm:prSet/>
      <dgm:spPr/>
      <dgm:t>
        <a:bodyPr/>
        <a:lstStyle/>
        <a:p>
          <a:pPr rtl="1"/>
          <a:endParaRPr lang="ar-SA"/>
        </a:p>
      </dgm:t>
    </dgm:pt>
    <dgm:pt modelId="{646FEC64-7B88-4461-8862-7126898E2554}" type="sibTrans" cxnId="{929778EA-A320-4D43-9238-AC9DB76474F6}">
      <dgm:prSet/>
      <dgm:spPr/>
      <dgm:t>
        <a:bodyPr/>
        <a:lstStyle/>
        <a:p>
          <a:pPr rtl="1"/>
          <a:endParaRPr lang="ar-SA"/>
        </a:p>
      </dgm:t>
    </dgm:pt>
    <dgm:pt modelId="{F1A48F7E-A56B-4120-B109-37AC4ED5C7D2}">
      <dgm:prSet phldrT="[نص]" custT="1"/>
      <dgm:spPr/>
      <dgm:t>
        <a:bodyPr/>
        <a:lstStyle/>
        <a:p>
          <a:pPr rtl="1"/>
          <a:r>
            <a:rPr lang="ar-SY" sz="2000" dirty="0"/>
            <a:t>أن تقارن بين أحوال لولا الله و فلان</a:t>
          </a:r>
          <a:endParaRPr lang="ar-SA" sz="2000" dirty="0"/>
        </a:p>
      </dgm:t>
    </dgm:pt>
    <dgm:pt modelId="{86ED996C-62DF-4939-8628-BD9F7615EFF7}" type="parTrans" cxnId="{ABB13219-49B8-4168-A969-5600E079CCE5}">
      <dgm:prSet/>
      <dgm:spPr/>
      <dgm:t>
        <a:bodyPr/>
        <a:lstStyle/>
        <a:p>
          <a:pPr rtl="1"/>
          <a:endParaRPr lang="ar-SA"/>
        </a:p>
      </dgm:t>
    </dgm:pt>
    <dgm:pt modelId="{916C390C-4754-4395-959B-EE9CF0D7E0CF}" type="sibTrans" cxnId="{ABB13219-49B8-4168-A969-5600E079CCE5}">
      <dgm:prSet/>
      <dgm:spPr/>
      <dgm:t>
        <a:bodyPr/>
        <a:lstStyle/>
        <a:p>
          <a:pPr rtl="1"/>
          <a:endParaRPr lang="ar-SA"/>
        </a:p>
      </dgm:t>
    </dgm:pt>
    <dgm:pt modelId="{C2AFEFB0-8567-4959-98ED-F9D4B22FAC95}">
      <dgm:prSet phldrT="[نص]" custT="1"/>
      <dgm:spPr/>
      <dgm:t>
        <a:bodyPr/>
        <a:lstStyle/>
        <a:p>
          <a:pPr rtl="1"/>
          <a:r>
            <a:rPr lang="ar-SY" sz="2000" dirty="0"/>
            <a:t>تبين أنواع السوية في الأسماء بين الخالق و المخلوق</a:t>
          </a:r>
          <a:endParaRPr lang="ar-SA" sz="2000" dirty="0"/>
        </a:p>
      </dgm:t>
    </dgm:pt>
    <dgm:pt modelId="{7966EEB9-340B-431E-8F20-F7BA02434C4C}" type="parTrans" cxnId="{9C81C4F6-9280-4730-9E90-FF2BD40C3D7A}">
      <dgm:prSet/>
      <dgm:spPr/>
      <dgm:t>
        <a:bodyPr/>
        <a:lstStyle/>
        <a:p>
          <a:pPr rtl="1"/>
          <a:endParaRPr lang="ar-SA"/>
        </a:p>
      </dgm:t>
    </dgm:pt>
    <dgm:pt modelId="{7682ECD4-C6E4-4028-B0DF-73BB19F3DBC8}" type="sibTrans" cxnId="{9C81C4F6-9280-4730-9E90-FF2BD40C3D7A}">
      <dgm:prSet/>
      <dgm:spPr/>
      <dgm:t>
        <a:bodyPr/>
        <a:lstStyle/>
        <a:p>
          <a:pPr rtl="1"/>
          <a:endParaRPr lang="ar-SA"/>
        </a:p>
      </dgm:t>
    </dgm:pt>
    <dgm:pt modelId="{F37EE8D4-9813-4908-9880-67510646E9DD}">
      <dgm:prSet phldrT="[نص]" custT="1"/>
      <dgm:spPr/>
      <dgm:t>
        <a:bodyPr/>
        <a:lstStyle/>
        <a:p>
          <a:pPr rtl="1"/>
          <a:r>
            <a:rPr lang="ar-SY" sz="2000" dirty="0"/>
            <a:t>أن تقدر خطورة الشرك الأصغر</a:t>
          </a:r>
          <a:endParaRPr lang="ar-SA" sz="2000" dirty="0"/>
        </a:p>
      </dgm:t>
    </dgm:pt>
    <dgm:pt modelId="{29556CFC-FB76-4B3D-92DB-149A593B1A20}" type="parTrans" cxnId="{42927B92-0802-4BC4-A66F-95221F0054C4}">
      <dgm:prSet/>
      <dgm:spPr/>
      <dgm:t>
        <a:bodyPr/>
        <a:lstStyle/>
        <a:p>
          <a:pPr rtl="1"/>
          <a:endParaRPr lang="ar-SA"/>
        </a:p>
      </dgm:t>
    </dgm:pt>
    <dgm:pt modelId="{3FCD8236-1D9C-47CE-B942-7D469DA00E09}" type="sibTrans" cxnId="{42927B92-0802-4BC4-A66F-95221F0054C4}">
      <dgm:prSet/>
      <dgm:spPr/>
    </dgm:pt>
    <dgm:pt modelId="{4BE2755B-39C5-412E-A7C1-BBC561DC2259}">
      <dgm:prSet phldrT="[نص]" custT="1"/>
      <dgm:spPr/>
      <dgm:t>
        <a:bodyPr/>
        <a:lstStyle/>
        <a:p>
          <a:pPr rtl="1"/>
          <a:r>
            <a:rPr lang="ar-SY" sz="2000" dirty="0"/>
            <a:t>ترصد بعض مظاهر شرك الألفاظ</a:t>
          </a:r>
          <a:endParaRPr lang="ar-SA" sz="2000" dirty="0"/>
        </a:p>
      </dgm:t>
    </dgm:pt>
    <dgm:pt modelId="{62ABB784-DFAC-461B-ABD8-FA8A78CB2F72}" type="parTrans" cxnId="{DB5AB747-B8D2-4833-8B60-0CDFE649EF36}">
      <dgm:prSet/>
      <dgm:spPr/>
      <dgm:t>
        <a:bodyPr/>
        <a:lstStyle/>
        <a:p>
          <a:pPr rtl="1"/>
          <a:endParaRPr lang="ar-SA"/>
        </a:p>
      </dgm:t>
    </dgm:pt>
    <dgm:pt modelId="{B540B81B-C051-4660-93CF-F393C5795A88}" type="sibTrans" cxnId="{DB5AB747-B8D2-4833-8B60-0CDFE649EF36}">
      <dgm:prSet/>
      <dgm:spPr/>
    </dgm:pt>
    <dgm:pt modelId="{8CBBE935-D02C-4D4E-B30A-F0083F5B2F38}" type="pres">
      <dgm:prSet presAssocID="{8F68783C-6E0E-453F-880D-7015BEAE61B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9546DC-A2E3-46D2-9B38-FC96154CE0AF}" type="pres">
      <dgm:prSet presAssocID="{EBF2C576-07DE-4E2E-917B-FAF26BDB35FB}" presName="centerShape" presStyleLbl="node0" presStyleIdx="0" presStyleCnt="1" custScaleX="125657" custScaleY="127111"/>
      <dgm:spPr/>
    </dgm:pt>
    <dgm:pt modelId="{4238C7E0-C926-457F-8EED-7E09C3CA7307}" type="pres">
      <dgm:prSet presAssocID="{93EE5641-FEB7-4846-B677-E566BAD87F7C}" presName="parTrans" presStyleLbl="sibTrans2D1" presStyleIdx="0" presStyleCnt="9"/>
      <dgm:spPr/>
    </dgm:pt>
    <dgm:pt modelId="{422B2732-37AD-4AE8-B74C-7E50A5D2E723}" type="pres">
      <dgm:prSet presAssocID="{93EE5641-FEB7-4846-B677-E566BAD87F7C}" presName="connectorText" presStyleLbl="sibTrans2D1" presStyleIdx="0" presStyleCnt="9"/>
      <dgm:spPr/>
    </dgm:pt>
    <dgm:pt modelId="{6F48A2B9-A2AC-4462-BE4B-959E48C0B075}" type="pres">
      <dgm:prSet presAssocID="{3CD48745-DE74-4DF9-9702-CFB6D4DDBDDD}" presName="node" presStyleLbl="node1" presStyleIdx="0" presStyleCnt="9" custScaleX="123415" custScaleY="108706">
        <dgm:presLayoutVars>
          <dgm:bulletEnabled val="1"/>
        </dgm:presLayoutVars>
      </dgm:prSet>
      <dgm:spPr/>
    </dgm:pt>
    <dgm:pt modelId="{A321941D-3E2B-41DF-9E0C-E5D7D78EEE35}" type="pres">
      <dgm:prSet presAssocID="{3E40BFA6-F27B-4DD6-B07B-98A0DBE39DBE}" presName="parTrans" presStyleLbl="sibTrans2D1" presStyleIdx="1" presStyleCnt="9"/>
      <dgm:spPr/>
    </dgm:pt>
    <dgm:pt modelId="{DDE40DEF-2D03-402C-872F-EAAAC5C03F85}" type="pres">
      <dgm:prSet presAssocID="{3E40BFA6-F27B-4DD6-B07B-98A0DBE39DBE}" presName="connectorText" presStyleLbl="sibTrans2D1" presStyleIdx="1" presStyleCnt="9"/>
      <dgm:spPr/>
    </dgm:pt>
    <dgm:pt modelId="{6C2BABBE-7B8E-4DE8-AAE8-4D6E67073D2E}" type="pres">
      <dgm:prSet presAssocID="{E400B00B-A602-415B-B58F-B855B7182BB8}" presName="node" presStyleLbl="node1" presStyleIdx="1" presStyleCnt="9" custScaleX="123415" custScaleY="108706">
        <dgm:presLayoutVars>
          <dgm:bulletEnabled val="1"/>
        </dgm:presLayoutVars>
      </dgm:prSet>
      <dgm:spPr/>
    </dgm:pt>
    <dgm:pt modelId="{D5508FFB-A4C8-4F81-BAAC-81DB40B6B888}" type="pres">
      <dgm:prSet presAssocID="{6FDDABD5-FF9B-4363-9C57-02CFAF166220}" presName="parTrans" presStyleLbl="sibTrans2D1" presStyleIdx="2" presStyleCnt="9"/>
      <dgm:spPr/>
    </dgm:pt>
    <dgm:pt modelId="{2D4D7938-014C-4B3E-82F1-B63F2B26FC68}" type="pres">
      <dgm:prSet presAssocID="{6FDDABD5-FF9B-4363-9C57-02CFAF166220}" presName="connectorText" presStyleLbl="sibTrans2D1" presStyleIdx="2" presStyleCnt="9"/>
      <dgm:spPr/>
    </dgm:pt>
    <dgm:pt modelId="{BBD25709-73EB-44E7-9FCB-16B398DF2C41}" type="pres">
      <dgm:prSet presAssocID="{2D694EC7-BA23-4C19-866C-A903BC3AD829}" presName="node" presStyleLbl="node1" presStyleIdx="2" presStyleCnt="9" custScaleX="123415" custScaleY="108706">
        <dgm:presLayoutVars>
          <dgm:bulletEnabled val="1"/>
        </dgm:presLayoutVars>
      </dgm:prSet>
      <dgm:spPr/>
    </dgm:pt>
    <dgm:pt modelId="{6689D0C9-A546-4B26-A04B-DACC1B68E5B3}" type="pres">
      <dgm:prSet presAssocID="{5CD92698-751D-4C7D-A671-ACF16325BBB2}" presName="parTrans" presStyleLbl="sibTrans2D1" presStyleIdx="3" presStyleCnt="9"/>
      <dgm:spPr/>
    </dgm:pt>
    <dgm:pt modelId="{45FAB101-3830-421E-8AA0-7C4F517858E5}" type="pres">
      <dgm:prSet presAssocID="{5CD92698-751D-4C7D-A671-ACF16325BBB2}" presName="connectorText" presStyleLbl="sibTrans2D1" presStyleIdx="3" presStyleCnt="9"/>
      <dgm:spPr/>
    </dgm:pt>
    <dgm:pt modelId="{60DD48C3-EFB2-42A1-9D72-CDD83D4CEAAB}" type="pres">
      <dgm:prSet presAssocID="{FC2CA353-9297-4D5A-86F2-202575DEA8EA}" presName="node" presStyleLbl="node1" presStyleIdx="3" presStyleCnt="9" custScaleX="123415" custScaleY="108706">
        <dgm:presLayoutVars>
          <dgm:bulletEnabled val="1"/>
        </dgm:presLayoutVars>
      </dgm:prSet>
      <dgm:spPr/>
    </dgm:pt>
    <dgm:pt modelId="{7EDF7BB4-5CFB-4F82-8E1E-E25086091D75}" type="pres">
      <dgm:prSet presAssocID="{2BCE9B77-1412-4853-A22F-463439BEFAF2}" presName="parTrans" presStyleLbl="sibTrans2D1" presStyleIdx="4" presStyleCnt="9"/>
      <dgm:spPr/>
    </dgm:pt>
    <dgm:pt modelId="{203414D5-D930-4CA9-9F2D-F6E7BD7FB854}" type="pres">
      <dgm:prSet presAssocID="{2BCE9B77-1412-4853-A22F-463439BEFAF2}" presName="connectorText" presStyleLbl="sibTrans2D1" presStyleIdx="4" presStyleCnt="9"/>
      <dgm:spPr/>
    </dgm:pt>
    <dgm:pt modelId="{C8043EFC-6EAC-48B6-811A-F637D07EAEBC}" type="pres">
      <dgm:prSet presAssocID="{813BB09B-D4F2-494F-9DCD-6066FC88930B}" presName="node" presStyleLbl="node1" presStyleIdx="4" presStyleCnt="9" custScaleX="123415" custScaleY="108706">
        <dgm:presLayoutVars>
          <dgm:bulletEnabled val="1"/>
        </dgm:presLayoutVars>
      </dgm:prSet>
      <dgm:spPr/>
    </dgm:pt>
    <dgm:pt modelId="{4E177CF6-E2ED-465A-80DC-26DA04389BBD}" type="pres">
      <dgm:prSet presAssocID="{86ED996C-62DF-4939-8628-BD9F7615EFF7}" presName="parTrans" presStyleLbl="sibTrans2D1" presStyleIdx="5" presStyleCnt="9"/>
      <dgm:spPr/>
    </dgm:pt>
    <dgm:pt modelId="{B3A4B91B-7AD3-4B29-AD8C-45242171871D}" type="pres">
      <dgm:prSet presAssocID="{86ED996C-62DF-4939-8628-BD9F7615EFF7}" presName="connectorText" presStyleLbl="sibTrans2D1" presStyleIdx="5" presStyleCnt="9"/>
      <dgm:spPr/>
    </dgm:pt>
    <dgm:pt modelId="{BA8BE792-9486-4883-B43C-FA4446399F29}" type="pres">
      <dgm:prSet presAssocID="{F1A48F7E-A56B-4120-B109-37AC4ED5C7D2}" presName="node" presStyleLbl="node1" presStyleIdx="5" presStyleCnt="9" custScaleX="123415" custScaleY="108706">
        <dgm:presLayoutVars>
          <dgm:bulletEnabled val="1"/>
        </dgm:presLayoutVars>
      </dgm:prSet>
      <dgm:spPr/>
    </dgm:pt>
    <dgm:pt modelId="{F5506C22-620B-4986-AAC9-0518FCC33AB4}" type="pres">
      <dgm:prSet presAssocID="{7966EEB9-340B-431E-8F20-F7BA02434C4C}" presName="parTrans" presStyleLbl="sibTrans2D1" presStyleIdx="6" presStyleCnt="9"/>
      <dgm:spPr/>
    </dgm:pt>
    <dgm:pt modelId="{03C448AA-FF26-4AFC-946D-A6F964F12F16}" type="pres">
      <dgm:prSet presAssocID="{7966EEB9-340B-431E-8F20-F7BA02434C4C}" presName="connectorText" presStyleLbl="sibTrans2D1" presStyleIdx="6" presStyleCnt="9"/>
      <dgm:spPr/>
    </dgm:pt>
    <dgm:pt modelId="{815C8310-7F70-464A-A229-1BF4C46B93BE}" type="pres">
      <dgm:prSet presAssocID="{C2AFEFB0-8567-4959-98ED-F9D4B22FAC95}" presName="node" presStyleLbl="node1" presStyleIdx="6" presStyleCnt="9" custScaleX="129588" custScaleY="128988">
        <dgm:presLayoutVars>
          <dgm:bulletEnabled val="1"/>
        </dgm:presLayoutVars>
      </dgm:prSet>
      <dgm:spPr/>
    </dgm:pt>
    <dgm:pt modelId="{ABF6F7CB-F825-4FAC-8CB2-B79F09280408}" type="pres">
      <dgm:prSet presAssocID="{29556CFC-FB76-4B3D-92DB-149A593B1A20}" presName="parTrans" presStyleLbl="sibTrans2D1" presStyleIdx="7" presStyleCnt="9"/>
      <dgm:spPr/>
    </dgm:pt>
    <dgm:pt modelId="{ABEB8D1F-B5CF-4BFB-9A7B-B26BB4C0BF4B}" type="pres">
      <dgm:prSet presAssocID="{29556CFC-FB76-4B3D-92DB-149A593B1A20}" presName="connectorText" presStyleLbl="sibTrans2D1" presStyleIdx="7" presStyleCnt="9"/>
      <dgm:spPr/>
    </dgm:pt>
    <dgm:pt modelId="{48684F25-0082-42AB-8EDC-FBE4F88AC003}" type="pres">
      <dgm:prSet presAssocID="{F37EE8D4-9813-4908-9880-67510646E9DD}" presName="node" presStyleLbl="node1" presStyleIdx="7" presStyleCnt="9">
        <dgm:presLayoutVars>
          <dgm:bulletEnabled val="1"/>
        </dgm:presLayoutVars>
      </dgm:prSet>
      <dgm:spPr/>
    </dgm:pt>
    <dgm:pt modelId="{30349AF4-5956-47E4-A1EC-36AB4B3251D2}" type="pres">
      <dgm:prSet presAssocID="{62ABB784-DFAC-461B-ABD8-FA8A78CB2F72}" presName="parTrans" presStyleLbl="sibTrans2D1" presStyleIdx="8" presStyleCnt="9"/>
      <dgm:spPr/>
    </dgm:pt>
    <dgm:pt modelId="{50707996-3054-4236-9D52-CC556883D643}" type="pres">
      <dgm:prSet presAssocID="{62ABB784-DFAC-461B-ABD8-FA8A78CB2F72}" presName="connectorText" presStyleLbl="sibTrans2D1" presStyleIdx="8" presStyleCnt="9"/>
      <dgm:spPr/>
    </dgm:pt>
    <dgm:pt modelId="{1D700900-4A55-461E-9E2A-619F20E014D3}" type="pres">
      <dgm:prSet presAssocID="{4BE2755B-39C5-412E-A7C1-BBC561DC2259}" presName="node" presStyleLbl="node1" presStyleIdx="8" presStyleCnt="9">
        <dgm:presLayoutVars>
          <dgm:bulletEnabled val="1"/>
        </dgm:presLayoutVars>
      </dgm:prSet>
      <dgm:spPr/>
    </dgm:pt>
  </dgm:ptLst>
  <dgm:cxnLst>
    <dgm:cxn modelId="{3085E216-1E1E-49A6-8B65-C7875B027A39}" srcId="{EBF2C576-07DE-4E2E-917B-FAF26BDB35FB}" destId="{E400B00B-A602-415B-B58F-B855B7182BB8}" srcOrd="1" destOrd="0" parTransId="{3E40BFA6-F27B-4DD6-B07B-98A0DBE39DBE}" sibTransId="{C0266243-B354-48B9-AE90-C905F277925A}"/>
    <dgm:cxn modelId="{66434217-1220-4880-8CB7-CD50F8D48FEC}" type="presOf" srcId="{EBF2C576-07DE-4E2E-917B-FAF26BDB35FB}" destId="{2B9546DC-A2E3-46D2-9B38-FC96154CE0AF}" srcOrd="0" destOrd="0" presId="urn:microsoft.com/office/officeart/2005/8/layout/radial5"/>
    <dgm:cxn modelId="{ABB13219-49B8-4168-A969-5600E079CCE5}" srcId="{EBF2C576-07DE-4E2E-917B-FAF26BDB35FB}" destId="{F1A48F7E-A56B-4120-B109-37AC4ED5C7D2}" srcOrd="5" destOrd="0" parTransId="{86ED996C-62DF-4939-8628-BD9F7615EFF7}" sibTransId="{916C390C-4754-4395-959B-EE9CF0D7E0CF}"/>
    <dgm:cxn modelId="{DAE8A61B-4514-4782-BA71-893939590D15}" type="presOf" srcId="{86ED996C-62DF-4939-8628-BD9F7615EFF7}" destId="{B3A4B91B-7AD3-4B29-AD8C-45242171871D}" srcOrd="1" destOrd="0" presId="urn:microsoft.com/office/officeart/2005/8/layout/radial5"/>
    <dgm:cxn modelId="{67E5F31E-09A9-4766-ADC6-A9267A8BC65E}" type="presOf" srcId="{93EE5641-FEB7-4846-B677-E566BAD87F7C}" destId="{422B2732-37AD-4AE8-B74C-7E50A5D2E723}" srcOrd="1" destOrd="0" presId="urn:microsoft.com/office/officeart/2005/8/layout/radial5"/>
    <dgm:cxn modelId="{44BC2B23-102F-490B-8DF8-FECD16357D7A}" type="presOf" srcId="{6FDDABD5-FF9B-4363-9C57-02CFAF166220}" destId="{2D4D7938-014C-4B3E-82F1-B63F2B26FC68}" srcOrd="1" destOrd="0" presId="urn:microsoft.com/office/officeart/2005/8/layout/radial5"/>
    <dgm:cxn modelId="{1D2C0D27-9EE6-479C-AFBD-807056A1A208}" type="presOf" srcId="{29556CFC-FB76-4B3D-92DB-149A593B1A20}" destId="{ABF6F7CB-F825-4FAC-8CB2-B79F09280408}" srcOrd="0" destOrd="0" presId="urn:microsoft.com/office/officeart/2005/8/layout/radial5"/>
    <dgm:cxn modelId="{A87BA330-4C16-4011-AE52-0E596465B85B}" type="presOf" srcId="{3E40BFA6-F27B-4DD6-B07B-98A0DBE39DBE}" destId="{DDE40DEF-2D03-402C-872F-EAAAC5C03F85}" srcOrd="1" destOrd="0" presId="urn:microsoft.com/office/officeart/2005/8/layout/radial5"/>
    <dgm:cxn modelId="{FA503E3F-5BF3-4183-B5B5-E68F2EBC6D6A}" type="presOf" srcId="{93EE5641-FEB7-4846-B677-E566BAD87F7C}" destId="{4238C7E0-C926-457F-8EED-7E09C3CA7307}" srcOrd="0" destOrd="0" presId="urn:microsoft.com/office/officeart/2005/8/layout/radial5"/>
    <dgm:cxn modelId="{C03CC540-9958-4523-B769-D29859B3615A}" type="presOf" srcId="{2BCE9B77-1412-4853-A22F-463439BEFAF2}" destId="{203414D5-D930-4CA9-9F2D-F6E7BD7FB854}" srcOrd="1" destOrd="0" presId="urn:microsoft.com/office/officeart/2005/8/layout/radial5"/>
    <dgm:cxn modelId="{04022165-CA6E-4926-80AA-E3B11BB197C0}" type="presOf" srcId="{6FDDABD5-FF9B-4363-9C57-02CFAF166220}" destId="{D5508FFB-A4C8-4F81-BAAC-81DB40B6B888}" srcOrd="0" destOrd="0" presId="urn:microsoft.com/office/officeart/2005/8/layout/radial5"/>
    <dgm:cxn modelId="{DB5AB747-B8D2-4833-8B60-0CDFE649EF36}" srcId="{EBF2C576-07DE-4E2E-917B-FAF26BDB35FB}" destId="{4BE2755B-39C5-412E-A7C1-BBC561DC2259}" srcOrd="8" destOrd="0" parTransId="{62ABB784-DFAC-461B-ABD8-FA8A78CB2F72}" sibTransId="{B540B81B-C051-4660-93CF-F393C5795A88}"/>
    <dgm:cxn modelId="{41BE014E-7591-43FC-88F3-1A35BA3318CF}" type="presOf" srcId="{2D694EC7-BA23-4C19-866C-A903BC3AD829}" destId="{BBD25709-73EB-44E7-9FCB-16B398DF2C41}" srcOrd="0" destOrd="0" presId="urn:microsoft.com/office/officeart/2005/8/layout/radial5"/>
    <dgm:cxn modelId="{A7E52C4E-FF68-434E-BF56-8BFA0BC528A1}" type="presOf" srcId="{62ABB784-DFAC-461B-ABD8-FA8A78CB2F72}" destId="{50707996-3054-4236-9D52-CC556883D643}" srcOrd="1" destOrd="0" presId="urn:microsoft.com/office/officeart/2005/8/layout/radial5"/>
    <dgm:cxn modelId="{FE97186F-C027-4B9B-B14E-78E5B11295C8}" srcId="{8F68783C-6E0E-453F-880D-7015BEAE61BF}" destId="{EBF2C576-07DE-4E2E-917B-FAF26BDB35FB}" srcOrd="0" destOrd="0" parTransId="{BF199C99-17A1-4901-B897-1D1148CBC520}" sibTransId="{3FE863B4-229C-4D0E-9C28-B206BDBE41DE}"/>
    <dgm:cxn modelId="{C9CC0652-00B7-4BA0-9185-A8B99D29DAA8}" type="presOf" srcId="{E400B00B-A602-415B-B58F-B855B7182BB8}" destId="{6C2BABBE-7B8E-4DE8-AAE8-4D6E67073D2E}" srcOrd="0" destOrd="0" presId="urn:microsoft.com/office/officeart/2005/8/layout/radial5"/>
    <dgm:cxn modelId="{EC039F74-76D5-4EB3-BE94-06B4799F3C23}" type="presOf" srcId="{86ED996C-62DF-4939-8628-BD9F7615EFF7}" destId="{4E177CF6-E2ED-465A-80DC-26DA04389BBD}" srcOrd="0" destOrd="0" presId="urn:microsoft.com/office/officeart/2005/8/layout/radial5"/>
    <dgm:cxn modelId="{9B38D274-DB53-45A8-BE33-2C69889FA58D}" type="presOf" srcId="{7966EEB9-340B-431E-8F20-F7BA02434C4C}" destId="{03C448AA-FF26-4AFC-946D-A6F964F12F16}" srcOrd="1" destOrd="0" presId="urn:microsoft.com/office/officeart/2005/8/layout/radial5"/>
    <dgm:cxn modelId="{B8484D76-8B22-4085-8300-4C4F75A24D67}" srcId="{EBF2C576-07DE-4E2E-917B-FAF26BDB35FB}" destId="{FC2CA353-9297-4D5A-86F2-202575DEA8EA}" srcOrd="3" destOrd="0" parTransId="{5CD92698-751D-4C7D-A671-ACF16325BBB2}" sibTransId="{621413F7-46EE-4AE9-8CAC-9F768916C66C}"/>
    <dgm:cxn modelId="{8843C576-DA80-4BCD-BA50-68EC32DC2247}" type="presOf" srcId="{8F68783C-6E0E-453F-880D-7015BEAE61BF}" destId="{8CBBE935-D02C-4D4E-B30A-F0083F5B2F38}" srcOrd="0" destOrd="0" presId="urn:microsoft.com/office/officeart/2005/8/layout/radial5"/>
    <dgm:cxn modelId="{873C0A81-0D74-42B5-AAE6-2589B5C4A4A4}" type="presOf" srcId="{62ABB784-DFAC-461B-ABD8-FA8A78CB2F72}" destId="{30349AF4-5956-47E4-A1EC-36AB4B3251D2}" srcOrd="0" destOrd="0" presId="urn:microsoft.com/office/officeart/2005/8/layout/radial5"/>
    <dgm:cxn modelId="{0C029285-1967-405C-B5B5-5463C1EAFA84}" srcId="{EBF2C576-07DE-4E2E-917B-FAF26BDB35FB}" destId="{3CD48745-DE74-4DF9-9702-CFB6D4DDBDDD}" srcOrd="0" destOrd="0" parTransId="{93EE5641-FEB7-4846-B677-E566BAD87F7C}" sibTransId="{CB87386D-4D1A-4AE0-9D12-54A9DDDDC38F}"/>
    <dgm:cxn modelId="{70AF598B-7D9A-43DC-AB74-E319329B5F20}" type="presOf" srcId="{F1A48F7E-A56B-4120-B109-37AC4ED5C7D2}" destId="{BA8BE792-9486-4883-B43C-FA4446399F29}" srcOrd="0" destOrd="0" presId="urn:microsoft.com/office/officeart/2005/8/layout/radial5"/>
    <dgm:cxn modelId="{4864AC8E-32E5-449C-BE5C-2EB9DC32B3B1}" type="presOf" srcId="{3E40BFA6-F27B-4DD6-B07B-98A0DBE39DBE}" destId="{A321941D-3E2B-41DF-9E0C-E5D7D78EEE35}" srcOrd="0" destOrd="0" presId="urn:microsoft.com/office/officeart/2005/8/layout/radial5"/>
    <dgm:cxn modelId="{42927B92-0802-4BC4-A66F-95221F0054C4}" srcId="{EBF2C576-07DE-4E2E-917B-FAF26BDB35FB}" destId="{F37EE8D4-9813-4908-9880-67510646E9DD}" srcOrd="7" destOrd="0" parTransId="{29556CFC-FB76-4B3D-92DB-149A593B1A20}" sibTransId="{3FCD8236-1D9C-47CE-B942-7D469DA00E09}"/>
    <dgm:cxn modelId="{64BC649A-8337-4BA7-915A-6B4391E58A78}" type="presOf" srcId="{813BB09B-D4F2-494F-9DCD-6066FC88930B}" destId="{C8043EFC-6EAC-48B6-811A-F637D07EAEBC}" srcOrd="0" destOrd="0" presId="urn:microsoft.com/office/officeart/2005/8/layout/radial5"/>
    <dgm:cxn modelId="{9B1DC6A0-6F71-4070-A732-42024A8ABA11}" type="presOf" srcId="{FC2CA353-9297-4D5A-86F2-202575DEA8EA}" destId="{60DD48C3-EFB2-42A1-9D72-CDD83D4CEAAB}" srcOrd="0" destOrd="0" presId="urn:microsoft.com/office/officeart/2005/8/layout/radial5"/>
    <dgm:cxn modelId="{08A502B4-9F8F-4B9E-B779-A2465D3B2481}" type="presOf" srcId="{5CD92698-751D-4C7D-A671-ACF16325BBB2}" destId="{45FAB101-3830-421E-8AA0-7C4F517858E5}" srcOrd="1" destOrd="0" presId="urn:microsoft.com/office/officeart/2005/8/layout/radial5"/>
    <dgm:cxn modelId="{6F86D6B7-4778-42FD-87EA-DBE8B4B18A6F}" type="presOf" srcId="{5CD92698-751D-4C7D-A671-ACF16325BBB2}" destId="{6689D0C9-A546-4B26-A04B-DACC1B68E5B3}" srcOrd="0" destOrd="0" presId="urn:microsoft.com/office/officeart/2005/8/layout/radial5"/>
    <dgm:cxn modelId="{EF9457CC-2A71-4766-85ED-00568E0727FE}" type="presOf" srcId="{4BE2755B-39C5-412E-A7C1-BBC561DC2259}" destId="{1D700900-4A55-461E-9E2A-619F20E014D3}" srcOrd="0" destOrd="0" presId="urn:microsoft.com/office/officeart/2005/8/layout/radial5"/>
    <dgm:cxn modelId="{F3705CDE-06A0-43CC-B120-0710D9AE9963}" type="presOf" srcId="{F37EE8D4-9813-4908-9880-67510646E9DD}" destId="{48684F25-0082-42AB-8EDC-FBE4F88AC003}" srcOrd="0" destOrd="0" presId="urn:microsoft.com/office/officeart/2005/8/layout/radial5"/>
    <dgm:cxn modelId="{ACE429E6-A604-48E1-8178-F1203184EE9A}" type="presOf" srcId="{3CD48745-DE74-4DF9-9702-CFB6D4DDBDDD}" destId="{6F48A2B9-A2AC-4462-BE4B-959E48C0B075}" srcOrd="0" destOrd="0" presId="urn:microsoft.com/office/officeart/2005/8/layout/radial5"/>
    <dgm:cxn modelId="{3BF97EE8-0A68-4238-B17A-CE64C803002B}" type="presOf" srcId="{7966EEB9-340B-431E-8F20-F7BA02434C4C}" destId="{F5506C22-620B-4986-AAC9-0518FCC33AB4}" srcOrd="0" destOrd="0" presId="urn:microsoft.com/office/officeart/2005/8/layout/radial5"/>
    <dgm:cxn modelId="{929778EA-A320-4D43-9238-AC9DB76474F6}" srcId="{EBF2C576-07DE-4E2E-917B-FAF26BDB35FB}" destId="{813BB09B-D4F2-494F-9DCD-6066FC88930B}" srcOrd="4" destOrd="0" parTransId="{2BCE9B77-1412-4853-A22F-463439BEFAF2}" sibTransId="{646FEC64-7B88-4461-8862-7126898E2554}"/>
    <dgm:cxn modelId="{0F5899EB-82ED-45F1-9052-540736C86D32}" type="presOf" srcId="{29556CFC-FB76-4B3D-92DB-149A593B1A20}" destId="{ABEB8D1F-B5CF-4BFB-9A7B-B26BB4C0BF4B}" srcOrd="1" destOrd="0" presId="urn:microsoft.com/office/officeart/2005/8/layout/radial5"/>
    <dgm:cxn modelId="{46CCA9EE-CA56-4BE2-88EE-CC94B9F064FD}" type="presOf" srcId="{2BCE9B77-1412-4853-A22F-463439BEFAF2}" destId="{7EDF7BB4-5CFB-4F82-8E1E-E25086091D75}" srcOrd="0" destOrd="0" presId="urn:microsoft.com/office/officeart/2005/8/layout/radial5"/>
    <dgm:cxn modelId="{67E2CEF1-DFDF-43F5-AEC2-979C3D153E8A}" srcId="{EBF2C576-07DE-4E2E-917B-FAF26BDB35FB}" destId="{2D694EC7-BA23-4C19-866C-A903BC3AD829}" srcOrd="2" destOrd="0" parTransId="{6FDDABD5-FF9B-4363-9C57-02CFAF166220}" sibTransId="{0EB12C1B-0518-4DA7-BCCB-DE336F8A3FDF}"/>
    <dgm:cxn modelId="{9C81C4F6-9280-4730-9E90-FF2BD40C3D7A}" srcId="{EBF2C576-07DE-4E2E-917B-FAF26BDB35FB}" destId="{C2AFEFB0-8567-4959-98ED-F9D4B22FAC95}" srcOrd="6" destOrd="0" parTransId="{7966EEB9-340B-431E-8F20-F7BA02434C4C}" sibTransId="{7682ECD4-C6E4-4028-B0DF-73BB19F3DBC8}"/>
    <dgm:cxn modelId="{04F480F9-EA2F-482A-84DF-D1E24D5E9280}" type="presOf" srcId="{C2AFEFB0-8567-4959-98ED-F9D4B22FAC95}" destId="{815C8310-7F70-464A-A229-1BF4C46B93BE}" srcOrd="0" destOrd="0" presId="urn:microsoft.com/office/officeart/2005/8/layout/radial5"/>
    <dgm:cxn modelId="{097C7DCB-71D2-41C9-A05B-E89AA0A72EEB}" type="presParOf" srcId="{8CBBE935-D02C-4D4E-B30A-F0083F5B2F38}" destId="{2B9546DC-A2E3-46D2-9B38-FC96154CE0AF}" srcOrd="0" destOrd="0" presId="urn:microsoft.com/office/officeart/2005/8/layout/radial5"/>
    <dgm:cxn modelId="{369F67F6-A4C7-4F1C-A171-989539F2A841}" type="presParOf" srcId="{8CBBE935-D02C-4D4E-B30A-F0083F5B2F38}" destId="{4238C7E0-C926-457F-8EED-7E09C3CA7307}" srcOrd="1" destOrd="0" presId="urn:microsoft.com/office/officeart/2005/8/layout/radial5"/>
    <dgm:cxn modelId="{CBAABF23-C659-454A-9155-ABE7FB9998B0}" type="presParOf" srcId="{4238C7E0-C926-457F-8EED-7E09C3CA7307}" destId="{422B2732-37AD-4AE8-B74C-7E50A5D2E723}" srcOrd="0" destOrd="0" presId="urn:microsoft.com/office/officeart/2005/8/layout/radial5"/>
    <dgm:cxn modelId="{1787A3C0-6D42-4503-9C79-A362ECF9CB00}" type="presParOf" srcId="{8CBBE935-D02C-4D4E-B30A-F0083F5B2F38}" destId="{6F48A2B9-A2AC-4462-BE4B-959E48C0B075}" srcOrd="2" destOrd="0" presId="urn:microsoft.com/office/officeart/2005/8/layout/radial5"/>
    <dgm:cxn modelId="{FBE844AA-CCAF-43B4-B10F-C2EB1CC8CEE3}" type="presParOf" srcId="{8CBBE935-D02C-4D4E-B30A-F0083F5B2F38}" destId="{A321941D-3E2B-41DF-9E0C-E5D7D78EEE35}" srcOrd="3" destOrd="0" presId="urn:microsoft.com/office/officeart/2005/8/layout/radial5"/>
    <dgm:cxn modelId="{DBF88B92-1E8D-4BD7-93DB-F8D4E5CE1341}" type="presParOf" srcId="{A321941D-3E2B-41DF-9E0C-E5D7D78EEE35}" destId="{DDE40DEF-2D03-402C-872F-EAAAC5C03F85}" srcOrd="0" destOrd="0" presId="urn:microsoft.com/office/officeart/2005/8/layout/radial5"/>
    <dgm:cxn modelId="{91D25D96-3D21-4313-873F-127626EA90D1}" type="presParOf" srcId="{8CBBE935-D02C-4D4E-B30A-F0083F5B2F38}" destId="{6C2BABBE-7B8E-4DE8-AAE8-4D6E67073D2E}" srcOrd="4" destOrd="0" presId="urn:microsoft.com/office/officeart/2005/8/layout/radial5"/>
    <dgm:cxn modelId="{7F214A91-94DC-4307-A246-1AC182D7909F}" type="presParOf" srcId="{8CBBE935-D02C-4D4E-B30A-F0083F5B2F38}" destId="{D5508FFB-A4C8-4F81-BAAC-81DB40B6B888}" srcOrd="5" destOrd="0" presId="urn:microsoft.com/office/officeart/2005/8/layout/radial5"/>
    <dgm:cxn modelId="{9E0515D2-B2EC-42A5-B365-E15DE9F7E388}" type="presParOf" srcId="{D5508FFB-A4C8-4F81-BAAC-81DB40B6B888}" destId="{2D4D7938-014C-4B3E-82F1-B63F2B26FC68}" srcOrd="0" destOrd="0" presId="urn:microsoft.com/office/officeart/2005/8/layout/radial5"/>
    <dgm:cxn modelId="{CE3FEEB2-A0C5-4D2F-855A-10B5813210DB}" type="presParOf" srcId="{8CBBE935-D02C-4D4E-B30A-F0083F5B2F38}" destId="{BBD25709-73EB-44E7-9FCB-16B398DF2C41}" srcOrd="6" destOrd="0" presId="urn:microsoft.com/office/officeart/2005/8/layout/radial5"/>
    <dgm:cxn modelId="{20F4D4C8-C531-40AD-8D3C-9DCA5B652FA7}" type="presParOf" srcId="{8CBBE935-D02C-4D4E-B30A-F0083F5B2F38}" destId="{6689D0C9-A546-4B26-A04B-DACC1B68E5B3}" srcOrd="7" destOrd="0" presId="urn:microsoft.com/office/officeart/2005/8/layout/radial5"/>
    <dgm:cxn modelId="{306C182A-4E0D-487C-9578-60E111C7788A}" type="presParOf" srcId="{6689D0C9-A546-4B26-A04B-DACC1B68E5B3}" destId="{45FAB101-3830-421E-8AA0-7C4F517858E5}" srcOrd="0" destOrd="0" presId="urn:microsoft.com/office/officeart/2005/8/layout/radial5"/>
    <dgm:cxn modelId="{3C20ACB2-BA95-4D30-A32A-DDE46A9E0E70}" type="presParOf" srcId="{8CBBE935-D02C-4D4E-B30A-F0083F5B2F38}" destId="{60DD48C3-EFB2-42A1-9D72-CDD83D4CEAAB}" srcOrd="8" destOrd="0" presId="urn:microsoft.com/office/officeart/2005/8/layout/radial5"/>
    <dgm:cxn modelId="{BEE2CAF7-FAE4-46CD-B2A6-9C0D208E667F}" type="presParOf" srcId="{8CBBE935-D02C-4D4E-B30A-F0083F5B2F38}" destId="{7EDF7BB4-5CFB-4F82-8E1E-E25086091D75}" srcOrd="9" destOrd="0" presId="urn:microsoft.com/office/officeart/2005/8/layout/radial5"/>
    <dgm:cxn modelId="{58E14D76-5F85-4025-9007-99AFB7FD3ABB}" type="presParOf" srcId="{7EDF7BB4-5CFB-4F82-8E1E-E25086091D75}" destId="{203414D5-D930-4CA9-9F2D-F6E7BD7FB854}" srcOrd="0" destOrd="0" presId="urn:microsoft.com/office/officeart/2005/8/layout/radial5"/>
    <dgm:cxn modelId="{790F4A27-4547-43FE-A0CA-C3F37F03673A}" type="presParOf" srcId="{8CBBE935-D02C-4D4E-B30A-F0083F5B2F38}" destId="{C8043EFC-6EAC-48B6-811A-F637D07EAEBC}" srcOrd="10" destOrd="0" presId="urn:microsoft.com/office/officeart/2005/8/layout/radial5"/>
    <dgm:cxn modelId="{EC26485E-5DB2-4371-89FF-A88F7EF2DED2}" type="presParOf" srcId="{8CBBE935-D02C-4D4E-B30A-F0083F5B2F38}" destId="{4E177CF6-E2ED-465A-80DC-26DA04389BBD}" srcOrd="11" destOrd="0" presId="urn:microsoft.com/office/officeart/2005/8/layout/radial5"/>
    <dgm:cxn modelId="{CCEA1513-074B-4FAB-8EAB-8DB8583470DD}" type="presParOf" srcId="{4E177CF6-E2ED-465A-80DC-26DA04389BBD}" destId="{B3A4B91B-7AD3-4B29-AD8C-45242171871D}" srcOrd="0" destOrd="0" presId="urn:microsoft.com/office/officeart/2005/8/layout/radial5"/>
    <dgm:cxn modelId="{3F536EAD-0D98-49A2-8650-B75ED655EC54}" type="presParOf" srcId="{8CBBE935-D02C-4D4E-B30A-F0083F5B2F38}" destId="{BA8BE792-9486-4883-B43C-FA4446399F29}" srcOrd="12" destOrd="0" presId="urn:microsoft.com/office/officeart/2005/8/layout/radial5"/>
    <dgm:cxn modelId="{234080E7-66A7-4F98-A48A-854766D48EE4}" type="presParOf" srcId="{8CBBE935-D02C-4D4E-B30A-F0083F5B2F38}" destId="{F5506C22-620B-4986-AAC9-0518FCC33AB4}" srcOrd="13" destOrd="0" presId="urn:microsoft.com/office/officeart/2005/8/layout/radial5"/>
    <dgm:cxn modelId="{08A4D2F4-440F-46C8-8826-22BE637C1614}" type="presParOf" srcId="{F5506C22-620B-4986-AAC9-0518FCC33AB4}" destId="{03C448AA-FF26-4AFC-946D-A6F964F12F16}" srcOrd="0" destOrd="0" presId="urn:microsoft.com/office/officeart/2005/8/layout/radial5"/>
    <dgm:cxn modelId="{CF165036-0C44-422F-B676-4F84A4E01D1E}" type="presParOf" srcId="{8CBBE935-D02C-4D4E-B30A-F0083F5B2F38}" destId="{815C8310-7F70-464A-A229-1BF4C46B93BE}" srcOrd="14" destOrd="0" presId="urn:microsoft.com/office/officeart/2005/8/layout/radial5"/>
    <dgm:cxn modelId="{5940FA5C-7552-44DF-9663-1C5698C87CE0}" type="presParOf" srcId="{8CBBE935-D02C-4D4E-B30A-F0083F5B2F38}" destId="{ABF6F7CB-F825-4FAC-8CB2-B79F09280408}" srcOrd="15" destOrd="0" presId="urn:microsoft.com/office/officeart/2005/8/layout/radial5"/>
    <dgm:cxn modelId="{81942F54-7CE2-4817-8408-B3B557A29419}" type="presParOf" srcId="{ABF6F7CB-F825-4FAC-8CB2-B79F09280408}" destId="{ABEB8D1F-B5CF-4BFB-9A7B-B26BB4C0BF4B}" srcOrd="0" destOrd="0" presId="urn:microsoft.com/office/officeart/2005/8/layout/radial5"/>
    <dgm:cxn modelId="{C69082AD-71D6-4ED4-83CA-97D8FA985A30}" type="presParOf" srcId="{8CBBE935-D02C-4D4E-B30A-F0083F5B2F38}" destId="{48684F25-0082-42AB-8EDC-FBE4F88AC003}" srcOrd="16" destOrd="0" presId="urn:microsoft.com/office/officeart/2005/8/layout/radial5"/>
    <dgm:cxn modelId="{8E16F834-669D-4F15-8275-C0BC7E3F90E3}" type="presParOf" srcId="{8CBBE935-D02C-4D4E-B30A-F0083F5B2F38}" destId="{30349AF4-5956-47E4-A1EC-36AB4B3251D2}" srcOrd="17" destOrd="0" presId="urn:microsoft.com/office/officeart/2005/8/layout/radial5"/>
    <dgm:cxn modelId="{FE9D9E03-FCBB-4BDE-9C90-0E313AC61001}" type="presParOf" srcId="{30349AF4-5956-47E4-A1EC-36AB4B3251D2}" destId="{50707996-3054-4236-9D52-CC556883D643}" srcOrd="0" destOrd="0" presId="urn:microsoft.com/office/officeart/2005/8/layout/radial5"/>
    <dgm:cxn modelId="{C6EE6CC7-2341-4FE1-A911-46C12262FF5B}" type="presParOf" srcId="{8CBBE935-D02C-4D4E-B30A-F0083F5B2F38}" destId="{1D700900-4A55-461E-9E2A-619F20E014D3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A14F9B-3CEA-4154-99AA-C3115953EBE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0CB2BC8D-B45F-4553-9A30-566DB72C91FB}">
      <dgm:prSet phldrT="[نص]"/>
      <dgm:spPr/>
      <dgm:t>
        <a:bodyPr/>
        <a:lstStyle/>
        <a:p>
          <a:pPr rtl="1"/>
          <a:r>
            <a:rPr lang="ar-SY" dirty="0"/>
            <a:t>حالات قول ما شاء الله</a:t>
          </a:r>
          <a:endParaRPr lang="ar-SA" dirty="0"/>
        </a:p>
      </dgm:t>
    </dgm:pt>
    <dgm:pt modelId="{EB2CE237-1032-4428-8C7D-BADE92A5AE57}" type="parTrans" cxnId="{B0814D79-6703-4AE6-A7F0-79B54107EA1C}">
      <dgm:prSet/>
      <dgm:spPr/>
      <dgm:t>
        <a:bodyPr/>
        <a:lstStyle/>
        <a:p>
          <a:pPr rtl="1"/>
          <a:endParaRPr lang="ar-SA"/>
        </a:p>
      </dgm:t>
    </dgm:pt>
    <dgm:pt modelId="{641D002C-C689-4A1B-8CBF-810BB32D6358}" type="sibTrans" cxnId="{B0814D79-6703-4AE6-A7F0-79B54107EA1C}">
      <dgm:prSet/>
      <dgm:spPr/>
      <dgm:t>
        <a:bodyPr/>
        <a:lstStyle/>
        <a:p>
          <a:pPr rtl="1"/>
          <a:endParaRPr lang="ar-SA"/>
        </a:p>
      </dgm:t>
    </dgm:pt>
    <dgm:pt modelId="{6778A9FC-8A58-42D3-AAE0-119A24862ED3}">
      <dgm:prSet phldrT="[نص]"/>
      <dgm:spPr/>
      <dgm:t>
        <a:bodyPr/>
        <a:lstStyle/>
        <a:p>
          <a:pPr rtl="1"/>
          <a:r>
            <a:rPr lang="ar-SY" dirty="0"/>
            <a:t>ما شاء الله وحده</a:t>
          </a:r>
          <a:endParaRPr lang="ar-SA" dirty="0"/>
        </a:p>
      </dgm:t>
    </dgm:pt>
    <dgm:pt modelId="{99F89B5D-180C-44F9-9302-1DE4902A760A}" type="parTrans" cxnId="{8DD2B319-F497-4174-A0C2-21C4DB9BE0E5}">
      <dgm:prSet/>
      <dgm:spPr/>
      <dgm:t>
        <a:bodyPr/>
        <a:lstStyle/>
        <a:p>
          <a:pPr rtl="1"/>
          <a:endParaRPr lang="ar-SA"/>
        </a:p>
      </dgm:t>
    </dgm:pt>
    <dgm:pt modelId="{E87F034B-6777-4177-BF97-2920606A0B87}" type="sibTrans" cxnId="{8DD2B319-F497-4174-A0C2-21C4DB9BE0E5}">
      <dgm:prSet/>
      <dgm:spPr/>
      <dgm:t>
        <a:bodyPr/>
        <a:lstStyle/>
        <a:p>
          <a:pPr rtl="1"/>
          <a:endParaRPr lang="ar-SA"/>
        </a:p>
      </dgm:t>
    </dgm:pt>
    <dgm:pt modelId="{9C1899F8-88EC-4B0C-B65D-446CF53F4451}">
      <dgm:prSet phldrT="[نص]"/>
      <dgm:spPr/>
      <dgm:t>
        <a:bodyPr/>
        <a:lstStyle/>
        <a:p>
          <a:pPr rtl="1"/>
          <a:r>
            <a:rPr lang="ar-SY" dirty="0"/>
            <a:t>أكملها</a:t>
          </a:r>
          <a:endParaRPr lang="ar-SA" dirty="0"/>
        </a:p>
      </dgm:t>
    </dgm:pt>
    <dgm:pt modelId="{7EA6CF02-5E7B-4838-8732-7D24A900DAB0}" type="parTrans" cxnId="{B8104A48-F7B9-4DD6-B741-301EE4F5AB5A}">
      <dgm:prSet/>
      <dgm:spPr/>
      <dgm:t>
        <a:bodyPr/>
        <a:lstStyle/>
        <a:p>
          <a:pPr rtl="1"/>
          <a:endParaRPr lang="ar-SA"/>
        </a:p>
      </dgm:t>
    </dgm:pt>
    <dgm:pt modelId="{368B2951-1538-48DC-B8E3-D5E64971788E}" type="sibTrans" cxnId="{B8104A48-F7B9-4DD6-B741-301EE4F5AB5A}">
      <dgm:prSet/>
      <dgm:spPr/>
      <dgm:t>
        <a:bodyPr/>
        <a:lstStyle/>
        <a:p>
          <a:pPr rtl="1"/>
          <a:endParaRPr lang="ar-SA"/>
        </a:p>
      </dgm:t>
    </dgm:pt>
    <dgm:pt modelId="{87DE069E-5F26-43CD-A413-FAFCD11F5217}">
      <dgm:prSet phldrT="[نص]"/>
      <dgm:spPr/>
      <dgm:t>
        <a:bodyPr/>
        <a:lstStyle/>
        <a:p>
          <a:pPr rtl="1"/>
          <a:r>
            <a:rPr lang="ar-SY" dirty="0"/>
            <a:t>ما شاء الله ثم شاء فلان</a:t>
          </a:r>
          <a:endParaRPr lang="ar-SA" dirty="0"/>
        </a:p>
      </dgm:t>
    </dgm:pt>
    <dgm:pt modelId="{5CBCE247-D5C8-4824-8743-CCF0A8221444}" type="parTrans" cxnId="{E9244F20-2677-4C89-9379-14C955B94645}">
      <dgm:prSet/>
      <dgm:spPr/>
      <dgm:t>
        <a:bodyPr/>
        <a:lstStyle/>
        <a:p>
          <a:pPr rtl="1"/>
          <a:endParaRPr lang="ar-SA"/>
        </a:p>
      </dgm:t>
    </dgm:pt>
    <dgm:pt modelId="{CA26CA0A-BCBB-4181-BE7C-6C54D2855D2C}" type="sibTrans" cxnId="{E9244F20-2677-4C89-9379-14C955B94645}">
      <dgm:prSet/>
      <dgm:spPr/>
      <dgm:t>
        <a:bodyPr/>
        <a:lstStyle/>
        <a:p>
          <a:pPr rtl="1"/>
          <a:endParaRPr lang="ar-SA"/>
        </a:p>
      </dgm:t>
    </dgm:pt>
    <dgm:pt modelId="{7490B4CE-C115-4261-AB3C-80A091995607}">
      <dgm:prSet phldrT="[نص]"/>
      <dgm:spPr/>
      <dgm:t>
        <a:bodyPr/>
        <a:lstStyle/>
        <a:p>
          <a:pPr rtl="1"/>
          <a:r>
            <a:rPr lang="ar-SY" dirty="0"/>
            <a:t>ما شاء الله و فلان</a:t>
          </a:r>
          <a:endParaRPr lang="ar-SA" dirty="0"/>
        </a:p>
      </dgm:t>
    </dgm:pt>
    <dgm:pt modelId="{D54387CA-4CD6-41CF-BBCB-16D7598A0D90}" type="parTrans" cxnId="{6390C1FE-F762-45F6-968D-0A4247CAF44B}">
      <dgm:prSet/>
      <dgm:spPr/>
      <dgm:t>
        <a:bodyPr/>
        <a:lstStyle/>
        <a:p>
          <a:pPr rtl="1"/>
          <a:endParaRPr lang="ar-SA"/>
        </a:p>
      </dgm:t>
    </dgm:pt>
    <dgm:pt modelId="{D2DC0A33-7595-4625-B2B1-F845C3ABFDE3}" type="sibTrans" cxnId="{6390C1FE-F762-45F6-968D-0A4247CAF44B}">
      <dgm:prSet/>
      <dgm:spPr/>
      <dgm:t>
        <a:bodyPr/>
        <a:lstStyle/>
        <a:p>
          <a:pPr rtl="1"/>
          <a:endParaRPr lang="ar-SA"/>
        </a:p>
      </dgm:t>
    </dgm:pt>
    <dgm:pt modelId="{7D6F3E79-A7D4-40C4-A73F-89C158DB3CDE}">
      <dgm:prSet phldrT="[نص]"/>
      <dgm:spPr/>
      <dgm:t>
        <a:bodyPr/>
        <a:lstStyle/>
        <a:p>
          <a:pPr rtl="1"/>
          <a:r>
            <a:rPr lang="ar-SY" dirty="0"/>
            <a:t>شرك أكبر : إذا اعتقد أن فلان مثل الله في العظمة و أنه يستقل بالمشيئة دون الله</a:t>
          </a:r>
          <a:endParaRPr lang="ar-SA" dirty="0"/>
        </a:p>
      </dgm:t>
    </dgm:pt>
    <dgm:pt modelId="{BB2F5583-1CCD-4997-A9B1-448C8FB730AA}" type="parTrans" cxnId="{6A8F86F5-AB05-4D46-8896-0640D56951D1}">
      <dgm:prSet/>
      <dgm:spPr/>
      <dgm:t>
        <a:bodyPr/>
        <a:lstStyle/>
        <a:p>
          <a:pPr rtl="1"/>
          <a:endParaRPr lang="ar-SA"/>
        </a:p>
      </dgm:t>
    </dgm:pt>
    <dgm:pt modelId="{AECBC980-0BAB-4CB9-B89E-914B7DC4A6D5}" type="sibTrans" cxnId="{6A8F86F5-AB05-4D46-8896-0640D56951D1}">
      <dgm:prSet/>
      <dgm:spPr/>
      <dgm:t>
        <a:bodyPr/>
        <a:lstStyle/>
        <a:p>
          <a:pPr rtl="1"/>
          <a:endParaRPr lang="ar-SA"/>
        </a:p>
      </dgm:t>
    </dgm:pt>
    <dgm:pt modelId="{0962084F-028C-42E1-A112-5243D629C726}">
      <dgm:prSet phldrT="[نص]"/>
      <dgm:spPr/>
      <dgm:t>
        <a:bodyPr/>
        <a:lstStyle/>
        <a:p>
          <a:pPr rtl="1"/>
          <a:r>
            <a:rPr lang="ar-SY" dirty="0"/>
            <a:t>شرك أصغر إذا لم يرد بها  تعظيم فلان كتعظيم الله أو أن مشيئته مستقلة</a:t>
          </a:r>
          <a:endParaRPr lang="ar-SA" dirty="0"/>
        </a:p>
      </dgm:t>
    </dgm:pt>
    <dgm:pt modelId="{C4C985C5-E4F1-47E7-AE51-21BEFFE7A1DB}" type="parTrans" cxnId="{A67A56E6-E032-42E1-93B6-EEEFF487E501}">
      <dgm:prSet/>
      <dgm:spPr/>
      <dgm:t>
        <a:bodyPr/>
        <a:lstStyle/>
        <a:p>
          <a:pPr rtl="1"/>
          <a:endParaRPr lang="ar-SA"/>
        </a:p>
      </dgm:t>
    </dgm:pt>
    <dgm:pt modelId="{6B3ED345-885D-4EFB-AB76-8E469715DA04}" type="sibTrans" cxnId="{A67A56E6-E032-42E1-93B6-EEEFF487E501}">
      <dgm:prSet/>
      <dgm:spPr/>
      <dgm:t>
        <a:bodyPr/>
        <a:lstStyle/>
        <a:p>
          <a:pPr rtl="1"/>
          <a:endParaRPr lang="ar-SA"/>
        </a:p>
      </dgm:t>
    </dgm:pt>
    <dgm:pt modelId="{D822AD4A-3EF5-4C0C-80C4-254D9BA16D9C}">
      <dgm:prSet phldrT="[نص]"/>
      <dgm:spPr/>
      <dgm:t>
        <a:bodyPr/>
        <a:lstStyle/>
        <a:p>
          <a:pPr rtl="1"/>
          <a:r>
            <a:rPr lang="ar-SY" dirty="0"/>
            <a:t>جائز</a:t>
          </a:r>
          <a:endParaRPr lang="ar-SA" dirty="0"/>
        </a:p>
      </dgm:t>
    </dgm:pt>
    <dgm:pt modelId="{16A6C18B-AFEA-488F-A39D-1BD57FAD9EE9}" type="parTrans" cxnId="{EBA3DDFA-E6E1-4D8A-9DB8-B9729A195418}">
      <dgm:prSet/>
      <dgm:spPr/>
      <dgm:t>
        <a:bodyPr/>
        <a:lstStyle/>
        <a:p>
          <a:pPr rtl="1"/>
          <a:endParaRPr lang="ar-SA"/>
        </a:p>
      </dgm:t>
    </dgm:pt>
    <dgm:pt modelId="{28F7BE1B-D545-4692-B238-D6C7934ADBB5}" type="sibTrans" cxnId="{EBA3DDFA-E6E1-4D8A-9DB8-B9729A195418}">
      <dgm:prSet/>
      <dgm:spPr/>
      <dgm:t>
        <a:bodyPr/>
        <a:lstStyle/>
        <a:p>
          <a:pPr rtl="1"/>
          <a:endParaRPr lang="ar-SA"/>
        </a:p>
      </dgm:t>
    </dgm:pt>
    <dgm:pt modelId="{656C90E1-9F92-45D8-A37F-37A14C98581D}" type="pres">
      <dgm:prSet presAssocID="{CBA14F9B-3CEA-4154-99AA-C3115953EB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9A103D-74EA-415D-AA39-71D8359F12AB}" type="pres">
      <dgm:prSet presAssocID="{0CB2BC8D-B45F-4553-9A30-566DB72C91FB}" presName="hierRoot1" presStyleCnt="0"/>
      <dgm:spPr/>
    </dgm:pt>
    <dgm:pt modelId="{FB91270A-DE47-4C9A-A5BD-6AAE702274A9}" type="pres">
      <dgm:prSet presAssocID="{0CB2BC8D-B45F-4553-9A30-566DB72C91FB}" presName="composite" presStyleCnt="0"/>
      <dgm:spPr/>
    </dgm:pt>
    <dgm:pt modelId="{CAA5E013-DD9A-4F92-AB03-D8252E59D7BA}" type="pres">
      <dgm:prSet presAssocID="{0CB2BC8D-B45F-4553-9A30-566DB72C91FB}" presName="background" presStyleLbl="node0" presStyleIdx="0" presStyleCnt="1"/>
      <dgm:spPr/>
    </dgm:pt>
    <dgm:pt modelId="{9EAE4BE0-0BD7-423E-B2A8-B7ABC839EE20}" type="pres">
      <dgm:prSet presAssocID="{0CB2BC8D-B45F-4553-9A30-566DB72C91FB}" presName="text" presStyleLbl="fgAcc0" presStyleIdx="0" presStyleCnt="1">
        <dgm:presLayoutVars>
          <dgm:chPref val="3"/>
        </dgm:presLayoutVars>
      </dgm:prSet>
      <dgm:spPr/>
    </dgm:pt>
    <dgm:pt modelId="{C381F852-1C3F-49C7-9EF9-069B01066974}" type="pres">
      <dgm:prSet presAssocID="{0CB2BC8D-B45F-4553-9A30-566DB72C91FB}" presName="hierChild2" presStyleCnt="0"/>
      <dgm:spPr/>
    </dgm:pt>
    <dgm:pt modelId="{355C042C-2E81-4E77-96EB-6DED810FA0D3}" type="pres">
      <dgm:prSet presAssocID="{D54387CA-4CD6-41CF-BBCB-16D7598A0D90}" presName="Name10" presStyleLbl="parChTrans1D2" presStyleIdx="0" presStyleCnt="3"/>
      <dgm:spPr/>
    </dgm:pt>
    <dgm:pt modelId="{50829A19-36AC-4C09-9112-190FAB7FB659}" type="pres">
      <dgm:prSet presAssocID="{7490B4CE-C115-4261-AB3C-80A091995607}" presName="hierRoot2" presStyleCnt="0"/>
      <dgm:spPr/>
    </dgm:pt>
    <dgm:pt modelId="{5235FDBB-8DCD-4B48-BF99-07AFEFE5E48E}" type="pres">
      <dgm:prSet presAssocID="{7490B4CE-C115-4261-AB3C-80A091995607}" presName="composite2" presStyleCnt="0"/>
      <dgm:spPr/>
    </dgm:pt>
    <dgm:pt modelId="{13913881-86A2-4396-891F-CB3FD1CDAC8B}" type="pres">
      <dgm:prSet presAssocID="{7490B4CE-C115-4261-AB3C-80A091995607}" presName="background2" presStyleLbl="node2" presStyleIdx="0" presStyleCnt="3"/>
      <dgm:spPr/>
    </dgm:pt>
    <dgm:pt modelId="{6EC1B2C9-4CE6-4366-B68E-E41B626220CB}" type="pres">
      <dgm:prSet presAssocID="{7490B4CE-C115-4261-AB3C-80A091995607}" presName="text2" presStyleLbl="fgAcc2" presStyleIdx="0" presStyleCnt="3">
        <dgm:presLayoutVars>
          <dgm:chPref val="3"/>
        </dgm:presLayoutVars>
      </dgm:prSet>
      <dgm:spPr/>
    </dgm:pt>
    <dgm:pt modelId="{56A3E13B-45B6-4C5A-ADAB-0FA177C437E6}" type="pres">
      <dgm:prSet presAssocID="{7490B4CE-C115-4261-AB3C-80A091995607}" presName="hierChild3" presStyleCnt="0"/>
      <dgm:spPr/>
    </dgm:pt>
    <dgm:pt modelId="{353AD161-0520-4A20-B66A-7A670EC423C0}" type="pres">
      <dgm:prSet presAssocID="{BB2F5583-1CCD-4997-A9B1-448C8FB730AA}" presName="Name17" presStyleLbl="parChTrans1D3" presStyleIdx="0" presStyleCnt="4"/>
      <dgm:spPr/>
    </dgm:pt>
    <dgm:pt modelId="{37AD837D-5282-48BC-B674-1E072101AD6D}" type="pres">
      <dgm:prSet presAssocID="{7D6F3E79-A7D4-40C4-A73F-89C158DB3CDE}" presName="hierRoot3" presStyleCnt="0"/>
      <dgm:spPr/>
    </dgm:pt>
    <dgm:pt modelId="{6845B05F-388B-4621-9A69-8E94D10E22A3}" type="pres">
      <dgm:prSet presAssocID="{7D6F3E79-A7D4-40C4-A73F-89C158DB3CDE}" presName="composite3" presStyleCnt="0"/>
      <dgm:spPr/>
    </dgm:pt>
    <dgm:pt modelId="{54DF7607-4285-4344-B292-4FF65FB8D406}" type="pres">
      <dgm:prSet presAssocID="{7D6F3E79-A7D4-40C4-A73F-89C158DB3CDE}" presName="background3" presStyleLbl="node3" presStyleIdx="0" presStyleCnt="4"/>
      <dgm:spPr/>
    </dgm:pt>
    <dgm:pt modelId="{92B5FCD2-3CFF-4512-B0D3-68ECA294A70B}" type="pres">
      <dgm:prSet presAssocID="{7D6F3E79-A7D4-40C4-A73F-89C158DB3CDE}" presName="text3" presStyleLbl="fgAcc3" presStyleIdx="0" presStyleCnt="4">
        <dgm:presLayoutVars>
          <dgm:chPref val="3"/>
        </dgm:presLayoutVars>
      </dgm:prSet>
      <dgm:spPr/>
    </dgm:pt>
    <dgm:pt modelId="{440CBF08-760C-4B80-9342-BD2A43431B1D}" type="pres">
      <dgm:prSet presAssocID="{7D6F3E79-A7D4-40C4-A73F-89C158DB3CDE}" presName="hierChild4" presStyleCnt="0"/>
      <dgm:spPr/>
    </dgm:pt>
    <dgm:pt modelId="{7AC21770-0CF0-4A1C-984B-65389B46CB4A}" type="pres">
      <dgm:prSet presAssocID="{C4C985C5-E4F1-47E7-AE51-21BEFFE7A1DB}" presName="Name17" presStyleLbl="parChTrans1D3" presStyleIdx="1" presStyleCnt="4"/>
      <dgm:spPr/>
    </dgm:pt>
    <dgm:pt modelId="{B3E57F73-4D09-4AD4-AE65-DF40883559DE}" type="pres">
      <dgm:prSet presAssocID="{0962084F-028C-42E1-A112-5243D629C726}" presName="hierRoot3" presStyleCnt="0"/>
      <dgm:spPr/>
    </dgm:pt>
    <dgm:pt modelId="{29D57D45-F632-411B-B487-34987591D38A}" type="pres">
      <dgm:prSet presAssocID="{0962084F-028C-42E1-A112-5243D629C726}" presName="composite3" presStyleCnt="0"/>
      <dgm:spPr/>
    </dgm:pt>
    <dgm:pt modelId="{BF5F0AF1-2F08-4AAF-AEB0-A6FA38287A0D}" type="pres">
      <dgm:prSet presAssocID="{0962084F-028C-42E1-A112-5243D629C726}" presName="background3" presStyleLbl="node3" presStyleIdx="1" presStyleCnt="4"/>
      <dgm:spPr/>
    </dgm:pt>
    <dgm:pt modelId="{DA562273-88A7-4CB7-95B2-5BF40F7F5473}" type="pres">
      <dgm:prSet presAssocID="{0962084F-028C-42E1-A112-5243D629C726}" presName="text3" presStyleLbl="fgAcc3" presStyleIdx="1" presStyleCnt="4">
        <dgm:presLayoutVars>
          <dgm:chPref val="3"/>
        </dgm:presLayoutVars>
      </dgm:prSet>
      <dgm:spPr/>
    </dgm:pt>
    <dgm:pt modelId="{0CA80ADE-6F1F-4DB2-956C-1F62EA42725E}" type="pres">
      <dgm:prSet presAssocID="{0962084F-028C-42E1-A112-5243D629C726}" presName="hierChild4" presStyleCnt="0"/>
      <dgm:spPr/>
    </dgm:pt>
    <dgm:pt modelId="{1F599BB7-58EC-4A6D-B8D2-DF87A220401E}" type="pres">
      <dgm:prSet presAssocID="{5CBCE247-D5C8-4824-8743-CCF0A8221444}" presName="Name10" presStyleLbl="parChTrans1D2" presStyleIdx="1" presStyleCnt="3"/>
      <dgm:spPr/>
    </dgm:pt>
    <dgm:pt modelId="{48E0EBB5-CE08-4C8F-A57D-4B7019FBCC3F}" type="pres">
      <dgm:prSet presAssocID="{87DE069E-5F26-43CD-A413-FAFCD11F5217}" presName="hierRoot2" presStyleCnt="0"/>
      <dgm:spPr/>
    </dgm:pt>
    <dgm:pt modelId="{3833228A-70E6-4275-A4BF-C9A54CC8CE9E}" type="pres">
      <dgm:prSet presAssocID="{87DE069E-5F26-43CD-A413-FAFCD11F5217}" presName="composite2" presStyleCnt="0"/>
      <dgm:spPr/>
    </dgm:pt>
    <dgm:pt modelId="{ED6A31AF-F72B-4428-A3B5-906F91BA85CC}" type="pres">
      <dgm:prSet presAssocID="{87DE069E-5F26-43CD-A413-FAFCD11F5217}" presName="background2" presStyleLbl="node2" presStyleIdx="1" presStyleCnt="3"/>
      <dgm:spPr/>
    </dgm:pt>
    <dgm:pt modelId="{BE52EBE5-4B55-4CD7-8796-F2A7A26FDA95}" type="pres">
      <dgm:prSet presAssocID="{87DE069E-5F26-43CD-A413-FAFCD11F5217}" presName="text2" presStyleLbl="fgAcc2" presStyleIdx="1" presStyleCnt="3">
        <dgm:presLayoutVars>
          <dgm:chPref val="3"/>
        </dgm:presLayoutVars>
      </dgm:prSet>
      <dgm:spPr/>
    </dgm:pt>
    <dgm:pt modelId="{A0B0F011-3043-4C13-8322-3C70B782C21C}" type="pres">
      <dgm:prSet presAssocID="{87DE069E-5F26-43CD-A413-FAFCD11F5217}" presName="hierChild3" presStyleCnt="0"/>
      <dgm:spPr/>
    </dgm:pt>
    <dgm:pt modelId="{CEA1247D-48CD-4D53-B8A6-9E5913E6EF7C}" type="pres">
      <dgm:prSet presAssocID="{16A6C18B-AFEA-488F-A39D-1BD57FAD9EE9}" presName="Name17" presStyleLbl="parChTrans1D3" presStyleIdx="2" presStyleCnt="4"/>
      <dgm:spPr/>
    </dgm:pt>
    <dgm:pt modelId="{8ECADE3B-E09E-46E7-A607-3ADD3D5F31F2}" type="pres">
      <dgm:prSet presAssocID="{D822AD4A-3EF5-4C0C-80C4-254D9BA16D9C}" presName="hierRoot3" presStyleCnt="0"/>
      <dgm:spPr/>
    </dgm:pt>
    <dgm:pt modelId="{340BB333-9C10-4ED1-8B7C-50633CA68F5B}" type="pres">
      <dgm:prSet presAssocID="{D822AD4A-3EF5-4C0C-80C4-254D9BA16D9C}" presName="composite3" presStyleCnt="0"/>
      <dgm:spPr/>
    </dgm:pt>
    <dgm:pt modelId="{6FFD1AC1-D1A9-44AE-BDCC-8CB1206643D0}" type="pres">
      <dgm:prSet presAssocID="{D822AD4A-3EF5-4C0C-80C4-254D9BA16D9C}" presName="background3" presStyleLbl="node3" presStyleIdx="2" presStyleCnt="4"/>
      <dgm:spPr/>
    </dgm:pt>
    <dgm:pt modelId="{14F4C78F-4EFF-42FF-B5A7-81725429AC5C}" type="pres">
      <dgm:prSet presAssocID="{D822AD4A-3EF5-4C0C-80C4-254D9BA16D9C}" presName="text3" presStyleLbl="fgAcc3" presStyleIdx="2" presStyleCnt="4">
        <dgm:presLayoutVars>
          <dgm:chPref val="3"/>
        </dgm:presLayoutVars>
      </dgm:prSet>
      <dgm:spPr/>
    </dgm:pt>
    <dgm:pt modelId="{96E49FF4-AACD-4FE7-9DAB-188ED4C929CB}" type="pres">
      <dgm:prSet presAssocID="{D822AD4A-3EF5-4C0C-80C4-254D9BA16D9C}" presName="hierChild4" presStyleCnt="0"/>
      <dgm:spPr/>
    </dgm:pt>
    <dgm:pt modelId="{E1C2D819-1E6B-4C96-9E2B-31DA7D1F9D85}" type="pres">
      <dgm:prSet presAssocID="{99F89B5D-180C-44F9-9302-1DE4902A760A}" presName="Name10" presStyleLbl="parChTrans1D2" presStyleIdx="2" presStyleCnt="3"/>
      <dgm:spPr/>
    </dgm:pt>
    <dgm:pt modelId="{8A7E3CB1-E31D-47AE-8B22-B289156334BB}" type="pres">
      <dgm:prSet presAssocID="{6778A9FC-8A58-42D3-AAE0-119A24862ED3}" presName="hierRoot2" presStyleCnt="0"/>
      <dgm:spPr/>
    </dgm:pt>
    <dgm:pt modelId="{956362EF-7A56-4103-B9D6-767074FE8EAB}" type="pres">
      <dgm:prSet presAssocID="{6778A9FC-8A58-42D3-AAE0-119A24862ED3}" presName="composite2" presStyleCnt="0"/>
      <dgm:spPr/>
    </dgm:pt>
    <dgm:pt modelId="{7AC9B46B-94A4-477E-B9FC-9A87FED6768A}" type="pres">
      <dgm:prSet presAssocID="{6778A9FC-8A58-42D3-AAE0-119A24862ED3}" presName="background2" presStyleLbl="node2" presStyleIdx="2" presStyleCnt="3"/>
      <dgm:spPr/>
    </dgm:pt>
    <dgm:pt modelId="{6D10AA11-9D1D-4A1A-9611-2365B379565C}" type="pres">
      <dgm:prSet presAssocID="{6778A9FC-8A58-42D3-AAE0-119A24862ED3}" presName="text2" presStyleLbl="fgAcc2" presStyleIdx="2" presStyleCnt="3">
        <dgm:presLayoutVars>
          <dgm:chPref val="3"/>
        </dgm:presLayoutVars>
      </dgm:prSet>
      <dgm:spPr/>
    </dgm:pt>
    <dgm:pt modelId="{F3C7F137-3A5F-44DA-A6A7-1F8EBDD0352C}" type="pres">
      <dgm:prSet presAssocID="{6778A9FC-8A58-42D3-AAE0-119A24862ED3}" presName="hierChild3" presStyleCnt="0"/>
      <dgm:spPr/>
    </dgm:pt>
    <dgm:pt modelId="{28E3D44A-47E7-4610-BFC7-CCB243B439E6}" type="pres">
      <dgm:prSet presAssocID="{7EA6CF02-5E7B-4838-8732-7D24A900DAB0}" presName="Name17" presStyleLbl="parChTrans1D3" presStyleIdx="3" presStyleCnt="4"/>
      <dgm:spPr/>
    </dgm:pt>
    <dgm:pt modelId="{D987EA84-062A-437C-9269-B82D242B2398}" type="pres">
      <dgm:prSet presAssocID="{9C1899F8-88EC-4B0C-B65D-446CF53F4451}" presName="hierRoot3" presStyleCnt="0"/>
      <dgm:spPr/>
    </dgm:pt>
    <dgm:pt modelId="{BA0040C9-ABFD-44C3-89BB-4F1B8350C00F}" type="pres">
      <dgm:prSet presAssocID="{9C1899F8-88EC-4B0C-B65D-446CF53F4451}" presName="composite3" presStyleCnt="0"/>
      <dgm:spPr/>
    </dgm:pt>
    <dgm:pt modelId="{B98F487F-E08C-4553-8A5F-1775AD424584}" type="pres">
      <dgm:prSet presAssocID="{9C1899F8-88EC-4B0C-B65D-446CF53F4451}" presName="background3" presStyleLbl="node3" presStyleIdx="3" presStyleCnt="4"/>
      <dgm:spPr/>
    </dgm:pt>
    <dgm:pt modelId="{3AF8F925-EBE6-4B05-86AA-A2CF3730A8EA}" type="pres">
      <dgm:prSet presAssocID="{9C1899F8-88EC-4B0C-B65D-446CF53F4451}" presName="text3" presStyleLbl="fgAcc3" presStyleIdx="3" presStyleCnt="4">
        <dgm:presLayoutVars>
          <dgm:chPref val="3"/>
        </dgm:presLayoutVars>
      </dgm:prSet>
      <dgm:spPr/>
    </dgm:pt>
    <dgm:pt modelId="{3F150609-4515-45EA-A1A1-27123EE56864}" type="pres">
      <dgm:prSet presAssocID="{9C1899F8-88EC-4B0C-B65D-446CF53F4451}" presName="hierChild4" presStyleCnt="0"/>
      <dgm:spPr/>
    </dgm:pt>
  </dgm:ptLst>
  <dgm:cxnLst>
    <dgm:cxn modelId="{0FDD1F01-6D51-43AE-A6B9-353330B3E9F4}" type="presOf" srcId="{C4C985C5-E4F1-47E7-AE51-21BEFFE7A1DB}" destId="{7AC21770-0CF0-4A1C-984B-65389B46CB4A}" srcOrd="0" destOrd="0" presId="urn:microsoft.com/office/officeart/2005/8/layout/hierarchy1"/>
    <dgm:cxn modelId="{A9CD9607-639A-48F4-B1AB-BEDD9BC6E425}" type="presOf" srcId="{9C1899F8-88EC-4B0C-B65D-446CF53F4451}" destId="{3AF8F925-EBE6-4B05-86AA-A2CF3730A8EA}" srcOrd="0" destOrd="0" presId="urn:microsoft.com/office/officeart/2005/8/layout/hierarchy1"/>
    <dgm:cxn modelId="{8DD2B319-F497-4174-A0C2-21C4DB9BE0E5}" srcId="{0CB2BC8D-B45F-4553-9A30-566DB72C91FB}" destId="{6778A9FC-8A58-42D3-AAE0-119A24862ED3}" srcOrd="2" destOrd="0" parTransId="{99F89B5D-180C-44F9-9302-1DE4902A760A}" sibTransId="{E87F034B-6777-4177-BF97-2920606A0B87}"/>
    <dgm:cxn modelId="{6151711A-3EE7-4B97-BC94-FFD058AE0A10}" type="presOf" srcId="{7D6F3E79-A7D4-40C4-A73F-89C158DB3CDE}" destId="{92B5FCD2-3CFF-4512-B0D3-68ECA294A70B}" srcOrd="0" destOrd="0" presId="urn:microsoft.com/office/officeart/2005/8/layout/hierarchy1"/>
    <dgm:cxn modelId="{E018DE1C-37A3-4295-A317-7D0A86255AAD}" type="presOf" srcId="{87DE069E-5F26-43CD-A413-FAFCD11F5217}" destId="{BE52EBE5-4B55-4CD7-8796-F2A7A26FDA95}" srcOrd="0" destOrd="0" presId="urn:microsoft.com/office/officeart/2005/8/layout/hierarchy1"/>
    <dgm:cxn modelId="{E9244F20-2677-4C89-9379-14C955B94645}" srcId="{0CB2BC8D-B45F-4553-9A30-566DB72C91FB}" destId="{87DE069E-5F26-43CD-A413-FAFCD11F5217}" srcOrd="1" destOrd="0" parTransId="{5CBCE247-D5C8-4824-8743-CCF0A8221444}" sibTransId="{CA26CA0A-BCBB-4181-BE7C-6C54D2855D2C}"/>
    <dgm:cxn modelId="{B477022F-F650-4B40-88F7-D0EE311F6749}" type="presOf" srcId="{0CB2BC8D-B45F-4553-9A30-566DB72C91FB}" destId="{9EAE4BE0-0BD7-423E-B2A8-B7ABC839EE20}" srcOrd="0" destOrd="0" presId="urn:microsoft.com/office/officeart/2005/8/layout/hierarchy1"/>
    <dgm:cxn modelId="{1BCBAA3A-AEB3-492E-86F4-7AA8C480DC1C}" type="presOf" srcId="{5CBCE247-D5C8-4824-8743-CCF0A8221444}" destId="{1F599BB7-58EC-4A6D-B8D2-DF87A220401E}" srcOrd="0" destOrd="0" presId="urn:microsoft.com/office/officeart/2005/8/layout/hierarchy1"/>
    <dgm:cxn modelId="{A4A26B3C-BA6D-4047-BBBE-869CDA63F477}" type="presOf" srcId="{7490B4CE-C115-4261-AB3C-80A091995607}" destId="{6EC1B2C9-4CE6-4366-B68E-E41B626220CB}" srcOrd="0" destOrd="0" presId="urn:microsoft.com/office/officeart/2005/8/layout/hierarchy1"/>
    <dgm:cxn modelId="{A3A8C05E-05DC-4881-A47E-7D6C785DAC6F}" type="presOf" srcId="{D54387CA-4CD6-41CF-BBCB-16D7598A0D90}" destId="{355C042C-2E81-4E77-96EB-6DED810FA0D3}" srcOrd="0" destOrd="0" presId="urn:microsoft.com/office/officeart/2005/8/layout/hierarchy1"/>
    <dgm:cxn modelId="{CED60667-CE8E-4A89-A4A9-ECBD22A9E900}" type="presOf" srcId="{CBA14F9B-3CEA-4154-99AA-C3115953EBE4}" destId="{656C90E1-9F92-45D8-A37F-37A14C98581D}" srcOrd="0" destOrd="0" presId="urn:microsoft.com/office/officeart/2005/8/layout/hierarchy1"/>
    <dgm:cxn modelId="{B8104A48-F7B9-4DD6-B741-301EE4F5AB5A}" srcId="{6778A9FC-8A58-42D3-AAE0-119A24862ED3}" destId="{9C1899F8-88EC-4B0C-B65D-446CF53F4451}" srcOrd="0" destOrd="0" parTransId="{7EA6CF02-5E7B-4838-8732-7D24A900DAB0}" sibTransId="{368B2951-1538-48DC-B8E3-D5E64971788E}"/>
    <dgm:cxn modelId="{6C023378-D3C8-4437-B26B-68D1A3E4A42C}" type="presOf" srcId="{BB2F5583-1CCD-4997-A9B1-448C8FB730AA}" destId="{353AD161-0520-4A20-B66A-7A670EC423C0}" srcOrd="0" destOrd="0" presId="urn:microsoft.com/office/officeart/2005/8/layout/hierarchy1"/>
    <dgm:cxn modelId="{C80EE578-FFF5-4728-95F3-FE7CF032FEAF}" type="presOf" srcId="{6778A9FC-8A58-42D3-AAE0-119A24862ED3}" destId="{6D10AA11-9D1D-4A1A-9611-2365B379565C}" srcOrd="0" destOrd="0" presId="urn:microsoft.com/office/officeart/2005/8/layout/hierarchy1"/>
    <dgm:cxn modelId="{B0814D79-6703-4AE6-A7F0-79B54107EA1C}" srcId="{CBA14F9B-3CEA-4154-99AA-C3115953EBE4}" destId="{0CB2BC8D-B45F-4553-9A30-566DB72C91FB}" srcOrd="0" destOrd="0" parTransId="{EB2CE237-1032-4428-8C7D-BADE92A5AE57}" sibTransId="{641D002C-C689-4A1B-8CBF-810BB32D6358}"/>
    <dgm:cxn modelId="{DE05D184-A706-4EDF-9636-D0AD0B314F1E}" type="presOf" srcId="{16A6C18B-AFEA-488F-A39D-1BD57FAD9EE9}" destId="{CEA1247D-48CD-4D53-B8A6-9E5913E6EF7C}" srcOrd="0" destOrd="0" presId="urn:microsoft.com/office/officeart/2005/8/layout/hierarchy1"/>
    <dgm:cxn modelId="{68111E8C-6C16-48D6-9A0A-8B2331241088}" type="presOf" srcId="{7EA6CF02-5E7B-4838-8732-7D24A900DAB0}" destId="{28E3D44A-47E7-4610-BFC7-CCB243B439E6}" srcOrd="0" destOrd="0" presId="urn:microsoft.com/office/officeart/2005/8/layout/hierarchy1"/>
    <dgm:cxn modelId="{706399A4-9CFC-4C9C-A8B8-03C7718A57BB}" type="presOf" srcId="{0962084F-028C-42E1-A112-5243D629C726}" destId="{DA562273-88A7-4CB7-95B2-5BF40F7F5473}" srcOrd="0" destOrd="0" presId="urn:microsoft.com/office/officeart/2005/8/layout/hierarchy1"/>
    <dgm:cxn modelId="{54AA5CBF-B80D-4DC0-B688-C4E0B734BFB8}" type="presOf" srcId="{D822AD4A-3EF5-4C0C-80C4-254D9BA16D9C}" destId="{14F4C78F-4EFF-42FF-B5A7-81725429AC5C}" srcOrd="0" destOrd="0" presId="urn:microsoft.com/office/officeart/2005/8/layout/hierarchy1"/>
    <dgm:cxn modelId="{A67A56E6-E032-42E1-93B6-EEEFF487E501}" srcId="{7490B4CE-C115-4261-AB3C-80A091995607}" destId="{0962084F-028C-42E1-A112-5243D629C726}" srcOrd="1" destOrd="0" parTransId="{C4C985C5-E4F1-47E7-AE51-21BEFFE7A1DB}" sibTransId="{6B3ED345-885D-4EFB-AB76-8E469715DA04}"/>
    <dgm:cxn modelId="{9855F5EE-B1D9-4713-8CB9-D8A30909492C}" type="presOf" srcId="{99F89B5D-180C-44F9-9302-1DE4902A760A}" destId="{E1C2D819-1E6B-4C96-9E2B-31DA7D1F9D85}" srcOrd="0" destOrd="0" presId="urn:microsoft.com/office/officeart/2005/8/layout/hierarchy1"/>
    <dgm:cxn modelId="{6A8F86F5-AB05-4D46-8896-0640D56951D1}" srcId="{7490B4CE-C115-4261-AB3C-80A091995607}" destId="{7D6F3E79-A7D4-40C4-A73F-89C158DB3CDE}" srcOrd="0" destOrd="0" parTransId="{BB2F5583-1CCD-4997-A9B1-448C8FB730AA}" sibTransId="{AECBC980-0BAB-4CB9-B89E-914B7DC4A6D5}"/>
    <dgm:cxn modelId="{EBA3DDFA-E6E1-4D8A-9DB8-B9729A195418}" srcId="{87DE069E-5F26-43CD-A413-FAFCD11F5217}" destId="{D822AD4A-3EF5-4C0C-80C4-254D9BA16D9C}" srcOrd="0" destOrd="0" parTransId="{16A6C18B-AFEA-488F-A39D-1BD57FAD9EE9}" sibTransId="{28F7BE1B-D545-4692-B238-D6C7934ADBB5}"/>
    <dgm:cxn modelId="{6390C1FE-F762-45F6-968D-0A4247CAF44B}" srcId="{0CB2BC8D-B45F-4553-9A30-566DB72C91FB}" destId="{7490B4CE-C115-4261-AB3C-80A091995607}" srcOrd="0" destOrd="0" parTransId="{D54387CA-4CD6-41CF-BBCB-16D7598A0D90}" sibTransId="{D2DC0A33-7595-4625-B2B1-F845C3ABFDE3}"/>
    <dgm:cxn modelId="{C9829725-D546-43FA-B804-70180260F689}" type="presParOf" srcId="{656C90E1-9F92-45D8-A37F-37A14C98581D}" destId="{579A103D-74EA-415D-AA39-71D8359F12AB}" srcOrd="0" destOrd="0" presId="urn:microsoft.com/office/officeart/2005/8/layout/hierarchy1"/>
    <dgm:cxn modelId="{AD9E97C3-10A9-481D-868E-C4138FF9F1CC}" type="presParOf" srcId="{579A103D-74EA-415D-AA39-71D8359F12AB}" destId="{FB91270A-DE47-4C9A-A5BD-6AAE702274A9}" srcOrd="0" destOrd="0" presId="urn:microsoft.com/office/officeart/2005/8/layout/hierarchy1"/>
    <dgm:cxn modelId="{4857F900-6997-4933-BEF1-A9DA50F957B8}" type="presParOf" srcId="{FB91270A-DE47-4C9A-A5BD-6AAE702274A9}" destId="{CAA5E013-DD9A-4F92-AB03-D8252E59D7BA}" srcOrd="0" destOrd="0" presId="urn:microsoft.com/office/officeart/2005/8/layout/hierarchy1"/>
    <dgm:cxn modelId="{25C5BDC7-5B7C-4E04-B4B6-9437DC0FFA98}" type="presParOf" srcId="{FB91270A-DE47-4C9A-A5BD-6AAE702274A9}" destId="{9EAE4BE0-0BD7-423E-B2A8-B7ABC839EE20}" srcOrd="1" destOrd="0" presId="urn:microsoft.com/office/officeart/2005/8/layout/hierarchy1"/>
    <dgm:cxn modelId="{2ABA66D2-B4BA-48AA-A943-4A29F71BAB66}" type="presParOf" srcId="{579A103D-74EA-415D-AA39-71D8359F12AB}" destId="{C381F852-1C3F-49C7-9EF9-069B01066974}" srcOrd="1" destOrd="0" presId="urn:microsoft.com/office/officeart/2005/8/layout/hierarchy1"/>
    <dgm:cxn modelId="{548935E2-951E-4BB8-8F4D-961D06EADCFA}" type="presParOf" srcId="{C381F852-1C3F-49C7-9EF9-069B01066974}" destId="{355C042C-2E81-4E77-96EB-6DED810FA0D3}" srcOrd="0" destOrd="0" presId="urn:microsoft.com/office/officeart/2005/8/layout/hierarchy1"/>
    <dgm:cxn modelId="{2125D365-591E-40F2-833A-AA615487549C}" type="presParOf" srcId="{C381F852-1C3F-49C7-9EF9-069B01066974}" destId="{50829A19-36AC-4C09-9112-190FAB7FB659}" srcOrd="1" destOrd="0" presId="urn:microsoft.com/office/officeart/2005/8/layout/hierarchy1"/>
    <dgm:cxn modelId="{66051F81-D40F-4BC1-AB06-1DD4F2B62C9E}" type="presParOf" srcId="{50829A19-36AC-4C09-9112-190FAB7FB659}" destId="{5235FDBB-8DCD-4B48-BF99-07AFEFE5E48E}" srcOrd="0" destOrd="0" presId="urn:microsoft.com/office/officeart/2005/8/layout/hierarchy1"/>
    <dgm:cxn modelId="{2B95019A-379C-4313-9367-C5B58CACCB02}" type="presParOf" srcId="{5235FDBB-8DCD-4B48-BF99-07AFEFE5E48E}" destId="{13913881-86A2-4396-891F-CB3FD1CDAC8B}" srcOrd="0" destOrd="0" presId="urn:microsoft.com/office/officeart/2005/8/layout/hierarchy1"/>
    <dgm:cxn modelId="{E4D27C9A-1F3B-4E0C-975F-C3212DF0FF9B}" type="presParOf" srcId="{5235FDBB-8DCD-4B48-BF99-07AFEFE5E48E}" destId="{6EC1B2C9-4CE6-4366-B68E-E41B626220CB}" srcOrd="1" destOrd="0" presId="urn:microsoft.com/office/officeart/2005/8/layout/hierarchy1"/>
    <dgm:cxn modelId="{940A9470-4411-40C7-9BD2-2DA2104E4BA8}" type="presParOf" srcId="{50829A19-36AC-4C09-9112-190FAB7FB659}" destId="{56A3E13B-45B6-4C5A-ADAB-0FA177C437E6}" srcOrd="1" destOrd="0" presId="urn:microsoft.com/office/officeart/2005/8/layout/hierarchy1"/>
    <dgm:cxn modelId="{CFD9CFDC-58F6-4221-BDAA-07E72CBD0568}" type="presParOf" srcId="{56A3E13B-45B6-4C5A-ADAB-0FA177C437E6}" destId="{353AD161-0520-4A20-B66A-7A670EC423C0}" srcOrd="0" destOrd="0" presId="urn:microsoft.com/office/officeart/2005/8/layout/hierarchy1"/>
    <dgm:cxn modelId="{58E7E8EF-FA6B-4AB1-B132-46E316BE376E}" type="presParOf" srcId="{56A3E13B-45B6-4C5A-ADAB-0FA177C437E6}" destId="{37AD837D-5282-48BC-B674-1E072101AD6D}" srcOrd="1" destOrd="0" presId="urn:microsoft.com/office/officeart/2005/8/layout/hierarchy1"/>
    <dgm:cxn modelId="{9F8CD540-1BF8-486E-BF94-31EB7D1E5FEC}" type="presParOf" srcId="{37AD837D-5282-48BC-B674-1E072101AD6D}" destId="{6845B05F-388B-4621-9A69-8E94D10E22A3}" srcOrd="0" destOrd="0" presId="urn:microsoft.com/office/officeart/2005/8/layout/hierarchy1"/>
    <dgm:cxn modelId="{10480991-F57D-421F-90AC-30C39944AC9F}" type="presParOf" srcId="{6845B05F-388B-4621-9A69-8E94D10E22A3}" destId="{54DF7607-4285-4344-B292-4FF65FB8D406}" srcOrd="0" destOrd="0" presId="urn:microsoft.com/office/officeart/2005/8/layout/hierarchy1"/>
    <dgm:cxn modelId="{C7B247EC-A86D-47AB-8BD7-8FC563CB0A8B}" type="presParOf" srcId="{6845B05F-388B-4621-9A69-8E94D10E22A3}" destId="{92B5FCD2-3CFF-4512-B0D3-68ECA294A70B}" srcOrd="1" destOrd="0" presId="urn:microsoft.com/office/officeart/2005/8/layout/hierarchy1"/>
    <dgm:cxn modelId="{1168F439-E370-46A0-9DBF-195AB40CCA62}" type="presParOf" srcId="{37AD837D-5282-48BC-B674-1E072101AD6D}" destId="{440CBF08-760C-4B80-9342-BD2A43431B1D}" srcOrd="1" destOrd="0" presId="urn:microsoft.com/office/officeart/2005/8/layout/hierarchy1"/>
    <dgm:cxn modelId="{9392334E-EC3B-416A-A3CD-7E1A329265E8}" type="presParOf" srcId="{56A3E13B-45B6-4C5A-ADAB-0FA177C437E6}" destId="{7AC21770-0CF0-4A1C-984B-65389B46CB4A}" srcOrd="2" destOrd="0" presId="urn:microsoft.com/office/officeart/2005/8/layout/hierarchy1"/>
    <dgm:cxn modelId="{942C4CF4-DE3C-485D-A694-84D010826ACA}" type="presParOf" srcId="{56A3E13B-45B6-4C5A-ADAB-0FA177C437E6}" destId="{B3E57F73-4D09-4AD4-AE65-DF40883559DE}" srcOrd="3" destOrd="0" presId="urn:microsoft.com/office/officeart/2005/8/layout/hierarchy1"/>
    <dgm:cxn modelId="{FF9A244E-5DC4-49DF-8812-862324E8D226}" type="presParOf" srcId="{B3E57F73-4D09-4AD4-AE65-DF40883559DE}" destId="{29D57D45-F632-411B-B487-34987591D38A}" srcOrd="0" destOrd="0" presId="urn:microsoft.com/office/officeart/2005/8/layout/hierarchy1"/>
    <dgm:cxn modelId="{89772AA7-E090-4BB7-B3DA-6AA1ABE31425}" type="presParOf" srcId="{29D57D45-F632-411B-B487-34987591D38A}" destId="{BF5F0AF1-2F08-4AAF-AEB0-A6FA38287A0D}" srcOrd="0" destOrd="0" presId="urn:microsoft.com/office/officeart/2005/8/layout/hierarchy1"/>
    <dgm:cxn modelId="{8B947047-E1B7-431F-80EE-A929D99F6927}" type="presParOf" srcId="{29D57D45-F632-411B-B487-34987591D38A}" destId="{DA562273-88A7-4CB7-95B2-5BF40F7F5473}" srcOrd="1" destOrd="0" presId="urn:microsoft.com/office/officeart/2005/8/layout/hierarchy1"/>
    <dgm:cxn modelId="{69C9200A-04F2-4C0E-872C-E367CA131D12}" type="presParOf" srcId="{B3E57F73-4D09-4AD4-AE65-DF40883559DE}" destId="{0CA80ADE-6F1F-4DB2-956C-1F62EA42725E}" srcOrd="1" destOrd="0" presId="urn:microsoft.com/office/officeart/2005/8/layout/hierarchy1"/>
    <dgm:cxn modelId="{DA75EEEA-4BAF-4B3A-B6F4-8709FF173146}" type="presParOf" srcId="{C381F852-1C3F-49C7-9EF9-069B01066974}" destId="{1F599BB7-58EC-4A6D-B8D2-DF87A220401E}" srcOrd="2" destOrd="0" presId="urn:microsoft.com/office/officeart/2005/8/layout/hierarchy1"/>
    <dgm:cxn modelId="{CA24FD95-9C80-4281-87AF-FCD9A79B80C5}" type="presParOf" srcId="{C381F852-1C3F-49C7-9EF9-069B01066974}" destId="{48E0EBB5-CE08-4C8F-A57D-4B7019FBCC3F}" srcOrd="3" destOrd="0" presId="urn:microsoft.com/office/officeart/2005/8/layout/hierarchy1"/>
    <dgm:cxn modelId="{5C3A8C0A-2CAD-4CD4-99C9-BB95BCE1AEB4}" type="presParOf" srcId="{48E0EBB5-CE08-4C8F-A57D-4B7019FBCC3F}" destId="{3833228A-70E6-4275-A4BF-C9A54CC8CE9E}" srcOrd="0" destOrd="0" presId="urn:microsoft.com/office/officeart/2005/8/layout/hierarchy1"/>
    <dgm:cxn modelId="{A4D968EA-FF99-434D-9FC4-3914A52BB352}" type="presParOf" srcId="{3833228A-70E6-4275-A4BF-C9A54CC8CE9E}" destId="{ED6A31AF-F72B-4428-A3B5-906F91BA85CC}" srcOrd="0" destOrd="0" presId="urn:microsoft.com/office/officeart/2005/8/layout/hierarchy1"/>
    <dgm:cxn modelId="{92A19477-33CA-4786-BAEA-C92009680456}" type="presParOf" srcId="{3833228A-70E6-4275-A4BF-C9A54CC8CE9E}" destId="{BE52EBE5-4B55-4CD7-8796-F2A7A26FDA95}" srcOrd="1" destOrd="0" presId="urn:microsoft.com/office/officeart/2005/8/layout/hierarchy1"/>
    <dgm:cxn modelId="{BEBC0303-2485-4CEC-94B9-916148470305}" type="presParOf" srcId="{48E0EBB5-CE08-4C8F-A57D-4B7019FBCC3F}" destId="{A0B0F011-3043-4C13-8322-3C70B782C21C}" srcOrd="1" destOrd="0" presId="urn:microsoft.com/office/officeart/2005/8/layout/hierarchy1"/>
    <dgm:cxn modelId="{B7C55F26-684A-4D96-A439-CD684328C6CE}" type="presParOf" srcId="{A0B0F011-3043-4C13-8322-3C70B782C21C}" destId="{CEA1247D-48CD-4D53-B8A6-9E5913E6EF7C}" srcOrd="0" destOrd="0" presId="urn:microsoft.com/office/officeart/2005/8/layout/hierarchy1"/>
    <dgm:cxn modelId="{0F055BBC-10A1-491D-AE0F-13547981D589}" type="presParOf" srcId="{A0B0F011-3043-4C13-8322-3C70B782C21C}" destId="{8ECADE3B-E09E-46E7-A607-3ADD3D5F31F2}" srcOrd="1" destOrd="0" presId="urn:microsoft.com/office/officeart/2005/8/layout/hierarchy1"/>
    <dgm:cxn modelId="{35D2C042-5DA5-468B-BCC2-770B36F332BF}" type="presParOf" srcId="{8ECADE3B-E09E-46E7-A607-3ADD3D5F31F2}" destId="{340BB333-9C10-4ED1-8B7C-50633CA68F5B}" srcOrd="0" destOrd="0" presId="urn:microsoft.com/office/officeart/2005/8/layout/hierarchy1"/>
    <dgm:cxn modelId="{F83DD8D4-BEB0-4FF7-83B1-8C5A64A06299}" type="presParOf" srcId="{340BB333-9C10-4ED1-8B7C-50633CA68F5B}" destId="{6FFD1AC1-D1A9-44AE-BDCC-8CB1206643D0}" srcOrd="0" destOrd="0" presId="urn:microsoft.com/office/officeart/2005/8/layout/hierarchy1"/>
    <dgm:cxn modelId="{FDDFF146-55EC-48C6-B12C-7A896C568E50}" type="presParOf" srcId="{340BB333-9C10-4ED1-8B7C-50633CA68F5B}" destId="{14F4C78F-4EFF-42FF-B5A7-81725429AC5C}" srcOrd="1" destOrd="0" presId="urn:microsoft.com/office/officeart/2005/8/layout/hierarchy1"/>
    <dgm:cxn modelId="{DF0697E1-264A-49ED-BD52-AC47F36307A2}" type="presParOf" srcId="{8ECADE3B-E09E-46E7-A607-3ADD3D5F31F2}" destId="{96E49FF4-AACD-4FE7-9DAB-188ED4C929CB}" srcOrd="1" destOrd="0" presId="urn:microsoft.com/office/officeart/2005/8/layout/hierarchy1"/>
    <dgm:cxn modelId="{673785D1-65B7-48BF-8481-D0521E1BD635}" type="presParOf" srcId="{C381F852-1C3F-49C7-9EF9-069B01066974}" destId="{E1C2D819-1E6B-4C96-9E2B-31DA7D1F9D85}" srcOrd="4" destOrd="0" presId="urn:microsoft.com/office/officeart/2005/8/layout/hierarchy1"/>
    <dgm:cxn modelId="{41584542-B5B6-4A07-A6DE-D4BB5FC1961E}" type="presParOf" srcId="{C381F852-1C3F-49C7-9EF9-069B01066974}" destId="{8A7E3CB1-E31D-47AE-8B22-B289156334BB}" srcOrd="5" destOrd="0" presId="urn:microsoft.com/office/officeart/2005/8/layout/hierarchy1"/>
    <dgm:cxn modelId="{B5680414-0C34-4B4B-8409-2183837E137D}" type="presParOf" srcId="{8A7E3CB1-E31D-47AE-8B22-B289156334BB}" destId="{956362EF-7A56-4103-B9D6-767074FE8EAB}" srcOrd="0" destOrd="0" presId="urn:microsoft.com/office/officeart/2005/8/layout/hierarchy1"/>
    <dgm:cxn modelId="{680B3D06-CAC3-465A-B1FD-26CCA7701303}" type="presParOf" srcId="{956362EF-7A56-4103-B9D6-767074FE8EAB}" destId="{7AC9B46B-94A4-477E-B9FC-9A87FED6768A}" srcOrd="0" destOrd="0" presId="urn:microsoft.com/office/officeart/2005/8/layout/hierarchy1"/>
    <dgm:cxn modelId="{E0626E74-B1EA-4250-B339-F638C09F550B}" type="presParOf" srcId="{956362EF-7A56-4103-B9D6-767074FE8EAB}" destId="{6D10AA11-9D1D-4A1A-9611-2365B379565C}" srcOrd="1" destOrd="0" presId="urn:microsoft.com/office/officeart/2005/8/layout/hierarchy1"/>
    <dgm:cxn modelId="{8DF70A84-5517-40F4-9EE9-9E3FB35F4917}" type="presParOf" srcId="{8A7E3CB1-E31D-47AE-8B22-B289156334BB}" destId="{F3C7F137-3A5F-44DA-A6A7-1F8EBDD0352C}" srcOrd="1" destOrd="0" presId="urn:microsoft.com/office/officeart/2005/8/layout/hierarchy1"/>
    <dgm:cxn modelId="{CAECB65A-AAF2-4838-97D2-55BC6C22B612}" type="presParOf" srcId="{F3C7F137-3A5F-44DA-A6A7-1F8EBDD0352C}" destId="{28E3D44A-47E7-4610-BFC7-CCB243B439E6}" srcOrd="0" destOrd="0" presId="urn:microsoft.com/office/officeart/2005/8/layout/hierarchy1"/>
    <dgm:cxn modelId="{0362342C-1019-41D8-9967-D2BF74089AAC}" type="presParOf" srcId="{F3C7F137-3A5F-44DA-A6A7-1F8EBDD0352C}" destId="{D987EA84-062A-437C-9269-B82D242B2398}" srcOrd="1" destOrd="0" presId="urn:microsoft.com/office/officeart/2005/8/layout/hierarchy1"/>
    <dgm:cxn modelId="{31EB2517-266D-4E6F-8741-0788E74E114F}" type="presParOf" srcId="{D987EA84-062A-437C-9269-B82D242B2398}" destId="{BA0040C9-ABFD-44C3-89BB-4F1B8350C00F}" srcOrd="0" destOrd="0" presId="urn:microsoft.com/office/officeart/2005/8/layout/hierarchy1"/>
    <dgm:cxn modelId="{F3E8AA04-7D25-4C0D-BBDE-D62FDAF5706C}" type="presParOf" srcId="{BA0040C9-ABFD-44C3-89BB-4F1B8350C00F}" destId="{B98F487F-E08C-4553-8A5F-1775AD424584}" srcOrd="0" destOrd="0" presId="urn:microsoft.com/office/officeart/2005/8/layout/hierarchy1"/>
    <dgm:cxn modelId="{6954B596-3BBE-45C8-A528-D85E81B45B61}" type="presParOf" srcId="{BA0040C9-ABFD-44C3-89BB-4F1B8350C00F}" destId="{3AF8F925-EBE6-4B05-86AA-A2CF3730A8EA}" srcOrd="1" destOrd="0" presId="urn:microsoft.com/office/officeart/2005/8/layout/hierarchy1"/>
    <dgm:cxn modelId="{13049451-FAB0-4898-B118-838761C4AB88}" type="presParOf" srcId="{D987EA84-062A-437C-9269-B82D242B2398}" destId="{3F150609-4515-45EA-A1A1-27123EE568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A14F9B-3CEA-4154-99AA-C3115953EBE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0CB2BC8D-B45F-4553-9A30-566DB72C91FB}">
      <dgm:prSet phldrT="[نص]"/>
      <dgm:spPr/>
      <dgm:t>
        <a:bodyPr/>
        <a:lstStyle/>
        <a:p>
          <a:pPr rtl="1"/>
          <a:r>
            <a:rPr lang="ar-SY" dirty="0"/>
            <a:t>حالات قول لولا الله</a:t>
          </a:r>
          <a:endParaRPr lang="ar-SA" dirty="0"/>
        </a:p>
      </dgm:t>
    </dgm:pt>
    <dgm:pt modelId="{EB2CE237-1032-4428-8C7D-BADE92A5AE57}" type="parTrans" cxnId="{B0814D79-6703-4AE6-A7F0-79B54107EA1C}">
      <dgm:prSet/>
      <dgm:spPr/>
      <dgm:t>
        <a:bodyPr/>
        <a:lstStyle/>
        <a:p>
          <a:pPr rtl="1"/>
          <a:endParaRPr lang="ar-SA"/>
        </a:p>
      </dgm:t>
    </dgm:pt>
    <dgm:pt modelId="{641D002C-C689-4A1B-8CBF-810BB32D6358}" type="sibTrans" cxnId="{B0814D79-6703-4AE6-A7F0-79B54107EA1C}">
      <dgm:prSet/>
      <dgm:spPr/>
      <dgm:t>
        <a:bodyPr/>
        <a:lstStyle/>
        <a:p>
          <a:pPr rtl="1"/>
          <a:endParaRPr lang="ar-SA"/>
        </a:p>
      </dgm:t>
    </dgm:pt>
    <dgm:pt modelId="{6778A9FC-8A58-42D3-AAE0-119A24862ED3}">
      <dgm:prSet phldrT="[نص]"/>
      <dgm:spPr/>
      <dgm:t>
        <a:bodyPr/>
        <a:lstStyle/>
        <a:p>
          <a:pPr rtl="1"/>
          <a:r>
            <a:rPr lang="ar-SY" dirty="0"/>
            <a:t>لولا الله وحده</a:t>
          </a:r>
          <a:endParaRPr lang="ar-SA" dirty="0"/>
        </a:p>
      </dgm:t>
    </dgm:pt>
    <dgm:pt modelId="{99F89B5D-180C-44F9-9302-1DE4902A760A}" type="parTrans" cxnId="{8DD2B319-F497-4174-A0C2-21C4DB9BE0E5}">
      <dgm:prSet/>
      <dgm:spPr/>
      <dgm:t>
        <a:bodyPr/>
        <a:lstStyle/>
        <a:p>
          <a:pPr rtl="1"/>
          <a:endParaRPr lang="ar-SA"/>
        </a:p>
      </dgm:t>
    </dgm:pt>
    <dgm:pt modelId="{E87F034B-6777-4177-BF97-2920606A0B87}" type="sibTrans" cxnId="{8DD2B319-F497-4174-A0C2-21C4DB9BE0E5}">
      <dgm:prSet/>
      <dgm:spPr/>
      <dgm:t>
        <a:bodyPr/>
        <a:lstStyle/>
        <a:p>
          <a:pPr rtl="1"/>
          <a:endParaRPr lang="ar-SA"/>
        </a:p>
      </dgm:t>
    </dgm:pt>
    <dgm:pt modelId="{9C1899F8-88EC-4B0C-B65D-446CF53F4451}">
      <dgm:prSet phldrT="[نص]"/>
      <dgm:spPr/>
      <dgm:t>
        <a:bodyPr/>
        <a:lstStyle/>
        <a:p>
          <a:pPr rtl="1"/>
          <a:r>
            <a:rPr lang="ar-SY" dirty="0"/>
            <a:t> أفضلها و أكملها</a:t>
          </a:r>
          <a:endParaRPr lang="ar-SA" dirty="0"/>
        </a:p>
      </dgm:t>
    </dgm:pt>
    <dgm:pt modelId="{7EA6CF02-5E7B-4838-8732-7D24A900DAB0}" type="parTrans" cxnId="{B8104A48-F7B9-4DD6-B741-301EE4F5AB5A}">
      <dgm:prSet/>
      <dgm:spPr/>
      <dgm:t>
        <a:bodyPr/>
        <a:lstStyle/>
        <a:p>
          <a:pPr rtl="1"/>
          <a:endParaRPr lang="ar-SA"/>
        </a:p>
      </dgm:t>
    </dgm:pt>
    <dgm:pt modelId="{368B2951-1538-48DC-B8E3-D5E64971788E}" type="sibTrans" cxnId="{B8104A48-F7B9-4DD6-B741-301EE4F5AB5A}">
      <dgm:prSet/>
      <dgm:spPr/>
      <dgm:t>
        <a:bodyPr/>
        <a:lstStyle/>
        <a:p>
          <a:pPr rtl="1"/>
          <a:endParaRPr lang="ar-SA"/>
        </a:p>
      </dgm:t>
    </dgm:pt>
    <dgm:pt modelId="{87DE069E-5F26-43CD-A413-FAFCD11F5217}">
      <dgm:prSet phldrT="[نص]"/>
      <dgm:spPr/>
      <dgm:t>
        <a:bodyPr/>
        <a:lstStyle/>
        <a:p>
          <a:pPr rtl="1"/>
          <a:r>
            <a:rPr lang="ar-SY" dirty="0"/>
            <a:t>لولا الله ثم  فلان</a:t>
          </a:r>
          <a:endParaRPr lang="ar-SA" dirty="0"/>
        </a:p>
      </dgm:t>
    </dgm:pt>
    <dgm:pt modelId="{5CBCE247-D5C8-4824-8743-CCF0A8221444}" type="parTrans" cxnId="{E9244F20-2677-4C89-9379-14C955B94645}">
      <dgm:prSet/>
      <dgm:spPr/>
      <dgm:t>
        <a:bodyPr/>
        <a:lstStyle/>
        <a:p>
          <a:pPr rtl="1"/>
          <a:endParaRPr lang="ar-SA"/>
        </a:p>
      </dgm:t>
    </dgm:pt>
    <dgm:pt modelId="{CA26CA0A-BCBB-4181-BE7C-6C54D2855D2C}" type="sibTrans" cxnId="{E9244F20-2677-4C89-9379-14C955B94645}">
      <dgm:prSet/>
      <dgm:spPr/>
      <dgm:t>
        <a:bodyPr/>
        <a:lstStyle/>
        <a:p>
          <a:pPr rtl="1"/>
          <a:endParaRPr lang="ar-SA"/>
        </a:p>
      </dgm:t>
    </dgm:pt>
    <dgm:pt modelId="{7490B4CE-C115-4261-AB3C-80A091995607}">
      <dgm:prSet phldrT="[نص]"/>
      <dgm:spPr/>
      <dgm:t>
        <a:bodyPr/>
        <a:lstStyle/>
        <a:p>
          <a:pPr rtl="1"/>
          <a:r>
            <a:rPr lang="ar-SY" dirty="0"/>
            <a:t>لولا الله و فلان</a:t>
          </a:r>
          <a:endParaRPr lang="ar-SA" dirty="0"/>
        </a:p>
      </dgm:t>
    </dgm:pt>
    <dgm:pt modelId="{D54387CA-4CD6-41CF-BBCB-16D7598A0D90}" type="parTrans" cxnId="{6390C1FE-F762-45F6-968D-0A4247CAF44B}">
      <dgm:prSet/>
      <dgm:spPr/>
      <dgm:t>
        <a:bodyPr/>
        <a:lstStyle/>
        <a:p>
          <a:pPr rtl="1"/>
          <a:endParaRPr lang="ar-SA"/>
        </a:p>
      </dgm:t>
    </dgm:pt>
    <dgm:pt modelId="{D2DC0A33-7595-4625-B2B1-F845C3ABFDE3}" type="sibTrans" cxnId="{6390C1FE-F762-45F6-968D-0A4247CAF44B}">
      <dgm:prSet/>
      <dgm:spPr/>
      <dgm:t>
        <a:bodyPr/>
        <a:lstStyle/>
        <a:p>
          <a:pPr rtl="1"/>
          <a:endParaRPr lang="ar-SA"/>
        </a:p>
      </dgm:t>
    </dgm:pt>
    <dgm:pt modelId="{7D6F3E79-A7D4-40C4-A73F-89C158DB3CDE}">
      <dgm:prSet phldrT="[نص]"/>
      <dgm:spPr/>
      <dgm:t>
        <a:bodyPr/>
        <a:lstStyle/>
        <a:p>
          <a:pPr rtl="1"/>
          <a:r>
            <a:rPr lang="ar-SY" dirty="0"/>
            <a:t>شرك أكبر : إذا اعتقد أن فلان مثل الله في العظمة والقدر</a:t>
          </a:r>
          <a:endParaRPr lang="ar-SA" dirty="0"/>
        </a:p>
      </dgm:t>
    </dgm:pt>
    <dgm:pt modelId="{BB2F5583-1CCD-4997-A9B1-448C8FB730AA}" type="parTrans" cxnId="{6A8F86F5-AB05-4D46-8896-0640D56951D1}">
      <dgm:prSet/>
      <dgm:spPr/>
      <dgm:t>
        <a:bodyPr/>
        <a:lstStyle/>
        <a:p>
          <a:pPr rtl="1"/>
          <a:endParaRPr lang="ar-SA"/>
        </a:p>
      </dgm:t>
    </dgm:pt>
    <dgm:pt modelId="{AECBC980-0BAB-4CB9-B89E-914B7DC4A6D5}" type="sibTrans" cxnId="{6A8F86F5-AB05-4D46-8896-0640D56951D1}">
      <dgm:prSet/>
      <dgm:spPr/>
      <dgm:t>
        <a:bodyPr/>
        <a:lstStyle/>
        <a:p>
          <a:pPr rtl="1"/>
          <a:endParaRPr lang="ar-SA"/>
        </a:p>
      </dgm:t>
    </dgm:pt>
    <dgm:pt modelId="{0962084F-028C-42E1-A112-5243D629C726}">
      <dgm:prSet phldrT="[نص]"/>
      <dgm:spPr/>
      <dgm:t>
        <a:bodyPr/>
        <a:lstStyle/>
        <a:p>
          <a:pPr rtl="1"/>
          <a:r>
            <a:rPr lang="ar-SY" dirty="0"/>
            <a:t>شرك أصغر إذا لم يرد بها  تعظيم فلان كتعظيم الله</a:t>
          </a:r>
          <a:endParaRPr lang="ar-SA" dirty="0"/>
        </a:p>
      </dgm:t>
    </dgm:pt>
    <dgm:pt modelId="{C4C985C5-E4F1-47E7-AE51-21BEFFE7A1DB}" type="parTrans" cxnId="{A67A56E6-E032-42E1-93B6-EEEFF487E501}">
      <dgm:prSet/>
      <dgm:spPr/>
      <dgm:t>
        <a:bodyPr/>
        <a:lstStyle/>
        <a:p>
          <a:pPr rtl="1"/>
          <a:endParaRPr lang="ar-SA"/>
        </a:p>
      </dgm:t>
    </dgm:pt>
    <dgm:pt modelId="{6B3ED345-885D-4EFB-AB76-8E469715DA04}" type="sibTrans" cxnId="{A67A56E6-E032-42E1-93B6-EEEFF487E501}">
      <dgm:prSet/>
      <dgm:spPr/>
      <dgm:t>
        <a:bodyPr/>
        <a:lstStyle/>
        <a:p>
          <a:pPr rtl="1"/>
          <a:endParaRPr lang="ar-SA"/>
        </a:p>
      </dgm:t>
    </dgm:pt>
    <dgm:pt modelId="{D822AD4A-3EF5-4C0C-80C4-254D9BA16D9C}">
      <dgm:prSet phldrT="[نص]"/>
      <dgm:spPr/>
      <dgm:t>
        <a:bodyPr/>
        <a:lstStyle/>
        <a:p>
          <a:pPr rtl="1"/>
          <a:r>
            <a:rPr lang="ar-SY" dirty="0"/>
            <a:t>جائز إذا كان العمل المعلق ب لولا يقدر عليه فلان</a:t>
          </a:r>
          <a:endParaRPr lang="ar-SA" dirty="0"/>
        </a:p>
      </dgm:t>
    </dgm:pt>
    <dgm:pt modelId="{16A6C18B-AFEA-488F-A39D-1BD57FAD9EE9}" type="parTrans" cxnId="{EBA3DDFA-E6E1-4D8A-9DB8-B9729A195418}">
      <dgm:prSet/>
      <dgm:spPr/>
      <dgm:t>
        <a:bodyPr/>
        <a:lstStyle/>
        <a:p>
          <a:pPr rtl="1"/>
          <a:endParaRPr lang="ar-SA"/>
        </a:p>
      </dgm:t>
    </dgm:pt>
    <dgm:pt modelId="{28F7BE1B-D545-4692-B238-D6C7934ADBB5}" type="sibTrans" cxnId="{EBA3DDFA-E6E1-4D8A-9DB8-B9729A195418}">
      <dgm:prSet/>
      <dgm:spPr/>
      <dgm:t>
        <a:bodyPr/>
        <a:lstStyle/>
        <a:p>
          <a:pPr rtl="1"/>
          <a:endParaRPr lang="ar-SA"/>
        </a:p>
      </dgm:t>
    </dgm:pt>
    <dgm:pt modelId="{656C90E1-9F92-45D8-A37F-37A14C98581D}" type="pres">
      <dgm:prSet presAssocID="{CBA14F9B-3CEA-4154-99AA-C3115953EB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9A103D-74EA-415D-AA39-71D8359F12AB}" type="pres">
      <dgm:prSet presAssocID="{0CB2BC8D-B45F-4553-9A30-566DB72C91FB}" presName="hierRoot1" presStyleCnt="0"/>
      <dgm:spPr/>
    </dgm:pt>
    <dgm:pt modelId="{FB91270A-DE47-4C9A-A5BD-6AAE702274A9}" type="pres">
      <dgm:prSet presAssocID="{0CB2BC8D-B45F-4553-9A30-566DB72C91FB}" presName="composite" presStyleCnt="0"/>
      <dgm:spPr/>
    </dgm:pt>
    <dgm:pt modelId="{CAA5E013-DD9A-4F92-AB03-D8252E59D7BA}" type="pres">
      <dgm:prSet presAssocID="{0CB2BC8D-B45F-4553-9A30-566DB72C91FB}" presName="background" presStyleLbl="node0" presStyleIdx="0" presStyleCnt="1"/>
      <dgm:spPr/>
    </dgm:pt>
    <dgm:pt modelId="{9EAE4BE0-0BD7-423E-B2A8-B7ABC839EE20}" type="pres">
      <dgm:prSet presAssocID="{0CB2BC8D-B45F-4553-9A30-566DB72C91FB}" presName="text" presStyleLbl="fgAcc0" presStyleIdx="0" presStyleCnt="1">
        <dgm:presLayoutVars>
          <dgm:chPref val="3"/>
        </dgm:presLayoutVars>
      </dgm:prSet>
      <dgm:spPr/>
    </dgm:pt>
    <dgm:pt modelId="{C381F852-1C3F-49C7-9EF9-069B01066974}" type="pres">
      <dgm:prSet presAssocID="{0CB2BC8D-B45F-4553-9A30-566DB72C91FB}" presName="hierChild2" presStyleCnt="0"/>
      <dgm:spPr/>
    </dgm:pt>
    <dgm:pt modelId="{355C042C-2E81-4E77-96EB-6DED810FA0D3}" type="pres">
      <dgm:prSet presAssocID="{D54387CA-4CD6-41CF-BBCB-16D7598A0D90}" presName="Name10" presStyleLbl="parChTrans1D2" presStyleIdx="0" presStyleCnt="3"/>
      <dgm:spPr/>
    </dgm:pt>
    <dgm:pt modelId="{50829A19-36AC-4C09-9112-190FAB7FB659}" type="pres">
      <dgm:prSet presAssocID="{7490B4CE-C115-4261-AB3C-80A091995607}" presName="hierRoot2" presStyleCnt="0"/>
      <dgm:spPr/>
    </dgm:pt>
    <dgm:pt modelId="{5235FDBB-8DCD-4B48-BF99-07AFEFE5E48E}" type="pres">
      <dgm:prSet presAssocID="{7490B4CE-C115-4261-AB3C-80A091995607}" presName="composite2" presStyleCnt="0"/>
      <dgm:spPr/>
    </dgm:pt>
    <dgm:pt modelId="{13913881-86A2-4396-891F-CB3FD1CDAC8B}" type="pres">
      <dgm:prSet presAssocID="{7490B4CE-C115-4261-AB3C-80A091995607}" presName="background2" presStyleLbl="node2" presStyleIdx="0" presStyleCnt="3"/>
      <dgm:spPr/>
    </dgm:pt>
    <dgm:pt modelId="{6EC1B2C9-4CE6-4366-B68E-E41B626220CB}" type="pres">
      <dgm:prSet presAssocID="{7490B4CE-C115-4261-AB3C-80A091995607}" presName="text2" presStyleLbl="fgAcc2" presStyleIdx="0" presStyleCnt="3">
        <dgm:presLayoutVars>
          <dgm:chPref val="3"/>
        </dgm:presLayoutVars>
      </dgm:prSet>
      <dgm:spPr/>
    </dgm:pt>
    <dgm:pt modelId="{56A3E13B-45B6-4C5A-ADAB-0FA177C437E6}" type="pres">
      <dgm:prSet presAssocID="{7490B4CE-C115-4261-AB3C-80A091995607}" presName="hierChild3" presStyleCnt="0"/>
      <dgm:spPr/>
    </dgm:pt>
    <dgm:pt modelId="{353AD161-0520-4A20-B66A-7A670EC423C0}" type="pres">
      <dgm:prSet presAssocID="{BB2F5583-1CCD-4997-A9B1-448C8FB730AA}" presName="Name17" presStyleLbl="parChTrans1D3" presStyleIdx="0" presStyleCnt="4"/>
      <dgm:spPr/>
    </dgm:pt>
    <dgm:pt modelId="{37AD837D-5282-48BC-B674-1E072101AD6D}" type="pres">
      <dgm:prSet presAssocID="{7D6F3E79-A7D4-40C4-A73F-89C158DB3CDE}" presName="hierRoot3" presStyleCnt="0"/>
      <dgm:spPr/>
    </dgm:pt>
    <dgm:pt modelId="{6845B05F-388B-4621-9A69-8E94D10E22A3}" type="pres">
      <dgm:prSet presAssocID="{7D6F3E79-A7D4-40C4-A73F-89C158DB3CDE}" presName="composite3" presStyleCnt="0"/>
      <dgm:spPr/>
    </dgm:pt>
    <dgm:pt modelId="{54DF7607-4285-4344-B292-4FF65FB8D406}" type="pres">
      <dgm:prSet presAssocID="{7D6F3E79-A7D4-40C4-A73F-89C158DB3CDE}" presName="background3" presStyleLbl="node3" presStyleIdx="0" presStyleCnt="4"/>
      <dgm:spPr/>
    </dgm:pt>
    <dgm:pt modelId="{92B5FCD2-3CFF-4512-B0D3-68ECA294A70B}" type="pres">
      <dgm:prSet presAssocID="{7D6F3E79-A7D4-40C4-A73F-89C158DB3CDE}" presName="text3" presStyleLbl="fgAcc3" presStyleIdx="0" presStyleCnt="4">
        <dgm:presLayoutVars>
          <dgm:chPref val="3"/>
        </dgm:presLayoutVars>
      </dgm:prSet>
      <dgm:spPr/>
    </dgm:pt>
    <dgm:pt modelId="{440CBF08-760C-4B80-9342-BD2A43431B1D}" type="pres">
      <dgm:prSet presAssocID="{7D6F3E79-A7D4-40C4-A73F-89C158DB3CDE}" presName="hierChild4" presStyleCnt="0"/>
      <dgm:spPr/>
    </dgm:pt>
    <dgm:pt modelId="{7AC21770-0CF0-4A1C-984B-65389B46CB4A}" type="pres">
      <dgm:prSet presAssocID="{C4C985C5-E4F1-47E7-AE51-21BEFFE7A1DB}" presName="Name17" presStyleLbl="parChTrans1D3" presStyleIdx="1" presStyleCnt="4"/>
      <dgm:spPr/>
    </dgm:pt>
    <dgm:pt modelId="{B3E57F73-4D09-4AD4-AE65-DF40883559DE}" type="pres">
      <dgm:prSet presAssocID="{0962084F-028C-42E1-A112-5243D629C726}" presName="hierRoot3" presStyleCnt="0"/>
      <dgm:spPr/>
    </dgm:pt>
    <dgm:pt modelId="{29D57D45-F632-411B-B487-34987591D38A}" type="pres">
      <dgm:prSet presAssocID="{0962084F-028C-42E1-A112-5243D629C726}" presName="composite3" presStyleCnt="0"/>
      <dgm:spPr/>
    </dgm:pt>
    <dgm:pt modelId="{BF5F0AF1-2F08-4AAF-AEB0-A6FA38287A0D}" type="pres">
      <dgm:prSet presAssocID="{0962084F-028C-42E1-A112-5243D629C726}" presName="background3" presStyleLbl="node3" presStyleIdx="1" presStyleCnt="4"/>
      <dgm:spPr/>
    </dgm:pt>
    <dgm:pt modelId="{DA562273-88A7-4CB7-95B2-5BF40F7F5473}" type="pres">
      <dgm:prSet presAssocID="{0962084F-028C-42E1-A112-5243D629C726}" presName="text3" presStyleLbl="fgAcc3" presStyleIdx="1" presStyleCnt="4">
        <dgm:presLayoutVars>
          <dgm:chPref val="3"/>
        </dgm:presLayoutVars>
      </dgm:prSet>
      <dgm:spPr/>
    </dgm:pt>
    <dgm:pt modelId="{0CA80ADE-6F1F-4DB2-956C-1F62EA42725E}" type="pres">
      <dgm:prSet presAssocID="{0962084F-028C-42E1-A112-5243D629C726}" presName="hierChild4" presStyleCnt="0"/>
      <dgm:spPr/>
    </dgm:pt>
    <dgm:pt modelId="{1F599BB7-58EC-4A6D-B8D2-DF87A220401E}" type="pres">
      <dgm:prSet presAssocID="{5CBCE247-D5C8-4824-8743-CCF0A8221444}" presName="Name10" presStyleLbl="parChTrans1D2" presStyleIdx="1" presStyleCnt="3"/>
      <dgm:spPr/>
    </dgm:pt>
    <dgm:pt modelId="{48E0EBB5-CE08-4C8F-A57D-4B7019FBCC3F}" type="pres">
      <dgm:prSet presAssocID="{87DE069E-5F26-43CD-A413-FAFCD11F5217}" presName="hierRoot2" presStyleCnt="0"/>
      <dgm:spPr/>
    </dgm:pt>
    <dgm:pt modelId="{3833228A-70E6-4275-A4BF-C9A54CC8CE9E}" type="pres">
      <dgm:prSet presAssocID="{87DE069E-5F26-43CD-A413-FAFCD11F5217}" presName="composite2" presStyleCnt="0"/>
      <dgm:spPr/>
    </dgm:pt>
    <dgm:pt modelId="{ED6A31AF-F72B-4428-A3B5-906F91BA85CC}" type="pres">
      <dgm:prSet presAssocID="{87DE069E-5F26-43CD-A413-FAFCD11F5217}" presName="background2" presStyleLbl="node2" presStyleIdx="1" presStyleCnt="3"/>
      <dgm:spPr/>
    </dgm:pt>
    <dgm:pt modelId="{BE52EBE5-4B55-4CD7-8796-F2A7A26FDA95}" type="pres">
      <dgm:prSet presAssocID="{87DE069E-5F26-43CD-A413-FAFCD11F5217}" presName="text2" presStyleLbl="fgAcc2" presStyleIdx="1" presStyleCnt="3">
        <dgm:presLayoutVars>
          <dgm:chPref val="3"/>
        </dgm:presLayoutVars>
      </dgm:prSet>
      <dgm:spPr/>
    </dgm:pt>
    <dgm:pt modelId="{A0B0F011-3043-4C13-8322-3C70B782C21C}" type="pres">
      <dgm:prSet presAssocID="{87DE069E-5F26-43CD-A413-FAFCD11F5217}" presName="hierChild3" presStyleCnt="0"/>
      <dgm:spPr/>
    </dgm:pt>
    <dgm:pt modelId="{CEA1247D-48CD-4D53-B8A6-9E5913E6EF7C}" type="pres">
      <dgm:prSet presAssocID="{16A6C18B-AFEA-488F-A39D-1BD57FAD9EE9}" presName="Name17" presStyleLbl="parChTrans1D3" presStyleIdx="2" presStyleCnt="4"/>
      <dgm:spPr/>
    </dgm:pt>
    <dgm:pt modelId="{8ECADE3B-E09E-46E7-A607-3ADD3D5F31F2}" type="pres">
      <dgm:prSet presAssocID="{D822AD4A-3EF5-4C0C-80C4-254D9BA16D9C}" presName="hierRoot3" presStyleCnt="0"/>
      <dgm:spPr/>
    </dgm:pt>
    <dgm:pt modelId="{340BB333-9C10-4ED1-8B7C-50633CA68F5B}" type="pres">
      <dgm:prSet presAssocID="{D822AD4A-3EF5-4C0C-80C4-254D9BA16D9C}" presName="composite3" presStyleCnt="0"/>
      <dgm:spPr/>
    </dgm:pt>
    <dgm:pt modelId="{6FFD1AC1-D1A9-44AE-BDCC-8CB1206643D0}" type="pres">
      <dgm:prSet presAssocID="{D822AD4A-3EF5-4C0C-80C4-254D9BA16D9C}" presName="background3" presStyleLbl="node3" presStyleIdx="2" presStyleCnt="4"/>
      <dgm:spPr/>
    </dgm:pt>
    <dgm:pt modelId="{14F4C78F-4EFF-42FF-B5A7-81725429AC5C}" type="pres">
      <dgm:prSet presAssocID="{D822AD4A-3EF5-4C0C-80C4-254D9BA16D9C}" presName="text3" presStyleLbl="fgAcc3" presStyleIdx="2" presStyleCnt="4">
        <dgm:presLayoutVars>
          <dgm:chPref val="3"/>
        </dgm:presLayoutVars>
      </dgm:prSet>
      <dgm:spPr/>
    </dgm:pt>
    <dgm:pt modelId="{96E49FF4-AACD-4FE7-9DAB-188ED4C929CB}" type="pres">
      <dgm:prSet presAssocID="{D822AD4A-3EF5-4C0C-80C4-254D9BA16D9C}" presName="hierChild4" presStyleCnt="0"/>
      <dgm:spPr/>
    </dgm:pt>
    <dgm:pt modelId="{E1C2D819-1E6B-4C96-9E2B-31DA7D1F9D85}" type="pres">
      <dgm:prSet presAssocID="{99F89B5D-180C-44F9-9302-1DE4902A760A}" presName="Name10" presStyleLbl="parChTrans1D2" presStyleIdx="2" presStyleCnt="3"/>
      <dgm:spPr/>
    </dgm:pt>
    <dgm:pt modelId="{8A7E3CB1-E31D-47AE-8B22-B289156334BB}" type="pres">
      <dgm:prSet presAssocID="{6778A9FC-8A58-42D3-AAE0-119A24862ED3}" presName="hierRoot2" presStyleCnt="0"/>
      <dgm:spPr/>
    </dgm:pt>
    <dgm:pt modelId="{956362EF-7A56-4103-B9D6-767074FE8EAB}" type="pres">
      <dgm:prSet presAssocID="{6778A9FC-8A58-42D3-AAE0-119A24862ED3}" presName="composite2" presStyleCnt="0"/>
      <dgm:spPr/>
    </dgm:pt>
    <dgm:pt modelId="{7AC9B46B-94A4-477E-B9FC-9A87FED6768A}" type="pres">
      <dgm:prSet presAssocID="{6778A9FC-8A58-42D3-AAE0-119A24862ED3}" presName="background2" presStyleLbl="node2" presStyleIdx="2" presStyleCnt="3"/>
      <dgm:spPr/>
    </dgm:pt>
    <dgm:pt modelId="{6D10AA11-9D1D-4A1A-9611-2365B379565C}" type="pres">
      <dgm:prSet presAssocID="{6778A9FC-8A58-42D3-AAE0-119A24862ED3}" presName="text2" presStyleLbl="fgAcc2" presStyleIdx="2" presStyleCnt="3">
        <dgm:presLayoutVars>
          <dgm:chPref val="3"/>
        </dgm:presLayoutVars>
      </dgm:prSet>
      <dgm:spPr/>
    </dgm:pt>
    <dgm:pt modelId="{F3C7F137-3A5F-44DA-A6A7-1F8EBDD0352C}" type="pres">
      <dgm:prSet presAssocID="{6778A9FC-8A58-42D3-AAE0-119A24862ED3}" presName="hierChild3" presStyleCnt="0"/>
      <dgm:spPr/>
    </dgm:pt>
    <dgm:pt modelId="{28E3D44A-47E7-4610-BFC7-CCB243B439E6}" type="pres">
      <dgm:prSet presAssocID="{7EA6CF02-5E7B-4838-8732-7D24A900DAB0}" presName="Name17" presStyleLbl="parChTrans1D3" presStyleIdx="3" presStyleCnt="4"/>
      <dgm:spPr/>
    </dgm:pt>
    <dgm:pt modelId="{D987EA84-062A-437C-9269-B82D242B2398}" type="pres">
      <dgm:prSet presAssocID="{9C1899F8-88EC-4B0C-B65D-446CF53F4451}" presName="hierRoot3" presStyleCnt="0"/>
      <dgm:spPr/>
    </dgm:pt>
    <dgm:pt modelId="{BA0040C9-ABFD-44C3-89BB-4F1B8350C00F}" type="pres">
      <dgm:prSet presAssocID="{9C1899F8-88EC-4B0C-B65D-446CF53F4451}" presName="composite3" presStyleCnt="0"/>
      <dgm:spPr/>
    </dgm:pt>
    <dgm:pt modelId="{B98F487F-E08C-4553-8A5F-1775AD424584}" type="pres">
      <dgm:prSet presAssocID="{9C1899F8-88EC-4B0C-B65D-446CF53F4451}" presName="background3" presStyleLbl="node3" presStyleIdx="3" presStyleCnt="4"/>
      <dgm:spPr/>
    </dgm:pt>
    <dgm:pt modelId="{3AF8F925-EBE6-4B05-86AA-A2CF3730A8EA}" type="pres">
      <dgm:prSet presAssocID="{9C1899F8-88EC-4B0C-B65D-446CF53F4451}" presName="text3" presStyleLbl="fgAcc3" presStyleIdx="3" presStyleCnt="4">
        <dgm:presLayoutVars>
          <dgm:chPref val="3"/>
        </dgm:presLayoutVars>
      </dgm:prSet>
      <dgm:spPr/>
    </dgm:pt>
    <dgm:pt modelId="{3F150609-4515-45EA-A1A1-27123EE56864}" type="pres">
      <dgm:prSet presAssocID="{9C1899F8-88EC-4B0C-B65D-446CF53F4451}" presName="hierChild4" presStyleCnt="0"/>
      <dgm:spPr/>
    </dgm:pt>
  </dgm:ptLst>
  <dgm:cxnLst>
    <dgm:cxn modelId="{0A232005-4150-4536-AEAB-CD0A13D50EBA}" type="presOf" srcId="{0CB2BC8D-B45F-4553-9A30-566DB72C91FB}" destId="{9EAE4BE0-0BD7-423E-B2A8-B7ABC839EE20}" srcOrd="0" destOrd="0" presId="urn:microsoft.com/office/officeart/2005/8/layout/hierarchy1"/>
    <dgm:cxn modelId="{12A3B011-1B69-4E98-9F3B-1BFDBC8EA733}" type="presOf" srcId="{BB2F5583-1CCD-4997-A9B1-448C8FB730AA}" destId="{353AD161-0520-4A20-B66A-7A670EC423C0}" srcOrd="0" destOrd="0" presId="urn:microsoft.com/office/officeart/2005/8/layout/hierarchy1"/>
    <dgm:cxn modelId="{E4A8B711-ED45-4CED-97A9-17AEF837D1EF}" type="presOf" srcId="{7D6F3E79-A7D4-40C4-A73F-89C158DB3CDE}" destId="{92B5FCD2-3CFF-4512-B0D3-68ECA294A70B}" srcOrd="0" destOrd="0" presId="urn:microsoft.com/office/officeart/2005/8/layout/hierarchy1"/>
    <dgm:cxn modelId="{8DD2B319-F497-4174-A0C2-21C4DB9BE0E5}" srcId="{0CB2BC8D-B45F-4553-9A30-566DB72C91FB}" destId="{6778A9FC-8A58-42D3-AAE0-119A24862ED3}" srcOrd="2" destOrd="0" parTransId="{99F89B5D-180C-44F9-9302-1DE4902A760A}" sibTransId="{E87F034B-6777-4177-BF97-2920606A0B87}"/>
    <dgm:cxn modelId="{E9244F20-2677-4C89-9379-14C955B94645}" srcId="{0CB2BC8D-B45F-4553-9A30-566DB72C91FB}" destId="{87DE069E-5F26-43CD-A413-FAFCD11F5217}" srcOrd="1" destOrd="0" parTransId="{5CBCE247-D5C8-4824-8743-CCF0A8221444}" sibTransId="{CA26CA0A-BCBB-4181-BE7C-6C54D2855D2C}"/>
    <dgm:cxn modelId="{4078EE36-0D52-4624-84AD-954A6BC9702E}" type="presOf" srcId="{9C1899F8-88EC-4B0C-B65D-446CF53F4451}" destId="{3AF8F925-EBE6-4B05-86AA-A2CF3730A8EA}" srcOrd="0" destOrd="0" presId="urn:microsoft.com/office/officeart/2005/8/layout/hierarchy1"/>
    <dgm:cxn modelId="{CED60667-CE8E-4A89-A4A9-ECBD22A9E900}" type="presOf" srcId="{CBA14F9B-3CEA-4154-99AA-C3115953EBE4}" destId="{656C90E1-9F92-45D8-A37F-37A14C98581D}" srcOrd="0" destOrd="0" presId="urn:microsoft.com/office/officeart/2005/8/layout/hierarchy1"/>
    <dgm:cxn modelId="{B8104A48-F7B9-4DD6-B741-301EE4F5AB5A}" srcId="{6778A9FC-8A58-42D3-AAE0-119A24862ED3}" destId="{9C1899F8-88EC-4B0C-B65D-446CF53F4451}" srcOrd="0" destOrd="0" parTransId="{7EA6CF02-5E7B-4838-8732-7D24A900DAB0}" sibTransId="{368B2951-1538-48DC-B8E3-D5E64971788E}"/>
    <dgm:cxn modelId="{B0814D79-6703-4AE6-A7F0-79B54107EA1C}" srcId="{CBA14F9B-3CEA-4154-99AA-C3115953EBE4}" destId="{0CB2BC8D-B45F-4553-9A30-566DB72C91FB}" srcOrd="0" destOrd="0" parTransId="{EB2CE237-1032-4428-8C7D-BADE92A5AE57}" sibTransId="{641D002C-C689-4A1B-8CBF-810BB32D6358}"/>
    <dgm:cxn modelId="{60869779-AE55-408E-87ED-37D85AAF4521}" type="presOf" srcId="{7EA6CF02-5E7B-4838-8732-7D24A900DAB0}" destId="{28E3D44A-47E7-4610-BFC7-CCB243B439E6}" srcOrd="0" destOrd="0" presId="urn:microsoft.com/office/officeart/2005/8/layout/hierarchy1"/>
    <dgm:cxn modelId="{EB412984-B0A3-451E-A4DD-907A7F74A993}" type="presOf" srcId="{D822AD4A-3EF5-4C0C-80C4-254D9BA16D9C}" destId="{14F4C78F-4EFF-42FF-B5A7-81725429AC5C}" srcOrd="0" destOrd="0" presId="urn:microsoft.com/office/officeart/2005/8/layout/hierarchy1"/>
    <dgm:cxn modelId="{2E4950AD-6ABF-4293-B5F1-952666CA151B}" type="presOf" srcId="{87DE069E-5F26-43CD-A413-FAFCD11F5217}" destId="{BE52EBE5-4B55-4CD7-8796-F2A7A26FDA95}" srcOrd="0" destOrd="0" presId="urn:microsoft.com/office/officeart/2005/8/layout/hierarchy1"/>
    <dgm:cxn modelId="{28BAACBC-1728-41DA-BDB2-FF7A8339C9E7}" type="presOf" srcId="{C4C985C5-E4F1-47E7-AE51-21BEFFE7A1DB}" destId="{7AC21770-0CF0-4A1C-984B-65389B46CB4A}" srcOrd="0" destOrd="0" presId="urn:microsoft.com/office/officeart/2005/8/layout/hierarchy1"/>
    <dgm:cxn modelId="{13D4EFC7-86F6-4519-8DC6-C3B55B25B3E9}" type="presOf" srcId="{D54387CA-4CD6-41CF-BBCB-16D7598A0D90}" destId="{355C042C-2E81-4E77-96EB-6DED810FA0D3}" srcOrd="0" destOrd="0" presId="urn:microsoft.com/office/officeart/2005/8/layout/hierarchy1"/>
    <dgm:cxn modelId="{9822DAD3-3FB8-4538-BF58-6D9D9A84F887}" type="presOf" srcId="{5CBCE247-D5C8-4824-8743-CCF0A8221444}" destId="{1F599BB7-58EC-4A6D-B8D2-DF87A220401E}" srcOrd="0" destOrd="0" presId="urn:microsoft.com/office/officeart/2005/8/layout/hierarchy1"/>
    <dgm:cxn modelId="{835085D4-4271-4487-B79C-D78E8B3D2540}" type="presOf" srcId="{7490B4CE-C115-4261-AB3C-80A091995607}" destId="{6EC1B2C9-4CE6-4366-B68E-E41B626220CB}" srcOrd="0" destOrd="0" presId="urn:microsoft.com/office/officeart/2005/8/layout/hierarchy1"/>
    <dgm:cxn modelId="{980CE0DE-7D7B-4297-8D99-9F0E80DC6653}" type="presOf" srcId="{0962084F-028C-42E1-A112-5243D629C726}" destId="{DA562273-88A7-4CB7-95B2-5BF40F7F5473}" srcOrd="0" destOrd="0" presId="urn:microsoft.com/office/officeart/2005/8/layout/hierarchy1"/>
    <dgm:cxn modelId="{67FC70E2-E321-4501-A2AD-77C388008D04}" type="presOf" srcId="{99F89B5D-180C-44F9-9302-1DE4902A760A}" destId="{E1C2D819-1E6B-4C96-9E2B-31DA7D1F9D85}" srcOrd="0" destOrd="0" presId="urn:microsoft.com/office/officeart/2005/8/layout/hierarchy1"/>
    <dgm:cxn modelId="{A67A56E6-E032-42E1-93B6-EEEFF487E501}" srcId="{7490B4CE-C115-4261-AB3C-80A091995607}" destId="{0962084F-028C-42E1-A112-5243D629C726}" srcOrd="1" destOrd="0" parTransId="{C4C985C5-E4F1-47E7-AE51-21BEFFE7A1DB}" sibTransId="{6B3ED345-885D-4EFB-AB76-8E469715DA04}"/>
    <dgm:cxn modelId="{BF6AEBF1-8095-4E7E-9E09-F75106515759}" type="presOf" srcId="{16A6C18B-AFEA-488F-A39D-1BD57FAD9EE9}" destId="{CEA1247D-48CD-4D53-B8A6-9E5913E6EF7C}" srcOrd="0" destOrd="0" presId="urn:microsoft.com/office/officeart/2005/8/layout/hierarchy1"/>
    <dgm:cxn modelId="{6A8F86F5-AB05-4D46-8896-0640D56951D1}" srcId="{7490B4CE-C115-4261-AB3C-80A091995607}" destId="{7D6F3E79-A7D4-40C4-A73F-89C158DB3CDE}" srcOrd="0" destOrd="0" parTransId="{BB2F5583-1CCD-4997-A9B1-448C8FB730AA}" sibTransId="{AECBC980-0BAB-4CB9-B89E-914B7DC4A6D5}"/>
    <dgm:cxn modelId="{85B91AF8-B0F8-4CA3-9BA8-CC78E5DC04CE}" type="presOf" srcId="{6778A9FC-8A58-42D3-AAE0-119A24862ED3}" destId="{6D10AA11-9D1D-4A1A-9611-2365B379565C}" srcOrd="0" destOrd="0" presId="urn:microsoft.com/office/officeart/2005/8/layout/hierarchy1"/>
    <dgm:cxn modelId="{EBA3DDFA-E6E1-4D8A-9DB8-B9729A195418}" srcId="{87DE069E-5F26-43CD-A413-FAFCD11F5217}" destId="{D822AD4A-3EF5-4C0C-80C4-254D9BA16D9C}" srcOrd="0" destOrd="0" parTransId="{16A6C18B-AFEA-488F-A39D-1BD57FAD9EE9}" sibTransId="{28F7BE1B-D545-4692-B238-D6C7934ADBB5}"/>
    <dgm:cxn modelId="{6390C1FE-F762-45F6-968D-0A4247CAF44B}" srcId="{0CB2BC8D-B45F-4553-9A30-566DB72C91FB}" destId="{7490B4CE-C115-4261-AB3C-80A091995607}" srcOrd="0" destOrd="0" parTransId="{D54387CA-4CD6-41CF-BBCB-16D7598A0D90}" sibTransId="{D2DC0A33-7595-4625-B2B1-F845C3ABFDE3}"/>
    <dgm:cxn modelId="{C9829725-D546-43FA-B804-70180260F689}" type="presParOf" srcId="{656C90E1-9F92-45D8-A37F-37A14C98581D}" destId="{579A103D-74EA-415D-AA39-71D8359F12AB}" srcOrd="0" destOrd="0" presId="urn:microsoft.com/office/officeart/2005/8/layout/hierarchy1"/>
    <dgm:cxn modelId="{33DB199D-2C8B-44C5-98DE-24A10D95F858}" type="presParOf" srcId="{579A103D-74EA-415D-AA39-71D8359F12AB}" destId="{FB91270A-DE47-4C9A-A5BD-6AAE702274A9}" srcOrd="0" destOrd="0" presId="urn:microsoft.com/office/officeart/2005/8/layout/hierarchy1"/>
    <dgm:cxn modelId="{C1F2699D-C3BF-4D32-9F60-D69EB110B7E2}" type="presParOf" srcId="{FB91270A-DE47-4C9A-A5BD-6AAE702274A9}" destId="{CAA5E013-DD9A-4F92-AB03-D8252E59D7BA}" srcOrd="0" destOrd="0" presId="urn:microsoft.com/office/officeart/2005/8/layout/hierarchy1"/>
    <dgm:cxn modelId="{E75E1AA8-9619-45DD-A003-2AF4AE02AF1D}" type="presParOf" srcId="{FB91270A-DE47-4C9A-A5BD-6AAE702274A9}" destId="{9EAE4BE0-0BD7-423E-B2A8-B7ABC839EE20}" srcOrd="1" destOrd="0" presId="urn:microsoft.com/office/officeart/2005/8/layout/hierarchy1"/>
    <dgm:cxn modelId="{EBADCF0E-4BE9-4F89-88B1-C7AA4D2FCFA2}" type="presParOf" srcId="{579A103D-74EA-415D-AA39-71D8359F12AB}" destId="{C381F852-1C3F-49C7-9EF9-069B01066974}" srcOrd="1" destOrd="0" presId="urn:microsoft.com/office/officeart/2005/8/layout/hierarchy1"/>
    <dgm:cxn modelId="{778CD6CE-1BE1-4A61-9E3A-5E5D750C05A8}" type="presParOf" srcId="{C381F852-1C3F-49C7-9EF9-069B01066974}" destId="{355C042C-2E81-4E77-96EB-6DED810FA0D3}" srcOrd="0" destOrd="0" presId="urn:microsoft.com/office/officeart/2005/8/layout/hierarchy1"/>
    <dgm:cxn modelId="{9ABAF3FF-3800-4B41-A53F-D68CC7E406CC}" type="presParOf" srcId="{C381F852-1C3F-49C7-9EF9-069B01066974}" destId="{50829A19-36AC-4C09-9112-190FAB7FB659}" srcOrd="1" destOrd="0" presId="urn:microsoft.com/office/officeart/2005/8/layout/hierarchy1"/>
    <dgm:cxn modelId="{5ACD01FA-CFEB-4A2C-9B1A-0B8C440EF28B}" type="presParOf" srcId="{50829A19-36AC-4C09-9112-190FAB7FB659}" destId="{5235FDBB-8DCD-4B48-BF99-07AFEFE5E48E}" srcOrd="0" destOrd="0" presId="urn:microsoft.com/office/officeart/2005/8/layout/hierarchy1"/>
    <dgm:cxn modelId="{DA7D8FF7-F4AD-4825-90FF-B5183B69B24A}" type="presParOf" srcId="{5235FDBB-8DCD-4B48-BF99-07AFEFE5E48E}" destId="{13913881-86A2-4396-891F-CB3FD1CDAC8B}" srcOrd="0" destOrd="0" presId="urn:microsoft.com/office/officeart/2005/8/layout/hierarchy1"/>
    <dgm:cxn modelId="{1196B8DB-B807-4EC9-B712-4D2A7F90F278}" type="presParOf" srcId="{5235FDBB-8DCD-4B48-BF99-07AFEFE5E48E}" destId="{6EC1B2C9-4CE6-4366-B68E-E41B626220CB}" srcOrd="1" destOrd="0" presId="urn:microsoft.com/office/officeart/2005/8/layout/hierarchy1"/>
    <dgm:cxn modelId="{78A58B35-A505-4328-B795-9C9D50749E05}" type="presParOf" srcId="{50829A19-36AC-4C09-9112-190FAB7FB659}" destId="{56A3E13B-45B6-4C5A-ADAB-0FA177C437E6}" srcOrd="1" destOrd="0" presId="urn:microsoft.com/office/officeart/2005/8/layout/hierarchy1"/>
    <dgm:cxn modelId="{0353076E-F0DA-4F28-9F40-8CF4A599112F}" type="presParOf" srcId="{56A3E13B-45B6-4C5A-ADAB-0FA177C437E6}" destId="{353AD161-0520-4A20-B66A-7A670EC423C0}" srcOrd="0" destOrd="0" presId="urn:microsoft.com/office/officeart/2005/8/layout/hierarchy1"/>
    <dgm:cxn modelId="{40576241-758C-4320-92CC-CF7E434A9CB6}" type="presParOf" srcId="{56A3E13B-45B6-4C5A-ADAB-0FA177C437E6}" destId="{37AD837D-5282-48BC-B674-1E072101AD6D}" srcOrd="1" destOrd="0" presId="urn:microsoft.com/office/officeart/2005/8/layout/hierarchy1"/>
    <dgm:cxn modelId="{D7ED9A81-7C84-4240-8DAC-A2210CFECA71}" type="presParOf" srcId="{37AD837D-5282-48BC-B674-1E072101AD6D}" destId="{6845B05F-388B-4621-9A69-8E94D10E22A3}" srcOrd="0" destOrd="0" presId="urn:microsoft.com/office/officeart/2005/8/layout/hierarchy1"/>
    <dgm:cxn modelId="{3C6535D3-F042-433A-825B-5DC167EF7FDB}" type="presParOf" srcId="{6845B05F-388B-4621-9A69-8E94D10E22A3}" destId="{54DF7607-4285-4344-B292-4FF65FB8D406}" srcOrd="0" destOrd="0" presId="urn:microsoft.com/office/officeart/2005/8/layout/hierarchy1"/>
    <dgm:cxn modelId="{8F0EE006-4176-4C0D-932A-56F18E719FC1}" type="presParOf" srcId="{6845B05F-388B-4621-9A69-8E94D10E22A3}" destId="{92B5FCD2-3CFF-4512-B0D3-68ECA294A70B}" srcOrd="1" destOrd="0" presId="urn:microsoft.com/office/officeart/2005/8/layout/hierarchy1"/>
    <dgm:cxn modelId="{21A2C812-5C53-44E6-809D-232778AE1627}" type="presParOf" srcId="{37AD837D-5282-48BC-B674-1E072101AD6D}" destId="{440CBF08-760C-4B80-9342-BD2A43431B1D}" srcOrd="1" destOrd="0" presId="urn:microsoft.com/office/officeart/2005/8/layout/hierarchy1"/>
    <dgm:cxn modelId="{C6C99D87-D732-4DFE-BAC7-8E99D7E6110C}" type="presParOf" srcId="{56A3E13B-45B6-4C5A-ADAB-0FA177C437E6}" destId="{7AC21770-0CF0-4A1C-984B-65389B46CB4A}" srcOrd="2" destOrd="0" presId="urn:microsoft.com/office/officeart/2005/8/layout/hierarchy1"/>
    <dgm:cxn modelId="{F09CE963-7577-434C-806A-BD78F3170B87}" type="presParOf" srcId="{56A3E13B-45B6-4C5A-ADAB-0FA177C437E6}" destId="{B3E57F73-4D09-4AD4-AE65-DF40883559DE}" srcOrd="3" destOrd="0" presId="urn:microsoft.com/office/officeart/2005/8/layout/hierarchy1"/>
    <dgm:cxn modelId="{AFD9B72F-9C09-473C-A263-7C26E7351238}" type="presParOf" srcId="{B3E57F73-4D09-4AD4-AE65-DF40883559DE}" destId="{29D57D45-F632-411B-B487-34987591D38A}" srcOrd="0" destOrd="0" presId="urn:microsoft.com/office/officeart/2005/8/layout/hierarchy1"/>
    <dgm:cxn modelId="{52C4B814-2816-46AF-9260-C9A50188C8E1}" type="presParOf" srcId="{29D57D45-F632-411B-B487-34987591D38A}" destId="{BF5F0AF1-2F08-4AAF-AEB0-A6FA38287A0D}" srcOrd="0" destOrd="0" presId="urn:microsoft.com/office/officeart/2005/8/layout/hierarchy1"/>
    <dgm:cxn modelId="{76D6F206-BA7A-4E47-83E4-7D4EC84723E0}" type="presParOf" srcId="{29D57D45-F632-411B-B487-34987591D38A}" destId="{DA562273-88A7-4CB7-95B2-5BF40F7F5473}" srcOrd="1" destOrd="0" presId="urn:microsoft.com/office/officeart/2005/8/layout/hierarchy1"/>
    <dgm:cxn modelId="{268DB541-098C-4D08-989F-B90F4DB2061F}" type="presParOf" srcId="{B3E57F73-4D09-4AD4-AE65-DF40883559DE}" destId="{0CA80ADE-6F1F-4DB2-956C-1F62EA42725E}" srcOrd="1" destOrd="0" presId="urn:microsoft.com/office/officeart/2005/8/layout/hierarchy1"/>
    <dgm:cxn modelId="{8854A162-72F2-4A6E-A3CE-46A98E95442E}" type="presParOf" srcId="{C381F852-1C3F-49C7-9EF9-069B01066974}" destId="{1F599BB7-58EC-4A6D-B8D2-DF87A220401E}" srcOrd="2" destOrd="0" presId="urn:microsoft.com/office/officeart/2005/8/layout/hierarchy1"/>
    <dgm:cxn modelId="{632AF9D6-7F47-4CAD-8715-F0FA30A49827}" type="presParOf" srcId="{C381F852-1C3F-49C7-9EF9-069B01066974}" destId="{48E0EBB5-CE08-4C8F-A57D-4B7019FBCC3F}" srcOrd="3" destOrd="0" presId="urn:microsoft.com/office/officeart/2005/8/layout/hierarchy1"/>
    <dgm:cxn modelId="{3CE7AA25-5788-4211-A60D-D97F251F53FF}" type="presParOf" srcId="{48E0EBB5-CE08-4C8F-A57D-4B7019FBCC3F}" destId="{3833228A-70E6-4275-A4BF-C9A54CC8CE9E}" srcOrd="0" destOrd="0" presId="urn:microsoft.com/office/officeart/2005/8/layout/hierarchy1"/>
    <dgm:cxn modelId="{17A8EE0F-429A-4BDD-AD3E-DB37974808C5}" type="presParOf" srcId="{3833228A-70E6-4275-A4BF-C9A54CC8CE9E}" destId="{ED6A31AF-F72B-4428-A3B5-906F91BA85CC}" srcOrd="0" destOrd="0" presId="urn:microsoft.com/office/officeart/2005/8/layout/hierarchy1"/>
    <dgm:cxn modelId="{41E32768-4F93-48DC-9068-36FD6BAACCE0}" type="presParOf" srcId="{3833228A-70E6-4275-A4BF-C9A54CC8CE9E}" destId="{BE52EBE5-4B55-4CD7-8796-F2A7A26FDA95}" srcOrd="1" destOrd="0" presId="urn:microsoft.com/office/officeart/2005/8/layout/hierarchy1"/>
    <dgm:cxn modelId="{0A403D7A-6A49-4CAD-ACE0-5A649381DCFF}" type="presParOf" srcId="{48E0EBB5-CE08-4C8F-A57D-4B7019FBCC3F}" destId="{A0B0F011-3043-4C13-8322-3C70B782C21C}" srcOrd="1" destOrd="0" presId="urn:microsoft.com/office/officeart/2005/8/layout/hierarchy1"/>
    <dgm:cxn modelId="{D1666ABF-CEDD-48F5-B11E-DCF20DBA3768}" type="presParOf" srcId="{A0B0F011-3043-4C13-8322-3C70B782C21C}" destId="{CEA1247D-48CD-4D53-B8A6-9E5913E6EF7C}" srcOrd="0" destOrd="0" presId="urn:microsoft.com/office/officeart/2005/8/layout/hierarchy1"/>
    <dgm:cxn modelId="{19220E16-4223-4574-B8B6-D3446501E0DD}" type="presParOf" srcId="{A0B0F011-3043-4C13-8322-3C70B782C21C}" destId="{8ECADE3B-E09E-46E7-A607-3ADD3D5F31F2}" srcOrd="1" destOrd="0" presId="urn:microsoft.com/office/officeart/2005/8/layout/hierarchy1"/>
    <dgm:cxn modelId="{E6079AEA-BC6A-4244-B2CF-4E97D9ACF18C}" type="presParOf" srcId="{8ECADE3B-E09E-46E7-A607-3ADD3D5F31F2}" destId="{340BB333-9C10-4ED1-8B7C-50633CA68F5B}" srcOrd="0" destOrd="0" presId="urn:microsoft.com/office/officeart/2005/8/layout/hierarchy1"/>
    <dgm:cxn modelId="{80B5DAA4-F3D5-47A6-A8FA-31B7922240AA}" type="presParOf" srcId="{340BB333-9C10-4ED1-8B7C-50633CA68F5B}" destId="{6FFD1AC1-D1A9-44AE-BDCC-8CB1206643D0}" srcOrd="0" destOrd="0" presId="urn:microsoft.com/office/officeart/2005/8/layout/hierarchy1"/>
    <dgm:cxn modelId="{2FEBA3D2-43C8-4149-86D4-3A62C3E196F2}" type="presParOf" srcId="{340BB333-9C10-4ED1-8B7C-50633CA68F5B}" destId="{14F4C78F-4EFF-42FF-B5A7-81725429AC5C}" srcOrd="1" destOrd="0" presId="urn:microsoft.com/office/officeart/2005/8/layout/hierarchy1"/>
    <dgm:cxn modelId="{83D45A19-D8CB-40A3-BDED-C8B655F3E4B1}" type="presParOf" srcId="{8ECADE3B-E09E-46E7-A607-3ADD3D5F31F2}" destId="{96E49FF4-AACD-4FE7-9DAB-188ED4C929CB}" srcOrd="1" destOrd="0" presId="urn:microsoft.com/office/officeart/2005/8/layout/hierarchy1"/>
    <dgm:cxn modelId="{1B5379BE-0A82-4F3B-8978-6F27CC8F36F1}" type="presParOf" srcId="{C381F852-1C3F-49C7-9EF9-069B01066974}" destId="{E1C2D819-1E6B-4C96-9E2B-31DA7D1F9D85}" srcOrd="4" destOrd="0" presId="urn:microsoft.com/office/officeart/2005/8/layout/hierarchy1"/>
    <dgm:cxn modelId="{69A54E12-11CE-42F5-8774-9C0ED9131A5E}" type="presParOf" srcId="{C381F852-1C3F-49C7-9EF9-069B01066974}" destId="{8A7E3CB1-E31D-47AE-8B22-B289156334BB}" srcOrd="5" destOrd="0" presId="urn:microsoft.com/office/officeart/2005/8/layout/hierarchy1"/>
    <dgm:cxn modelId="{CB0CB57E-297D-4139-8F81-16DDE42403B4}" type="presParOf" srcId="{8A7E3CB1-E31D-47AE-8B22-B289156334BB}" destId="{956362EF-7A56-4103-B9D6-767074FE8EAB}" srcOrd="0" destOrd="0" presId="urn:microsoft.com/office/officeart/2005/8/layout/hierarchy1"/>
    <dgm:cxn modelId="{29BCDB94-1C09-41CD-859F-FE5CB69C3C99}" type="presParOf" srcId="{956362EF-7A56-4103-B9D6-767074FE8EAB}" destId="{7AC9B46B-94A4-477E-B9FC-9A87FED6768A}" srcOrd="0" destOrd="0" presId="urn:microsoft.com/office/officeart/2005/8/layout/hierarchy1"/>
    <dgm:cxn modelId="{E9F8F4B5-1066-4F86-B4BC-2480870DBEC9}" type="presParOf" srcId="{956362EF-7A56-4103-B9D6-767074FE8EAB}" destId="{6D10AA11-9D1D-4A1A-9611-2365B379565C}" srcOrd="1" destOrd="0" presId="urn:microsoft.com/office/officeart/2005/8/layout/hierarchy1"/>
    <dgm:cxn modelId="{8AD3D14A-D4B5-4A6F-98F1-C044B22338E6}" type="presParOf" srcId="{8A7E3CB1-E31D-47AE-8B22-B289156334BB}" destId="{F3C7F137-3A5F-44DA-A6A7-1F8EBDD0352C}" srcOrd="1" destOrd="0" presId="urn:microsoft.com/office/officeart/2005/8/layout/hierarchy1"/>
    <dgm:cxn modelId="{6963BA07-9206-4D56-8425-2076BB10EDBF}" type="presParOf" srcId="{F3C7F137-3A5F-44DA-A6A7-1F8EBDD0352C}" destId="{28E3D44A-47E7-4610-BFC7-CCB243B439E6}" srcOrd="0" destOrd="0" presId="urn:microsoft.com/office/officeart/2005/8/layout/hierarchy1"/>
    <dgm:cxn modelId="{9B435015-2B30-461F-B68F-79EC37D8BB30}" type="presParOf" srcId="{F3C7F137-3A5F-44DA-A6A7-1F8EBDD0352C}" destId="{D987EA84-062A-437C-9269-B82D242B2398}" srcOrd="1" destOrd="0" presId="urn:microsoft.com/office/officeart/2005/8/layout/hierarchy1"/>
    <dgm:cxn modelId="{93C0250C-023F-4995-A2DF-D59BB8B3BD45}" type="presParOf" srcId="{D987EA84-062A-437C-9269-B82D242B2398}" destId="{BA0040C9-ABFD-44C3-89BB-4F1B8350C00F}" srcOrd="0" destOrd="0" presId="urn:microsoft.com/office/officeart/2005/8/layout/hierarchy1"/>
    <dgm:cxn modelId="{76758EC3-2B07-41E2-BFD3-A388BB0F7B7A}" type="presParOf" srcId="{BA0040C9-ABFD-44C3-89BB-4F1B8350C00F}" destId="{B98F487F-E08C-4553-8A5F-1775AD424584}" srcOrd="0" destOrd="0" presId="urn:microsoft.com/office/officeart/2005/8/layout/hierarchy1"/>
    <dgm:cxn modelId="{F3733064-03B2-48BE-A319-F12C0D2F29D1}" type="presParOf" srcId="{BA0040C9-ABFD-44C3-89BB-4F1B8350C00F}" destId="{3AF8F925-EBE6-4B05-86AA-A2CF3730A8EA}" srcOrd="1" destOrd="0" presId="urn:microsoft.com/office/officeart/2005/8/layout/hierarchy1"/>
    <dgm:cxn modelId="{AA7021D7-004A-4687-900E-DC53F77D1FFA}" type="presParOf" srcId="{D987EA84-062A-437C-9269-B82D242B2398}" destId="{3F150609-4515-45EA-A1A1-27123EE568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2C602A-2C10-486D-ACAD-031C89A7746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pPr rtl="1"/>
          <a:endParaRPr lang="ar-SA"/>
        </a:p>
      </dgm:t>
    </dgm:pt>
    <dgm:pt modelId="{285C6FFA-3476-4CDE-962E-414171BCE9F1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b="1" dirty="0">
              <a:solidFill>
                <a:schemeClr val="bg1"/>
              </a:solidFill>
            </a:rPr>
            <a:t>ألفاظ توهم مساواة الله تعالى بخلقه</a:t>
          </a:r>
          <a:endParaRPr lang="ar-SA" dirty="0">
            <a:solidFill>
              <a:schemeClr val="bg1"/>
            </a:solidFill>
          </a:endParaRPr>
        </a:p>
      </dgm:t>
    </dgm:pt>
    <dgm:pt modelId="{17066E41-845B-4291-970F-1E0FB23CBA37}" type="parTrans" cxnId="{CF700D6A-4FEE-43B4-885F-860A4C65C01B}">
      <dgm:prSet/>
      <dgm:spPr/>
      <dgm:t>
        <a:bodyPr/>
        <a:lstStyle/>
        <a:p>
          <a:pPr rtl="1"/>
          <a:endParaRPr lang="ar-SA"/>
        </a:p>
      </dgm:t>
    </dgm:pt>
    <dgm:pt modelId="{192E9400-F595-44B1-AF90-588E7419FCD4}" type="sibTrans" cxnId="{CF700D6A-4FEE-43B4-885F-860A4C65C01B}">
      <dgm:prSet/>
      <dgm:spPr/>
      <dgm:t>
        <a:bodyPr/>
        <a:lstStyle/>
        <a:p>
          <a:pPr rtl="1"/>
          <a:endParaRPr lang="ar-SA"/>
        </a:p>
      </dgm:t>
    </dgm:pt>
    <dgm:pt modelId="{6AABB15D-592A-4326-8EB2-43A871F2457C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التسمي بأسماء  الله</a:t>
          </a:r>
          <a:endParaRPr lang="ar-SA" dirty="0"/>
        </a:p>
      </dgm:t>
    </dgm:pt>
    <dgm:pt modelId="{D51849B4-792A-4F1D-84D4-CCB380E6FB0D}" type="parTrans" cxnId="{4D99CD8A-BF69-4E12-8A8E-FA6098F72F1A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461EF7CF-6983-41CF-AC2F-DD454AB396C3}" type="sibTrans" cxnId="{4D99CD8A-BF69-4E12-8A8E-FA6098F72F1A}">
      <dgm:prSet/>
      <dgm:spPr/>
      <dgm:t>
        <a:bodyPr/>
        <a:lstStyle/>
        <a:p>
          <a:pPr rtl="1"/>
          <a:endParaRPr lang="ar-SA"/>
        </a:p>
      </dgm:t>
    </dgm:pt>
    <dgm:pt modelId="{9216D447-BA8E-4A7B-B668-E1350986947D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الحلف بغير الله</a:t>
          </a:r>
          <a:endParaRPr lang="ar-SA" dirty="0"/>
        </a:p>
      </dgm:t>
    </dgm:pt>
    <dgm:pt modelId="{A6F4BEE3-AEFA-481B-98D1-69113BE1FAC7}" type="parTrans" cxnId="{31C5CF83-4789-4BEC-A329-40407EC59A87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C8AD95E6-665C-4856-A772-CFF235035FF4}" type="sibTrans" cxnId="{31C5CF83-4789-4BEC-A329-40407EC59A87}">
      <dgm:prSet/>
      <dgm:spPr/>
      <dgm:t>
        <a:bodyPr/>
        <a:lstStyle/>
        <a:p>
          <a:pPr rtl="1"/>
          <a:endParaRPr lang="ar-SA"/>
        </a:p>
      </dgm:t>
    </dgm:pt>
    <dgm:pt modelId="{F357CCE4-5D90-487F-9D29-64CD56271D5D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قول لولا الله ولولا فلان</a:t>
          </a:r>
          <a:endParaRPr lang="ar-SA" dirty="0"/>
        </a:p>
      </dgm:t>
    </dgm:pt>
    <dgm:pt modelId="{A8EA48C8-AB15-43EA-8AF7-BC53691CBB75}" type="parTrans" cxnId="{D5794843-969D-49DA-8C22-22986A700991}">
      <dgm:prSet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SA"/>
        </a:p>
      </dgm:t>
    </dgm:pt>
    <dgm:pt modelId="{FC818568-A530-4917-AE8E-426B8A24317F}" type="sibTrans" cxnId="{D5794843-969D-49DA-8C22-22986A700991}">
      <dgm:prSet/>
      <dgm:spPr/>
      <dgm:t>
        <a:bodyPr/>
        <a:lstStyle/>
        <a:p>
          <a:pPr rtl="1"/>
          <a:endParaRPr lang="ar-SA"/>
        </a:p>
      </dgm:t>
    </dgm:pt>
    <dgm:pt modelId="{2230BCF9-299F-4DB7-B629-0AA23E6B2DAF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قول ما شاء الله و شاء فلان</a:t>
          </a:r>
          <a:endParaRPr lang="ar-SA" dirty="0"/>
        </a:p>
      </dgm:t>
    </dgm:pt>
    <dgm:pt modelId="{9C19DEB1-7998-4C7A-A624-54E9D181C120}" type="parTrans" cxnId="{1B4BC75B-486F-40F2-9C12-FFA23DAAC1EC}">
      <dgm:prSet/>
      <dgm:spPr/>
      <dgm:t>
        <a:bodyPr/>
        <a:lstStyle/>
        <a:p>
          <a:pPr rtl="1"/>
          <a:endParaRPr lang="ar-SA"/>
        </a:p>
      </dgm:t>
    </dgm:pt>
    <dgm:pt modelId="{17C7D20A-2C10-4E25-B80C-91776BF64683}" type="sibTrans" cxnId="{1B4BC75B-486F-40F2-9C12-FFA23DAAC1EC}">
      <dgm:prSet/>
      <dgm:spPr/>
      <dgm:t>
        <a:bodyPr/>
        <a:lstStyle/>
        <a:p>
          <a:pPr rtl="1"/>
          <a:endParaRPr lang="ar-SA"/>
        </a:p>
      </dgm:t>
    </dgm:pt>
    <dgm:pt modelId="{4D9FB73D-9B52-4311-A3A4-53288FC1D3B5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التعبد لغير الله</a:t>
          </a:r>
          <a:endParaRPr lang="ar-SA" dirty="0"/>
        </a:p>
      </dgm:t>
    </dgm:pt>
    <dgm:pt modelId="{7E839FEF-4957-4BEE-A013-D5DF9B466264}" type="parTrans" cxnId="{AA168F54-433A-4CCC-B025-2BBBFAE7A246}">
      <dgm:prSet/>
      <dgm:spPr/>
      <dgm:t>
        <a:bodyPr/>
        <a:lstStyle/>
        <a:p>
          <a:pPr rtl="1"/>
          <a:endParaRPr lang="ar-SA"/>
        </a:p>
      </dgm:t>
    </dgm:pt>
    <dgm:pt modelId="{DEC12139-6D84-4B5E-8C1B-E69925F2D074}" type="sibTrans" cxnId="{AA168F54-433A-4CCC-B025-2BBBFAE7A246}">
      <dgm:prSet/>
      <dgm:spPr/>
      <dgm:t>
        <a:bodyPr/>
        <a:lstStyle/>
        <a:p>
          <a:pPr rtl="1"/>
          <a:endParaRPr lang="ar-SA"/>
        </a:p>
      </dgm:t>
    </dgm:pt>
    <dgm:pt modelId="{F2D5FA1B-7CDA-418A-844B-D0020014E0F2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التسمي بأوصاف الله</a:t>
          </a:r>
          <a:endParaRPr lang="ar-SA" dirty="0"/>
        </a:p>
      </dgm:t>
    </dgm:pt>
    <dgm:pt modelId="{1A96CBFE-1544-423F-8677-A576B342D486}" type="parTrans" cxnId="{E846B828-4732-4A7E-AC37-DB9B9D5EDAEE}">
      <dgm:prSet/>
      <dgm:spPr/>
      <dgm:t>
        <a:bodyPr/>
        <a:lstStyle/>
        <a:p>
          <a:pPr rtl="1"/>
          <a:endParaRPr lang="ar-SA"/>
        </a:p>
      </dgm:t>
    </dgm:pt>
    <dgm:pt modelId="{C4A851F4-F282-4774-9B6B-01CE95DD3D29}" type="sibTrans" cxnId="{E846B828-4732-4A7E-AC37-DB9B9D5EDAEE}">
      <dgm:prSet/>
      <dgm:spPr/>
      <dgm:t>
        <a:bodyPr/>
        <a:lstStyle/>
        <a:p>
          <a:pPr rtl="1"/>
          <a:endParaRPr lang="ar-SA"/>
        </a:p>
      </dgm:t>
    </dgm:pt>
    <dgm:pt modelId="{6860A3CA-5020-4220-9089-0287DDCBFEC7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الأمانة</a:t>
          </a:r>
          <a:endParaRPr lang="ar-SA" dirty="0"/>
        </a:p>
      </dgm:t>
    </dgm:pt>
    <dgm:pt modelId="{A19A6630-20CC-4BE1-9C58-90EB32536D62}" type="parTrans" cxnId="{BA34D8DF-AD77-4276-9C34-B5CFA8CD37D0}">
      <dgm:prSet/>
      <dgm:spPr/>
      <dgm:t>
        <a:bodyPr/>
        <a:lstStyle/>
        <a:p>
          <a:pPr rtl="1"/>
          <a:endParaRPr lang="ar-SA"/>
        </a:p>
      </dgm:t>
    </dgm:pt>
    <dgm:pt modelId="{E946E58D-8729-4415-A21B-03B7AE31EC06}" type="sibTrans" cxnId="{BA34D8DF-AD77-4276-9C34-B5CFA8CD37D0}">
      <dgm:prSet/>
      <dgm:spPr/>
      <dgm:t>
        <a:bodyPr/>
        <a:lstStyle/>
        <a:p>
          <a:pPr rtl="1"/>
          <a:endParaRPr lang="ar-SA"/>
        </a:p>
      </dgm:t>
    </dgm:pt>
    <dgm:pt modelId="{2DC8A746-C113-4E15-B343-E724F4FC27AD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الخالق، الرزاق ،الرحمن</a:t>
          </a:r>
          <a:endParaRPr lang="ar-SA" dirty="0"/>
        </a:p>
      </dgm:t>
    </dgm:pt>
    <dgm:pt modelId="{20A72A44-2A85-4E45-8D23-781B20B38D92}" type="parTrans" cxnId="{3C178966-20BF-4E7E-B714-8FA15260482D}">
      <dgm:prSet/>
      <dgm:spPr/>
      <dgm:t>
        <a:bodyPr/>
        <a:lstStyle/>
        <a:p>
          <a:pPr rtl="1"/>
          <a:endParaRPr lang="ar-SA"/>
        </a:p>
      </dgm:t>
    </dgm:pt>
    <dgm:pt modelId="{813666A6-15D4-46C4-AC6E-A73B1FBF0E0C}" type="sibTrans" cxnId="{3C178966-20BF-4E7E-B714-8FA15260482D}">
      <dgm:prSet/>
      <dgm:spPr/>
      <dgm:t>
        <a:bodyPr/>
        <a:lstStyle/>
        <a:p>
          <a:pPr rtl="1"/>
          <a:endParaRPr lang="ar-SA"/>
        </a:p>
      </dgm:t>
    </dgm:pt>
    <dgm:pt modelId="{89AB7333-9DA2-467F-9622-71E89C72AA25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عبد النبي ، عبد الكعبة ، عبد الرسول</a:t>
          </a:r>
          <a:endParaRPr lang="ar-SA" dirty="0"/>
        </a:p>
      </dgm:t>
    </dgm:pt>
    <dgm:pt modelId="{3DFB174E-FE70-49C6-A28A-7D34FAB02CFE}" type="parTrans" cxnId="{98772178-093F-45E3-A3CC-44169A5237A8}">
      <dgm:prSet/>
      <dgm:spPr/>
      <dgm:t>
        <a:bodyPr/>
        <a:lstStyle/>
        <a:p>
          <a:pPr rtl="1"/>
          <a:endParaRPr lang="ar-SA"/>
        </a:p>
      </dgm:t>
    </dgm:pt>
    <dgm:pt modelId="{D8AA4B77-A640-4634-8B00-3D92FB663E0B}" type="sibTrans" cxnId="{98772178-093F-45E3-A3CC-44169A5237A8}">
      <dgm:prSet/>
      <dgm:spPr/>
      <dgm:t>
        <a:bodyPr/>
        <a:lstStyle/>
        <a:p>
          <a:pPr rtl="1"/>
          <a:endParaRPr lang="ar-SA"/>
        </a:p>
      </dgm:t>
    </dgm:pt>
    <dgm:pt modelId="{11600CF4-3013-4D51-8340-1A967354D9E5}">
      <dgm:prSet phldrT="[نص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Y" dirty="0"/>
            <a:t>قاضي القضاة، ملك الأملاك</a:t>
          </a:r>
          <a:endParaRPr lang="ar-SA" dirty="0"/>
        </a:p>
      </dgm:t>
    </dgm:pt>
    <dgm:pt modelId="{BB443CBD-C17B-4A9D-94D2-BDE83AAB7DE7}" type="parTrans" cxnId="{B14D32DD-5F9C-48BD-AFFF-D2FE45291C0A}">
      <dgm:prSet/>
      <dgm:spPr/>
      <dgm:t>
        <a:bodyPr/>
        <a:lstStyle/>
        <a:p>
          <a:pPr rtl="1"/>
          <a:endParaRPr lang="ar-SA"/>
        </a:p>
      </dgm:t>
    </dgm:pt>
    <dgm:pt modelId="{3E21BDFC-3B9C-41BD-86A1-5F01C4F86F3E}" type="sibTrans" cxnId="{B14D32DD-5F9C-48BD-AFFF-D2FE45291C0A}">
      <dgm:prSet/>
      <dgm:spPr/>
      <dgm:t>
        <a:bodyPr/>
        <a:lstStyle/>
        <a:p>
          <a:pPr rtl="1"/>
          <a:endParaRPr lang="ar-SA"/>
        </a:p>
      </dgm:t>
    </dgm:pt>
    <dgm:pt modelId="{F3725521-367C-4732-B53A-2A490A28DAAC}" type="pres">
      <dgm:prSet presAssocID="{D72C602A-2C10-486D-ACAD-031C89A774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5EF636-1B84-48A7-AD1B-2B8D74B52DF4}" type="pres">
      <dgm:prSet presAssocID="{285C6FFA-3476-4CDE-962E-414171BCE9F1}" presName="hierRoot1" presStyleCnt="0">
        <dgm:presLayoutVars>
          <dgm:hierBranch val="init"/>
        </dgm:presLayoutVars>
      </dgm:prSet>
      <dgm:spPr/>
    </dgm:pt>
    <dgm:pt modelId="{4C24A0C1-BE91-43DD-8E3C-A3F3EFD3709F}" type="pres">
      <dgm:prSet presAssocID="{285C6FFA-3476-4CDE-962E-414171BCE9F1}" presName="rootComposite1" presStyleCnt="0"/>
      <dgm:spPr/>
    </dgm:pt>
    <dgm:pt modelId="{D905F3B6-0C1B-4AFA-92C1-4106E8248C60}" type="pres">
      <dgm:prSet presAssocID="{285C6FFA-3476-4CDE-962E-414171BCE9F1}" presName="rootText1" presStyleLbl="node0" presStyleIdx="0" presStyleCnt="1" custScaleX="113985" custScaleY="181041">
        <dgm:presLayoutVars>
          <dgm:chPref val="3"/>
        </dgm:presLayoutVars>
      </dgm:prSet>
      <dgm:spPr/>
    </dgm:pt>
    <dgm:pt modelId="{2B7CEDBD-E2EF-438D-A0B4-27AEF48296EC}" type="pres">
      <dgm:prSet presAssocID="{285C6FFA-3476-4CDE-962E-414171BCE9F1}" presName="rootConnector1" presStyleLbl="node1" presStyleIdx="0" presStyleCnt="0"/>
      <dgm:spPr/>
    </dgm:pt>
    <dgm:pt modelId="{F8736443-22EB-4FCA-8B05-B7E16C4FBF11}" type="pres">
      <dgm:prSet presAssocID="{285C6FFA-3476-4CDE-962E-414171BCE9F1}" presName="hierChild2" presStyleCnt="0"/>
      <dgm:spPr/>
    </dgm:pt>
    <dgm:pt modelId="{F34E1BE4-4C3F-42A6-8B62-963654FEDDBD}" type="pres">
      <dgm:prSet presAssocID="{9C19DEB1-7998-4C7A-A624-54E9D181C120}" presName="Name64" presStyleLbl="parChTrans1D2" presStyleIdx="0" presStyleCnt="6"/>
      <dgm:spPr/>
    </dgm:pt>
    <dgm:pt modelId="{D1E40E78-EAB3-439D-8F5B-8266FFC10860}" type="pres">
      <dgm:prSet presAssocID="{2230BCF9-299F-4DB7-B629-0AA23E6B2DAF}" presName="hierRoot2" presStyleCnt="0">
        <dgm:presLayoutVars>
          <dgm:hierBranch val="init"/>
        </dgm:presLayoutVars>
      </dgm:prSet>
      <dgm:spPr/>
    </dgm:pt>
    <dgm:pt modelId="{1FC1E439-17BB-4EDF-ADB9-C08EE85321C6}" type="pres">
      <dgm:prSet presAssocID="{2230BCF9-299F-4DB7-B629-0AA23E6B2DAF}" presName="rootComposite" presStyleCnt="0"/>
      <dgm:spPr/>
    </dgm:pt>
    <dgm:pt modelId="{3AEFAD55-DD47-4A3F-852B-F5BCC739451D}" type="pres">
      <dgm:prSet presAssocID="{2230BCF9-299F-4DB7-B629-0AA23E6B2DAF}" presName="rootText" presStyleLbl="node2" presStyleIdx="0" presStyleCnt="6" custScaleX="121175">
        <dgm:presLayoutVars>
          <dgm:chPref val="3"/>
        </dgm:presLayoutVars>
      </dgm:prSet>
      <dgm:spPr/>
    </dgm:pt>
    <dgm:pt modelId="{CF19D651-B424-450E-AF17-C082A235C519}" type="pres">
      <dgm:prSet presAssocID="{2230BCF9-299F-4DB7-B629-0AA23E6B2DAF}" presName="rootConnector" presStyleLbl="node2" presStyleIdx="0" presStyleCnt="6"/>
      <dgm:spPr/>
    </dgm:pt>
    <dgm:pt modelId="{C7930B3D-8720-4F52-B560-1E6010CD0283}" type="pres">
      <dgm:prSet presAssocID="{2230BCF9-299F-4DB7-B629-0AA23E6B2DAF}" presName="hierChild4" presStyleCnt="0"/>
      <dgm:spPr/>
    </dgm:pt>
    <dgm:pt modelId="{F5D8BCB8-2CD4-4742-ABE2-2EE9EDC21C94}" type="pres">
      <dgm:prSet presAssocID="{2230BCF9-299F-4DB7-B629-0AA23E6B2DAF}" presName="hierChild5" presStyleCnt="0"/>
      <dgm:spPr/>
    </dgm:pt>
    <dgm:pt modelId="{1F5C2233-00C7-4B42-A3EB-B4807020280B}" type="pres">
      <dgm:prSet presAssocID="{A8EA48C8-AB15-43EA-8AF7-BC53691CBB75}" presName="Name64" presStyleLbl="parChTrans1D2" presStyleIdx="1" presStyleCnt="6"/>
      <dgm:spPr/>
    </dgm:pt>
    <dgm:pt modelId="{887CC06D-98E2-4B0C-B92D-A27B9A9746F1}" type="pres">
      <dgm:prSet presAssocID="{F357CCE4-5D90-487F-9D29-64CD56271D5D}" presName="hierRoot2" presStyleCnt="0">
        <dgm:presLayoutVars>
          <dgm:hierBranch val="init"/>
        </dgm:presLayoutVars>
      </dgm:prSet>
      <dgm:spPr/>
    </dgm:pt>
    <dgm:pt modelId="{81CA677E-F8B8-4184-9FE7-BE772EBB36A8}" type="pres">
      <dgm:prSet presAssocID="{F357CCE4-5D90-487F-9D29-64CD56271D5D}" presName="rootComposite" presStyleCnt="0"/>
      <dgm:spPr/>
    </dgm:pt>
    <dgm:pt modelId="{2099CE6E-9693-4B6B-A3C2-F570890F6CFD}" type="pres">
      <dgm:prSet presAssocID="{F357CCE4-5D90-487F-9D29-64CD56271D5D}" presName="rootText" presStyleLbl="node2" presStyleIdx="1" presStyleCnt="6" custScaleX="121175">
        <dgm:presLayoutVars>
          <dgm:chPref val="3"/>
        </dgm:presLayoutVars>
      </dgm:prSet>
      <dgm:spPr/>
    </dgm:pt>
    <dgm:pt modelId="{B3463FBF-4473-4F6A-9837-977C29F98714}" type="pres">
      <dgm:prSet presAssocID="{F357CCE4-5D90-487F-9D29-64CD56271D5D}" presName="rootConnector" presStyleLbl="node2" presStyleIdx="1" presStyleCnt="6"/>
      <dgm:spPr/>
    </dgm:pt>
    <dgm:pt modelId="{E653C5F3-2F32-4814-9D49-EF1210128F1A}" type="pres">
      <dgm:prSet presAssocID="{F357CCE4-5D90-487F-9D29-64CD56271D5D}" presName="hierChild4" presStyleCnt="0"/>
      <dgm:spPr/>
    </dgm:pt>
    <dgm:pt modelId="{DEFF309D-F6B2-4250-8C1C-1CB9DD383A73}" type="pres">
      <dgm:prSet presAssocID="{F357CCE4-5D90-487F-9D29-64CD56271D5D}" presName="hierChild5" presStyleCnt="0"/>
      <dgm:spPr/>
    </dgm:pt>
    <dgm:pt modelId="{FB161EF7-2FC3-4AE6-B188-0A50CFD22C23}" type="pres">
      <dgm:prSet presAssocID="{A6F4BEE3-AEFA-481B-98D1-69113BE1FAC7}" presName="Name64" presStyleLbl="parChTrans1D2" presStyleIdx="2" presStyleCnt="6"/>
      <dgm:spPr/>
    </dgm:pt>
    <dgm:pt modelId="{3A32D836-B753-40E7-A00F-772830373810}" type="pres">
      <dgm:prSet presAssocID="{9216D447-BA8E-4A7B-B668-E1350986947D}" presName="hierRoot2" presStyleCnt="0">
        <dgm:presLayoutVars>
          <dgm:hierBranch val="init"/>
        </dgm:presLayoutVars>
      </dgm:prSet>
      <dgm:spPr/>
    </dgm:pt>
    <dgm:pt modelId="{0E94B0C0-7778-44B9-BE54-67822BC490CA}" type="pres">
      <dgm:prSet presAssocID="{9216D447-BA8E-4A7B-B668-E1350986947D}" presName="rootComposite" presStyleCnt="0"/>
      <dgm:spPr/>
    </dgm:pt>
    <dgm:pt modelId="{5515A784-2FC8-4AAF-AF3E-6C51763515E7}" type="pres">
      <dgm:prSet presAssocID="{9216D447-BA8E-4A7B-B668-E1350986947D}" presName="rootText" presStyleLbl="node2" presStyleIdx="2" presStyleCnt="6" custScaleX="121175">
        <dgm:presLayoutVars>
          <dgm:chPref val="3"/>
        </dgm:presLayoutVars>
      </dgm:prSet>
      <dgm:spPr/>
    </dgm:pt>
    <dgm:pt modelId="{5C162B06-45FA-4AEA-BD42-ED92EBD58E39}" type="pres">
      <dgm:prSet presAssocID="{9216D447-BA8E-4A7B-B668-E1350986947D}" presName="rootConnector" presStyleLbl="node2" presStyleIdx="2" presStyleCnt="6"/>
      <dgm:spPr/>
    </dgm:pt>
    <dgm:pt modelId="{44EE34AB-A7EC-4B34-8F0F-ECEAB20A276E}" type="pres">
      <dgm:prSet presAssocID="{9216D447-BA8E-4A7B-B668-E1350986947D}" presName="hierChild4" presStyleCnt="0"/>
      <dgm:spPr/>
    </dgm:pt>
    <dgm:pt modelId="{D3C41984-0AC0-49F8-BE59-925208B2784C}" type="pres">
      <dgm:prSet presAssocID="{A19A6630-20CC-4BE1-9C58-90EB32536D62}" presName="Name64" presStyleLbl="parChTrans1D3" presStyleIdx="0" presStyleCnt="4"/>
      <dgm:spPr/>
    </dgm:pt>
    <dgm:pt modelId="{2824CBCE-6080-4E9E-9665-874144C57BF2}" type="pres">
      <dgm:prSet presAssocID="{6860A3CA-5020-4220-9089-0287DDCBFEC7}" presName="hierRoot2" presStyleCnt="0">
        <dgm:presLayoutVars>
          <dgm:hierBranch val="init"/>
        </dgm:presLayoutVars>
      </dgm:prSet>
      <dgm:spPr/>
    </dgm:pt>
    <dgm:pt modelId="{41C69ADB-7DFF-4F6E-B975-4F600DCA73CB}" type="pres">
      <dgm:prSet presAssocID="{6860A3CA-5020-4220-9089-0287DDCBFEC7}" presName="rootComposite" presStyleCnt="0"/>
      <dgm:spPr/>
    </dgm:pt>
    <dgm:pt modelId="{62605171-A8E6-4822-83BE-BE49731DC6DE}" type="pres">
      <dgm:prSet presAssocID="{6860A3CA-5020-4220-9089-0287DDCBFEC7}" presName="rootText" presStyleLbl="node3" presStyleIdx="0" presStyleCnt="4" custScaleX="145692">
        <dgm:presLayoutVars>
          <dgm:chPref val="3"/>
        </dgm:presLayoutVars>
      </dgm:prSet>
      <dgm:spPr/>
    </dgm:pt>
    <dgm:pt modelId="{60AFFFCA-E2E5-41C7-B45E-8494B7904883}" type="pres">
      <dgm:prSet presAssocID="{6860A3CA-5020-4220-9089-0287DDCBFEC7}" presName="rootConnector" presStyleLbl="node3" presStyleIdx="0" presStyleCnt="4"/>
      <dgm:spPr/>
    </dgm:pt>
    <dgm:pt modelId="{E6B83559-3EB6-4A1A-9671-33DFE47221A7}" type="pres">
      <dgm:prSet presAssocID="{6860A3CA-5020-4220-9089-0287DDCBFEC7}" presName="hierChild4" presStyleCnt="0"/>
      <dgm:spPr/>
    </dgm:pt>
    <dgm:pt modelId="{127AFA69-E423-457F-AEBF-3AA64D7B471E}" type="pres">
      <dgm:prSet presAssocID="{6860A3CA-5020-4220-9089-0287DDCBFEC7}" presName="hierChild5" presStyleCnt="0"/>
      <dgm:spPr/>
    </dgm:pt>
    <dgm:pt modelId="{98B042BE-274A-4E30-AED8-B84AD1B707DB}" type="pres">
      <dgm:prSet presAssocID="{9216D447-BA8E-4A7B-B668-E1350986947D}" presName="hierChild5" presStyleCnt="0"/>
      <dgm:spPr/>
    </dgm:pt>
    <dgm:pt modelId="{4831E318-E03F-43F9-8E60-18A5CA202231}" type="pres">
      <dgm:prSet presAssocID="{D51849B4-792A-4F1D-84D4-CCB380E6FB0D}" presName="Name64" presStyleLbl="parChTrans1D2" presStyleIdx="3" presStyleCnt="6"/>
      <dgm:spPr/>
    </dgm:pt>
    <dgm:pt modelId="{550DD168-F6DC-42D5-A556-C27A10923E76}" type="pres">
      <dgm:prSet presAssocID="{6AABB15D-592A-4326-8EB2-43A871F2457C}" presName="hierRoot2" presStyleCnt="0">
        <dgm:presLayoutVars>
          <dgm:hierBranch val="init"/>
        </dgm:presLayoutVars>
      </dgm:prSet>
      <dgm:spPr/>
    </dgm:pt>
    <dgm:pt modelId="{83C0416A-67BF-4832-BA99-C91C9E5A163F}" type="pres">
      <dgm:prSet presAssocID="{6AABB15D-592A-4326-8EB2-43A871F2457C}" presName="rootComposite" presStyleCnt="0"/>
      <dgm:spPr/>
    </dgm:pt>
    <dgm:pt modelId="{B78D52A3-2273-4D0A-A1E3-DBF67D216539}" type="pres">
      <dgm:prSet presAssocID="{6AABB15D-592A-4326-8EB2-43A871F2457C}" presName="rootText" presStyleLbl="node2" presStyleIdx="3" presStyleCnt="6" custScaleX="121175">
        <dgm:presLayoutVars>
          <dgm:chPref val="3"/>
        </dgm:presLayoutVars>
      </dgm:prSet>
      <dgm:spPr/>
    </dgm:pt>
    <dgm:pt modelId="{334F98BD-46ED-42C5-8FFC-45B8C09A969B}" type="pres">
      <dgm:prSet presAssocID="{6AABB15D-592A-4326-8EB2-43A871F2457C}" presName="rootConnector" presStyleLbl="node2" presStyleIdx="3" presStyleCnt="6"/>
      <dgm:spPr/>
    </dgm:pt>
    <dgm:pt modelId="{2FB0E808-54A0-4742-BF84-B441BCB865E5}" type="pres">
      <dgm:prSet presAssocID="{6AABB15D-592A-4326-8EB2-43A871F2457C}" presName="hierChild4" presStyleCnt="0"/>
      <dgm:spPr/>
    </dgm:pt>
    <dgm:pt modelId="{DE789863-086B-426B-BC2C-38D74C628BEC}" type="pres">
      <dgm:prSet presAssocID="{20A72A44-2A85-4E45-8D23-781B20B38D92}" presName="Name64" presStyleLbl="parChTrans1D3" presStyleIdx="1" presStyleCnt="4"/>
      <dgm:spPr/>
    </dgm:pt>
    <dgm:pt modelId="{EA6A0364-8FCB-4CA6-BF33-FC61F1564F74}" type="pres">
      <dgm:prSet presAssocID="{2DC8A746-C113-4E15-B343-E724F4FC27AD}" presName="hierRoot2" presStyleCnt="0">
        <dgm:presLayoutVars>
          <dgm:hierBranch val="init"/>
        </dgm:presLayoutVars>
      </dgm:prSet>
      <dgm:spPr/>
    </dgm:pt>
    <dgm:pt modelId="{6ED8EC18-7318-4605-9EB2-853A1E08B47B}" type="pres">
      <dgm:prSet presAssocID="{2DC8A746-C113-4E15-B343-E724F4FC27AD}" presName="rootComposite" presStyleCnt="0"/>
      <dgm:spPr/>
    </dgm:pt>
    <dgm:pt modelId="{1E0546D4-4059-4227-958D-190FA11E9ACD}" type="pres">
      <dgm:prSet presAssocID="{2DC8A746-C113-4E15-B343-E724F4FC27AD}" presName="rootText" presStyleLbl="node3" presStyleIdx="1" presStyleCnt="4" custScaleX="145692">
        <dgm:presLayoutVars>
          <dgm:chPref val="3"/>
        </dgm:presLayoutVars>
      </dgm:prSet>
      <dgm:spPr/>
    </dgm:pt>
    <dgm:pt modelId="{363FAAB2-62FD-4727-B2CE-EB9B1039E682}" type="pres">
      <dgm:prSet presAssocID="{2DC8A746-C113-4E15-B343-E724F4FC27AD}" presName="rootConnector" presStyleLbl="node3" presStyleIdx="1" presStyleCnt="4"/>
      <dgm:spPr/>
    </dgm:pt>
    <dgm:pt modelId="{189069DC-3B15-4057-9B96-859A2242BB6C}" type="pres">
      <dgm:prSet presAssocID="{2DC8A746-C113-4E15-B343-E724F4FC27AD}" presName="hierChild4" presStyleCnt="0"/>
      <dgm:spPr/>
    </dgm:pt>
    <dgm:pt modelId="{002BF055-9523-41AE-8BB8-4C758280CF3C}" type="pres">
      <dgm:prSet presAssocID="{2DC8A746-C113-4E15-B343-E724F4FC27AD}" presName="hierChild5" presStyleCnt="0"/>
      <dgm:spPr/>
    </dgm:pt>
    <dgm:pt modelId="{571F1525-EDDB-4AC8-BF96-6D390411EDA0}" type="pres">
      <dgm:prSet presAssocID="{6AABB15D-592A-4326-8EB2-43A871F2457C}" presName="hierChild5" presStyleCnt="0"/>
      <dgm:spPr/>
    </dgm:pt>
    <dgm:pt modelId="{63D174CD-4C8C-43BB-837B-7A53849440A9}" type="pres">
      <dgm:prSet presAssocID="{7E839FEF-4957-4BEE-A013-D5DF9B466264}" presName="Name64" presStyleLbl="parChTrans1D2" presStyleIdx="4" presStyleCnt="6"/>
      <dgm:spPr/>
    </dgm:pt>
    <dgm:pt modelId="{B3F09C3E-FAD7-459E-9061-098678D4198F}" type="pres">
      <dgm:prSet presAssocID="{4D9FB73D-9B52-4311-A3A4-53288FC1D3B5}" presName="hierRoot2" presStyleCnt="0">
        <dgm:presLayoutVars>
          <dgm:hierBranch val="init"/>
        </dgm:presLayoutVars>
      </dgm:prSet>
      <dgm:spPr/>
    </dgm:pt>
    <dgm:pt modelId="{7B9D8614-FB9B-444A-BFE8-670EFD5BD653}" type="pres">
      <dgm:prSet presAssocID="{4D9FB73D-9B52-4311-A3A4-53288FC1D3B5}" presName="rootComposite" presStyleCnt="0"/>
      <dgm:spPr/>
    </dgm:pt>
    <dgm:pt modelId="{C49BB38C-1232-47D2-8569-95D72EDBB40A}" type="pres">
      <dgm:prSet presAssocID="{4D9FB73D-9B52-4311-A3A4-53288FC1D3B5}" presName="rootText" presStyleLbl="node2" presStyleIdx="4" presStyleCnt="6" custScaleX="121175">
        <dgm:presLayoutVars>
          <dgm:chPref val="3"/>
        </dgm:presLayoutVars>
      </dgm:prSet>
      <dgm:spPr/>
    </dgm:pt>
    <dgm:pt modelId="{AB6AE64B-3AD5-4974-8089-A1087D35A9A1}" type="pres">
      <dgm:prSet presAssocID="{4D9FB73D-9B52-4311-A3A4-53288FC1D3B5}" presName="rootConnector" presStyleLbl="node2" presStyleIdx="4" presStyleCnt="6"/>
      <dgm:spPr/>
    </dgm:pt>
    <dgm:pt modelId="{EBB82BDF-8AE4-4879-B6E9-24C574663036}" type="pres">
      <dgm:prSet presAssocID="{4D9FB73D-9B52-4311-A3A4-53288FC1D3B5}" presName="hierChild4" presStyleCnt="0"/>
      <dgm:spPr/>
    </dgm:pt>
    <dgm:pt modelId="{77121858-5676-4754-B6AA-C1C15005E472}" type="pres">
      <dgm:prSet presAssocID="{3DFB174E-FE70-49C6-A28A-7D34FAB02CFE}" presName="Name64" presStyleLbl="parChTrans1D3" presStyleIdx="2" presStyleCnt="4"/>
      <dgm:spPr/>
    </dgm:pt>
    <dgm:pt modelId="{D7529CE1-8573-4012-AF73-B14BDE066AA0}" type="pres">
      <dgm:prSet presAssocID="{89AB7333-9DA2-467F-9622-71E89C72AA25}" presName="hierRoot2" presStyleCnt="0">
        <dgm:presLayoutVars>
          <dgm:hierBranch val="init"/>
        </dgm:presLayoutVars>
      </dgm:prSet>
      <dgm:spPr/>
    </dgm:pt>
    <dgm:pt modelId="{F8853C84-6C9F-4A06-89EE-251FCC352B68}" type="pres">
      <dgm:prSet presAssocID="{89AB7333-9DA2-467F-9622-71E89C72AA25}" presName="rootComposite" presStyleCnt="0"/>
      <dgm:spPr/>
    </dgm:pt>
    <dgm:pt modelId="{F0A610A1-106A-4459-B89B-AC52CB4A103E}" type="pres">
      <dgm:prSet presAssocID="{89AB7333-9DA2-467F-9622-71E89C72AA25}" presName="rootText" presStyleLbl="node3" presStyleIdx="2" presStyleCnt="4" custScaleX="145692">
        <dgm:presLayoutVars>
          <dgm:chPref val="3"/>
        </dgm:presLayoutVars>
      </dgm:prSet>
      <dgm:spPr/>
    </dgm:pt>
    <dgm:pt modelId="{FF0F67C4-B470-410D-9096-4B41AFC6B813}" type="pres">
      <dgm:prSet presAssocID="{89AB7333-9DA2-467F-9622-71E89C72AA25}" presName="rootConnector" presStyleLbl="node3" presStyleIdx="2" presStyleCnt="4"/>
      <dgm:spPr/>
    </dgm:pt>
    <dgm:pt modelId="{72951B80-51BE-4523-BF53-53F6567C4486}" type="pres">
      <dgm:prSet presAssocID="{89AB7333-9DA2-467F-9622-71E89C72AA25}" presName="hierChild4" presStyleCnt="0"/>
      <dgm:spPr/>
    </dgm:pt>
    <dgm:pt modelId="{7048D949-261E-4F11-80A2-536F66609FF3}" type="pres">
      <dgm:prSet presAssocID="{89AB7333-9DA2-467F-9622-71E89C72AA25}" presName="hierChild5" presStyleCnt="0"/>
      <dgm:spPr/>
    </dgm:pt>
    <dgm:pt modelId="{ABC04DBB-4801-4CFB-AE4A-9649A5BA6630}" type="pres">
      <dgm:prSet presAssocID="{4D9FB73D-9B52-4311-A3A4-53288FC1D3B5}" presName="hierChild5" presStyleCnt="0"/>
      <dgm:spPr/>
    </dgm:pt>
    <dgm:pt modelId="{43CC2346-A8AA-45AF-AA1A-3DEBD78EC02D}" type="pres">
      <dgm:prSet presAssocID="{1A96CBFE-1544-423F-8677-A576B342D486}" presName="Name64" presStyleLbl="parChTrans1D2" presStyleIdx="5" presStyleCnt="6"/>
      <dgm:spPr/>
    </dgm:pt>
    <dgm:pt modelId="{3D1F8DCA-1331-446A-9FEC-4AF3560EE70F}" type="pres">
      <dgm:prSet presAssocID="{F2D5FA1B-7CDA-418A-844B-D0020014E0F2}" presName="hierRoot2" presStyleCnt="0">
        <dgm:presLayoutVars>
          <dgm:hierBranch val="init"/>
        </dgm:presLayoutVars>
      </dgm:prSet>
      <dgm:spPr/>
    </dgm:pt>
    <dgm:pt modelId="{430B729A-AB77-414A-94C9-A5A544522CC7}" type="pres">
      <dgm:prSet presAssocID="{F2D5FA1B-7CDA-418A-844B-D0020014E0F2}" presName="rootComposite" presStyleCnt="0"/>
      <dgm:spPr/>
    </dgm:pt>
    <dgm:pt modelId="{7D34CCA8-DDF6-4922-B263-909677FF88B8}" type="pres">
      <dgm:prSet presAssocID="{F2D5FA1B-7CDA-418A-844B-D0020014E0F2}" presName="rootText" presStyleLbl="node2" presStyleIdx="5" presStyleCnt="6" custScaleX="121175">
        <dgm:presLayoutVars>
          <dgm:chPref val="3"/>
        </dgm:presLayoutVars>
      </dgm:prSet>
      <dgm:spPr/>
    </dgm:pt>
    <dgm:pt modelId="{533ADDFB-B2F3-4241-8672-701F5286EC0C}" type="pres">
      <dgm:prSet presAssocID="{F2D5FA1B-7CDA-418A-844B-D0020014E0F2}" presName="rootConnector" presStyleLbl="node2" presStyleIdx="5" presStyleCnt="6"/>
      <dgm:spPr/>
    </dgm:pt>
    <dgm:pt modelId="{1662EBDF-C519-4808-BC9B-48BF40035226}" type="pres">
      <dgm:prSet presAssocID="{F2D5FA1B-7CDA-418A-844B-D0020014E0F2}" presName="hierChild4" presStyleCnt="0"/>
      <dgm:spPr/>
    </dgm:pt>
    <dgm:pt modelId="{0EE9C5BE-A972-48ED-BD4D-F97A420A51CC}" type="pres">
      <dgm:prSet presAssocID="{BB443CBD-C17B-4A9D-94D2-BDE83AAB7DE7}" presName="Name64" presStyleLbl="parChTrans1D3" presStyleIdx="3" presStyleCnt="4"/>
      <dgm:spPr/>
    </dgm:pt>
    <dgm:pt modelId="{2D41325C-CA80-40E4-A3A4-F057F70AD86E}" type="pres">
      <dgm:prSet presAssocID="{11600CF4-3013-4D51-8340-1A967354D9E5}" presName="hierRoot2" presStyleCnt="0">
        <dgm:presLayoutVars>
          <dgm:hierBranch val="init"/>
        </dgm:presLayoutVars>
      </dgm:prSet>
      <dgm:spPr/>
    </dgm:pt>
    <dgm:pt modelId="{10684711-E0DC-48B8-9804-0EA595B5298C}" type="pres">
      <dgm:prSet presAssocID="{11600CF4-3013-4D51-8340-1A967354D9E5}" presName="rootComposite" presStyleCnt="0"/>
      <dgm:spPr/>
    </dgm:pt>
    <dgm:pt modelId="{A4C7BDFD-5054-4B46-80B3-AE2C1C84A431}" type="pres">
      <dgm:prSet presAssocID="{11600CF4-3013-4D51-8340-1A967354D9E5}" presName="rootText" presStyleLbl="node3" presStyleIdx="3" presStyleCnt="4" custScaleX="145692">
        <dgm:presLayoutVars>
          <dgm:chPref val="3"/>
        </dgm:presLayoutVars>
      </dgm:prSet>
      <dgm:spPr/>
    </dgm:pt>
    <dgm:pt modelId="{1903F873-3F08-4088-9552-AC6F23675B68}" type="pres">
      <dgm:prSet presAssocID="{11600CF4-3013-4D51-8340-1A967354D9E5}" presName="rootConnector" presStyleLbl="node3" presStyleIdx="3" presStyleCnt="4"/>
      <dgm:spPr/>
    </dgm:pt>
    <dgm:pt modelId="{C4809854-9A8A-45CA-9522-B3D2A129693C}" type="pres">
      <dgm:prSet presAssocID="{11600CF4-3013-4D51-8340-1A967354D9E5}" presName="hierChild4" presStyleCnt="0"/>
      <dgm:spPr/>
    </dgm:pt>
    <dgm:pt modelId="{1EA6EBCB-1D11-4357-8E67-417111852660}" type="pres">
      <dgm:prSet presAssocID="{11600CF4-3013-4D51-8340-1A967354D9E5}" presName="hierChild5" presStyleCnt="0"/>
      <dgm:spPr/>
    </dgm:pt>
    <dgm:pt modelId="{1F229F7E-55E0-4573-814B-D5CD9F414AB2}" type="pres">
      <dgm:prSet presAssocID="{F2D5FA1B-7CDA-418A-844B-D0020014E0F2}" presName="hierChild5" presStyleCnt="0"/>
      <dgm:spPr/>
    </dgm:pt>
    <dgm:pt modelId="{55E5E8C4-7C06-424D-AF26-2EFB498C2845}" type="pres">
      <dgm:prSet presAssocID="{285C6FFA-3476-4CDE-962E-414171BCE9F1}" presName="hierChild3" presStyleCnt="0"/>
      <dgm:spPr/>
    </dgm:pt>
  </dgm:ptLst>
  <dgm:cxnLst>
    <dgm:cxn modelId="{AD5F8E00-A113-4335-82C5-16CF7778B01D}" type="presOf" srcId="{3DFB174E-FE70-49C6-A28A-7D34FAB02CFE}" destId="{77121858-5676-4754-B6AA-C1C15005E472}" srcOrd="0" destOrd="0" presId="urn:microsoft.com/office/officeart/2009/3/layout/HorizontalOrganizationChart"/>
    <dgm:cxn modelId="{D0966201-7958-4074-A494-AB8301A734C8}" type="presOf" srcId="{4D9FB73D-9B52-4311-A3A4-53288FC1D3B5}" destId="{AB6AE64B-3AD5-4974-8089-A1087D35A9A1}" srcOrd="1" destOrd="0" presId="urn:microsoft.com/office/officeart/2009/3/layout/HorizontalOrganizationChart"/>
    <dgm:cxn modelId="{68438807-447D-4FD3-999C-8D0CEDC78FE5}" type="presOf" srcId="{A8EA48C8-AB15-43EA-8AF7-BC53691CBB75}" destId="{1F5C2233-00C7-4B42-A3EB-B4807020280B}" srcOrd="0" destOrd="0" presId="urn:microsoft.com/office/officeart/2009/3/layout/HorizontalOrganizationChart"/>
    <dgm:cxn modelId="{CAB0D90C-F0D7-4AC5-9ECB-C82DAFC13399}" type="presOf" srcId="{6860A3CA-5020-4220-9089-0287DDCBFEC7}" destId="{62605171-A8E6-4822-83BE-BE49731DC6DE}" srcOrd="0" destOrd="0" presId="urn:microsoft.com/office/officeart/2009/3/layout/HorizontalOrganizationChart"/>
    <dgm:cxn modelId="{E8BD8B19-E7F6-47C0-BBED-EBFC7D7A2199}" type="presOf" srcId="{11600CF4-3013-4D51-8340-1A967354D9E5}" destId="{1903F873-3F08-4088-9552-AC6F23675B68}" srcOrd="1" destOrd="0" presId="urn:microsoft.com/office/officeart/2009/3/layout/HorizontalOrganizationChart"/>
    <dgm:cxn modelId="{7F07C523-B22F-48B3-A151-07A911A38857}" type="presOf" srcId="{2DC8A746-C113-4E15-B343-E724F4FC27AD}" destId="{363FAAB2-62FD-4727-B2CE-EB9B1039E682}" srcOrd="1" destOrd="0" presId="urn:microsoft.com/office/officeart/2009/3/layout/HorizontalOrganizationChart"/>
    <dgm:cxn modelId="{E858DF23-4F4E-4E46-9D04-FD4B2514C608}" type="presOf" srcId="{1A96CBFE-1544-423F-8677-A576B342D486}" destId="{43CC2346-A8AA-45AF-AA1A-3DEBD78EC02D}" srcOrd="0" destOrd="0" presId="urn:microsoft.com/office/officeart/2009/3/layout/HorizontalOrganizationChart"/>
    <dgm:cxn modelId="{B4449B27-B4C8-49C8-AFC8-532BCAB805AF}" type="presOf" srcId="{BB443CBD-C17B-4A9D-94D2-BDE83AAB7DE7}" destId="{0EE9C5BE-A972-48ED-BD4D-F97A420A51CC}" srcOrd="0" destOrd="0" presId="urn:microsoft.com/office/officeart/2009/3/layout/HorizontalOrganizationChart"/>
    <dgm:cxn modelId="{233EA727-A8B3-46ED-B2C6-C45018754FCF}" type="presOf" srcId="{6860A3CA-5020-4220-9089-0287DDCBFEC7}" destId="{60AFFFCA-E2E5-41C7-B45E-8494B7904883}" srcOrd="1" destOrd="0" presId="urn:microsoft.com/office/officeart/2009/3/layout/HorizontalOrganizationChart"/>
    <dgm:cxn modelId="{E846B828-4732-4A7E-AC37-DB9B9D5EDAEE}" srcId="{285C6FFA-3476-4CDE-962E-414171BCE9F1}" destId="{F2D5FA1B-7CDA-418A-844B-D0020014E0F2}" srcOrd="5" destOrd="0" parTransId="{1A96CBFE-1544-423F-8677-A576B342D486}" sibTransId="{C4A851F4-F282-4774-9B6B-01CE95DD3D29}"/>
    <dgm:cxn modelId="{1F908B2C-3873-450D-AA06-F10610E0E0A5}" type="presOf" srcId="{D51849B4-792A-4F1D-84D4-CCB380E6FB0D}" destId="{4831E318-E03F-43F9-8E60-18A5CA202231}" srcOrd="0" destOrd="0" presId="urn:microsoft.com/office/officeart/2009/3/layout/HorizontalOrganizationChart"/>
    <dgm:cxn modelId="{566CE93D-7F05-482D-AFFD-92DA7C8F16AF}" type="presOf" srcId="{9C19DEB1-7998-4C7A-A624-54E9D181C120}" destId="{F34E1BE4-4C3F-42A6-8B62-963654FEDDBD}" srcOrd="0" destOrd="0" presId="urn:microsoft.com/office/officeart/2009/3/layout/HorizontalOrganizationChart"/>
    <dgm:cxn modelId="{1B4BC75B-486F-40F2-9C12-FFA23DAAC1EC}" srcId="{285C6FFA-3476-4CDE-962E-414171BCE9F1}" destId="{2230BCF9-299F-4DB7-B629-0AA23E6B2DAF}" srcOrd="0" destOrd="0" parTransId="{9C19DEB1-7998-4C7A-A624-54E9D181C120}" sibTransId="{17C7D20A-2C10-4E25-B80C-91776BF64683}"/>
    <dgm:cxn modelId="{42B75D5D-8796-44A5-9B1E-8249C824C7A7}" type="presOf" srcId="{89AB7333-9DA2-467F-9622-71E89C72AA25}" destId="{FF0F67C4-B470-410D-9096-4B41AFC6B813}" srcOrd="1" destOrd="0" presId="urn:microsoft.com/office/officeart/2009/3/layout/HorizontalOrganizationChart"/>
    <dgm:cxn modelId="{D5794843-969D-49DA-8C22-22986A700991}" srcId="{285C6FFA-3476-4CDE-962E-414171BCE9F1}" destId="{F357CCE4-5D90-487F-9D29-64CD56271D5D}" srcOrd="1" destOrd="0" parTransId="{A8EA48C8-AB15-43EA-8AF7-BC53691CBB75}" sibTransId="{FC818568-A530-4917-AE8E-426B8A24317F}"/>
    <dgm:cxn modelId="{1742DB45-8869-4641-A0F7-275ECF26D594}" type="presOf" srcId="{A19A6630-20CC-4BE1-9C58-90EB32536D62}" destId="{D3C41984-0AC0-49F8-BE59-925208B2784C}" srcOrd="0" destOrd="0" presId="urn:microsoft.com/office/officeart/2009/3/layout/HorizontalOrganizationChart"/>
    <dgm:cxn modelId="{6D631946-322A-4004-97DD-F603BBB50EA7}" type="presOf" srcId="{6AABB15D-592A-4326-8EB2-43A871F2457C}" destId="{B78D52A3-2273-4D0A-A1E3-DBF67D216539}" srcOrd="0" destOrd="0" presId="urn:microsoft.com/office/officeart/2009/3/layout/HorizontalOrganizationChart"/>
    <dgm:cxn modelId="{3C178966-20BF-4E7E-B714-8FA15260482D}" srcId="{6AABB15D-592A-4326-8EB2-43A871F2457C}" destId="{2DC8A746-C113-4E15-B343-E724F4FC27AD}" srcOrd="0" destOrd="0" parTransId="{20A72A44-2A85-4E45-8D23-781B20B38D92}" sibTransId="{813666A6-15D4-46C4-AC6E-A73B1FBF0E0C}"/>
    <dgm:cxn modelId="{CF700D6A-4FEE-43B4-885F-860A4C65C01B}" srcId="{D72C602A-2C10-486D-ACAD-031C89A77463}" destId="{285C6FFA-3476-4CDE-962E-414171BCE9F1}" srcOrd="0" destOrd="0" parTransId="{17066E41-845B-4291-970F-1E0FB23CBA37}" sibTransId="{192E9400-F595-44B1-AF90-588E7419FCD4}"/>
    <dgm:cxn modelId="{0E02EB4D-F914-45F5-88C1-92BFDE03D7DC}" type="presOf" srcId="{285C6FFA-3476-4CDE-962E-414171BCE9F1}" destId="{D905F3B6-0C1B-4AFA-92C1-4106E8248C60}" srcOrd="0" destOrd="0" presId="urn:microsoft.com/office/officeart/2009/3/layout/HorizontalOrganizationChart"/>
    <dgm:cxn modelId="{AA168F54-433A-4CCC-B025-2BBBFAE7A246}" srcId="{285C6FFA-3476-4CDE-962E-414171BCE9F1}" destId="{4D9FB73D-9B52-4311-A3A4-53288FC1D3B5}" srcOrd="4" destOrd="0" parTransId="{7E839FEF-4957-4BEE-A013-D5DF9B466264}" sibTransId="{DEC12139-6D84-4B5E-8C1B-E69925F2D074}"/>
    <dgm:cxn modelId="{7BB0C556-B372-494E-92E2-08F4C2DBD4AD}" type="presOf" srcId="{11600CF4-3013-4D51-8340-1A967354D9E5}" destId="{A4C7BDFD-5054-4B46-80B3-AE2C1C84A431}" srcOrd="0" destOrd="0" presId="urn:microsoft.com/office/officeart/2009/3/layout/HorizontalOrganizationChart"/>
    <dgm:cxn modelId="{2C15D057-CCA8-4348-8522-C0501E593286}" type="presOf" srcId="{F357CCE4-5D90-487F-9D29-64CD56271D5D}" destId="{B3463FBF-4473-4F6A-9837-977C29F98714}" srcOrd="1" destOrd="0" presId="urn:microsoft.com/office/officeart/2009/3/layout/HorizontalOrganizationChart"/>
    <dgm:cxn modelId="{98772178-093F-45E3-A3CC-44169A5237A8}" srcId="{4D9FB73D-9B52-4311-A3A4-53288FC1D3B5}" destId="{89AB7333-9DA2-467F-9622-71E89C72AA25}" srcOrd="0" destOrd="0" parTransId="{3DFB174E-FE70-49C6-A28A-7D34FAB02CFE}" sibTransId="{D8AA4B77-A640-4634-8B00-3D92FB663E0B}"/>
    <dgm:cxn modelId="{CEB73D5A-28C4-4066-AE4A-46E393AB641B}" type="presOf" srcId="{6AABB15D-592A-4326-8EB2-43A871F2457C}" destId="{334F98BD-46ED-42C5-8FFC-45B8C09A969B}" srcOrd="1" destOrd="0" presId="urn:microsoft.com/office/officeart/2009/3/layout/HorizontalOrganizationChart"/>
    <dgm:cxn modelId="{31C5CF83-4789-4BEC-A329-40407EC59A87}" srcId="{285C6FFA-3476-4CDE-962E-414171BCE9F1}" destId="{9216D447-BA8E-4A7B-B668-E1350986947D}" srcOrd="2" destOrd="0" parTransId="{A6F4BEE3-AEFA-481B-98D1-69113BE1FAC7}" sibTransId="{C8AD95E6-665C-4856-A772-CFF235035FF4}"/>
    <dgm:cxn modelId="{4D99CD8A-BF69-4E12-8A8E-FA6098F72F1A}" srcId="{285C6FFA-3476-4CDE-962E-414171BCE9F1}" destId="{6AABB15D-592A-4326-8EB2-43A871F2457C}" srcOrd="3" destOrd="0" parTransId="{D51849B4-792A-4F1D-84D4-CCB380E6FB0D}" sibTransId="{461EF7CF-6983-41CF-AC2F-DD454AB396C3}"/>
    <dgm:cxn modelId="{70369892-0FA4-4034-BEB3-9046292EB0EC}" type="presOf" srcId="{D72C602A-2C10-486D-ACAD-031C89A77463}" destId="{F3725521-367C-4732-B53A-2A490A28DAAC}" srcOrd="0" destOrd="0" presId="urn:microsoft.com/office/officeart/2009/3/layout/HorizontalOrganizationChart"/>
    <dgm:cxn modelId="{6D44AA9C-BFC4-46AB-B3D1-47F42F089630}" type="presOf" srcId="{F357CCE4-5D90-487F-9D29-64CD56271D5D}" destId="{2099CE6E-9693-4B6B-A3C2-F570890F6CFD}" srcOrd="0" destOrd="0" presId="urn:microsoft.com/office/officeart/2009/3/layout/HorizontalOrganizationChart"/>
    <dgm:cxn modelId="{687A9AAB-B69D-44C5-A1E5-E9379C7D269F}" type="presOf" srcId="{89AB7333-9DA2-467F-9622-71E89C72AA25}" destId="{F0A610A1-106A-4459-B89B-AC52CB4A103E}" srcOrd="0" destOrd="0" presId="urn:microsoft.com/office/officeart/2009/3/layout/HorizontalOrganizationChart"/>
    <dgm:cxn modelId="{DDC3E7B0-608B-48C0-93DC-1AF7D3B512E9}" type="presOf" srcId="{A6F4BEE3-AEFA-481B-98D1-69113BE1FAC7}" destId="{FB161EF7-2FC3-4AE6-B188-0A50CFD22C23}" srcOrd="0" destOrd="0" presId="urn:microsoft.com/office/officeart/2009/3/layout/HorizontalOrganizationChart"/>
    <dgm:cxn modelId="{437E13B1-5962-49E9-8126-A010A1384370}" type="presOf" srcId="{2230BCF9-299F-4DB7-B629-0AA23E6B2DAF}" destId="{CF19D651-B424-450E-AF17-C082A235C519}" srcOrd="1" destOrd="0" presId="urn:microsoft.com/office/officeart/2009/3/layout/HorizontalOrganizationChart"/>
    <dgm:cxn modelId="{350026B2-8FA4-49F9-B6B7-92F2F75EB27E}" type="presOf" srcId="{20A72A44-2A85-4E45-8D23-781B20B38D92}" destId="{DE789863-086B-426B-BC2C-38D74C628BEC}" srcOrd="0" destOrd="0" presId="urn:microsoft.com/office/officeart/2009/3/layout/HorizontalOrganizationChart"/>
    <dgm:cxn modelId="{41AA5FC4-D3EB-45FB-A015-B9F541096E12}" type="presOf" srcId="{7E839FEF-4957-4BEE-A013-D5DF9B466264}" destId="{63D174CD-4C8C-43BB-837B-7A53849440A9}" srcOrd="0" destOrd="0" presId="urn:microsoft.com/office/officeart/2009/3/layout/HorizontalOrganizationChart"/>
    <dgm:cxn modelId="{75EBD2CB-DF1F-421F-8079-C94566D2A344}" type="presOf" srcId="{9216D447-BA8E-4A7B-B668-E1350986947D}" destId="{5515A784-2FC8-4AAF-AF3E-6C51763515E7}" srcOrd="0" destOrd="0" presId="urn:microsoft.com/office/officeart/2009/3/layout/HorizontalOrganizationChart"/>
    <dgm:cxn modelId="{57AF4FD7-BAAA-417B-8DD7-2C570E42B302}" type="presOf" srcId="{2DC8A746-C113-4E15-B343-E724F4FC27AD}" destId="{1E0546D4-4059-4227-958D-190FA11E9ACD}" srcOrd="0" destOrd="0" presId="urn:microsoft.com/office/officeart/2009/3/layout/HorizontalOrganizationChart"/>
    <dgm:cxn modelId="{1A9260D9-B6FD-49B3-A976-6940B31B5E45}" type="presOf" srcId="{F2D5FA1B-7CDA-418A-844B-D0020014E0F2}" destId="{533ADDFB-B2F3-4241-8672-701F5286EC0C}" srcOrd="1" destOrd="0" presId="urn:microsoft.com/office/officeart/2009/3/layout/HorizontalOrganizationChart"/>
    <dgm:cxn modelId="{B14D32DD-5F9C-48BD-AFFF-D2FE45291C0A}" srcId="{F2D5FA1B-7CDA-418A-844B-D0020014E0F2}" destId="{11600CF4-3013-4D51-8340-1A967354D9E5}" srcOrd="0" destOrd="0" parTransId="{BB443CBD-C17B-4A9D-94D2-BDE83AAB7DE7}" sibTransId="{3E21BDFC-3B9C-41BD-86A1-5F01C4F86F3E}"/>
    <dgm:cxn modelId="{BA34D8DF-AD77-4276-9C34-B5CFA8CD37D0}" srcId="{9216D447-BA8E-4A7B-B668-E1350986947D}" destId="{6860A3CA-5020-4220-9089-0287DDCBFEC7}" srcOrd="0" destOrd="0" parTransId="{A19A6630-20CC-4BE1-9C58-90EB32536D62}" sibTransId="{E946E58D-8729-4415-A21B-03B7AE31EC06}"/>
    <dgm:cxn modelId="{157E46E1-16B9-4BD3-BC22-94698A832358}" type="presOf" srcId="{F2D5FA1B-7CDA-418A-844B-D0020014E0F2}" destId="{7D34CCA8-DDF6-4922-B263-909677FF88B8}" srcOrd="0" destOrd="0" presId="urn:microsoft.com/office/officeart/2009/3/layout/HorizontalOrganizationChart"/>
    <dgm:cxn modelId="{3DFF5BE8-66FD-483E-8243-65892F2C4B18}" type="presOf" srcId="{9216D447-BA8E-4A7B-B668-E1350986947D}" destId="{5C162B06-45FA-4AEA-BD42-ED92EBD58E39}" srcOrd="1" destOrd="0" presId="urn:microsoft.com/office/officeart/2009/3/layout/HorizontalOrganizationChart"/>
    <dgm:cxn modelId="{CEED80EA-E7FD-453D-8597-2CC29718A57E}" type="presOf" srcId="{2230BCF9-299F-4DB7-B629-0AA23E6B2DAF}" destId="{3AEFAD55-DD47-4A3F-852B-F5BCC739451D}" srcOrd="0" destOrd="0" presId="urn:microsoft.com/office/officeart/2009/3/layout/HorizontalOrganizationChart"/>
    <dgm:cxn modelId="{96BE22F8-484C-4432-9DA4-8A34827CA4F6}" type="presOf" srcId="{4D9FB73D-9B52-4311-A3A4-53288FC1D3B5}" destId="{C49BB38C-1232-47D2-8569-95D72EDBB40A}" srcOrd="0" destOrd="0" presId="urn:microsoft.com/office/officeart/2009/3/layout/HorizontalOrganizationChart"/>
    <dgm:cxn modelId="{AFE3FAF8-D8C1-4E87-8937-79B927A87B10}" type="presOf" srcId="{285C6FFA-3476-4CDE-962E-414171BCE9F1}" destId="{2B7CEDBD-E2EF-438D-A0B4-27AEF48296EC}" srcOrd="1" destOrd="0" presId="urn:microsoft.com/office/officeart/2009/3/layout/HorizontalOrganizationChart"/>
    <dgm:cxn modelId="{2E77F979-BD0C-4B4A-9C96-8C58C5B13CEC}" type="presParOf" srcId="{F3725521-367C-4732-B53A-2A490A28DAAC}" destId="{D25EF636-1B84-48A7-AD1B-2B8D74B52DF4}" srcOrd="0" destOrd="0" presId="urn:microsoft.com/office/officeart/2009/3/layout/HorizontalOrganizationChart"/>
    <dgm:cxn modelId="{D5617ACC-E806-4406-9F4C-6D1816112F5B}" type="presParOf" srcId="{D25EF636-1B84-48A7-AD1B-2B8D74B52DF4}" destId="{4C24A0C1-BE91-43DD-8E3C-A3F3EFD3709F}" srcOrd="0" destOrd="0" presId="urn:microsoft.com/office/officeart/2009/3/layout/HorizontalOrganizationChart"/>
    <dgm:cxn modelId="{1DC6BDC9-B95A-4112-9C89-D050512D702D}" type="presParOf" srcId="{4C24A0C1-BE91-43DD-8E3C-A3F3EFD3709F}" destId="{D905F3B6-0C1B-4AFA-92C1-4106E8248C60}" srcOrd="0" destOrd="0" presId="urn:microsoft.com/office/officeart/2009/3/layout/HorizontalOrganizationChart"/>
    <dgm:cxn modelId="{AE085A4B-B667-495C-BA6A-412CDC87A679}" type="presParOf" srcId="{4C24A0C1-BE91-43DD-8E3C-A3F3EFD3709F}" destId="{2B7CEDBD-E2EF-438D-A0B4-27AEF48296EC}" srcOrd="1" destOrd="0" presId="urn:microsoft.com/office/officeart/2009/3/layout/HorizontalOrganizationChart"/>
    <dgm:cxn modelId="{DDEFDBEA-9DC0-4645-B732-50BA227B9C51}" type="presParOf" srcId="{D25EF636-1B84-48A7-AD1B-2B8D74B52DF4}" destId="{F8736443-22EB-4FCA-8B05-B7E16C4FBF11}" srcOrd="1" destOrd="0" presId="urn:microsoft.com/office/officeart/2009/3/layout/HorizontalOrganizationChart"/>
    <dgm:cxn modelId="{24C42D84-5A10-452F-9352-C87C394C6340}" type="presParOf" srcId="{F8736443-22EB-4FCA-8B05-B7E16C4FBF11}" destId="{F34E1BE4-4C3F-42A6-8B62-963654FEDDBD}" srcOrd="0" destOrd="0" presId="urn:microsoft.com/office/officeart/2009/3/layout/HorizontalOrganizationChart"/>
    <dgm:cxn modelId="{06B44A31-F9D6-4B7E-A005-836CA5C1BABE}" type="presParOf" srcId="{F8736443-22EB-4FCA-8B05-B7E16C4FBF11}" destId="{D1E40E78-EAB3-439D-8F5B-8266FFC10860}" srcOrd="1" destOrd="0" presId="urn:microsoft.com/office/officeart/2009/3/layout/HorizontalOrganizationChart"/>
    <dgm:cxn modelId="{29017E8C-73FC-4F0C-80BB-00E75CF82888}" type="presParOf" srcId="{D1E40E78-EAB3-439D-8F5B-8266FFC10860}" destId="{1FC1E439-17BB-4EDF-ADB9-C08EE85321C6}" srcOrd="0" destOrd="0" presId="urn:microsoft.com/office/officeart/2009/3/layout/HorizontalOrganizationChart"/>
    <dgm:cxn modelId="{A74E0D75-CF6F-49F8-B663-7BD25A0243CB}" type="presParOf" srcId="{1FC1E439-17BB-4EDF-ADB9-C08EE85321C6}" destId="{3AEFAD55-DD47-4A3F-852B-F5BCC739451D}" srcOrd="0" destOrd="0" presId="urn:microsoft.com/office/officeart/2009/3/layout/HorizontalOrganizationChart"/>
    <dgm:cxn modelId="{56CE0186-0028-470E-9DD3-E5594EBB5AA4}" type="presParOf" srcId="{1FC1E439-17BB-4EDF-ADB9-C08EE85321C6}" destId="{CF19D651-B424-450E-AF17-C082A235C519}" srcOrd="1" destOrd="0" presId="urn:microsoft.com/office/officeart/2009/3/layout/HorizontalOrganizationChart"/>
    <dgm:cxn modelId="{462EDCED-570F-491D-AE5A-0F90EEF82011}" type="presParOf" srcId="{D1E40E78-EAB3-439D-8F5B-8266FFC10860}" destId="{C7930B3D-8720-4F52-B560-1E6010CD0283}" srcOrd="1" destOrd="0" presId="urn:microsoft.com/office/officeart/2009/3/layout/HorizontalOrganizationChart"/>
    <dgm:cxn modelId="{C3ADAA33-6BA0-413E-834C-D8F2285FBAA7}" type="presParOf" srcId="{D1E40E78-EAB3-439D-8F5B-8266FFC10860}" destId="{F5D8BCB8-2CD4-4742-ABE2-2EE9EDC21C94}" srcOrd="2" destOrd="0" presId="urn:microsoft.com/office/officeart/2009/3/layout/HorizontalOrganizationChart"/>
    <dgm:cxn modelId="{A8B0DF02-ED09-4286-A36B-0E248C062B36}" type="presParOf" srcId="{F8736443-22EB-4FCA-8B05-B7E16C4FBF11}" destId="{1F5C2233-00C7-4B42-A3EB-B4807020280B}" srcOrd="2" destOrd="0" presId="urn:microsoft.com/office/officeart/2009/3/layout/HorizontalOrganizationChart"/>
    <dgm:cxn modelId="{C7EA1E33-8B41-435B-BF59-7C2C297C9637}" type="presParOf" srcId="{F8736443-22EB-4FCA-8B05-B7E16C4FBF11}" destId="{887CC06D-98E2-4B0C-B92D-A27B9A9746F1}" srcOrd="3" destOrd="0" presId="urn:microsoft.com/office/officeart/2009/3/layout/HorizontalOrganizationChart"/>
    <dgm:cxn modelId="{E4E94F04-1744-44E5-A141-A4DAE888AE9D}" type="presParOf" srcId="{887CC06D-98E2-4B0C-B92D-A27B9A9746F1}" destId="{81CA677E-F8B8-4184-9FE7-BE772EBB36A8}" srcOrd="0" destOrd="0" presId="urn:microsoft.com/office/officeart/2009/3/layout/HorizontalOrganizationChart"/>
    <dgm:cxn modelId="{7379B3EE-3D0B-4436-B1E8-7F456840A722}" type="presParOf" srcId="{81CA677E-F8B8-4184-9FE7-BE772EBB36A8}" destId="{2099CE6E-9693-4B6B-A3C2-F570890F6CFD}" srcOrd="0" destOrd="0" presId="urn:microsoft.com/office/officeart/2009/3/layout/HorizontalOrganizationChart"/>
    <dgm:cxn modelId="{FC0110A7-954A-4B3B-82AA-0A2C2302A227}" type="presParOf" srcId="{81CA677E-F8B8-4184-9FE7-BE772EBB36A8}" destId="{B3463FBF-4473-4F6A-9837-977C29F98714}" srcOrd="1" destOrd="0" presId="urn:microsoft.com/office/officeart/2009/3/layout/HorizontalOrganizationChart"/>
    <dgm:cxn modelId="{D2B8BBDE-7ECE-431E-8773-7C92BCECF4C3}" type="presParOf" srcId="{887CC06D-98E2-4B0C-B92D-A27B9A9746F1}" destId="{E653C5F3-2F32-4814-9D49-EF1210128F1A}" srcOrd="1" destOrd="0" presId="urn:microsoft.com/office/officeart/2009/3/layout/HorizontalOrganizationChart"/>
    <dgm:cxn modelId="{9E90CB2A-67D1-430F-B12B-CE1EB79ACB1E}" type="presParOf" srcId="{887CC06D-98E2-4B0C-B92D-A27B9A9746F1}" destId="{DEFF309D-F6B2-4250-8C1C-1CB9DD383A73}" srcOrd="2" destOrd="0" presId="urn:microsoft.com/office/officeart/2009/3/layout/HorizontalOrganizationChart"/>
    <dgm:cxn modelId="{557E4739-F06F-4342-90C9-14C78D5BD844}" type="presParOf" srcId="{F8736443-22EB-4FCA-8B05-B7E16C4FBF11}" destId="{FB161EF7-2FC3-4AE6-B188-0A50CFD22C23}" srcOrd="4" destOrd="0" presId="urn:microsoft.com/office/officeart/2009/3/layout/HorizontalOrganizationChart"/>
    <dgm:cxn modelId="{49527115-CEF3-4D65-A91A-847994200446}" type="presParOf" srcId="{F8736443-22EB-4FCA-8B05-B7E16C4FBF11}" destId="{3A32D836-B753-40E7-A00F-772830373810}" srcOrd="5" destOrd="0" presId="urn:microsoft.com/office/officeart/2009/3/layout/HorizontalOrganizationChart"/>
    <dgm:cxn modelId="{480BBD35-4072-41CA-84DD-5CEB4A9829BE}" type="presParOf" srcId="{3A32D836-B753-40E7-A00F-772830373810}" destId="{0E94B0C0-7778-44B9-BE54-67822BC490CA}" srcOrd="0" destOrd="0" presId="urn:microsoft.com/office/officeart/2009/3/layout/HorizontalOrganizationChart"/>
    <dgm:cxn modelId="{19CF2CAE-DD5C-4CA4-8CCA-2DC243B4415A}" type="presParOf" srcId="{0E94B0C0-7778-44B9-BE54-67822BC490CA}" destId="{5515A784-2FC8-4AAF-AF3E-6C51763515E7}" srcOrd="0" destOrd="0" presId="urn:microsoft.com/office/officeart/2009/3/layout/HorizontalOrganizationChart"/>
    <dgm:cxn modelId="{8D2D249B-1AD4-4AED-9127-9882AAB2A8E0}" type="presParOf" srcId="{0E94B0C0-7778-44B9-BE54-67822BC490CA}" destId="{5C162B06-45FA-4AEA-BD42-ED92EBD58E39}" srcOrd="1" destOrd="0" presId="urn:microsoft.com/office/officeart/2009/3/layout/HorizontalOrganizationChart"/>
    <dgm:cxn modelId="{5BF84090-B55C-4590-B794-BE2FDC6E8271}" type="presParOf" srcId="{3A32D836-B753-40E7-A00F-772830373810}" destId="{44EE34AB-A7EC-4B34-8F0F-ECEAB20A276E}" srcOrd="1" destOrd="0" presId="urn:microsoft.com/office/officeart/2009/3/layout/HorizontalOrganizationChart"/>
    <dgm:cxn modelId="{C8CAD660-4FDF-48D9-8B81-AF8E8335A339}" type="presParOf" srcId="{44EE34AB-A7EC-4B34-8F0F-ECEAB20A276E}" destId="{D3C41984-0AC0-49F8-BE59-925208B2784C}" srcOrd="0" destOrd="0" presId="urn:microsoft.com/office/officeart/2009/3/layout/HorizontalOrganizationChart"/>
    <dgm:cxn modelId="{9DFAD87B-C083-4309-93BF-2DA1F199CA1A}" type="presParOf" srcId="{44EE34AB-A7EC-4B34-8F0F-ECEAB20A276E}" destId="{2824CBCE-6080-4E9E-9665-874144C57BF2}" srcOrd="1" destOrd="0" presId="urn:microsoft.com/office/officeart/2009/3/layout/HorizontalOrganizationChart"/>
    <dgm:cxn modelId="{D441C854-E642-45E3-A9CA-5605FE266581}" type="presParOf" srcId="{2824CBCE-6080-4E9E-9665-874144C57BF2}" destId="{41C69ADB-7DFF-4F6E-B975-4F600DCA73CB}" srcOrd="0" destOrd="0" presId="urn:microsoft.com/office/officeart/2009/3/layout/HorizontalOrganizationChart"/>
    <dgm:cxn modelId="{EABFC98D-93B8-4B34-BCEB-F3C055AB6302}" type="presParOf" srcId="{41C69ADB-7DFF-4F6E-B975-4F600DCA73CB}" destId="{62605171-A8E6-4822-83BE-BE49731DC6DE}" srcOrd="0" destOrd="0" presId="urn:microsoft.com/office/officeart/2009/3/layout/HorizontalOrganizationChart"/>
    <dgm:cxn modelId="{AB233F12-5B61-44C6-86D9-2A9DE3E91486}" type="presParOf" srcId="{41C69ADB-7DFF-4F6E-B975-4F600DCA73CB}" destId="{60AFFFCA-E2E5-41C7-B45E-8494B7904883}" srcOrd="1" destOrd="0" presId="urn:microsoft.com/office/officeart/2009/3/layout/HorizontalOrganizationChart"/>
    <dgm:cxn modelId="{CF853CBF-6B7B-4F9F-804D-892226B2BB93}" type="presParOf" srcId="{2824CBCE-6080-4E9E-9665-874144C57BF2}" destId="{E6B83559-3EB6-4A1A-9671-33DFE47221A7}" srcOrd="1" destOrd="0" presId="urn:microsoft.com/office/officeart/2009/3/layout/HorizontalOrganizationChart"/>
    <dgm:cxn modelId="{064199B9-DB38-4F4D-8344-51F923290AFF}" type="presParOf" srcId="{2824CBCE-6080-4E9E-9665-874144C57BF2}" destId="{127AFA69-E423-457F-AEBF-3AA64D7B471E}" srcOrd="2" destOrd="0" presId="urn:microsoft.com/office/officeart/2009/3/layout/HorizontalOrganizationChart"/>
    <dgm:cxn modelId="{5E5F1FAE-1BFC-4705-8B24-C3083D79EBE6}" type="presParOf" srcId="{3A32D836-B753-40E7-A00F-772830373810}" destId="{98B042BE-274A-4E30-AED8-B84AD1B707DB}" srcOrd="2" destOrd="0" presId="urn:microsoft.com/office/officeart/2009/3/layout/HorizontalOrganizationChart"/>
    <dgm:cxn modelId="{3DD62C66-829B-4CD6-A1D5-8772BC783032}" type="presParOf" srcId="{F8736443-22EB-4FCA-8B05-B7E16C4FBF11}" destId="{4831E318-E03F-43F9-8E60-18A5CA202231}" srcOrd="6" destOrd="0" presId="urn:microsoft.com/office/officeart/2009/3/layout/HorizontalOrganizationChart"/>
    <dgm:cxn modelId="{7AEFF285-27C4-4F48-A81C-A053BA558FF9}" type="presParOf" srcId="{F8736443-22EB-4FCA-8B05-B7E16C4FBF11}" destId="{550DD168-F6DC-42D5-A556-C27A10923E76}" srcOrd="7" destOrd="0" presId="urn:microsoft.com/office/officeart/2009/3/layout/HorizontalOrganizationChart"/>
    <dgm:cxn modelId="{ED3918CD-5E0D-4167-800A-057A06CABA8C}" type="presParOf" srcId="{550DD168-F6DC-42D5-A556-C27A10923E76}" destId="{83C0416A-67BF-4832-BA99-C91C9E5A163F}" srcOrd="0" destOrd="0" presId="urn:microsoft.com/office/officeart/2009/3/layout/HorizontalOrganizationChart"/>
    <dgm:cxn modelId="{FCFF602C-7C39-41BF-90B5-211170EB5F02}" type="presParOf" srcId="{83C0416A-67BF-4832-BA99-C91C9E5A163F}" destId="{B78D52A3-2273-4D0A-A1E3-DBF67D216539}" srcOrd="0" destOrd="0" presId="urn:microsoft.com/office/officeart/2009/3/layout/HorizontalOrganizationChart"/>
    <dgm:cxn modelId="{D6F9521A-DB45-47BF-9A01-F44D944BD957}" type="presParOf" srcId="{83C0416A-67BF-4832-BA99-C91C9E5A163F}" destId="{334F98BD-46ED-42C5-8FFC-45B8C09A969B}" srcOrd="1" destOrd="0" presId="urn:microsoft.com/office/officeart/2009/3/layout/HorizontalOrganizationChart"/>
    <dgm:cxn modelId="{3FD8EBBA-210B-4034-9EBD-9A9560138101}" type="presParOf" srcId="{550DD168-F6DC-42D5-A556-C27A10923E76}" destId="{2FB0E808-54A0-4742-BF84-B441BCB865E5}" srcOrd="1" destOrd="0" presId="urn:microsoft.com/office/officeart/2009/3/layout/HorizontalOrganizationChart"/>
    <dgm:cxn modelId="{7D5205DE-9D98-4A57-9CDC-B0CAB96A9B02}" type="presParOf" srcId="{2FB0E808-54A0-4742-BF84-B441BCB865E5}" destId="{DE789863-086B-426B-BC2C-38D74C628BEC}" srcOrd="0" destOrd="0" presId="urn:microsoft.com/office/officeart/2009/3/layout/HorizontalOrganizationChart"/>
    <dgm:cxn modelId="{A8D80B6D-1B3A-4468-B0D8-D40071A26AF9}" type="presParOf" srcId="{2FB0E808-54A0-4742-BF84-B441BCB865E5}" destId="{EA6A0364-8FCB-4CA6-BF33-FC61F1564F74}" srcOrd="1" destOrd="0" presId="urn:microsoft.com/office/officeart/2009/3/layout/HorizontalOrganizationChart"/>
    <dgm:cxn modelId="{1AEA5A20-F942-4507-B760-AE2A0C7E0076}" type="presParOf" srcId="{EA6A0364-8FCB-4CA6-BF33-FC61F1564F74}" destId="{6ED8EC18-7318-4605-9EB2-853A1E08B47B}" srcOrd="0" destOrd="0" presId="urn:microsoft.com/office/officeart/2009/3/layout/HorizontalOrganizationChart"/>
    <dgm:cxn modelId="{4A8DE147-A1A2-4FFE-A843-968976B3EE5B}" type="presParOf" srcId="{6ED8EC18-7318-4605-9EB2-853A1E08B47B}" destId="{1E0546D4-4059-4227-958D-190FA11E9ACD}" srcOrd="0" destOrd="0" presId="urn:microsoft.com/office/officeart/2009/3/layout/HorizontalOrganizationChart"/>
    <dgm:cxn modelId="{FB9A192B-DA11-4732-8885-2F3D6B55429C}" type="presParOf" srcId="{6ED8EC18-7318-4605-9EB2-853A1E08B47B}" destId="{363FAAB2-62FD-4727-B2CE-EB9B1039E682}" srcOrd="1" destOrd="0" presId="urn:microsoft.com/office/officeart/2009/3/layout/HorizontalOrganizationChart"/>
    <dgm:cxn modelId="{6D31D871-F34A-4130-B136-8946A99D56C9}" type="presParOf" srcId="{EA6A0364-8FCB-4CA6-BF33-FC61F1564F74}" destId="{189069DC-3B15-4057-9B96-859A2242BB6C}" srcOrd="1" destOrd="0" presId="urn:microsoft.com/office/officeart/2009/3/layout/HorizontalOrganizationChart"/>
    <dgm:cxn modelId="{31ADDD0C-A807-4658-8610-AB7DB6FCE8D0}" type="presParOf" srcId="{EA6A0364-8FCB-4CA6-BF33-FC61F1564F74}" destId="{002BF055-9523-41AE-8BB8-4C758280CF3C}" srcOrd="2" destOrd="0" presId="urn:microsoft.com/office/officeart/2009/3/layout/HorizontalOrganizationChart"/>
    <dgm:cxn modelId="{E0F22B3E-9882-43FA-A95D-72C7F17C10C8}" type="presParOf" srcId="{550DD168-F6DC-42D5-A556-C27A10923E76}" destId="{571F1525-EDDB-4AC8-BF96-6D390411EDA0}" srcOrd="2" destOrd="0" presId="urn:microsoft.com/office/officeart/2009/3/layout/HorizontalOrganizationChart"/>
    <dgm:cxn modelId="{01C17E0B-9960-45C9-9584-2E925388D6BA}" type="presParOf" srcId="{F8736443-22EB-4FCA-8B05-B7E16C4FBF11}" destId="{63D174CD-4C8C-43BB-837B-7A53849440A9}" srcOrd="8" destOrd="0" presId="urn:microsoft.com/office/officeart/2009/3/layout/HorizontalOrganizationChart"/>
    <dgm:cxn modelId="{16D29FEF-A84D-4649-9E6A-70D4C0DA81D6}" type="presParOf" srcId="{F8736443-22EB-4FCA-8B05-B7E16C4FBF11}" destId="{B3F09C3E-FAD7-459E-9061-098678D4198F}" srcOrd="9" destOrd="0" presId="urn:microsoft.com/office/officeart/2009/3/layout/HorizontalOrganizationChart"/>
    <dgm:cxn modelId="{D461099A-F84D-4A77-A32D-19541C9993A9}" type="presParOf" srcId="{B3F09C3E-FAD7-459E-9061-098678D4198F}" destId="{7B9D8614-FB9B-444A-BFE8-670EFD5BD653}" srcOrd="0" destOrd="0" presId="urn:microsoft.com/office/officeart/2009/3/layout/HorizontalOrganizationChart"/>
    <dgm:cxn modelId="{45800CAF-6F31-4EBD-8020-7141B4D742BC}" type="presParOf" srcId="{7B9D8614-FB9B-444A-BFE8-670EFD5BD653}" destId="{C49BB38C-1232-47D2-8569-95D72EDBB40A}" srcOrd="0" destOrd="0" presId="urn:microsoft.com/office/officeart/2009/3/layout/HorizontalOrganizationChart"/>
    <dgm:cxn modelId="{9C1E3FFF-EC6C-4584-B89E-00B3A13F5CAF}" type="presParOf" srcId="{7B9D8614-FB9B-444A-BFE8-670EFD5BD653}" destId="{AB6AE64B-3AD5-4974-8089-A1087D35A9A1}" srcOrd="1" destOrd="0" presId="urn:microsoft.com/office/officeart/2009/3/layout/HorizontalOrganizationChart"/>
    <dgm:cxn modelId="{CC74764B-6236-4DC7-AB19-79B469491BFA}" type="presParOf" srcId="{B3F09C3E-FAD7-459E-9061-098678D4198F}" destId="{EBB82BDF-8AE4-4879-B6E9-24C574663036}" srcOrd="1" destOrd="0" presId="urn:microsoft.com/office/officeart/2009/3/layout/HorizontalOrganizationChart"/>
    <dgm:cxn modelId="{63DAA7F8-E7E9-463A-B29C-94FEE908C525}" type="presParOf" srcId="{EBB82BDF-8AE4-4879-B6E9-24C574663036}" destId="{77121858-5676-4754-B6AA-C1C15005E472}" srcOrd="0" destOrd="0" presId="urn:microsoft.com/office/officeart/2009/3/layout/HorizontalOrganizationChart"/>
    <dgm:cxn modelId="{47EF585B-9587-479D-A215-83631DF64240}" type="presParOf" srcId="{EBB82BDF-8AE4-4879-B6E9-24C574663036}" destId="{D7529CE1-8573-4012-AF73-B14BDE066AA0}" srcOrd="1" destOrd="0" presId="urn:microsoft.com/office/officeart/2009/3/layout/HorizontalOrganizationChart"/>
    <dgm:cxn modelId="{527452D4-05AA-4833-916E-BC622CAA233B}" type="presParOf" srcId="{D7529CE1-8573-4012-AF73-B14BDE066AA0}" destId="{F8853C84-6C9F-4A06-89EE-251FCC352B68}" srcOrd="0" destOrd="0" presId="urn:microsoft.com/office/officeart/2009/3/layout/HorizontalOrganizationChart"/>
    <dgm:cxn modelId="{F19C1314-1D7D-4FCC-9056-7EA5157DB8D4}" type="presParOf" srcId="{F8853C84-6C9F-4A06-89EE-251FCC352B68}" destId="{F0A610A1-106A-4459-B89B-AC52CB4A103E}" srcOrd="0" destOrd="0" presId="urn:microsoft.com/office/officeart/2009/3/layout/HorizontalOrganizationChart"/>
    <dgm:cxn modelId="{F07155CD-96A3-482E-A7DE-6E3AA265986C}" type="presParOf" srcId="{F8853C84-6C9F-4A06-89EE-251FCC352B68}" destId="{FF0F67C4-B470-410D-9096-4B41AFC6B813}" srcOrd="1" destOrd="0" presId="urn:microsoft.com/office/officeart/2009/3/layout/HorizontalOrganizationChart"/>
    <dgm:cxn modelId="{45FAD8E1-9B36-4CD7-B300-E2ECE07DDA79}" type="presParOf" srcId="{D7529CE1-8573-4012-AF73-B14BDE066AA0}" destId="{72951B80-51BE-4523-BF53-53F6567C4486}" srcOrd="1" destOrd="0" presId="urn:microsoft.com/office/officeart/2009/3/layout/HorizontalOrganizationChart"/>
    <dgm:cxn modelId="{A40C7BBC-BCB0-46F6-8576-E2C2A2B8EC74}" type="presParOf" srcId="{D7529CE1-8573-4012-AF73-B14BDE066AA0}" destId="{7048D949-261E-4F11-80A2-536F66609FF3}" srcOrd="2" destOrd="0" presId="urn:microsoft.com/office/officeart/2009/3/layout/HorizontalOrganizationChart"/>
    <dgm:cxn modelId="{07C0F561-79DE-4D51-8FB8-CA80489FC763}" type="presParOf" srcId="{B3F09C3E-FAD7-459E-9061-098678D4198F}" destId="{ABC04DBB-4801-4CFB-AE4A-9649A5BA6630}" srcOrd="2" destOrd="0" presId="urn:microsoft.com/office/officeart/2009/3/layout/HorizontalOrganizationChart"/>
    <dgm:cxn modelId="{EF87C2BF-8719-4453-9FFC-23EB219F2953}" type="presParOf" srcId="{F8736443-22EB-4FCA-8B05-B7E16C4FBF11}" destId="{43CC2346-A8AA-45AF-AA1A-3DEBD78EC02D}" srcOrd="10" destOrd="0" presId="urn:microsoft.com/office/officeart/2009/3/layout/HorizontalOrganizationChart"/>
    <dgm:cxn modelId="{191F7C22-38F8-4AD8-B781-3F2C42F8F1CE}" type="presParOf" srcId="{F8736443-22EB-4FCA-8B05-B7E16C4FBF11}" destId="{3D1F8DCA-1331-446A-9FEC-4AF3560EE70F}" srcOrd="11" destOrd="0" presId="urn:microsoft.com/office/officeart/2009/3/layout/HorizontalOrganizationChart"/>
    <dgm:cxn modelId="{D1EB7259-6A6B-4F04-A2A2-F51FA6D750CE}" type="presParOf" srcId="{3D1F8DCA-1331-446A-9FEC-4AF3560EE70F}" destId="{430B729A-AB77-414A-94C9-A5A544522CC7}" srcOrd="0" destOrd="0" presId="urn:microsoft.com/office/officeart/2009/3/layout/HorizontalOrganizationChart"/>
    <dgm:cxn modelId="{624A6026-617A-41D1-89D7-01A06BB51A80}" type="presParOf" srcId="{430B729A-AB77-414A-94C9-A5A544522CC7}" destId="{7D34CCA8-DDF6-4922-B263-909677FF88B8}" srcOrd="0" destOrd="0" presId="urn:microsoft.com/office/officeart/2009/3/layout/HorizontalOrganizationChart"/>
    <dgm:cxn modelId="{322132CC-B91B-4879-B1F0-B6701F5996CE}" type="presParOf" srcId="{430B729A-AB77-414A-94C9-A5A544522CC7}" destId="{533ADDFB-B2F3-4241-8672-701F5286EC0C}" srcOrd="1" destOrd="0" presId="urn:microsoft.com/office/officeart/2009/3/layout/HorizontalOrganizationChart"/>
    <dgm:cxn modelId="{F5F9EF73-465B-4959-9A4E-D435C0D9E752}" type="presParOf" srcId="{3D1F8DCA-1331-446A-9FEC-4AF3560EE70F}" destId="{1662EBDF-C519-4808-BC9B-48BF40035226}" srcOrd="1" destOrd="0" presId="urn:microsoft.com/office/officeart/2009/3/layout/HorizontalOrganizationChart"/>
    <dgm:cxn modelId="{116907EC-C1B9-4151-9468-EA9C90697BEE}" type="presParOf" srcId="{1662EBDF-C519-4808-BC9B-48BF40035226}" destId="{0EE9C5BE-A972-48ED-BD4D-F97A420A51CC}" srcOrd="0" destOrd="0" presId="urn:microsoft.com/office/officeart/2009/3/layout/HorizontalOrganizationChart"/>
    <dgm:cxn modelId="{FBE685C1-A112-472C-8CED-36ED146C61F1}" type="presParOf" srcId="{1662EBDF-C519-4808-BC9B-48BF40035226}" destId="{2D41325C-CA80-40E4-A3A4-F057F70AD86E}" srcOrd="1" destOrd="0" presId="urn:microsoft.com/office/officeart/2009/3/layout/HorizontalOrganizationChart"/>
    <dgm:cxn modelId="{F018004B-73EB-486A-895F-5A8FDCF334F7}" type="presParOf" srcId="{2D41325C-CA80-40E4-A3A4-F057F70AD86E}" destId="{10684711-E0DC-48B8-9804-0EA595B5298C}" srcOrd="0" destOrd="0" presId="urn:microsoft.com/office/officeart/2009/3/layout/HorizontalOrganizationChart"/>
    <dgm:cxn modelId="{8A2DDBD4-358A-42F3-A3B5-125663ADA6CA}" type="presParOf" srcId="{10684711-E0DC-48B8-9804-0EA595B5298C}" destId="{A4C7BDFD-5054-4B46-80B3-AE2C1C84A431}" srcOrd="0" destOrd="0" presId="urn:microsoft.com/office/officeart/2009/3/layout/HorizontalOrganizationChart"/>
    <dgm:cxn modelId="{959060A2-6D66-4232-9CF8-05BBFC713C41}" type="presParOf" srcId="{10684711-E0DC-48B8-9804-0EA595B5298C}" destId="{1903F873-3F08-4088-9552-AC6F23675B68}" srcOrd="1" destOrd="0" presId="urn:microsoft.com/office/officeart/2009/3/layout/HorizontalOrganizationChart"/>
    <dgm:cxn modelId="{7B6D7223-13C6-4810-AA69-344BB62E8869}" type="presParOf" srcId="{2D41325C-CA80-40E4-A3A4-F057F70AD86E}" destId="{C4809854-9A8A-45CA-9522-B3D2A129693C}" srcOrd="1" destOrd="0" presId="urn:microsoft.com/office/officeart/2009/3/layout/HorizontalOrganizationChart"/>
    <dgm:cxn modelId="{25CC83F0-C274-45D0-85B8-D87B05DD24B2}" type="presParOf" srcId="{2D41325C-CA80-40E4-A3A4-F057F70AD86E}" destId="{1EA6EBCB-1D11-4357-8E67-417111852660}" srcOrd="2" destOrd="0" presId="urn:microsoft.com/office/officeart/2009/3/layout/HorizontalOrganizationChart"/>
    <dgm:cxn modelId="{A7A5838E-2987-4C63-BC1A-4078655AB45E}" type="presParOf" srcId="{3D1F8DCA-1331-446A-9FEC-4AF3560EE70F}" destId="{1F229F7E-55E0-4573-814B-D5CD9F414AB2}" srcOrd="2" destOrd="0" presId="urn:microsoft.com/office/officeart/2009/3/layout/HorizontalOrganizationChart"/>
    <dgm:cxn modelId="{685F1F32-76D2-4E6D-A822-63EE69B464D2}" type="presParOf" srcId="{D25EF636-1B84-48A7-AD1B-2B8D74B52DF4}" destId="{55E5E8C4-7C06-424D-AF26-2EFB498C284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C2346-A8AA-45AF-AA1A-3DEBD78EC02D}">
      <dsp:nvSpPr>
        <dsp:cNvPr id="0" name=""/>
        <dsp:cNvSpPr/>
      </dsp:nvSpPr>
      <dsp:spPr>
        <a:xfrm>
          <a:off x="5718439" y="3193473"/>
          <a:ext cx="519592" cy="2792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796" y="0"/>
              </a:lnTo>
              <a:lnTo>
                <a:pt x="259796" y="2792811"/>
              </a:lnTo>
              <a:lnTo>
                <a:pt x="519592" y="279281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174CD-4C8C-43BB-837B-7A53849440A9}">
      <dsp:nvSpPr>
        <dsp:cNvPr id="0" name=""/>
        <dsp:cNvSpPr/>
      </dsp:nvSpPr>
      <dsp:spPr>
        <a:xfrm>
          <a:off x="5718439" y="3193473"/>
          <a:ext cx="519592" cy="1675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796" y="0"/>
              </a:lnTo>
              <a:lnTo>
                <a:pt x="259796" y="1675686"/>
              </a:lnTo>
              <a:lnTo>
                <a:pt x="519592" y="16756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1E318-E03F-43F9-8E60-18A5CA202231}">
      <dsp:nvSpPr>
        <dsp:cNvPr id="0" name=""/>
        <dsp:cNvSpPr/>
      </dsp:nvSpPr>
      <dsp:spPr>
        <a:xfrm>
          <a:off x="5718439" y="3193473"/>
          <a:ext cx="519592" cy="558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796" y="0"/>
              </a:lnTo>
              <a:lnTo>
                <a:pt x="259796" y="558562"/>
              </a:lnTo>
              <a:lnTo>
                <a:pt x="519592" y="5585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61EF7-2FC3-4AE6-B188-0A50CFD22C23}">
      <dsp:nvSpPr>
        <dsp:cNvPr id="0" name=""/>
        <dsp:cNvSpPr/>
      </dsp:nvSpPr>
      <dsp:spPr>
        <a:xfrm>
          <a:off x="5718439" y="2634910"/>
          <a:ext cx="519592" cy="558562"/>
        </a:xfrm>
        <a:custGeom>
          <a:avLst/>
          <a:gdLst/>
          <a:ahLst/>
          <a:cxnLst/>
          <a:rect l="0" t="0" r="0" b="0"/>
          <a:pathLst>
            <a:path>
              <a:moveTo>
                <a:pt x="0" y="558562"/>
              </a:moveTo>
              <a:lnTo>
                <a:pt x="259796" y="558562"/>
              </a:lnTo>
              <a:lnTo>
                <a:pt x="259796" y="0"/>
              </a:lnTo>
              <a:lnTo>
                <a:pt x="519592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C2233-00C7-4B42-A3EB-B4807020280B}">
      <dsp:nvSpPr>
        <dsp:cNvPr id="0" name=""/>
        <dsp:cNvSpPr/>
      </dsp:nvSpPr>
      <dsp:spPr>
        <a:xfrm>
          <a:off x="5718439" y="1517786"/>
          <a:ext cx="519592" cy="1675686"/>
        </a:xfrm>
        <a:custGeom>
          <a:avLst/>
          <a:gdLst/>
          <a:ahLst/>
          <a:cxnLst/>
          <a:rect l="0" t="0" r="0" b="0"/>
          <a:pathLst>
            <a:path>
              <a:moveTo>
                <a:pt x="0" y="1675686"/>
              </a:moveTo>
              <a:lnTo>
                <a:pt x="259796" y="1675686"/>
              </a:lnTo>
              <a:lnTo>
                <a:pt x="259796" y="0"/>
              </a:lnTo>
              <a:lnTo>
                <a:pt x="519592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E1BE4-4C3F-42A6-8B62-963654FEDDBD}">
      <dsp:nvSpPr>
        <dsp:cNvPr id="0" name=""/>
        <dsp:cNvSpPr/>
      </dsp:nvSpPr>
      <dsp:spPr>
        <a:xfrm>
          <a:off x="5718439" y="400661"/>
          <a:ext cx="519592" cy="2792811"/>
        </a:xfrm>
        <a:custGeom>
          <a:avLst/>
          <a:gdLst/>
          <a:ahLst/>
          <a:cxnLst/>
          <a:rect l="0" t="0" r="0" b="0"/>
          <a:pathLst>
            <a:path>
              <a:moveTo>
                <a:pt x="0" y="2792811"/>
              </a:moveTo>
              <a:lnTo>
                <a:pt x="259796" y="2792811"/>
              </a:lnTo>
              <a:lnTo>
                <a:pt x="259796" y="0"/>
              </a:lnTo>
              <a:lnTo>
                <a:pt x="519592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5F3B6-0C1B-4AFA-92C1-4106E8248C60}">
      <dsp:nvSpPr>
        <dsp:cNvPr id="0" name=""/>
        <dsp:cNvSpPr/>
      </dsp:nvSpPr>
      <dsp:spPr>
        <a:xfrm>
          <a:off x="3120475" y="2797283"/>
          <a:ext cx="2597963" cy="7923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500" b="1" kern="1200" dirty="0">
              <a:solidFill>
                <a:schemeClr val="bg1"/>
              </a:solidFill>
            </a:rPr>
            <a:t>التحذير من ألفاظ تتضمن مساواة الله تعالى بخلقه</a:t>
          </a:r>
          <a:endParaRPr lang="ar-SA" sz="2500" kern="1200" dirty="0">
            <a:solidFill>
              <a:schemeClr val="bg1"/>
            </a:solidFill>
          </a:endParaRPr>
        </a:p>
      </dsp:txBody>
      <dsp:txXfrm>
        <a:off x="3120475" y="2797283"/>
        <a:ext cx="2597963" cy="792378"/>
      </dsp:txXfrm>
    </dsp:sp>
    <dsp:sp modelId="{3AEFAD55-DD47-4A3F-852B-F5BCC739451D}">
      <dsp:nvSpPr>
        <dsp:cNvPr id="0" name=""/>
        <dsp:cNvSpPr/>
      </dsp:nvSpPr>
      <dsp:spPr>
        <a:xfrm>
          <a:off x="6238032" y="4472"/>
          <a:ext cx="2597963" cy="792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500" kern="1200" dirty="0"/>
            <a:t>قول ما شاء الله و شاء فلان</a:t>
          </a:r>
          <a:endParaRPr lang="ar-SA" sz="2500" kern="1200" dirty="0"/>
        </a:p>
      </dsp:txBody>
      <dsp:txXfrm>
        <a:off x="6238032" y="4472"/>
        <a:ext cx="2597963" cy="792378"/>
      </dsp:txXfrm>
    </dsp:sp>
    <dsp:sp modelId="{2099CE6E-9693-4B6B-A3C2-F570890F6CFD}">
      <dsp:nvSpPr>
        <dsp:cNvPr id="0" name=""/>
        <dsp:cNvSpPr/>
      </dsp:nvSpPr>
      <dsp:spPr>
        <a:xfrm>
          <a:off x="6238032" y="1121596"/>
          <a:ext cx="2597963" cy="792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500" kern="1200" dirty="0"/>
            <a:t>قول لولا الله ولولا فلان</a:t>
          </a:r>
          <a:endParaRPr lang="ar-SA" sz="2500" kern="1200" dirty="0"/>
        </a:p>
      </dsp:txBody>
      <dsp:txXfrm>
        <a:off x="6238032" y="1121596"/>
        <a:ext cx="2597963" cy="792378"/>
      </dsp:txXfrm>
    </dsp:sp>
    <dsp:sp modelId="{5515A784-2FC8-4AAF-AF3E-6C51763515E7}">
      <dsp:nvSpPr>
        <dsp:cNvPr id="0" name=""/>
        <dsp:cNvSpPr/>
      </dsp:nvSpPr>
      <dsp:spPr>
        <a:xfrm>
          <a:off x="6238032" y="2238721"/>
          <a:ext cx="2597963" cy="792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500" kern="1200" dirty="0"/>
            <a:t>الحلف بغير الله</a:t>
          </a:r>
          <a:endParaRPr lang="ar-SA" sz="2500" kern="1200" dirty="0"/>
        </a:p>
      </dsp:txBody>
      <dsp:txXfrm>
        <a:off x="6238032" y="2238721"/>
        <a:ext cx="2597963" cy="792378"/>
      </dsp:txXfrm>
    </dsp:sp>
    <dsp:sp modelId="{B78D52A3-2273-4D0A-A1E3-DBF67D216539}">
      <dsp:nvSpPr>
        <dsp:cNvPr id="0" name=""/>
        <dsp:cNvSpPr/>
      </dsp:nvSpPr>
      <dsp:spPr>
        <a:xfrm>
          <a:off x="6238032" y="3355845"/>
          <a:ext cx="2597963" cy="792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500" kern="1200" dirty="0"/>
            <a:t>التسمي بأسماء  الله</a:t>
          </a:r>
          <a:endParaRPr lang="ar-SA" sz="2500" kern="1200" dirty="0"/>
        </a:p>
      </dsp:txBody>
      <dsp:txXfrm>
        <a:off x="6238032" y="3355845"/>
        <a:ext cx="2597963" cy="792378"/>
      </dsp:txXfrm>
    </dsp:sp>
    <dsp:sp modelId="{C49BB38C-1232-47D2-8569-95D72EDBB40A}">
      <dsp:nvSpPr>
        <dsp:cNvPr id="0" name=""/>
        <dsp:cNvSpPr/>
      </dsp:nvSpPr>
      <dsp:spPr>
        <a:xfrm>
          <a:off x="6238032" y="4472970"/>
          <a:ext cx="2597963" cy="792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500" kern="1200" dirty="0"/>
            <a:t>التعبد لغير الله</a:t>
          </a:r>
          <a:endParaRPr lang="ar-SA" sz="2500" kern="1200" dirty="0"/>
        </a:p>
      </dsp:txBody>
      <dsp:txXfrm>
        <a:off x="6238032" y="4472970"/>
        <a:ext cx="2597963" cy="792378"/>
      </dsp:txXfrm>
    </dsp:sp>
    <dsp:sp modelId="{7D34CCA8-DDF6-4922-B263-909677FF88B8}">
      <dsp:nvSpPr>
        <dsp:cNvPr id="0" name=""/>
        <dsp:cNvSpPr/>
      </dsp:nvSpPr>
      <dsp:spPr>
        <a:xfrm>
          <a:off x="6238032" y="5590094"/>
          <a:ext cx="2597963" cy="792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500" kern="1200" dirty="0"/>
            <a:t>التسمي بأوصاف الله</a:t>
          </a:r>
          <a:endParaRPr lang="ar-SA" sz="2500" kern="1200" dirty="0"/>
        </a:p>
      </dsp:txBody>
      <dsp:txXfrm>
        <a:off x="6238032" y="5590094"/>
        <a:ext cx="2597963" cy="792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546DC-A2E3-46D2-9B38-FC96154CE0AF}">
      <dsp:nvSpPr>
        <dsp:cNvPr id="0" name=""/>
        <dsp:cNvSpPr/>
      </dsp:nvSpPr>
      <dsp:spPr>
        <a:xfrm>
          <a:off x="5344998" y="2496859"/>
          <a:ext cx="1726961" cy="174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kern="1200" dirty="0"/>
            <a:t>أخي الطالب بنهاية هذه الوحدة نتوقع أن :</a:t>
          </a:r>
          <a:endParaRPr lang="ar-SA" sz="2400" kern="1200" dirty="0"/>
        </a:p>
      </dsp:txBody>
      <dsp:txXfrm>
        <a:off x="5597906" y="2752693"/>
        <a:ext cx="1221145" cy="1235276"/>
      </dsp:txXfrm>
    </dsp:sp>
    <dsp:sp modelId="{4238C7E0-C926-457F-8EED-7E09C3CA7307}">
      <dsp:nvSpPr>
        <dsp:cNvPr id="0" name=""/>
        <dsp:cNvSpPr/>
      </dsp:nvSpPr>
      <dsp:spPr>
        <a:xfrm rot="16200000">
          <a:off x="5938469" y="1706891"/>
          <a:ext cx="540019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>
        <a:off x="6019472" y="1906214"/>
        <a:ext cx="378013" cy="354958"/>
      </dsp:txXfrm>
    </dsp:sp>
    <dsp:sp modelId="{6F48A2B9-A2AC-4462-BE4B-959E48C0B075}">
      <dsp:nvSpPr>
        <dsp:cNvPr id="0" name=""/>
        <dsp:cNvSpPr/>
      </dsp:nvSpPr>
      <dsp:spPr>
        <a:xfrm>
          <a:off x="5349513" y="-35228"/>
          <a:ext cx="1717931" cy="15131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تحذر من الألفاظ المؤدية إلى مساواة الله بخلقه</a:t>
          </a:r>
          <a:endParaRPr lang="ar-SA" sz="2000" kern="1200" dirty="0"/>
        </a:p>
      </dsp:txBody>
      <dsp:txXfrm>
        <a:off x="5601098" y="186373"/>
        <a:ext cx="1214761" cy="1069981"/>
      </dsp:txXfrm>
    </dsp:sp>
    <dsp:sp modelId="{A321941D-3E2B-41DF-9E0C-E5D7D78EEE35}">
      <dsp:nvSpPr>
        <dsp:cNvPr id="0" name=""/>
        <dsp:cNvSpPr/>
      </dsp:nvSpPr>
      <dsp:spPr>
        <a:xfrm rot="18600000">
          <a:off x="6813325" y="2042501"/>
          <a:ext cx="522261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>
        <a:off x="6841309" y="2220832"/>
        <a:ext cx="365583" cy="354958"/>
      </dsp:txXfrm>
    </dsp:sp>
    <dsp:sp modelId="{6C2BABBE-7B8E-4DE8-AAE8-4D6E67073D2E}">
      <dsp:nvSpPr>
        <dsp:cNvPr id="0" name=""/>
        <dsp:cNvSpPr/>
      </dsp:nvSpPr>
      <dsp:spPr>
        <a:xfrm>
          <a:off x="7052237" y="584512"/>
          <a:ext cx="1717931" cy="15131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 تمثل الألفاظ المؤدية إلى مساواة الخالق بالمخلوق</a:t>
          </a:r>
          <a:endParaRPr lang="ar-SA" sz="2000" kern="1200" dirty="0"/>
        </a:p>
      </dsp:txBody>
      <dsp:txXfrm>
        <a:off x="7303822" y="806113"/>
        <a:ext cx="1214761" cy="1069981"/>
      </dsp:txXfrm>
    </dsp:sp>
    <dsp:sp modelId="{D5508FFB-A4C8-4F81-BAAC-81DB40B6B888}">
      <dsp:nvSpPr>
        <dsp:cNvPr id="0" name=""/>
        <dsp:cNvSpPr/>
      </dsp:nvSpPr>
      <dsp:spPr>
        <a:xfrm rot="21000000">
          <a:off x="7256869" y="2846219"/>
          <a:ext cx="492869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>
        <a:off x="7257992" y="2977377"/>
        <a:ext cx="345008" cy="354958"/>
      </dsp:txXfrm>
    </dsp:sp>
    <dsp:sp modelId="{BBD25709-73EB-44E7-9FCB-16B398DF2C41}">
      <dsp:nvSpPr>
        <dsp:cNvPr id="0" name=""/>
        <dsp:cNvSpPr/>
      </dsp:nvSpPr>
      <dsp:spPr>
        <a:xfrm>
          <a:off x="7958238" y="2153751"/>
          <a:ext cx="1717931" cy="15131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تمثل للألفاظ </a:t>
          </a:r>
          <a:r>
            <a:rPr lang="ar-SY" sz="2000" kern="1200" dirty="0" err="1"/>
            <a:t>الشركية</a:t>
          </a:r>
          <a:r>
            <a:rPr lang="ar-SY" sz="2000" kern="1200" dirty="0"/>
            <a:t> و تحذرها</a:t>
          </a:r>
          <a:endParaRPr lang="ar-SA" sz="2000" kern="1200" dirty="0"/>
        </a:p>
      </dsp:txBody>
      <dsp:txXfrm>
        <a:off x="8209823" y="2375352"/>
        <a:ext cx="1214761" cy="1069981"/>
      </dsp:txXfrm>
    </dsp:sp>
    <dsp:sp modelId="{6689D0C9-A546-4B26-A04B-DACC1B68E5B3}">
      <dsp:nvSpPr>
        <dsp:cNvPr id="0" name=""/>
        <dsp:cNvSpPr/>
      </dsp:nvSpPr>
      <dsp:spPr>
        <a:xfrm rot="1800000">
          <a:off x="7106223" y="3738727"/>
          <a:ext cx="505351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>
        <a:off x="7116379" y="3819146"/>
        <a:ext cx="353746" cy="354958"/>
      </dsp:txXfrm>
    </dsp:sp>
    <dsp:sp modelId="{60DD48C3-EFB2-42A1-9D72-CDD83D4CEAAB}">
      <dsp:nvSpPr>
        <dsp:cNvPr id="0" name=""/>
        <dsp:cNvSpPr/>
      </dsp:nvSpPr>
      <dsp:spPr>
        <a:xfrm>
          <a:off x="7643587" y="3938224"/>
          <a:ext cx="1717931" cy="15131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تحذر من قول ما شاء الله و شئت ، و لولا الله و فلان و نحوها</a:t>
          </a:r>
          <a:endParaRPr lang="ar-SA" sz="2000" kern="1200" dirty="0"/>
        </a:p>
      </dsp:txBody>
      <dsp:txXfrm>
        <a:off x="7895172" y="4159825"/>
        <a:ext cx="1214761" cy="1069981"/>
      </dsp:txXfrm>
    </dsp:sp>
    <dsp:sp modelId="{7EDF7BB4-5CFB-4F82-8E1E-E25086091D75}">
      <dsp:nvSpPr>
        <dsp:cNvPr id="0" name=""/>
        <dsp:cNvSpPr/>
      </dsp:nvSpPr>
      <dsp:spPr>
        <a:xfrm rot="4200000">
          <a:off x="6406710" y="4354508"/>
          <a:ext cx="535285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>
        <a:off x="6459541" y="4397378"/>
        <a:ext cx="374700" cy="354958"/>
      </dsp:txXfrm>
    </dsp:sp>
    <dsp:sp modelId="{C8043EFC-6EAC-48B6-811A-F637D07EAEBC}">
      <dsp:nvSpPr>
        <dsp:cNvPr id="0" name=""/>
        <dsp:cNvSpPr/>
      </dsp:nvSpPr>
      <dsp:spPr>
        <a:xfrm>
          <a:off x="6255514" y="5102956"/>
          <a:ext cx="1717931" cy="15131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أن تقارن بين أحوال ما شاء الله وشاء فلان</a:t>
          </a:r>
          <a:endParaRPr lang="ar-SA" sz="2000" kern="1200" dirty="0"/>
        </a:p>
      </dsp:txBody>
      <dsp:txXfrm>
        <a:off x="6507099" y="5324557"/>
        <a:ext cx="1214761" cy="1069981"/>
      </dsp:txXfrm>
    </dsp:sp>
    <dsp:sp modelId="{4E177CF6-E2ED-465A-80DC-26DA04389BBD}">
      <dsp:nvSpPr>
        <dsp:cNvPr id="0" name=""/>
        <dsp:cNvSpPr/>
      </dsp:nvSpPr>
      <dsp:spPr>
        <a:xfrm rot="6600000">
          <a:off x="5474963" y="4354508"/>
          <a:ext cx="535285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 rot="10800000">
        <a:off x="5582717" y="4397378"/>
        <a:ext cx="374700" cy="354958"/>
      </dsp:txXfrm>
    </dsp:sp>
    <dsp:sp modelId="{BA8BE792-9486-4883-B43C-FA4446399F29}">
      <dsp:nvSpPr>
        <dsp:cNvPr id="0" name=""/>
        <dsp:cNvSpPr/>
      </dsp:nvSpPr>
      <dsp:spPr>
        <a:xfrm>
          <a:off x="4443512" y="5102956"/>
          <a:ext cx="1717931" cy="15131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أن تقارن بين أحوال لولا الله و فلان</a:t>
          </a:r>
          <a:endParaRPr lang="ar-SA" sz="2000" kern="1200" dirty="0"/>
        </a:p>
      </dsp:txBody>
      <dsp:txXfrm>
        <a:off x="4695097" y="5324557"/>
        <a:ext cx="1214761" cy="1069981"/>
      </dsp:txXfrm>
    </dsp:sp>
    <dsp:sp modelId="{F5506C22-620B-4986-AAC9-0518FCC33AB4}">
      <dsp:nvSpPr>
        <dsp:cNvPr id="0" name=""/>
        <dsp:cNvSpPr/>
      </dsp:nvSpPr>
      <dsp:spPr>
        <a:xfrm rot="9000000">
          <a:off x="4854261" y="3721425"/>
          <a:ext cx="467535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 rot="10800000">
        <a:off x="4985125" y="3804680"/>
        <a:ext cx="327275" cy="354958"/>
      </dsp:txXfrm>
    </dsp:sp>
    <dsp:sp modelId="{815C8310-7F70-464A-A229-1BF4C46B93BE}">
      <dsp:nvSpPr>
        <dsp:cNvPr id="0" name=""/>
        <dsp:cNvSpPr/>
      </dsp:nvSpPr>
      <dsp:spPr>
        <a:xfrm>
          <a:off x="3012475" y="3797062"/>
          <a:ext cx="1803859" cy="17955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تبين أنواع السوية في الأسماء بين الخالق و المخلوق</a:t>
          </a:r>
          <a:endParaRPr lang="ar-SA" sz="2000" kern="1200" dirty="0"/>
        </a:p>
      </dsp:txBody>
      <dsp:txXfrm>
        <a:off x="3276644" y="4060008"/>
        <a:ext cx="1275521" cy="1269615"/>
      </dsp:txXfrm>
    </dsp:sp>
    <dsp:sp modelId="{ABF6F7CB-F825-4FAC-8CB2-B79F09280408}">
      <dsp:nvSpPr>
        <dsp:cNvPr id="0" name=""/>
        <dsp:cNvSpPr/>
      </dsp:nvSpPr>
      <dsp:spPr>
        <a:xfrm rot="11400000">
          <a:off x="4548955" y="2832808"/>
          <a:ext cx="577272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 rot="10800000">
        <a:off x="4720821" y="2966164"/>
        <a:ext cx="404090" cy="354958"/>
      </dsp:txXfrm>
    </dsp:sp>
    <dsp:sp modelId="{48684F25-0082-42AB-8EDC-FBE4F88AC003}">
      <dsp:nvSpPr>
        <dsp:cNvPr id="0" name=""/>
        <dsp:cNvSpPr/>
      </dsp:nvSpPr>
      <dsp:spPr>
        <a:xfrm>
          <a:off x="2903756" y="2214345"/>
          <a:ext cx="1391996" cy="13919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أن تقدر خطورة الشرك الأصغر</a:t>
          </a:r>
          <a:endParaRPr lang="ar-SA" sz="2000" kern="1200" dirty="0"/>
        </a:p>
      </dsp:txBody>
      <dsp:txXfrm>
        <a:off x="3107609" y="2418198"/>
        <a:ext cx="984290" cy="984290"/>
      </dsp:txXfrm>
    </dsp:sp>
    <dsp:sp modelId="{30349AF4-5956-47E4-A1EC-36AB4B3251D2}">
      <dsp:nvSpPr>
        <dsp:cNvPr id="0" name=""/>
        <dsp:cNvSpPr/>
      </dsp:nvSpPr>
      <dsp:spPr>
        <a:xfrm rot="13800000">
          <a:off x="5024694" y="2005991"/>
          <a:ext cx="574344" cy="591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700" kern="1200"/>
        </a:p>
      </dsp:txBody>
      <dsp:txXfrm rot="10800000">
        <a:off x="5166223" y="2190307"/>
        <a:ext cx="402041" cy="354958"/>
      </dsp:txXfrm>
    </dsp:sp>
    <dsp:sp modelId="{1D700900-4A55-461E-9E2A-619F20E014D3}">
      <dsp:nvSpPr>
        <dsp:cNvPr id="0" name=""/>
        <dsp:cNvSpPr/>
      </dsp:nvSpPr>
      <dsp:spPr>
        <a:xfrm>
          <a:off x="3809757" y="645105"/>
          <a:ext cx="1391996" cy="13919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000" kern="1200" dirty="0"/>
            <a:t>ترصد بعض مظاهر شرك الألفاظ</a:t>
          </a:r>
          <a:endParaRPr lang="ar-SA" sz="2000" kern="1200" dirty="0"/>
        </a:p>
      </dsp:txBody>
      <dsp:txXfrm>
        <a:off x="4013610" y="848958"/>
        <a:ext cx="984290" cy="9842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3D44A-47E7-4610-BFC7-CCB243B439E6}">
      <dsp:nvSpPr>
        <dsp:cNvPr id="0" name=""/>
        <dsp:cNvSpPr/>
      </dsp:nvSpPr>
      <dsp:spPr>
        <a:xfrm>
          <a:off x="10397325" y="4042252"/>
          <a:ext cx="91440" cy="728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867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2D819-1E6B-4C96-9E2B-31DA7D1F9D85}">
      <dsp:nvSpPr>
        <dsp:cNvPr id="0" name=""/>
        <dsp:cNvSpPr/>
      </dsp:nvSpPr>
      <dsp:spPr>
        <a:xfrm>
          <a:off x="6615215" y="1722586"/>
          <a:ext cx="3827830" cy="728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573"/>
              </a:lnTo>
              <a:lnTo>
                <a:pt x="3827830" y="496573"/>
              </a:lnTo>
              <a:lnTo>
                <a:pt x="3827830" y="7286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1247D-48CD-4D53-B8A6-9E5913E6EF7C}">
      <dsp:nvSpPr>
        <dsp:cNvPr id="0" name=""/>
        <dsp:cNvSpPr/>
      </dsp:nvSpPr>
      <dsp:spPr>
        <a:xfrm>
          <a:off x="7335061" y="4042252"/>
          <a:ext cx="91440" cy="728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867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99BB7-58EC-4A6D-B8D2-DF87A220401E}">
      <dsp:nvSpPr>
        <dsp:cNvPr id="0" name=""/>
        <dsp:cNvSpPr/>
      </dsp:nvSpPr>
      <dsp:spPr>
        <a:xfrm>
          <a:off x="6615215" y="1722586"/>
          <a:ext cx="765566" cy="728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573"/>
              </a:lnTo>
              <a:lnTo>
                <a:pt x="765566" y="496573"/>
              </a:lnTo>
              <a:lnTo>
                <a:pt x="765566" y="7286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21770-0CF0-4A1C-984B-65389B46CB4A}">
      <dsp:nvSpPr>
        <dsp:cNvPr id="0" name=""/>
        <dsp:cNvSpPr/>
      </dsp:nvSpPr>
      <dsp:spPr>
        <a:xfrm>
          <a:off x="2787385" y="4042252"/>
          <a:ext cx="1531132" cy="728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573"/>
              </a:lnTo>
              <a:lnTo>
                <a:pt x="1531132" y="496573"/>
              </a:lnTo>
              <a:lnTo>
                <a:pt x="1531132" y="72867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AD161-0520-4A20-B66A-7A670EC423C0}">
      <dsp:nvSpPr>
        <dsp:cNvPr id="0" name=""/>
        <dsp:cNvSpPr/>
      </dsp:nvSpPr>
      <dsp:spPr>
        <a:xfrm>
          <a:off x="1256253" y="4042252"/>
          <a:ext cx="1531132" cy="728679"/>
        </a:xfrm>
        <a:custGeom>
          <a:avLst/>
          <a:gdLst/>
          <a:ahLst/>
          <a:cxnLst/>
          <a:rect l="0" t="0" r="0" b="0"/>
          <a:pathLst>
            <a:path>
              <a:moveTo>
                <a:pt x="1531132" y="0"/>
              </a:moveTo>
              <a:lnTo>
                <a:pt x="1531132" y="496573"/>
              </a:lnTo>
              <a:lnTo>
                <a:pt x="0" y="496573"/>
              </a:lnTo>
              <a:lnTo>
                <a:pt x="0" y="72867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C042C-2E81-4E77-96EB-6DED810FA0D3}">
      <dsp:nvSpPr>
        <dsp:cNvPr id="0" name=""/>
        <dsp:cNvSpPr/>
      </dsp:nvSpPr>
      <dsp:spPr>
        <a:xfrm>
          <a:off x="2787385" y="1722586"/>
          <a:ext cx="3827830" cy="728679"/>
        </a:xfrm>
        <a:custGeom>
          <a:avLst/>
          <a:gdLst/>
          <a:ahLst/>
          <a:cxnLst/>
          <a:rect l="0" t="0" r="0" b="0"/>
          <a:pathLst>
            <a:path>
              <a:moveTo>
                <a:pt x="3827830" y="0"/>
              </a:moveTo>
              <a:lnTo>
                <a:pt x="3827830" y="496573"/>
              </a:lnTo>
              <a:lnTo>
                <a:pt x="0" y="496573"/>
              </a:lnTo>
              <a:lnTo>
                <a:pt x="0" y="7286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5E013-DD9A-4F92-AB03-D8252E59D7BA}">
      <dsp:nvSpPr>
        <dsp:cNvPr id="0" name=""/>
        <dsp:cNvSpPr/>
      </dsp:nvSpPr>
      <dsp:spPr>
        <a:xfrm>
          <a:off x="5362471" y="131601"/>
          <a:ext cx="2505488" cy="15909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E4BE0-0BD7-423E-B2A8-B7ABC839EE20}">
      <dsp:nvSpPr>
        <dsp:cNvPr id="0" name=""/>
        <dsp:cNvSpPr/>
      </dsp:nvSpPr>
      <dsp:spPr>
        <a:xfrm>
          <a:off x="5640858" y="396069"/>
          <a:ext cx="2505488" cy="159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kern="1200" dirty="0"/>
            <a:t>حالات قول ما شاء الله</a:t>
          </a:r>
          <a:endParaRPr lang="ar-SA" sz="2400" kern="1200" dirty="0"/>
        </a:p>
      </dsp:txBody>
      <dsp:txXfrm>
        <a:off x="5687456" y="442667"/>
        <a:ext cx="2412292" cy="1497789"/>
      </dsp:txXfrm>
    </dsp:sp>
    <dsp:sp modelId="{13913881-86A2-4396-891F-CB3FD1CDAC8B}">
      <dsp:nvSpPr>
        <dsp:cNvPr id="0" name=""/>
        <dsp:cNvSpPr/>
      </dsp:nvSpPr>
      <dsp:spPr>
        <a:xfrm>
          <a:off x="1534641" y="2451266"/>
          <a:ext cx="2505488" cy="15909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1B2C9-4CE6-4366-B68E-E41B626220CB}">
      <dsp:nvSpPr>
        <dsp:cNvPr id="0" name=""/>
        <dsp:cNvSpPr/>
      </dsp:nvSpPr>
      <dsp:spPr>
        <a:xfrm>
          <a:off x="1813028" y="2715734"/>
          <a:ext cx="2505488" cy="159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kern="1200" dirty="0"/>
            <a:t>ما شاء الله و فلان</a:t>
          </a:r>
          <a:endParaRPr lang="ar-SA" sz="2400" kern="1200" dirty="0"/>
        </a:p>
      </dsp:txBody>
      <dsp:txXfrm>
        <a:off x="1859626" y="2762332"/>
        <a:ext cx="2412292" cy="1497789"/>
      </dsp:txXfrm>
    </dsp:sp>
    <dsp:sp modelId="{54DF7607-4285-4344-B292-4FF65FB8D406}">
      <dsp:nvSpPr>
        <dsp:cNvPr id="0" name=""/>
        <dsp:cNvSpPr/>
      </dsp:nvSpPr>
      <dsp:spPr>
        <a:xfrm>
          <a:off x="3509" y="4770931"/>
          <a:ext cx="2505488" cy="1590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5FCD2-3CFF-4512-B0D3-68ECA294A70B}">
      <dsp:nvSpPr>
        <dsp:cNvPr id="0" name=""/>
        <dsp:cNvSpPr/>
      </dsp:nvSpPr>
      <dsp:spPr>
        <a:xfrm>
          <a:off x="281896" y="5035400"/>
          <a:ext cx="2505488" cy="159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kern="1200" dirty="0"/>
            <a:t>شرك أكبر : إذا اعتقد أن فلان مثل الله في العظمة و أنه يستقل بالمشيئة دون الله</a:t>
          </a:r>
          <a:endParaRPr lang="ar-SA" sz="2400" kern="1200" dirty="0"/>
        </a:p>
      </dsp:txBody>
      <dsp:txXfrm>
        <a:off x="328494" y="5081998"/>
        <a:ext cx="2412292" cy="1497789"/>
      </dsp:txXfrm>
    </dsp:sp>
    <dsp:sp modelId="{BF5F0AF1-2F08-4AAF-AEB0-A6FA38287A0D}">
      <dsp:nvSpPr>
        <dsp:cNvPr id="0" name=""/>
        <dsp:cNvSpPr/>
      </dsp:nvSpPr>
      <dsp:spPr>
        <a:xfrm>
          <a:off x="3065773" y="4770931"/>
          <a:ext cx="2505488" cy="1590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62273-88A7-4CB7-95B2-5BF40F7F5473}">
      <dsp:nvSpPr>
        <dsp:cNvPr id="0" name=""/>
        <dsp:cNvSpPr/>
      </dsp:nvSpPr>
      <dsp:spPr>
        <a:xfrm>
          <a:off x="3344160" y="5035400"/>
          <a:ext cx="2505488" cy="159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kern="1200" dirty="0"/>
            <a:t>شرك أصغر إذا لم يرد بها  تعظيم فلان كتعظيم الله أو أن مشيئته مستقلة</a:t>
          </a:r>
          <a:endParaRPr lang="ar-SA" sz="2400" kern="1200" dirty="0"/>
        </a:p>
      </dsp:txBody>
      <dsp:txXfrm>
        <a:off x="3390758" y="5081998"/>
        <a:ext cx="2412292" cy="1497789"/>
      </dsp:txXfrm>
    </dsp:sp>
    <dsp:sp modelId="{ED6A31AF-F72B-4428-A3B5-906F91BA85CC}">
      <dsp:nvSpPr>
        <dsp:cNvPr id="0" name=""/>
        <dsp:cNvSpPr/>
      </dsp:nvSpPr>
      <dsp:spPr>
        <a:xfrm>
          <a:off x="6128037" y="2451266"/>
          <a:ext cx="2505488" cy="15909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2EBE5-4B55-4CD7-8796-F2A7A26FDA95}">
      <dsp:nvSpPr>
        <dsp:cNvPr id="0" name=""/>
        <dsp:cNvSpPr/>
      </dsp:nvSpPr>
      <dsp:spPr>
        <a:xfrm>
          <a:off x="6406424" y="2715734"/>
          <a:ext cx="2505488" cy="159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kern="1200" dirty="0"/>
            <a:t>ما شاء الله ثم شاء فلان</a:t>
          </a:r>
          <a:endParaRPr lang="ar-SA" sz="2400" kern="1200" dirty="0"/>
        </a:p>
      </dsp:txBody>
      <dsp:txXfrm>
        <a:off x="6453022" y="2762332"/>
        <a:ext cx="2412292" cy="1497789"/>
      </dsp:txXfrm>
    </dsp:sp>
    <dsp:sp modelId="{6FFD1AC1-D1A9-44AE-BDCC-8CB1206643D0}">
      <dsp:nvSpPr>
        <dsp:cNvPr id="0" name=""/>
        <dsp:cNvSpPr/>
      </dsp:nvSpPr>
      <dsp:spPr>
        <a:xfrm>
          <a:off x="6128037" y="4770931"/>
          <a:ext cx="2505488" cy="1590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4C78F-4EFF-42FF-B5A7-81725429AC5C}">
      <dsp:nvSpPr>
        <dsp:cNvPr id="0" name=""/>
        <dsp:cNvSpPr/>
      </dsp:nvSpPr>
      <dsp:spPr>
        <a:xfrm>
          <a:off x="6406424" y="5035400"/>
          <a:ext cx="2505488" cy="159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kern="1200" dirty="0"/>
            <a:t>جائز</a:t>
          </a:r>
          <a:endParaRPr lang="ar-SA" sz="2400" kern="1200" dirty="0"/>
        </a:p>
      </dsp:txBody>
      <dsp:txXfrm>
        <a:off x="6453022" y="5081998"/>
        <a:ext cx="2412292" cy="1497789"/>
      </dsp:txXfrm>
    </dsp:sp>
    <dsp:sp modelId="{7AC9B46B-94A4-477E-B9FC-9A87FED6768A}">
      <dsp:nvSpPr>
        <dsp:cNvPr id="0" name=""/>
        <dsp:cNvSpPr/>
      </dsp:nvSpPr>
      <dsp:spPr>
        <a:xfrm>
          <a:off x="9190301" y="2451266"/>
          <a:ext cx="2505488" cy="15909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0AA11-9D1D-4A1A-9611-2365B379565C}">
      <dsp:nvSpPr>
        <dsp:cNvPr id="0" name=""/>
        <dsp:cNvSpPr/>
      </dsp:nvSpPr>
      <dsp:spPr>
        <a:xfrm>
          <a:off x="9468689" y="2715734"/>
          <a:ext cx="2505488" cy="159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kern="1200" dirty="0"/>
            <a:t>ما شاء الله وحده</a:t>
          </a:r>
          <a:endParaRPr lang="ar-SA" sz="2400" kern="1200" dirty="0"/>
        </a:p>
      </dsp:txBody>
      <dsp:txXfrm>
        <a:off x="9515287" y="2762332"/>
        <a:ext cx="2412292" cy="1497789"/>
      </dsp:txXfrm>
    </dsp:sp>
    <dsp:sp modelId="{B98F487F-E08C-4553-8A5F-1775AD424584}">
      <dsp:nvSpPr>
        <dsp:cNvPr id="0" name=""/>
        <dsp:cNvSpPr/>
      </dsp:nvSpPr>
      <dsp:spPr>
        <a:xfrm>
          <a:off x="9190301" y="4770931"/>
          <a:ext cx="2505488" cy="1590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8F925-EBE6-4B05-86AA-A2CF3730A8EA}">
      <dsp:nvSpPr>
        <dsp:cNvPr id="0" name=""/>
        <dsp:cNvSpPr/>
      </dsp:nvSpPr>
      <dsp:spPr>
        <a:xfrm>
          <a:off x="9468689" y="5035400"/>
          <a:ext cx="2505488" cy="159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400" kern="1200" dirty="0"/>
            <a:t>أكملها</a:t>
          </a:r>
          <a:endParaRPr lang="ar-SA" sz="2400" kern="1200" dirty="0"/>
        </a:p>
      </dsp:txBody>
      <dsp:txXfrm>
        <a:off x="9515287" y="5081998"/>
        <a:ext cx="2412292" cy="1497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3D44A-47E7-4610-BFC7-CCB243B439E6}">
      <dsp:nvSpPr>
        <dsp:cNvPr id="0" name=""/>
        <dsp:cNvSpPr/>
      </dsp:nvSpPr>
      <dsp:spPr>
        <a:xfrm>
          <a:off x="10397325" y="4042252"/>
          <a:ext cx="91440" cy="728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867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2D819-1E6B-4C96-9E2B-31DA7D1F9D85}">
      <dsp:nvSpPr>
        <dsp:cNvPr id="0" name=""/>
        <dsp:cNvSpPr/>
      </dsp:nvSpPr>
      <dsp:spPr>
        <a:xfrm>
          <a:off x="6615215" y="1722586"/>
          <a:ext cx="3827830" cy="728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573"/>
              </a:lnTo>
              <a:lnTo>
                <a:pt x="3827830" y="496573"/>
              </a:lnTo>
              <a:lnTo>
                <a:pt x="3827830" y="7286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1247D-48CD-4D53-B8A6-9E5913E6EF7C}">
      <dsp:nvSpPr>
        <dsp:cNvPr id="0" name=""/>
        <dsp:cNvSpPr/>
      </dsp:nvSpPr>
      <dsp:spPr>
        <a:xfrm>
          <a:off x="7335061" y="4042252"/>
          <a:ext cx="91440" cy="728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867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99BB7-58EC-4A6D-B8D2-DF87A220401E}">
      <dsp:nvSpPr>
        <dsp:cNvPr id="0" name=""/>
        <dsp:cNvSpPr/>
      </dsp:nvSpPr>
      <dsp:spPr>
        <a:xfrm>
          <a:off x="6615215" y="1722586"/>
          <a:ext cx="765566" cy="728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573"/>
              </a:lnTo>
              <a:lnTo>
                <a:pt x="765566" y="496573"/>
              </a:lnTo>
              <a:lnTo>
                <a:pt x="765566" y="7286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21770-0CF0-4A1C-984B-65389B46CB4A}">
      <dsp:nvSpPr>
        <dsp:cNvPr id="0" name=""/>
        <dsp:cNvSpPr/>
      </dsp:nvSpPr>
      <dsp:spPr>
        <a:xfrm>
          <a:off x="2787385" y="4042252"/>
          <a:ext cx="1531132" cy="728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573"/>
              </a:lnTo>
              <a:lnTo>
                <a:pt x="1531132" y="496573"/>
              </a:lnTo>
              <a:lnTo>
                <a:pt x="1531132" y="72867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AD161-0520-4A20-B66A-7A670EC423C0}">
      <dsp:nvSpPr>
        <dsp:cNvPr id="0" name=""/>
        <dsp:cNvSpPr/>
      </dsp:nvSpPr>
      <dsp:spPr>
        <a:xfrm>
          <a:off x="1256253" y="4042252"/>
          <a:ext cx="1531132" cy="728679"/>
        </a:xfrm>
        <a:custGeom>
          <a:avLst/>
          <a:gdLst/>
          <a:ahLst/>
          <a:cxnLst/>
          <a:rect l="0" t="0" r="0" b="0"/>
          <a:pathLst>
            <a:path>
              <a:moveTo>
                <a:pt x="1531132" y="0"/>
              </a:moveTo>
              <a:lnTo>
                <a:pt x="1531132" y="496573"/>
              </a:lnTo>
              <a:lnTo>
                <a:pt x="0" y="496573"/>
              </a:lnTo>
              <a:lnTo>
                <a:pt x="0" y="72867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C042C-2E81-4E77-96EB-6DED810FA0D3}">
      <dsp:nvSpPr>
        <dsp:cNvPr id="0" name=""/>
        <dsp:cNvSpPr/>
      </dsp:nvSpPr>
      <dsp:spPr>
        <a:xfrm>
          <a:off x="2787385" y="1722586"/>
          <a:ext cx="3827830" cy="728679"/>
        </a:xfrm>
        <a:custGeom>
          <a:avLst/>
          <a:gdLst/>
          <a:ahLst/>
          <a:cxnLst/>
          <a:rect l="0" t="0" r="0" b="0"/>
          <a:pathLst>
            <a:path>
              <a:moveTo>
                <a:pt x="3827830" y="0"/>
              </a:moveTo>
              <a:lnTo>
                <a:pt x="3827830" y="496573"/>
              </a:lnTo>
              <a:lnTo>
                <a:pt x="0" y="496573"/>
              </a:lnTo>
              <a:lnTo>
                <a:pt x="0" y="7286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5E013-DD9A-4F92-AB03-D8252E59D7BA}">
      <dsp:nvSpPr>
        <dsp:cNvPr id="0" name=""/>
        <dsp:cNvSpPr/>
      </dsp:nvSpPr>
      <dsp:spPr>
        <a:xfrm>
          <a:off x="5362471" y="131601"/>
          <a:ext cx="2505488" cy="15909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E4BE0-0BD7-423E-B2A8-B7ABC839EE20}">
      <dsp:nvSpPr>
        <dsp:cNvPr id="0" name=""/>
        <dsp:cNvSpPr/>
      </dsp:nvSpPr>
      <dsp:spPr>
        <a:xfrm>
          <a:off x="5640858" y="396069"/>
          <a:ext cx="2505488" cy="159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600" kern="1200" dirty="0"/>
            <a:t>حالات قول لولا الله</a:t>
          </a:r>
          <a:endParaRPr lang="ar-SA" sz="2600" kern="1200" dirty="0"/>
        </a:p>
      </dsp:txBody>
      <dsp:txXfrm>
        <a:off x="5687456" y="442667"/>
        <a:ext cx="2412292" cy="1497789"/>
      </dsp:txXfrm>
    </dsp:sp>
    <dsp:sp modelId="{13913881-86A2-4396-891F-CB3FD1CDAC8B}">
      <dsp:nvSpPr>
        <dsp:cNvPr id="0" name=""/>
        <dsp:cNvSpPr/>
      </dsp:nvSpPr>
      <dsp:spPr>
        <a:xfrm>
          <a:off x="1534641" y="2451266"/>
          <a:ext cx="2505488" cy="15909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1B2C9-4CE6-4366-B68E-E41B626220CB}">
      <dsp:nvSpPr>
        <dsp:cNvPr id="0" name=""/>
        <dsp:cNvSpPr/>
      </dsp:nvSpPr>
      <dsp:spPr>
        <a:xfrm>
          <a:off x="1813028" y="2715734"/>
          <a:ext cx="2505488" cy="159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600" kern="1200" dirty="0"/>
            <a:t>لولا الله و فلان</a:t>
          </a:r>
          <a:endParaRPr lang="ar-SA" sz="2600" kern="1200" dirty="0"/>
        </a:p>
      </dsp:txBody>
      <dsp:txXfrm>
        <a:off x="1859626" y="2762332"/>
        <a:ext cx="2412292" cy="1497789"/>
      </dsp:txXfrm>
    </dsp:sp>
    <dsp:sp modelId="{54DF7607-4285-4344-B292-4FF65FB8D406}">
      <dsp:nvSpPr>
        <dsp:cNvPr id="0" name=""/>
        <dsp:cNvSpPr/>
      </dsp:nvSpPr>
      <dsp:spPr>
        <a:xfrm>
          <a:off x="3509" y="4770931"/>
          <a:ext cx="2505488" cy="1590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5FCD2-3CFF-4512-B0D3-68ECA294A70B}">
      <dsp:nvSpPr>
        <dsp:cNvPr id="0" name=""/>
        <dsp:cNvSpPr/>
      </dsp:nvSpPr>
      <dsp:spPr>
        <a:xfrm>
          <a:off x="281896" y="5035400"/>
          <a:ext cx="2505488" cy="159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600" kern="1200" dirty="0"/>
            <a:t>شرك أكبر : إذا اعتقد أن فلان مثل الله في العظمة والقدر</a:t>
          </a:r>
          <a:endParaRPr lang="ar-SA" sz="2600" kern="1200" dirty="0"/>
        </a:p>
      </dsp:txBody>
      <dsp:txXfrm>
        <a:off x="328494" y="5081998"/>
        <a:ext cx="2412292" cy="1497789"/>
      </dsp:txXfrm>
    </dsp:sp>
    <dsp:sp modelId="{BF5F0AF1-2F08-4AAF-AEB0-A6FA38287A0D}">
      <dsp:nvSpPr>
        <dsp:cNvPr id="0" name=""/>
        <dsp:cNvSpPr/>
      </dsp:nvSpPr>
      <dsp:spPr>
        <a:xfrm>
          <a:off x="3065773" y="4770931"/>
          <a:ext cx="2505488" cy="1590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62273-88A7-4CB7-95B2-5BF40F7F5473}">
      <dsp:nvSpPr>
        <dsp:cNvPr id="0" name=""/>
        <dsp:cNvSpPr/>
      </dsp:nvSpPr>
      <dsp:spPr>
        <a:xfrm>
          <a:off x="3344160" y="5035400"/>
          <a:ext cx="2505488" cy="159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600" kern="1200" dirty="0"/>
            <a:t>شرك أصغر إذا لم يرد بها  تعظيم فلان كتعظيم الله</a:t>
          </a:r>
          <a:endParaRPr lang="ar-SA" sz="2600" kern="1200" dirty="0"/>
        </a:p>
      </dsp:txBody>
      <dsp:txXfrm>
        <a:off x="3390758" y="5081998"/>
        <a:ext cx="2412292" cy="1497789"/>
      </dsp:txXfrm>
    </dsp:sp>
    <dsp:sp modelId="{ED6A31AF-F72B-4428-A3B5-906F91BA85CC}">
      <dsp:nvSpPr>
        <dsp:cNvPr id="0" name=""/>
        <dsp:cNvSpPr/>
      </dsp:nvSpPr>
      <dsp:spPr>
        <a:xfrm>
          <a:off x="6128037" y="2451266"/>
          <a:ext cx="2505488" cy="15909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2EBE5-4B55-4CD7-8796-F2A7A26FDA95}">
      <dsp:nvSpPr>
        <dsp:cNvPr id="0" name=""/>
        <dsp:cNvSpPr/>
      </dsp:nvSpPr>
      <dsp:spPr>
        <a:xfrm>
          <a:off x="6406424" y="2715734"/>
          <a:ext cx="2505488" cy="159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600" kern="1200" dirty="0"/>
            <a:t>لولا الله ثم  فلان</a:t>
          </a:r>
          <a:endParaRPr lang="ar-SA" sz="2600" kern="1200" dirty="0"/>
        </a:p>
      </dsp:txBody>
      <dsp:txXfrm>
        <a:off x="6453022" y="2762332"/>
        <a:ext cx="2412292" cy="1497789"/>
      </dsp:txXfrm>
    </dsp:sp>
    <dsp:sp modelId="{6FFD1AC1-D1A9-44AE-BDCC-8CB1206643D0}">
      <dsp:nvSpPr>
        <dsp:cNvPr id="0" name=""/>
        <dsp:cNvSpPr/>
      </dsp:nvSpPr>
      <dsp:spPr>
        <a:xfrm>
          <a:off x="6128037" y="4770931"/>
          <a:ext cx="2505488" cy="1590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4C78F-4EFF-42FF-B5A7-81725429AC5C}">
      <dsp:nvSpPr>
        <dsp:cNvPr id="0" name=""/>
        <dsp:cNvSpPr/>
      </dsp:nvSpPr>
      <dsp:spPr>
        <a:xfrm>
          <a:off x="6406424" y="5035400"/>
          <a:ext cx="2505488" cy="159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600" kern="1200" dirty="0"/>
            <a:t>جائز إذا كان العمل المعلق ب لولا يقدر عليه فلان</a:t>
          </a:r>
          <a:endParaRPr lang="ar-SA" sz="2600" kern="1200" dirty="0"/>
        </a:p>
      </dsp:txBody>
      <dsp:txXfrm>
        <a:off x="6453022" y="5081998"/>
        <a:ext cx="2412292" cy="1497789"/>
      </dsp:txXfrm>
    </dsp:sp>
    <dsp:sp modelId="{7AC9B46B-94A4-477E-B9FC-9A87FED6768A}">
      <dsp:nvSpPr>
        <dsp:cNvPr id="0" name=""/>
        <dsp:cNvSpPr/>
      </dsp:nvSpPr>
      <dsp:spPr>
        <a:xfrm>
          <a:off x="9190301" y="2451266"/>
          <a:ext cx="2505488" cy="15909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0AA11-9D1D-4A1A-9611-2365B379565C}">
      <dsp:nvSpPr>
        <dsp:cNvPr id="0" name=""/>
        <dsp:cNvSpPr/>
      </dsp:nvSpPr>
      <dsp:spPr>
        <a:xfrm>
          <a:off x="9468689" y="2715734"/>
          <a:ext cx="2505488" cy="159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600" kern="1200" dirty="0"/>
            <a:t>لولا الله وحده</a:t>
          </a:r>
          <a:endParaRPr lang="ar-SA" sz="2600" kern="1200" dirty="0"/>
        </a:p>
      </dsp:txBody>
      <dsp:txXfrm>
        <a:off x="9515287" y="2762332"/>
        <a:ext cx="2412292" cy="1497789"/>
      </dsp:txXfrm>
    </dsp:sp>
    <dsp:sp modelId="{B98F487F-E08C-4553-8A5F-1775AD424584}">
      <dsp:nvSpPr>
        <dsp:cNvPr id="0" name=""/>
        <dsp:cNvSpPr/>
      </dsp:nvSpPr>
      <dsp:spPr>
        <a:xfrm>
          <a:off x="9190301" y="4770931"/>
          <a:ext cx="2505488" cy="15909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8F925-EBE6-4B05-86AA-A2CF3730A8EA}">
      <dsp:nvSpPr>
        <dsp:cNvPr id="0" name=""/>
        <dsp:cNvSpPr/>
      </dsp:nvSpPr>
      <dsp:spPr>
        <a:xfrm>
          <a:off x="9468689" y="5035400"/>
          <a:ext cx="2505488" cy="1590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600" kern="1200" dirty="0"/>
            <a:t> أفضلها و أكملها</a:t>
          </a:r>
          <a:endParaRPr lang="ar-SA" sz="2600" kern="1200" dirty="0"/>
        </a:p>
      </dsp:txBody>
      <dsp:txXfrm>
        <a:off x="9515287" y="5081998"/>
        <a:ext cx="2412292" cy="14977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9C5BE-A972-48ED-BD4D-F97A420A51CC}">
      <dsp:nvSpPr>
        <dsp:cNvPr id="0" name=""/>
        <dsp:cNvSpPr/>
      </dsp:nvSpPr>
      <dsp:spPr>
        <a:xfrm>
          <a:off x="7140409" y="5940564"/>
          <a:ext cx="5195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59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C2346-A8AA-45AF-AA1A-3DEBD78EC02D}">
      <dsp:nvSpPr>
        <dsp:cNvPr id="0" name=""/>
        <dsp:cNvSpPr/>
      </dsp:nvSpPr>
      <dsp:spPr>
        <a:xfrm>
          <a:off x="3472733" y="3193473"/>
          <a:ext cx="519592" cy="2792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796" y="0"/>
              </a:lnTo>
              <a:lnTo>
                <a:pt x="259796" y="2792811"/>
              </a:lnTo>
              <a:lnTo>
                <a:pt x="519592" y="279281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21858-5676-4754-B6AA-C1C15005E472}">
      <dsp:nvSpPr>
        <dsp:cNvPr id="0" name=""/>
        <dsp:cNvSpPr/>
      </dsp:nvSpPr>
      <dsp:spPr>
        <a:xfrm>
          <a:off x="7140409" y="4823439"/>
          <a:ext cx="5195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59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174CD-4C8C-43BB-837B-7A53849440A9}">
      <dsp:nvSpPr>
        <dsp:cNvPr id="0" name=""/>
        <dsp:cNvSpPr/>
      </dsp:nvSpPr>
      <dsp:spPr>
        <a:xfrm>
          <a:off x="3472733" y="3193473"/>
          <a:ext cx="519592" cy="1675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796" y="0"/>
              </a:lnTo>
              <a:lnTo>
                <a:pt x="259796" y="1675686"/>
              </a:lnTo>
              <a:lnTo>
                <a:pt x="519592" y="16756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89863-086B-426B-BC2C-38D74C628BEC}">
      <dsp:nvSpPr>
        <dsp:cNvPr id="0" name=""/>
        <dsp:cNvSpPr/>
      </dsp:nvSpPr>
      <dsp:spPr>
        <a:xfrm>
          <a:off x="7140409" y="3706315"/>
          <a:ext cx="5195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59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1E318-E03F-43F9-8E60-18A5CA202231}">
      <dsp:nvSpPr>
        <dsp:cNvPr id="0" name=""/>
        <dsp:cNvSpPr/>
      </dsp:nvSpPr>
      <dsp:spPr>
        <a:xfrm>
          <a:off x="3472733" y="3193473"/>
          <a:ext cx="519592" cy="558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796" y="0"/>
              </a:lnTo>
              <a:lnTo>
                <a:pt x="259796" y="558562"/>
              </a:lnTo>
              <a:lnTo>
                <a:pt x="519592" y="5585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41984-0AC0-49F8-BE59-925208B2784C}">
      <dsp:nvSpPr>
        <dsp:cNvPr id="0" name=""/>
        <dsp:cNvSpPr/>
      </dsp:nvSpPr>
      <dsp:spPr>
        <a:xfrm>
          <a:off x="7140409" y="2589190"/>
          <a:ext cx="5195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59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61EF7-2FC3-4AE6-B188-0A50CFD22C23}">
      <dsp:nvSpPr>
        <dsp:cNvPr id="0" name=""/>
        <dsp:cNvSpPr/>
      </dsp:nvSpPr>
      <dsp:spPr>
        <a:xfrm>
          <a:off x="3472733" y="2634910"/>
          <a:ext cx="519592" cy="558562"/>
        </a:xfrm>
        <a:custGeom>
          <a:avLst/>
          <a:gdLst/>
          <a:ahLst/>
          <a:cxnLst/>
          <a:rect l="0" t="0" r="0" b="0"/>
          <a:pathLst>
            <a:path>
              <a:moveTo>
                <a:pt x="0" y="558562"/>
              </a:moveTo>
              <a:lnTo>
                <a:pt x="259796" y="558562"/>
              </a:lnTo>
              <a:lnTo>
                <a:pt x="259796" y="0"/>
              </a:lnTo>
              <a:lnTo>
                <a:pt x="519592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C2233-00C7-4B42-A3EB-B4807020280B}">
      <dsp:nvSpPr>
        <dsp:cNvPr id="0" name=""/>
        <dsp:cNvSpPr/>
      </dsp:nvSpPr>
      <dsp:spPr>
        <a:xfrm>
          <a:off x="3472733" y="1517786"/>
          <a:ext cx="519592" cy="1675686"/>
        </a:xfrm>
        <a:custGeom>
          <a:avLst/>
          <a:gdLst/>
          <a:ahLst/>
          <a:cxnLst/>
          <a:rect l="0" t="0" r="0" b="0"/>
          <a:pathLst>
            <a:path>
              <a:moveTo>
                <a:pt x="0" y="1675686"/>
              </a:moveTo>
              <a:lnTo>
                <a:pt x="259796" y="1675686"/>
              </a:lnTo>
              <a:lnTo>
                <a:pt x="259796" y="0"/>
              </a:lnTo>
              <a:lnTo>
                <a:pt x="519592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E1BE4-4C3F-42A6-8B62-963654FEDDBD}">
      <dsp:nvSpPr>
        <dsp:cNvPr id="0" name=""/>
        <dsp:cNvSpPr/>
      </dsp:nvSpPr>
      <dsp:spPr>
        <a:xfrm>
          <a:off x="3472733" y="400661"/>
          <a:ext cx="519592" cy="2792811"/>
        </a:xfrm>
        <a:custGeom>
          <a:avLst/>
          <a:gdLst/>
          <a:ahLst/>
          <a:cxnLst/>
          <a:rect l="0" t="0" r="0" b="0"/>
          <a:pathLst>
            <a:path>
              <a:moveTo>
                <a:pt x="0" y="2792811"/>
              </a:moveTo>
              <a:lnTo>
                <a:pt x="259796" y="2792811"/>
              </a:lnTo>
              <a:lnTo>
                <a:pt x="259796" y="0"/>
              </a:lnTo>
              <a:lnTo>
                <a:pt x="519592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5F3B6-0C1B-4AFA-92C1-4106E8248C60}">
      <dsp:nvSpPr>
        <dsp:cNvPr id="0" name=""/>
        <dsp:cNvSpPr/>
      </dsp:nvSpPr>
      <dsp:spPr>
        <a:xfrm>
          <a:off x="511444" y="2476207"/>
          <a:ext cx="2961289" cy="14345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b="1" kern="1200" dirty="0">
              <a:solidFill>
                <a:schemeClr val="bg1"/>
              </a:solidFill>
            </a:rPr>
            <a:t>ألفاظ توهم مساواة الله تعالى بخلقه</a:t>
          </a:r>
          <a:endParaRPr lang="ar-SA" sz="2800" kern="1200" dirty="0">
            <a:solidFill>
              <a:schemeClr val="bg1"/>
            </a:solidFill>
          </a:endParaRPr>
        </a:p>
      </dsp:txBody>
      <dsp:txXfrm>
        <a:off x="511444" y="2476207"/>
        <a:ext cx="2961289" cy="1434530"/>
      </dsp:txXfrm>
    </dsp:sp>
    <dsp:sp modelId="{3AEFAD55-DD47-4A3F-852B-F5BCC739451D}">
      <dsp:nvSpPr>
        <dsp:cNvPr id="0" name=""/>
        <dsp:cNvSpPr/>
      </dsp:nvSpPr>
      <dsp:spPr>
        <a:xfrm>
          <a:off x="3992326" y="4472"/>
          <a:ext cx="3148082" cy="792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قول ما شاء الله و شاء فلان</a:t>
          </a:r>
          <a:endParaRPr lang="ar-SA" sz="2800" kern="1200" dirty="0"/>
        </a:p>
      </dsp:txBody>
      <dsp:txXfrm>
        <a:off x="3992326" y="4472"/>
        <a:ext cx="3148082" cy="792378"/>
      </dsp:txXfrm>
    </dsp:sp>
    <dsp:sp modelId="{2099CE6E-9693-4B6B-A3C2-F570890F6CFD}">
      <dsp:nvSpPr>
        <dsp:cNvPr id="0" name=""/>
        <dsp:cNvSpPr/>
      </dsp:nvSpPr>
      <dsp:spPr>
        <a:xfrm>
          <a:off x="3992326" y="1121596"/>
          <a:ext cx="3148082" cy="792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قول لولا الله ولولا فلان</a:t>
          </a:r>
          <a:endParaRPr lang="ar-SA" sz="2800" kern="1200" dirty="0"/>
        </a:p>
      </dsp:txBody>
      <dsp:txXfrm>
        <a:off x="3992326" y="1121596"/>
        <a:ext cx="3148082" cy="792378"/>
      </dsp:txXfrm>
    </dsp:sp>
    <dsp:sp modelId="{5515A784-2FC8-4AAF-AF3E-6C51763515E7}">
      <dsp:nvSpPr>
        <dsp:cNvPr id="0" name=""/>
        <dsp:cNvSpPr/>
      </dsp:nvSpPr>
      <dsp:spPr>
        <a:xfrm>
          <a:off x="3992326" y="2238721"/>
          <a:ext cx="3148082" cy="792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الحلف بغير الله</a:t>
          </a:r>
          <a:endParaRPr lang="ar-SA" sz="2800" kern="1200" dirty="0"/>
        </a:p>
      </dsp:txBody>
      <dsp:txXfrm>
        <a:off x="3992326" y="2238721"/>
        <a:ext cx="3148082" cy="792378"/>
      </dsp:txXfrm>
    </dsp:sp>
    <dsp:sp modelId="{62605171-A8E6-4822-83BE-BE49731DC6DE}">
      <dsp:nvSpPr>
        <dsp:cNvPr id="0" name=""/>
        <dsp:cNvSpPr/>
      </dsp:nvSpPr>
      <dsp:spPr>
        <a:xfrm>
          <a:off x="7660001" y="2238721"/>
          <a:ext cx="3785025" cy="7923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الأمانة</a:t>
          </a:r>
          <a:endParaRPr lang="ar-SA" sz="2800" kern="1200" dirty="0"/>
        </a:p>
      </dsp:txBody>
      <dsp:txXfrm>
        <a:off x="7660001" y="2238721"/>
        <a:ext cx="3785025" cy="792378"/>
      </dsp:txXfrm>
    </dsp:sp>
    <dsp:sp modelId="{B78D52A3-2273-4D0A-A1E3-DBF67D216539}">
      <dsp:nvSpPr>
        <dsp:cNvPr id="0" name=""/>
        <dsp:cNvSpPr/>
      </dsp:nvSpPr>
      <dsp:spPr>
        <a:xfrm>
          <a:off x="3992326" y="3355845"/>
          <a:ext cx="3148082" cy="792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التسمي بأسماء  الله</a:t>
          </a:r>
          <a:endParaRPr lang="ar-SA" sz="2800" kern="1200" dirty="0"/>
        </a:p>
      </dsp:txBody>
      <dsp:txXfrm>
        <a:off x="3992326" y="3355845"/>
        <a:ext cx="3148082" cy="792378"/>
      </dsp:txXfrm>
    </dsp:sp>
    <dsp:sp modelId="{1E0546D4-4059-4227-958D-190FA11E9ACD}">
      <dsp:nvSpPr>
        <dsp:cNvPr id="0" name=""/>
        <dsp:cNvSpPr/>
      </dsp:nvSpPr>
      <dsp:spPr>
        <a:xfrm>
          <a:off x="7660001" y="3355845"/>
          <a:ext cx="3785025" cy="7923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الخالق، الرزاق ،الرحمن</a:t>
          </a:r>
          <a:endParaRPr lang="ar-SA" sz="2800" kern="1200" dirty="0"/>
        </a:p>
      </dsp:txBody>
      <dsp:txXfrm>
        <a:off x="7660001" y="3355845"/>
        <a:ext cx="3785025" cy="792378"/>
      </dsp:txXfrm>
    </dsp:sp>
    <dsp:sp modelId="{C49BB38C-1232-47D2-8569-95D72EDBB40A}">
      <dsp:nvSpPr>
        <dsp:cNvPr id="0" name=""/>
        <dsp:cNvSpPr/>
      </dsp:nvSpPr>
      <dsp:spPr>
        <a:xfrm>
          <a:off x="3992326" y="4472970"/>
          <a:ext cx="3148082" cy="792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التعبد لغير الله</a:t>
          </a:r>
          <a:endParaRPr lang="ar-SA" sz="2800" kern="1200" dirty="0"/>
        </a:p>
      </dsp:txBody>
      <dsp:txXfrm>
        <a:off x="3992326" y="4472970"/>
        <a:ext cx="3148082" cy="792378"/>
      </dsp:txXfrm>
    </dsp:sp>
    <dsp:sp modelId="{F0A610A1-106A-4459-B89B-AC52CB4A103E}">
      <dsp:nvSpPr>
        <dsp:cNvPr id="0" name=""/>
        <dsp:cNvSpPr/>
      </dsp:nvSpPr>
      <dsp:spPr>
        <a:xfrm>
          <a:off x="7660001" y="4472970"/>
          <a:ext cx="3785025" cy="7923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عبد النبي ، عبد الكعبة ، عبد الرسول</a:t>
          </a:r>
          <a:endParaRPr lang="ar-SA" sz="2800" kern="1200" dirty="0"/>
        </a:p>
      </dsp:txBody>
      <dsp:txXfrm>
        <a:off x="7660001" y="4472970"/>
        <a:ext cx="3785025" cy="792378"/>
      </dsp:txXfrm>
    </dsp:sp>
    <dsp:sp modelId="{7D34CCA8-DDF6-4922-B263-909677FF88B8}">
      <dsp:nvSpPr>
        <dsp:cNvPr id="0" name=""/>
        <dsp:cNvSpPr/>
      </dsp:nvSpPr>
      <dsp:spPr>
        <a:xfrm>
          <a:off x="3992326" y="5590094"/>
          <a:ext cx="3148082" cy="792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التسمي بأوصاف الله</a:t>
          </a:r>
          <a:endParaRPr lang="ar-SA" sz="2800" kern="1200" dirty="0"/>
        </a:p>
      </dsp:txBody>
      <dsp:txXfrm>
        <a:off x="3992326" y="5590094"/>
        <a:ext cx="3148082" cy="792378"/>
      </dsp:txXfrm>
    </dsp:sp>
    <dsp:sp modelId="{A4C7BDFD-5054-4B46-80B3-AE2C1C84A431}">
      <dsp:nvSpPr>
        <dsp:cNvPr id="0" name=""/>
        <dsp:cNvSpPr/>
      </dsp:nvSpPr>
      <dsp:spPr>
        <a:xfrm>
          <a:off x="7660001" y="5590094"/>
          <a:ext cx="3785025" cy="7923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800" kern="1200" dirty="0"/>
            <a:t>قاضي القضاة، ملك الأملاك</a:t>
          </a:r>
          <a:endParaRPr lang="ar-SA" sz="2800" kern="1200" dirty="0"/>
        </a:p>
      </dsp:txBody>
      <dsp:txXfrm>
        <a:off x="7660001" y="5590094"/>
        <a:ext cx="3785025" cy="792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5E56-5BAC-4358-B47D-FF18B832C4F9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A4415-C9FA-47D0-A1BF-AE8C6DBE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5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5" Type="http://schemas.openxmlformats.org/officeDocument/2006/relationships/audio" Target="../media/audio1.wav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283528" y="748146"/>
            <a:ext cx="82850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9600" b="1" dirty="0">
                <a:solidFill>
                  <a:srgbClr val="AF7E54"/>
                </a:solidFill>
              </a:rPr>
              <a:t>التحذير من ألفاظ تتضمن مساواة الله تعالى بخلقه</a:t>
            </a:r>
            <a:endParaRPr lang="en-US" sz="9600" b="1" dirty="0">
              <a:solidFill>
                <a:srgbClr val="AF7E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033212174"/>
              </p:ext>
            </p:extLst>
          </p:nvPr>
        </p:nvGraphicFramePr>
        <p:xfrm>
          <a:off x="214313" y="100013"/>
          <a:ext cx="11977687" cy="6757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1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A5E013-DD9A-4F92-AB03-D8252E59D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CAA5E013-DD9A-4F92-AB03-D8252E59D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AA5E013-DD9A-4F92-AB03-D8252E59D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CAA5E013-DD9A-4F92-AB03-D8252E59D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AE4BE0-0BD7-423E-B2A8-B7ABC839E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9EAE4BE0-0BD7-423E-B2A8-B7ABC839E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9EAE4BE0-0BD7-423E-B2A8-B7ABC839E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9EAE4BE0-0BD7-423E-B2A8-B7ABC839E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2D819-1E6B-4C96-9E2B-31DA7D1F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E1C2D819-1E6B-4C96-9E2B-31DA7D1F9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E1C2D819-1E6B-4C96-9E2B-31DA7D1F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E1C2D819-1E6B-4C96-9E2B-31DA7D1F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9B46B-94A4-477E-B9FC-9A87FED67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7AC9B46B-94A4-477E-B9FC-9A87FED67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7AC9B46B-94A4-477E-B9FC-9A87FED67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7AC9B46B-94A4-477E-B9FC-9A87FED67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10AA11-9D1D-4A1A-9611-2365B379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6D10AA11-9D1D-4A1A-9611-2365B379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6D10AA11-9D1D-4A1A-9611-2365B379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6D10AA11-9D1D-4A1A-9611-2365B379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599BB7-58EC-4A6D-B8D2-DF87A2204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1F599BB7-58EC-4A6D-B8D2-DF87A2204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1F599BB7-58EC-4A6D-B8D2-DF87A2204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1F599BB7-58EC-4A6D-B8D2-DF87A2204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6A31AF-F72B-4428-A3B5-906F91BA8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D6A31AF-F72B-4428-A3B5-906F91BA8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D6A31AF-F72B-4428-A3B5-906F91BA8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D6A31AF-F72B-4428-A3B5-906F91BA8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2EBE5-4B55-4CD7-8796-F2A7A26FD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BE52EBE5-4B55-4CD7-8796-F2A7A26FD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BE52EBE5-4B55-4CD7-8796-F2A7A26FD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BE52EBE5-4B55-4CD7-8796-F2A7A26FD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5C042C-2E81-4E77-96EB-6DED810FA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graphicEl>
                                              <a:dgm id="{355C042C-2E81-4E77-96EB-6DED810FA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355C042C-2E81-4E77-96EB-6DED810FA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355C042C-2E81-4E77-96EB-6DED810FA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913881-86A2-4396-891F-CB3FD1CD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13913881-86A2-4396-891F-CB3FD1CD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13913881-86A2-4396-891F-CB3FD1CD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13913881-86A2-4396-891F-CB3FD1CD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C1B2C9-4CE6-4366-B68E-E41B62622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6EC1B2C9-4CE6-4366-B68E-E41B62622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6EC1B2C9-4CE6-4366-B68E-E41B62622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6EC1B2C9-4CE6-4366-B68E-E41B62622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E3D44A-47E7-4610-BFC7-CCB243B4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28E3D44A-47E7-4610-BFC7-CCB243B43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28E3D44A-47E7-4610-BFC7-CCB243B4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28E3D44A-47E7-4610-BFC7-CCB243B4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F487F-E08C-4553-8A5F-1775AD424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B98F487F-E08C-4553-8A5F-1775AD424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B98F487F-E08C-4553-8A5F-1775AD424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B98F487F-E08C-4553-8A5F-1775AD424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F8F925-EBE6-4B05-86AA-A2CF3730A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3AF8F925-EBE6-4B05-86AA-A2CF3730A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3AF8F925-EBE6-4B05-86AA-A2CF3730A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graphicEl>
                                              <a:dgm id="{3AF8F925-EBE6-4B05-86AA-A2CF3730A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A1247D-48CD-4D53-B8A6-9E5913E6E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>
                                            <p:graphicEl>
                                              <a:dgm id="{CEA1247D-48CD-4D53-B8A6-9E5913E6E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CEA1247D-48CD-4D53-B8A6-9E5913E6E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CEA1247D-48CD-4D53-B8A6-9E5913E6E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D1AC1-D1A9-44AE-BDCC-8CB120664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>
                                            <p:graphicEl>
                                              <a:dgm id="{6FFD1AC1-D1A9-44AE-BDCC-8CB120664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6FFD1AC1-D1A9-44AE-BDCC-8CB120664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graphicEl>
                                              <a:dgm id="{6FFD1AC1-D1A9-44AE-BDCC-8CB120664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F4C78F-4EFF-42FF-B5A7-81725429A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>
                                            <p:graphicEl>
                                              <a:dgm id="{14F4C78F-4EFF-42FF-B5A7-81725429A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14F4C78F-4EFF-42FF-B5A7-81725429A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14F4C78F-4EFF-42FF-B5A7-81725429A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3AD161-0520-4A20-B66A-7A670EC42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353AD161-0520-4A20-B66A-7A670EC42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353AD161-0520-4A20-B66A-7A670EC42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graphicEl>
                                              <a:dgm id="{353AD161-0520-4A20-B66A-7A670EC42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DF7607-4285-4344-B292-4FF65FB8D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>
                                            <p:graphicEl>
                                              <a:dgm id="{54DF7607-4285-4344-B292-4FF65FB8D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54DF7607-4285-4344-B292-4FF65FB8D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graphicEl>
                                              <a:dgm id="{54DF7607-4285-4344-B292-4FF65FB8D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5FCD2-3CFF-4512-B0D3-68ECA294A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">
                                            <p:graphicEl>
                                              <a:dgm id="{92B5FCD2-3CFF-4512-B0D3-68ECA294A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92B5FCD2-3CFF-4512-B0D3-68ECA294A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graphicEl>
                                              <a:dgm id="{92B5FCD2-3CFF-4512-B0D3-68ECA294A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21770-0CF0-4A1C-984B-65389B46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">
                                            <p:graphicEl>
                                              <a:dgm id="{7AC21770-0CF0-4A1C-984B-65389B46C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>
                                            <p:graphicEl>
                                              <a:dgm id="{7AC21770-0CF0-4A1C-984B-65389B46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>
                                            <p:graphicEl>
                                              <a:dgm id="{7AC21770-0CF0-4A1C-984B-65389B46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5F0AF1-2F08-4AAF-AEB0-A6FA38287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">
                                            <p:graphicEl>
                                              <a:dgm id="{BF5F0AF1-2F08-4AAF-AEB0-A6FA38287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graphicEl>
                                              <a:dgm id="{BF5F0AF1-2F08-4AAF-AEB0-A6FA38287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graphicEl>
                                              <a:dgm id="{BF5F0AF1-2F08-4AAF-AEB0-A6FA38287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562273-88A7-4CB7-95B2-5BF40F7F5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">
                                            <p:graphicEl>
                                              <a:dgm id="{DA562273-88A7-4CB7-95B2-5BF40F7F5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">
                                            <p:graphicEl>
                                              <a:dgm id="{DA562273-88A7-4CB7-95B2-5BF40F7F5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>
                                            <p:graphicEl>
                                              <a:dgm id="{DA562273-88A7-4CB7-95B2-5BF40F7F5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7470183" y="457201"/>
            <a:ext cx="4278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ثالثا : الحلف بغير الله</a:t>
            </a:r>
            <a:endParaRPr lang="en-US" sz="4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19347" t="30455" r="16450" b="15943"/>
          <a:stretch/>
        </p:blipFill>
        <p:spPr>
          <a:xfrm>
            <a:off x="3657601" y="1751309"/>
            <a:ext cx="8353588" cy="39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688604" y="435245"/>
            <a:ext cx="93447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رابعا: التسمي بأسماء الله تعالى التي اختص بها نفسه</a:t>
            </a:r>
            <a:endParaRPr lang="en-US" sz="4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13869" t="41048" r="18474" b="19545"/>
          <a:stretch/>
        </p:blipFill>
        <p:spPr>
          <a:xfrm>
            <a:off x="2141792" y="1642820"/>
            <a:ext cx="9891586" cy="32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063346" y="235528"/>
            <a:ext cx="3574474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التعبد لغير الله</a:t>
            </a:r>
            <a:endParaRPr lang="en-US" sz="4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13034" t="35116" r="19427" b="36282"/>
          <a:stretch/>
        </p:blipFill>
        <p:spPr>
          <a:xfrm>
            <a:off x="1673817" y="1445403"/>
            <a:ext cx="10061223" cy="32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642819" y="235528"/>
            <a:ext cx="9995001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سادسا : التسمي باسم لا يصدق وصفه إلا على الله عز وجل</a:t>
            </a:r>
            <a:endParaRPr lang="en-US" sz="40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15774" t="43332" r="17164" b="13614"/>
          <a:stretch/>
        </p:blipFill>
        <p:spPr>
          <a:xfrm>
            <a:off x="2206156" y="1425843"/>
            <a:ext cx="9789531" cy="35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4111027186"/>
              </p:ext>
            </p:extLst>
          </p:nvPr>
        </p:nvGraphicFramePr>
        <p:xfrm>
          <a:off x="0" y="304801"/>
          <a:ext cx="11956472" cy="638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2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05F3B6-0C1B-4AFA-92C1-4106E8248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905F3B6-0C1B-4AFA-92C1-4106E8248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905F3B6-0C1B-4AFA-92C1-4106E8248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905F3B6-0C1B-4AFA-92C1-4106E8248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E1BE4-4C3F-42A6-8B62-963654FED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F34E1BE4-4C3F-42A6-8B62-963654FED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F34E1BE4-4C3F-42A6-8B62-963654FED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34E1BE4-4C3F-42A6-8B62-963654FED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EFAD55-DD47-4A3F-852B-F5BCC739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3AEFAD55-DD47-4A3F-852B-F5BCC7394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3AEFAD55-DD47-4A3F-852B-F5BCC739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3AEFAD55-DD47-4A3F-852B-F5BCC739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5C2233-00C7-4B42-A3EB-B4807020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1F5C2233-00C7-4B42-A3EB-B48070202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1F5C2233-00C7-4B42-A3EB-B4807020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1F5C2233-00C7-4B42-A3EB-B4807020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99CE6E-9693-4B6B-A3C2-F570890F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2099CE6E-9693-4B6B-A3C2-F570890F6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2099CE6E-9693-4B6B-A3C2-F570890F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2099CE6E-9693-4B6B-A3C2-F570890F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161EF7-2FC3-4AE6-B188-0A50CFD22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FB161EF7-2FC3-4AE6-B188-0A50CFD22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FB161EF7-2FC3-4AE6-B188-0A50CFD22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FB161EF7-2FC3-4AE6-B188-0A50CFD22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15A784-2FC8-4AAF-AF3E-6C5176351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5515A784-2FC8-4AAF-AF3E-6C5176351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5515A784-2FC8-4AAF-AF3E-6C5176351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5515A784-2FC8-4AAF-AF3E-6C5176351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31E318-E03F-43F9-8E60-18A5CA202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4831E318-E03F-43F9-8E60-18A5CA202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4831E318-E03F-43F9-8E60-18A5CA202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4831E318-E03F-43F9-8E60-18A5CA202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8D52A3-2273-4D0A-A1E3-DBF67D216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B78D52A3-2273-4D0A-A1E3-DBF67D216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B78D52A3-2273-4D0A-A1E3-DBF67D216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B78D52A3-2273-4D0A-A1E3-DBF67D216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D174CD-4C8C-43BB-837B-7A5384944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63D174CD-4C8C-43BB-837B-7A5384944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63D174CD-4C8C-43BB-837B-7A5384944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63D174CD-4C8C-43BB-837B-7A5384944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9BB38C-1232-47D2-8569-95D72EDBB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C49BB38C-1232-47D2-8569-95D72EDBB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C49BB38C-1232-47D2-8569-95D72EDBB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C49BB38C-1232-47D2-8569-95D72EDBB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CC2346-A8AA-45AF-AA1A-3DEBD78EC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43CC2346-A8AA-45AF-AA1A-3DEBD78EC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43CC2346-A8AA-45AF-AA1A-3DEBD78EC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43CC2346-A8AA-45AF-AA1A-3DEBD78EC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4CCA8-DDF6-4922-B263-909677FF8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7D34CCA8-DDF6-4922-B263-909677FF8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7D34CCA8-DDF6-4922-B263-909677FF8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D34CCA8-DDF6-4922-B263-909677FF8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9C5BE-A972-48ED-BD4D-F97A420A5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0EE9C5BE-A972-48ED-BD4D-F97A420A5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0EE9C5BE-A972-48ED-BD4D-F97A420A5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0EE9C5BE-A972-48ED-BD4D-F97A420A5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C7BDFD-5054-4B46-80B3-AE2C1C84A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A4C7BDFD-5054-4B46-80B3-AE2C1C84A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A4C7BDFD-5054-4B46-80B3-AE2C1C84A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A4C7BDFD-5054-4B46-80B3-AE2C1C84A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C41984-0AC0-49F8-BE59-925208B27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D3C41984-0AC0-49F8-BE59-925208B27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D3C41984-0AC0-49F8-BE59-925208B27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D3C41984-0AC0-49F8-BE59-925208B27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605171-A8E6-4822-83BE-BE49731DC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62605171-A8E6-4822-83BE-BE49731DC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62605171-A8E6-4822-83BE-BE49731DC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62605171-A8E6-4822-83BE-BE49731DC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89863-086B-426B-BC2C-38D74C628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graphicEl>
                                              <a:dgm id="{DE789863-086B-426B-BC2C-38D74C628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graphicEl>
                                              <a:dgm id="{DE789863-086B-426B-BC2C-38D74C628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DE789863-086B-426B-BC2C-38D74C628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0546D4-4059-4227-958D-190FA11E9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>
                                            <p:graphicEl>
                                              <a:dgm id="{1E0546D4-4059-4227-958D-190FA11E9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graphicEl>
                                              <a:dgm id="{1E0546D4-4059-4227-958D-190FA11E9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graphicEl>
                                              <a:dgm id="{1E0546D4-4059-4227-958D-190FA11E9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121858-5676-4754-B6AA-C1C15005E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">
                                            <p:graphicEl>
                                              <a:dgm id="{77121858-5676-4754-B6AA-C1C15005E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graphicEl>
                                              <a:dgm id="{77121858-5676-4754-B6AA-C1C15005E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graphicEl>
                                              <a:dgm id="{77121858-5676-4754-B6AA-C1C15005E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A610A1-106A-4459-B89B-AC52CB4A1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>
                                            <p:graphicEl>
                                              <a:dgm id="{F0A610A1-106A-4459-B89B-AC52CB4A1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>
                                            <p:graphicEl>
                                              <a:dgm id="{F0A610A1-106A-4459-B89B-AC52CB4A1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graphicEl>
                                              <a:dgm id="{F0A610A1-106A-4459-B89B-AC52CB4A1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548255" y="418439"/>
            <a:ext cx="3241964" cy="7481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التقويم</a:t>
            </a:r>
            <a:endParaRPr lang="en-US" sz="3200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8548255" y="418439"/>
            <a:ext cx="3241964" cy="7481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التقويم</a:t>
            </a:r>
            <a:endParaRPr lang="en-US" sz="3200" dirty="0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7098" r="32539" b="15840"/>
          <a:stretch/>
        </p:blipFill>
        <p:spPr>
          <a:xfrm>
            <a:off x="-200025" y="2459184"/>
            <a:ext cx="2627086" cy="435428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23159" t="29183" r="20976" b="19756"/>
          <a:stretch/>
        </p:blipFill>
        <p:spPr>
          <a:xfrm>
            <a:off x="4045059" y="1487838"/>
            <a:ext cx="7857640" cy="4037721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5486400" y="2265454"/>
            <a:ext cx="294468" cy="2557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شكل بيضاوي 14"/>
          <p:cNvSpPr/>
          <p:nvPr/>
        </p:nvSpPr>
        <p:spPr>
          <a:xfrm>
            <a:off x="5468320" y="2820811"/>
            <a:ext cx="294468" cy="2557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شكل بيضاوي 15"/>
          <p:cNvSpPr/>
          <p:nvPr/>
        </p:nvSpPr>
        <p:spPr>
          <a:xfrm>
            <a:off x="7403025" y="3376167"/>
            <a:ext cx="294468" cy="2557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شكل بيضاوي 16"/>
          <p:cNvSpPr/>
          <p:nvPr/>
        </p:nvSpPr>
        <p:spPr>
          <a:xfrm>
            <a:off x="5478661" y="3900526"/>
            <a:ext cx="294468" cy="2557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شكل بيضاوي 17"/>
          <p:cNvSpPr/>
          <p:nvPr/>
        </p:nvSpPr>
        <p:spPr>
          <a:xfrm>
            <a:off x="7382364" y="4455885"/>
            <a:ext cx="294468" cy="2557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شكل بيضاوي 18"/>
          <p:cNvSpPr/>
          <p:nvPr/>
        </p:nvSpPr>
        <p:spPr>
          <a:xfrm>
            <a:off x="7379784" y="5011239"/>
            <a:ext cx="294468" cy="2557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871414898"/>
              </p:ext>
            </p:extLst>
          </p:nvPr>
        </p:nvGraphicFramePr>
        <p:xfrm>
          <a:off x="0" y="304801"/>
          <a:ext cx="11956472" cy="638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05F3B6-0C1B-4AFA-92C1-4106E8248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905F3B6-0C1B-4AFA-92C1-4106E8248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905F3B6-0C1B-4AFA-92C1-4106E8248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905F3B6-0C1B-4AFA-92C1-4106E8248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31E318-E03F-43F9-8E60-18A5CA202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4831E318-E03F-43F9-8E60-18A5CA202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4831E318-E03F-43F9-8E60-18A5CA202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4831E318-E03F-43F9-8E60-18A5CA202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8D52A3-2273-4D0A-A1E3-DBF67D216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78D52A3-2273-4D0A-A1E3-DBF67D216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78D52A3-2273-4D0A-A1E3-DBF67D216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78D52A3-2273-4D0A-A1E3-DBF67D216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161EF7-2FC3-4AE6-B188-0A50CFD22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FB161EF7-2FC3-4AE6-B188-0A50CFD22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FB161EF7-2FC3-4AE6-B188-0A50CFD22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FB161EF7-2FC3-4AE6-B188-0A50CFD22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15A784-2FC8-4AAF-AF3E-6C5176351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5515A784-2FC8-4AAF-AF3E-6C5176351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5515A784-2FC8-4AAF-AF3E-6C5176351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5515A784-2FC8-4AAF-AF3E-6C51763515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5C2233-00C7-4B42-A3EB-B4807020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1F5C2233-00C7-4B42-A3EB-B48070202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1F5C2233-00C7-4B42-A3EB-B4807020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1F5C2233-00C7-4B42-A3EB-B48070202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99CE6E-9693-4B6B-A3C2-F570890F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2099CE6E-9693-4B6B-A3C2-F570890F6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2099CE6E-9693-4B6B-A3C2-F570890F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2099CE6E-9693-4B6B-A3C2-F570890F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E1BE4-4C3F-42A6-8B62-963654FED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F34E1BE4-4C3F-42A6-8B62-963654FED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F34E1BE4-4C3F-42A6-8B62-963654FED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F34E1BE4-4C3F-42A6-8B62-963654FED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EFAD55-DD47-4A3F-852B-F5BCC739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3AEFAD55-DD47-4A3F-852B-F5BCC7394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3AEFAD55-DD47-4A3F-852B-F5BCC739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3AEFAD55-DD47-4A3F-852B-F5BCC739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D174CD-4C8C-43BB-837B-7A5384944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63D174CD-4C8C-43BB-837B-7A5384944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63D174CD-4C8C-43BB-837B-7A5384944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63D174CD-4C8C-43BB-837B-7A5384944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9BB38C-1232-47D2-8569-95D72EDBB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C49BB38C-1232-47D2-8569-95D72EDBB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C49BB38C-1232-47D2-8569-95D72EDBB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C49BB38C-1232-47D2-8569-95D72EDBB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CC2346-A8AA-45AF-AA1A-3DEBD78EC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43CC2346-A8AA-45AF-AA1A-3DEBD78EC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43CC2346-A8AA-45AF-AA1A-3DEBD78EC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43CC2346-A8AA-45AF-AA1A-3DEBD78EC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4CCA8-DDF6-4922-B263-909677FF8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7D34CCA8-DDF6-4922-B263-909677FF8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7D34CCA8-DDF6-4922-B263-909677FF8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D34CCA8-DDF6-4922-B263-909677FF8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55210360"/>
              </p:ext>
            </p:extLst>
          </p:nvPr>
        </p:nvGraphicFramePr>
        <p:xfrm>
          <a:off x="-484909" y="138544"/>
          <a:ext cx="12579927" cy="658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2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9546DC-A2E3-46D2-9B38-FC96154CE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B9546DC-A2E3-46D2-9B38-FC96154CE0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38C7E0-C926-457F-8EED-7E09C3CA7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238C7E0-C926-457F-8EED-7E09C3CA7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48A2B9-A2AC-4462-BE4B-959E48C0B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F48A2B9-A2AC-4462-BE4B-959E48C0B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21941D-3E2B-41DF-9E0C-E5D7D78EE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A321941D-3E2B-41DF-9E0C-E5D7D78EE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2BABBE-7B8E-4DE8-AAE8-4D6E67073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6C2BABBE-7B8E-4DE8-AAE8-4D6E67073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508FFB-A4C8-4F81-BAAC-81DB40B6B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graphicEl>
                                              <a:dgm id="{D5508FFB-A4C8-4F81-BAAC-81DB40B6B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D25709-73EB-44E7-9FCB-16B398DF2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BBD25709-73EB-44E7-9FCB-16B398DF2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89D0C9-A546-4B26-A04B-DACC1B68E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6689D0C9-A546-4B26-A04B-DACC1B68E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DD48C3-EFB2-42A1-9D72-CDD83D4CE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60DD48C3-EFB2-42A1-9D72-CDD83D4CEA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DF7BB4-5CFB-4F82-8E1E-E25086091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7EDF7BB4-5CFB-4F82-8E1E-E25086091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043EFC-6EAC-48B6-811A-F637D07EA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C8043EFC-6EAC-48B6-811A-F637D07EA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177CF6-E2ED-465A-80DC-26DA04389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4E177CF6-E2ED-465A-80DC-26DA04389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8BE792-9486-4883-B43C-FA4446399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BA8BE792-9486-4883-B43C-FA4446399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506C22-620B-4986-AAC9-0518FCC33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graphicEl>
                                              <a:dgm id="{F5506C22-620B-4986-AAC9-0518FCC33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5C8310-7F70-464A-A229-1BF4C46B9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graphicEl>
                                              <a:dgm id="{815C8310-7F70-464A-A229-1BF4C46B9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F6F7CB-F825-4FAC-8CB2-B79F09280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graphicEl>
                                              <a:dgm id="{ABF6F7CB-F825-4FAC-8CB2-B79F09280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684F25-0082-42AB-8EDC-FBE4F88AC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48684F25-0082-42AB-8EDC-FBE4F88AC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49AF4-5956-47E4-A1EC-36AB4B325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30349AF4-5956-47E4-A1EC-36AB4B325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700900-4A55-461E-9E2A-619F20E01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1D700900-4A55-461E-9E2A-619F20E01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3683358" y="471055"/>
            <a:ext cx="7996025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خطورة الألفاظ التي توهم مساواة الله بخلقه</a:t>
            </a:r>
            <a:endParaRPr lang="en-US" sz="40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2944" t="48723" r="23703" b="16065"/>
          <a:stretch/>
        </p:blipFill>
        <p:spPr>
          <a:xfrm>
            <a:off x="3731124" y="1712890"/>
            <a:ext cx="7948260" cy="2949262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180305" y="1525073"/>
            <a:ext cx="3683358" cy="2635401"/>
            <a:chOff x="180305" y="1525073"/>
            <a:chExt cx="3683358" cy="2635401"/>
          </a:xfrm>
        </p:grpSpPr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05" y="1525073"/>
              <a:ext cx="3683358" cy="2635401"/>
            </a:xfrm>
            <a:prstGeom prst="roundRect">
              <a:avLst/>
            </a:prstGeom>
            <a:ln>
              <a:solidFill>
                <a:srgbClr val="E4C294"/>
              </a:solidFill>
            </a:ln>
          </p:spPr>
        </p:pic>
        <p:sp>
          <p:nvSpPr>
            <p:cNvPr id="8" name="مربع نص 7"/>
            <p:cNvSpPr txBox="1"/>
            <p:nvPr/>
          </p:nvSpPr>
          <p:spPr>
            <a:xfrm>
              <a:off x="2476494" y="1712890"/>
              <a:ext cx="1387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dirty="0">
                  <a:solidFill>
                    <a:schemeClr val="bg1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الشرك الأصغر</a:t>
              </a:r>
              <a:endParaRPr lang="en-US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5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23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957764" y="0"/>
            <a:ext cx="70394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9600" b="1" dirty="0">
                <a:solidFill>
                  <a:srgbClr val="AF7E54"/>
                </a:solidFill>
              </a:rPr>
              <a:t>حذر الشرع من الألفاظ التي توهم مساواة الله بخلقه و منها ما يلي:</a:t>
            </a:r>
            <a:endParaRPr lang="en-US" sz="9600" b="1" dirty="0">
              <a:solidFill>
                <a:srgbClr val="AF7E54"/>
              </a:solidFill>
            </a:endParaRPr>
          </a:p>
        </p:txBody>
      </p:sp>
      <p:sp>
        <p:nvSpPr>
          <p:cNvPr id="2" name="وسيلة شرح على شكل سحابة 1"/>
          <p:cNvSpPr/>
          <p:nvPr/>
        </p:nvSpPr>
        <p:spPr>
          <a:xfrm>
            <a:off x="3100389" y="428625"/>
            <a:ext cx="1857375" cy="1000125"/>
          </a:xfrm>
          <a:prstGeom prst="cloudCallout">
            <a:avLst>
              <a:gd name="adj1" fmla="val -81507"/>
              <a:gd name="adj2" fmla="val 4107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b="1" dirty="0"/>
              <a:t>ما شاء الله و شئت</a:t>
            </a:r>
            <a:endParaRPr lang="en-US" sz="2000" b="1" dirty="0"/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171450" y="528637"/>
            <a:ext cx="1857375" cy="1256854"/>
          </a:xfrm>
          <a:prstGeom prst="cloudCallout">
            <a:avLst>
              <a:gd name="adj1" fmla="val 83108"/>
              <a:gd name="adj2" fmla="val 73928"/>
            </a:avLst>
          </a:prstGeom>
          <a:solidFill>
            <a:srgbClr val="FF66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b="1" dirty="0"/>
              <a:t>لولا الله و فلان</a:t>
            </a:r>
            <a:endParaRPr lang="en-US" sz="2000" b="1" dirty="0"/>
          </a:p>
        </p:txBody>
      </p:sp>
      <p:sp>
        <p:nvSpPr>
          <p:cNvPr id="3" name="وسيلة شرح مستطيلة مستديرة الزوايا 2"/>
          <p:cNvSpPr/>
          <p:nvPr/>
        </p:nvSpPr>
        <p:spPr>
          <a:xfrm>
            <a:off x="2828925" y="1885950"/>
            <a:ext cx="1657350" cy="742950"/>
          </a:xfrm>
          <a:prstGeom prst="wedgeRoundRectCallout">
            <a:avLst>
              <a:gd name="adj1" fmla="val -95833"/>
              <a:gd name="adj2" fmla="val 102885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b="1" dirty="0"/>
              <a:t>متوكل على فلان</a:t>
            </a:r>
            <a:endParaRPr lang="en-US" sz="2000" b="1" dirty="0"/>
          </a:p>
        </p:txBody>
      </p:sp>
      <p:sp>
        <p:nvSpPr>
          <p:cNvPr id="6" name="وسيلة شرح بيضاوية 5"/>
          <p:cNvSpPr/>
          <p:nvPr/>
        </p:nvSpPr>
        <p:spPr>
          <a:xfrm>
            <a:off x="171450" y="2400746"/>
            <a:ext cx="1728787" cy="1200149"/>
          </a:xfrm>
          <a:prstGeom prst="wedgeEllipseCallout">
            <a:avLst>
              <a:gd name="adj1" fmla="val 76486"/>
              <a:gd name="adj2" fmla="val 38369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b="1" dirty="0"/>
              <a:t>هذا من الله و فلان</a:t>
            </a:r>
            <a:endParaRPr lang="en-US" sz="2000" b="1" dirty="0"/>
          </a:p>
        </p:txBody>
      </p:sp>
      <p:sp>
        <p:nvSpPr>
          <p:cNvPr id="7" name="وسيلة شرح مستطيلة 6"/>
          <p:cNvSpPr/>
          <p:nvPr/>
        </p:nvSpPr>
        <p:spPr>
          <a:xfrm>
            <a:off x="2686051" y="3172270"/>
            <a:ext cx="1800224" cy="800100"/>
          </a:xfrm>
          <a:prstGeom prst="wedgeRectCallout">
            <a:avLst>
              <a:gd name="adj1" fmla="val 51834"/>
              <a:gd name="adj2" fmla="val 98864"/>
            </a:avLst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b="1" dirty="0"/>
              <a:t>ما لي إلا الله و أنت</a:t>
            </a:r>
            <a:endParaRPr lang="en-US" sz="2000" b="1" dirty="0"/>
          </a:p>
        </p:txBody>
      </p:sp>
      <p:sp>
        <p:nvSpPr>
          <p:cNvPr id="8" name="وسيلة شرح على شكل سحابة 7"/>
          <p:cNvSpPr/>
          <p:nvPr/>
        </p:nvSpPr>
        <p:spPr>
          <a:xfrm>
            <a:off x="2728912" y="4352925"/>
            <a:ext cx="1857375" cy="1000125"/>
          </a:xfrm>
          <a:prstGeom prst="cloudCallout">
            <a:avLst>
              <a:gd name="adj1" fmla="val -81507"/>
              <a:gd name="adj2" fmla="val 4107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b="1" dirty="0"/>
              <a:t>والله</a:t>
            </a:r>
          </a:p>
          <a:p>
            <a:pPr algn="ctr"/>
            <a:r>
              <a:rPr lang="ar-SY" sz="2000" b="1" dirty="0"/>
              <a:t> و حياتك</a:t>
            </a:r>
            <a:endParaRPr lang="en-US" sz="2000" b="1" dirty="0"/>
          </a:p>
        </p:txBody>
      </p:sp>
      <p:sp>
        <p:nvSpPr>
          <p:cNvPr id="10" name="وسيلة شرح على شكل سحابة 9"/>
          <p:cNvSpPr/>
          <p:nvPr/>
        </p:nvSpPr>
        <p:spPr>
          <a:xfrm>
            <a:off x="171450" y="4510087"/>
            <a:ext cx="1857375" cy="1256854"/>
          </a:xfrm>
          <a:prstGeom prst="cloudCallout">
            <a:avLst>
              <a:gd name="adj1" fmla="val 83108"/>
              <a:gd name="adj2" fmla="val 73928"/>
            </a:avLst>
          </a:prstGeom>
          <a:solidFill>
            <a:srgbClr val="FF66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b="1" dirty="0"/>
              <a:t>في وجه الله ووجهك</a:t>
            </a:r>
            <a:endParaRPr lang="en-US" sz="2000" b="1" dirty="0"/>
          </a:p>
        </p:txBody>
      </p:sp>
      <p:sp>
        <p:nvSpPr>
          <p:cNvPr id="11" name="وسيلة شرح بيضاوية 10"/>
          <p:cNvSpPr/>
          <p:nvPr/>
        </p:nvSpPr>
        <p:spPr>
          <a:xfrm>
            <a:off x="3100389" y="5553075"/>
            <a:ext cx="1728787" cy="1200149"/>
          </a:xfrm>
          <a:prstGeom prst="wedgeEllipseCallout">
            <a:avLst>
              <a:gd name="adj1" fmla="val 76486"/>
              <a:gd name="adj2" fmla="val 38369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b="1" dirty="0"/>
              <a:t>أنا متوكل على الله و عليك</a:t>
            </a:r>
            <a:endParaRPr lang="en-US" sz="2000" b="1" dirty="0"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742346" y="6001643"/>
            <a:ext cx="1657350" cy="742950"/>
          </a:xfrm>
          <a:prstGeom prst="wedgeRoundRectCallout">
            <a:avLst>
              <a:gd name="adj1" fmla="val -105184"/>
              <a:gd name="adj2" fmla="val 34045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000" b="1" dirty="0"/>
              <a:t>أنا بالله وبك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92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  <p:bldP spid="3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986463" y="471055"/>
            <a:ext cx="5692920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أولا : قول ما شاء الله و شئت</a:t>
            </a:r>
            <a:endParaRPr lang="en-US" sz="4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18192" t="23828" r="17130" b="50195"/>
          <a:stretch/>
        </p:blipFill>
        <p:spPr>
          <a:xfrm>
            <a:off x="3143250" y="1447800"/>
            <a:ext cx="8619260" cy="190023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/>
          <a:srcRect l="15117" t="18359" r="20864" b="66993"/>
          <a:stretch/>
        </p:blipFill>
        <p:spPr>
          <a:xfrm>
            <a:off x="3349770" y="3348039"/>
            <a:ext cx="8329613" cy="10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451337898"/>
              </p:ext>
            </p:extLst>
          </p:nvPr>
        </p:nvGraphicFramePr>
        <p:xfrm>
          <a:off x="214313" y="100013"/>
          <a:ext cx="11977687" cy="6757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9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A5E013-DD9A-4F92-AB03-D8252E59D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AA5E013-DD9A-4F92-AB03-D8252E59D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AA5E013-DD9A-4F92-AB03-D8252E59D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AA5E013-DD9A-4F92-AB03-D8252E59D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AE4BE0-0BD7-423E-B2A8-B7ABC839E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9EAE4BE0-0BD7-423E-B2A8-B7ABC839E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9EAE4BE0-0BD7-423E-B2A8-B7ABC839E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9EAE4BE0-0BD7-423E-B2A8-B7ABC839E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C2D819-1E6B-4C96-9E2B-31DA7D1F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E1C2D819-1E6B-4C96-9E2B-31DA7D1F9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E1C2D819-1E6B-4C96-9E2B-31DA7D1F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E1C2D819-1E6B-4C96-9E2B-31DA7D1F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C9B46B-94A4-477E-B9FC-9A87FED67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7AC9B46B-94A4-477E-B9FC-9A87FED67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7AC9B46B-94A4-477E-B9FC-9A87FED67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7AC9B46B-94A4-477E-B9FC-9A87FED67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10AA11-9D1D-4A1A-9611-2365B379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6D10AA11-9D1D-4A1A-9611-2365B379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6D10AA11-9D1D-4A1A-9611-2365B379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6D10AA11-9D1D-4A1A-9611-2365B379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599BB7-58EC-4A6D-B8D2-DF87A2204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1F599BB7-58EC-4A6D-B8D2-DF87A2204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1F599BB7-58EC-4A6D-B8D2-DF87A2204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1F599BB7-58EC-4A6D-B8D2-DF87A2204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6A31AF-F72B-4428-A3B5-906F91BA8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ED6A31AF-F72B-4428-A3B5-906F91BA8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ED6A31AF-F72B-4428-A3B5-906F91BA8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ED6A31AF-F72B-4428-A3B5-906F91BA8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52EBE5-4B55-4CD7-8796-F2A7A26FD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BE52EBE5-4B55-4CD7-8796-F2A7A26FD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BE52EBE5-4B55-4CD7-8796-F2A7A26FD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BE52EBE5-4B55-4CD7-8796-F2A7A26FD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5C042C-2E81-4E77-96EB-6DED810FA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355C042C-2E81-4E77-96EB-6DED810FA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355C042C-2E81-4E77-96EB-6DED810FA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355C042C-2E81-4E77-96EB-6DED810FA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913881-86A2-4396-891F-CB3FD1CD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13913881-86A2-4396-891F-CB3FD1CD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13913881-86A2-4396-891F-CB3FD1CD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13913881-86A2-4396-891F-CB3FD1CD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C1B2C9-4CE6-4366-B68E-E41B62622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6EC1B2C9-4CE6-4366-B68E-E41B62622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6EC1B2C9-4CE6-4366-B68E-E41B62622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6EC1B2C9-4CE6-4366-B68E-E41B62622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E3D44A-47E7-4610-BFC7-CCB243B4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28E3D44A-47E7-4610-BFC7-CCB243B43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28E3D44A-47E7-4610-BFC7-CCB243B4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28E3D44A-47E7-4610-BFC7-CCB243B4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F487F-E08C-4553-8A5F-1775AD424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graphicEl>
                                              <a:dgm id="{B98F487F-E08C-4553-8A5F-1775AD424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B98F487F-E08C-4553-8A5F-1775AD424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B98F487F-E08C-4553-8A5F-1775AD424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F8F925-EBE6-4B05-86AA-A2CF3730A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3AF8F925-EBE6-4B05-86AA-A2CF3730A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3AF8F925-EBE6-4B05-86AA-A2CF3730A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3AF8F925-EBE6-4B05-86AA-A2CF3730A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A1247D-48CD-4D53-B8A6-9E5913E6E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graphicEl>
                                              <a:dgm id="{CEA1247D-48CD-4D53-B8A6-9E5913E6E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CEA1247D-48CD-4D53-B8A6-9E5913E6E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CEA1247D-48CD-4D53-B8A6-9E5913E6E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D1AC1-D1A9-44AE-BDCC-8CB120664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graphicEl>
                                              <a:dgm id="{6FFD1AC1-D1A9-44AE-BDCC-8CB120664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6FFD1AC1-D1A9-44AE-BDCC-8CB120664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6FFD1AC1-D1A9-44AE-BDCC-8CB120664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F4C78F-4EFF-42FF-B5A7-81725429A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graphicEl>
                                              <a:dgm id="{14F4C78F-4EFF-42FF-B5A7-81725429A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14F4C78F-4EFF-42FF-B5A7-81725429A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14F4C78F-4EFF-42FF-B5A7-81725429A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3AD161-0520-4A20-B66A-7A670EC42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353AD161-0520-4A20-B66A-7A670EC42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353AD161-0520-4A20-B66A-7A670EC42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353AD161-0520-4A20-B66A-7A670EC42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F7607-4285-4344-B292-4FF65FB8D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graphicEl>
                                              <a:dgm id="{54DF7607-4285-4344-B292-4FF65FB8D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54DF7607-4285-4344-B292-4FF65FB8D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54DF7607-4285-4344-B292-4FF65FB8D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B5FCD2-3CFF-4512-B0D3-68ECA294A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graphicEl>
                                              <a:dgm id="{92B5FCD2-3CFF-4512-B0D3-68ECA294A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92B5FCD2-3CFF-4512-B0D3-68ECA294A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graphicEl>
                                              <a:dgm id="{92B5FCD2-3CFF-4512-B0D3-68ECA294A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C21770-0CF0-4A1C-984B-65389B46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graphicEl>
                                              <a:dgm id="{7AC21770-0CF0-4A1C-984B-65389B46C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7AC21770-0CF0-4A1C-984B-65389B46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7AC21770-0CF0-4A1C-984B-65389B46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5F0AF1-2F08-4AAF-AEB0-A6FA38287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graphicEl>
                                              <a:dgm id="{BF5F0AF1-2F08-4AAF-AEB0-A6FA38287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graphicEl>
                                              <a:dgm id="{BF5F0AF1-2F08-4AAF-AEB0-A6FA38287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graphicEl>
                                              <a:dgm id="{BF5F0AF1-2F08-4AAF-AEB0-A6FA38287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562273-88A7-4CB7-95B2-5BF40F7F5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">
                                            <p:graphicEl>
                                              <a:dgm id="{DA562273-88A7-4CB7-95B2-5BF40F7F5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DA562273-88A7-4CB7-95B2-5BF40F7F5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graphicEl>
                                              <a:dgm id="{DA562273-88A7-4CB7-95B2-5BF40F7F5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5036949" y="235528"/>
            <a:ext cx="6600871" cy="976745"/>
          </a:xfrm>
          <a:prstGeom prst="roundRect">
            <a:avLst/>
          </a:prstGeom>
          <a:solidFill>
            <a:srgbClr val="B07F5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/>
              <a:t>ثانيا : قول لولا الله و لولا فلان</a:t>
            </a:r>
            <a:endParaRPr lang="en-US" sz="40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16013" t="34269" r="19546" b="26959"/>
          <a:stretch/>
        </p:blipFill>
        <p:spPr>
          <a:xfrm>
            <a:off x="2236523" y="1748020"/>
            <a:ext cx="9525284" cy="4141336"/>
          </a:xfrm>
          <a:prstGeom prst="round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7" y="235528"/>
            <a:ext cx="4082950" cy="194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49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388</Words>
  <Application>Microsoft Office PowerPoint</Application>
  <PresentationFormat>شاشة عريضة</PresentationFormat>
  <Paragraphs>67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28</cp:revision>
  <dcterms:created xsi:type="dcterms:W3CDTF">2021-02-19T15:38:06Z</dcterms:created>
  <dcterms:modified xsi:type="dcterms:W3CDTF">2021-02-21T12:14:02Z</dcterms:modified>
</cp:coreProperties>
</file>