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95" r:id="rId3"/>
    <p:sldId id="494" r:id="rId4"/>
    <p:sldId id="501" r:id="rId5"/>
    <p:sldId id="335" r:id="rId6"/>
    <p:sldId id="502" r:id="rId7"/>
    <p:sldId id="503" r:id="rId8"/>
    <p:sldId id="498" r:id="rId9"/>
    <p:sldId id="437" r:id="rId10"/>
    <p:sldId id="493" r:id="rId11"/>
    <p:sldId id="411" r:id="rId12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34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CC99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4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4" y="1602"/>
      </p:cViewPr>
      <p:guideLst>
        <p:guide orient="horz" pos="2183"/>
        <p:guide pos="3840"/>
        <p:guide orient="horz" pos="1534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865153" y="2680769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128244" y="3139473"/>
              <a:ext cx="43945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منزلة التواضع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3511D3EB-865D-4889-9F87-9D44BC1C5288}"/>
              </a:ext>
            </a:extLst>
          </p:cNvPr>
          <p:cNvGrpSpPr/>
          <p:nvPr/>
        </p:nvGrpSpPr>
        <p:grpSpPr>
          <a:xfrm>
            <a:off x="3618237" y="3453555"/>
            <a:ext cx="5297715" cy="1872343"/>
            <a:chOff x="3447142" y="1248229"/>
            <a:chExt cx="5297715" cy="1872343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1DB7F48-0863-484F-A5E2-22D1A4DEB065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30D1CF7-B671-4C58-B171-E5A72281CA7A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8F1CC41E-DD06-4E5C-84E4-BA75766F9ABF}"/>
                </a:ext>
              </a:extLst>
            </p:cNvPr>
            <p:cNvSpPr/>
            <p:nvPr/>
          </p:nvSpPr>
          <p:spPr>
            <a:xfrm>
              <a:off x="3639085" y="1494970"/>
              <a:ext cx="747485" cy="747485"/>
            </a:xfrm>
            <a:prstGeom prst="ellipse">
              <a:avLst/>
            </a:prstGeom>
            <a:solidFill>
              <a:srgbClr val="0066CC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A67E37C-0FFB-45C4-8DF8-F98B60B12C89}"/>
                </a:ext>
              </a:extLst>
            </p:cNvPr>
            <p:cNvSpPr txBox="1"/>
            <p:nvPr/>
          </p:nvSpPr>
          <p:spPr>
            <a:xfrm>
              <a:off x="3622219" y="1607102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1B7F90A-661A-4696-821B-B9CAA464FA3C}"/>
                </a:ext>
              </a:extLst>
            </p:cNvPr>
            <p:cNvSpPr txBox="1"/>
            <p:nvPr/>
          </p:nvSpPr>
          <p:spPr>
            <a:xfrm>
              <a:off x="5333998" y="1294915"/>
              <a:ext cx="31429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0066C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D2C8D28-2EC4-449E-BCEC-9EF7842E2321}"/>
                </a:ext>
              </a:extLst>
            </p:cNvPr>
            <p:cNvSpPr txBox="1"/>
            <p:nvPr/>
          </p:nvSpPr>
          <p:spPr>
            <a:xfrm>
              <a:off x="4089842" y="1494970"/>
              <a:ext cx="46550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0070C0"/>
                  </a:solidFill>
                </a:rPr>
                <a:t>التواضع يرفع صاحبه عند الناس و عند الله </a:t>
              </a:r>
              <a:endParaRPr lang="en-US" sz="24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7289489-C1C6-473A-8D08-62CDB13BCBA5}"/>
              </a:ext>
            </a:extLst>
          </p:cNvPr>
          <p:cNvGrpSpPr/>
          <p:nvPr/>
        </p:nvGrpSpPr>
        <p:grpSpPr>
          <a:xfrm>
            <a:off x="675247" y="1596572"/>
            <a:ext cx="5297715" cy="1872343"/>
            <a:chOff x="3447142" y="1248229"/>
            <a:chExt cx="5297715" cy="1872343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FFEBD75-CB09-4FFB-AE4F-9C354554489F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449C522-E095-44D3-B485-A26748BB7D48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177CB52-CA0F-43AB-AEB2-5719F38D00C3}"/>
                </a:ext>
              </a:extLst>
            </p:cNvPr>
            <p:cNvSpPr/>
            <p:nvPr/>
          </p:nvSpPr>
          <p:spPr>
            <a:xfrm>
              <a:off x="3639087" y="1514358"/>
              <a:ext cx="747485" cy="747485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8A9A131-42AC-4F4E-8613-1EB89E15AD38}"/>
                </a:ext>
              </a:extLst>
            </p:cNvPr>
            <p:cNvSpPr txBox="1"/>
            <p:nvPr/>
          </p:nvSpPr>
          <p:spPr>
            <a:xfrm>
              <a:off x="3639086" y="1626490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A5A04EA-11D4-4185-844F-4BCA38D029C2}"/>
                </a:ext>
              </a:extLst>
            </p:cNvPr>
            <p:cNvSpPr txBox="1"/>
            <p:nvPr/>
          </p:nvSpPr>
          <p:spPr>
            <a:xfrm>
              <a:off x="5300892" y="1265228"/>
              <a:ext cx="2432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339966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2FA63BC-673C-4FCA-B7CF-A6BADCF40082}"/>
                </a:ext>
              </a:extLst>
            </p:cNvPr>
            <p:cNvSpPr txBox="1"/>
            <p:nvPr/>
          </p:nvSpPr>
          <p:spPr>
            <a:xfrm>
              <a:off x="4012828" y="1657048"/>
              <a:ext cx="473202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2400" b="1" dirty="0">
                  <a:solidFill>
                    <a:srgbClr val="00B050"/>
                  </a:solidFill>
                </a:rPr>
                <a:t>منزلةَ الصدقةِ والعفو والتواضعِ عندَ اللهِ</a:t>
              </a:r>
              <a:endParaRPr lang="ar-SY" sz="2400" b="1" dirty="0">
                <a:solidFill>
                  <a:srgbClr val="00B050"/>
                </a:solidFill>
              </a:endParaRPr>
            </a:p>
            <a:p>
              <a:pPr algn="ctr"/>
              <a:r>
                <a:rPr lang="ar-SA" sz="2400" b="1" dirty="0">
                  <a:solidFill>
                    <a:srgbClr val="00B050"/>
                  </a:solidFill>
                </a:rPr>
                <a:t> -عز وجل- عظيمة</a:t>
              </a:r>
              <a:endParaRPr lang="en-US" sz="2400" b="1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A6E9735-2FB0-4421-8EF2-B18BCBF31D8C}"/>
              </a:ext>
            </a:extLst>
          </p:cNvPr>
          <p:cNvGrpSpPr/>
          <p:nvPr/>
        </p:nvGrpSpPr>
        <p:grpSpPr>
          <a:xfrm>
            <a:off x="6212224" y="1607454"/>
            <a:ext cx="5297715" cy="1872343"/>
            <a:chOff x="3447142" y="1248229"/>
            <a:chExt cx="5297715" cy="1872343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BB9CE03-3B61-4110-956A-D3E520506BEE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85F8605-76BC-4FF5-A6E5-002C7B502EEC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4C4D275-D059-49B3-A6BA-673A5DA385E1}"/>
                </a:ext>
              </a:extLst>
            </p:cNvPr>
            <p:cNvSpPr/>
            <p:nvPr/>
          </p:nvSpPr>
          <p:spPr>
            <a:xfrm>
              <a:off x="3574081" y="1472479"/>
              <a:ext cx="747485" cy="747485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C3C0131-F55A-4360-B167-A10998DFC780}"/>
                </a:ext>
              </a:extLst>
            </p:cNvPr>
            <p:cNvSpPr txBox="1"/>
            <p:nvPr/>
          </p:nvSpPr>
          <p:spPr>
            <a:xfrm>
              <a:off x="3545223" y="1584611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3FCA17F-4597-42A5-BAA2-5A03C0E91876}"/>
                </a:ext>
              </a:extLst>
            </p:cNvPr>
            <p:cNvSpPr txBox="1"/>
            <p:nvPr/>
          </p:nvSpPr>
          <p:spPr>
            <a:xfrm>
              <a:off x="5333997" y="1254347"/>
              <a:ext cx="23658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FF0066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81B69C3-D67E-4819-95B2-5204461FC18B}"/>
                </a:ext>
              </a:extLst>
            </p:cNvPr>
            <p:cNvSpPr txBox="1"/>
            <p:nvPr/>
          </p:nvSpPr>
          <p:spPr>
            <a:xfrm>
              <a:off x="4321565" y="1508707"/>
              <a:ext cx="44232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2400" b="1" dirty="0">
                  <a:solidFill>
                    <a:srgbClr val="FF0000"/>
                  </a:solidFill>
                </a:rPr>
                <a:t>من التواضعِ </a:t>
              </a:r>
              <a:r>
                <a:rPr lang="ar-SY" sz="2400" b="1" dirty="0">
                  <a:solidFill>
                    <a:srgbClr val="FF0000"/>
                  </a:solidFill>
                </a:rPr>
                <a:t>احترام الآخرين و تقديرهم</a:t>
              </a:r>
              <a:endParaRPr lang="en-US" sz="2400" b="1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7E496A9-A8DB-4992-A7D7-5D2FBDDC22A8}"/>
              </a:ext>
            </a:extLst>
          </p:cNvPr>
          <p:cNvSpPr txBox="1"/>
          <p:nvPr/>
        </p:nvSpPr>
        <p:spPr>
          <a:xfrm>
            <a:off x="7605486" y="216637"/>
            <a:ext cx="2441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200" b="1" dirty="0"/>
              <a:t>تعلمت أن</a:t>
            </a:r>
            <a:r>
              <a:rPr lang="ar-SY" sz="3200" b="1" dirty="0"/>
              <a:t> :</a:t>
            </a:r>
            <a:endParaRPr lang="en-US" sz="3200" b="1" dirty="0">
              <a:latin typeface="Oswald" panose="020005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44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176" y="300071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6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7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9165" y="2008525"/>
              <a:ext cx="1924838" cy="615604"/>
              <a:chOff x="3380804" y="5466316"/>
              <a:chExt cx="1924838" cy="61560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12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80804" y="5761724"/>
                <a:ext cx="1924838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منزلة التواضع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033486" y="282074"/>
            <a:ext cx="7868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منزلة التواضع</a:t>
            </a:r>
          </a:p>
        </p:txBody>
      </p:sp>
      <p:pic>
        <p:nvPicPr>
          <p:cNvPr id="22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794" y="1835636"/>
            <a:ext cx="8437573" cy="207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89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4032"/>
            <a:chOff x="538318" y="1529365"/>
            <a:chExt cx="2658769" cy="1099597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7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54402" y="2008525"/>
              <a:ext cx="2027104" cy="620437"/>
              <a:chOff x="3366041" y="5466316"/>
              <a:chExt cx="2027104" cy="62043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29746" y="5466316"/>
                <a:ext cx="139812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12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66041" y="5766557"/>
                <a:ext cx="2027104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منزلة التواضع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626805" y="173608"/>
            <a:ext cx="6647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/>
              <a:t>أتعرَّف على معاني الحديث:</a:t>
            </a:r>
            <a:endParaRPr lang="ar-SY" sz="2800" b="1" dirty="0">
              <a:latin typeface="Century Gothic" panose="020B0502020202020204" pitchFamily="34" charset="0"/>
            </a:endParaRPr>
          </a:p>
        </p:txBody>
      </p:sp>
      <p:sp>
        <p:nvSpPr>
          <p:cNvPr id="18" name="Rectangle: Rounded Corners 3">
            <a:extLst>
              <a:ext uri="{FF2B5EF4-FFF2-40B4-BE49-F238E27FC236}">
                <a16:creationId xmlns:a16="http://schemas.microsoft.com/office/drawing/2014/main" id="{EF6BA78A-4F6A-46B1-A466-79E503883DA0}"/>
              </a:ext>
            </a:extLst>
          </p:cNvPr>
          <p:cNvSpPr/>
          <p:nvPr/>
        </p:nvSpPr>
        <p:spPr>
          <a:xfrm>
            <a:off x="5119285" y="1202015"/>
            <a:ext cx="3807731" cy="5361208"/>
          </a:xfrm>
          <a:prstGeom prst="roundRect">
            <a:avLst>
              <a:gd name="adj" fmla="val 4904"/>
            </a:avLst>
          </a:prstGeom>
          <a:solidFill>
            <a:srgbClr val="124F74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2286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4">
            <a:extLst>
              <a:ext uri="{FF2B5EF4-FFF2-40B4-BE49-F238E27FC236}">
                <a16:creationId xmlns:a16="http://schemas.microsoft.com/office/drawing/2014/main" id="{28502426-CFC2-405A-B48D-654336359B9F}"/>
              </a:ext>
            </a:extLst>
          </p:cNvPr>
          <p:cNvGrpSpPr/>
          <p:nvPr/>
        </p:nvGrpSpPr>
        <p:grpSpPr>
          <a:xfrm>
            <a:off x="5226718" y="1617639"/>
            <a:ext cx="3700298" cy="4654829"/>
            <a:chOff x="1632327" y="1525696"/>
            <a:chExt cx="3700298" cy="4654829"/>
          </a:xfrm>
        </p:grpSpPr>
        <p:sp>
          <p:nvSpPr>
            <p:cNvPr id="20" name="Rectangle 24">
              <a:extLst>
                <a:ext uri="{FF2B5EF4-FFF2-40B4-BE49-F238E27FC236}">
                  <a16:creationId xmlns:a16="http://schemas.microsoft.com/office/drawing/2014/main" id="{540A5303-B350-4CE6-A800-E6B2946C66EA}"/>
                </a:ext>
              </a:extLst>
            </p:cNvPr>
            <p:cNvSpPr/>
            <p:nvPr/>
          </p:nvSpPr>
          <p:spPr>
            <a:xfrm>
              <a:off x="1694795" y="1525696"/>
              <a:ext cx="3467927" cy="4654829"/>
            </a:xfrm>
            <a:prstGeom prst="rect">
              <a:avLst/>
            </a:prstGeom>
            <a:pattFill prst="lgGrid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Graphic 6">
              <a:extLst>
                <a:ext uri="{FF2B5EF4-FFF2-40B4-BE49-F238E27FC236}">
                  <a16:creationId xmlns:a16="http://schemas.microsoft.com/office/drawing/2014/main" id="{AAAAB43E-0192-497C-9046-1278FC6298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2924" y="1706716"/>
              <a:ext cx="1739219" cy="1056909"/>
            </a:xfrm>
            <a:prstGeom prst="rect">
              <a:avLst/>
            </a:prstGeom>
          </p:spPr>
        </p:pic>
        <p:sp>
          <p:nvSpPr>
            <p:cNvPr id="23" name="TextBox 7">
              <a:extLst>
                <a:ext uri="{FF2B5EF4-FFF2-40B4-BE49-F238E27FC236}">
                  <a16:creationId xmlns:a16="http://schemas.microsoft.com/office/drawing/2014/main" id="{5C5B09EE-B4D4-49E4-AC09-72C33265514F}"/>
                </a:ext>
              </a:extLst>
            </p:cNvPr>
            <p:cNvSpPr txBox="1"/>
            <p:nvPr/>
          </p:nvSpPr>
          <p:spPr>
            <a:xfrm>
              <a:off x="1725275" y="2562172"/>
              <a:ext cx="360735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00B050"/>
                  </a:solidFill>
                </a:rPr>
                <a:t>ما نقصتْ صدقةٌ من مال:</a:t>
              </a:r>
            </a:p>
            <a:p>
              <a:pPr algn="ctr"/>
              <a:r>
                <a:rPr lang="ar-SY" sz="2400" b="1" dirty="0"/>
                <a:t>أنَّ الله يُبارك المالَ الذي أخرجَ صاحبهُ الصدقةَ منه، ويدفعُ عنه التلفَ، ويعوّضُ صاحبهُ بالحسناتِ المضاعفةِ في الآخرةِ، فتكونُ الصدقةُ بذلكَ لا تنقصُ المال .</a:t>
              </a:r>
              <a:endParaRPr lang="en-US" sz="2400" b="1" dirty="0">
                <a:latin typeface="Oswald" panose="02000503000000000000" pitchFamily="2" charset="0"/>
              </a:endParaRPr>
            </a:p>
          </p:txBody>
        </p:sp>
        <p:sp>
          <p:nvSpPr>
            <p:cNvPr id="24" name="TextBox 12">
              <a:extLst>
                <a:ext uri="{FF2B5EF4-FFF2-40B4-BE49-F238E27FC236}">
                  <a16:creationId xmlns:a16="http://schemas.microsoft.com/office/drawing/2014/main" id="{7C7C892A-95BC-4AF5-BA1E-974A1ED775F1}"/>
                </a:ext>
              </a:extLst>
            </p:cNvPr>
            <p:cNvSpPr txBox="1"/>
            <p:nvPr/>
          </p:nvSpPr>
          <p:spPr>
            <a:xfrm>
              <a:off x="1632327" y="5317599"/>
              <a:ext cx="35603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56" name="Group 2">
            <a:extLst>
              <a:ext uri="{FF2B5EF4-FFF2-40B4-BE49-F238E27FC236}">
                <a16:creationId xmlns:a16="http://schemas.microsoft.com/office/drawing/2014/main" id="{8FA0EF1F-41FB-4892-9DF4-B59C1A18AFFD}"/>
              </a:ext>
            </a:extLst>
          </p:cNvPr>
          <p:cNvGrpSpPr/>
          <p:nvPr/>
        </p:nvGrpSpPr>
        <p:grpSpPr>
          <a:xfrm>
            <a:off x="5471295" y="942400"/>
            <a:ext cx="3058430" cy="863943"/>
            <a:chOff x="1876904" y="850457"/>
            <a:chExt cx="3058430" cy="863943"/>
          </a:xfrm>
        </p:grpSpPr>
        <p:sp>
          <p:nvSpPr>
            <p:cNvPr id="57" name="Rectangle 8">
              <a:extLst>
                <a:ext uri="{FF2B5EF4-FFF2-40B4-BE49-F238E27FC236}">
                  <a16:creationId xmlns:a16="http://schemas.microsoft.com/office/drawing/2014/main" id="{A7FF30AE-80ED-4B8C-9887-DAE7482AD45D}"/>
                </a:ext>
              </a:extLst>
            </p:cNvPr>
            <p:cNvSpPr/>
            <p:nvPr/>
          </p:nvSpPr>
          <p:spPr>
            <a:xfrm>
              <a:off x="2184026" y="946593"/>
              <a:ext cx="2456981" cy="371106"/>
            </a:xfrm>
            <a:prstGeom prst="rect">
              <a:avLst/>
            </a:prstGeom>
            <a:gradFill flip="none" rotWithShape="1">
              <a:gsLst>
                <a:gs pos="7000">
                  <a:srgbClr val="C2C2C2"/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rgbClr val="C2C2C2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10">
              <a:extLst>
                <a:ext uri="{FF2B5EF4-FFF2-40B4-BE49-F238E27FC236}">
                  <a16:creationId xmlns:a16="http://schemas.microsoft.com/office/drawing/2014/main" id="{7FD32477-BE2E-4930-9E87-5C679E043AED}"/>
                </a:ext>
              </a:extLst>
            </p:cNvPr>
            <p:cNvSpPr/>
            <p:nvPr/>
          </p:nvSpPr>
          <p:spPr>
            <a:xfrm>
              <a:off x="2280003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Oval 11">
              <a:extLst>
                <a:ext uri="{FF2B5EF4-FFF2-40B4-BE49-F238E27FC236}">
                  <a16:creationId xmlns:a16="http://schemas.microsoft.com/office/drawing/2014/main" id="{FE0B32FA-979F-4C0F-8B20-6277AB44528C}"/>
                </a:ext>
              </a:extLst>
            </p:cNvPr>
            <p:cNvSpPr/>
            <p:nvPr/>
          </p:nvSpPr>
          <p:spPr>
            <a:xfrm>
              <a:off x="4365878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Freeform: Shape 14">
              <a:extLst>
                <a:ext uri="{FF2B5EF4-FFF2-40B4-BE49-F238E27FC236}">
                  <a16:creationId xmlns:a16="http://schemas.microsoft.com/office/drawing/2014/main" id="{47F257EF-6FA6-4FFC-B70A-8558A513CD65}"/>
                </a:ext>
              </a:extLst>
            </p:cNvPr>
            <p:cNvSpPr/>
            <p:nvPr/>
          </p:nvSpPr>
          <p:spPr>
            <a:xfrm>
              <a:off x="1876904" y="946593"/>
              <a:ext cx="3058429" cy="767806"/>
            </a:xfrm>
            <a:custGeom>
              <a:avLst/>
              <a:gdLst>
                <a:gd name="connsiteX0" fmla="*/ 350858 w 3788229"/>
                <a:gd name="connsiteY0" fmla="*/ 59690 h 961209"/>
                <a:gd name="connsiteX1" fmla="*/ 108857 w 3788229"/>
                <a:gd name="connsiteY1" fmla="*/ 301691 h 961209"/>
                <a:gd name="connsiteX2" fmla="*/ 108857 w 3788229"/>
                <a:gd name="connsiteY2" fmla="*/ 659518 h 961209"/>
                <a:gd name="connsiteX3" fmla="*/ 350858 w 3788229"/>
                <a:gd name="connsiteY3" fmla="*/ 901519 h 961209"/>
                <a:gd name="connsiteX4" fmla="*/ 3437371 w 3788229"/>
                <a:gd name="connsiteY4" fmla="*/ 901519 h 961209"/>
                <a:gd name="connsiteX5" fmla="*/ 3679372 w 3788229"/>
                <a:gd name="connsiteY5" fmla="*/ 659518 h 961209"/>
                <a:gd name="connsiteX6" fmla="*/ 3679372 w 3788229"/>
                <a:gd name="connsiteY6" fmla="*/ 301691 h 961209"/>
                <a:gd name="connsiteX7" fmla="*/ 3437371 w 3788229"/>
                <a:gd name="connsiteY7" fmla="*/ 59690 h 961209"/>
                <a:gd name="connsiteX8" fmla="*/ 276319 w 3788229"/>
                <a:gd name="connsiteY8" fmla="*/ 0 h 961209"/>
                <a:gd name="connsiteX9" fmla="*/ 3511910 w 3788229"/>
                <a:gd name="connsiteY9" fmla="*/ 0 h 961209"/>
                <a:gd name="connsiteX10" fmla="*/ 3788229 w 3788229"/>
                <a:gd name="connsiteY10" fmla="*/ 276319 h 961209"/>
                <a:gd name="connsiteX11" fmla="*/ 3788229 w 3788229"/>
                <a:gd name="connsiteY11" fmla="*/ 684890 h 961209"/>
                <a:gd name="connsiteX12" fmla="*/ 3511910 w 3788229"/>
                <a:gd name="connsiteY12" fmla="*/ 961209 h 961209"/>
                <a:gd name="connsiteX13" fmla="*/ 276319 w 3788229"/>
                <a:gd name="connsiteY13" fmla="*/ 961209 h 961209"/>
                <a:gd name="connsiteX14" fmla="*/ 0 w 3788229"/>
                <a:gd name="connsiteY14" fmla="*/ 684890 h 961209"/>
                <a:gd name="connsiteX15" fmla="*/ 0 w 3788229"/>
                <a:gd name="connsiteY15" fmla="*/ 276319 h 961209"/>
                <a:gd name="connsiteX16" fmla="*/ 276319 w 3788229"/>
                <a:gd name="connsiteY16" fmla="*/ 0 h 961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88229" h="961209">
                  <a:moveTo>
                    <a:pt x="350858" y="59690"/>
                  </a:moveTo>
                  <a:cubicBezTo>
                    <a:pt x="217205" y="59690"/>
                    <a:pt x="108857" y="168038"/>
                    <a:pt x="108857" y="301691"/>
                  </a:cubicBezTo>
                  <a:lnTo>
                    <a:pt x="108857" y="659518"/>
                  </a:lnTo>
                  <a:cubicBezTo>
                    <a:pt x="108857" y="793171"/>
                    <a:pt x="217205" y="901519"/>
                    <a:pt x="350858" y="901519"/>
                  </a:cubicBezTo>
                  <a:lnTo>
                    <a:pt x="3437371" y="901519"/>
                  </a:lnTo>
                  <a:cubicBezTo>
                    <a:pt x="3571024" y="901519"/>
                    <a:pt x="3679372" y="793171"/>
                    <a:pt x="3679372" y="659518"/>
                  </a:cubicBezTo>
                  <a:lnTo>
                    <a:pt x="3679372" y="301691"/>
                  </a:lnTo>
                  <a:cubicBezTo>
                    <a:pt x="3679372" y="168038"/>
                    <a:pt x="3571024" y="59690"/>
                    <a:pt x="3437371" y="59690"/>
                  </a:cubicBezTo>
                  <a:close/>
                  <a:moveTo>
                    <a:pt x="276319" y="0"/>
                  </a:moveTo>
                  <a:lnTo>
                    <a:pt x="3511910" y="0"/>
                  </a:lnTo>
                  <a:cubicBezTo>
                    <a:pt x="3664517" y="0"/>
                    <a:pt x="3788229" y="123712"/>
                    <a:pt x="3788229" y="276319"/>
                  </a:cubicBezTo>
                  <a:lnTo>
                    <a:pt x="3788229" y="684890"/>
                  </a:lnTo>
                  <a:cubicBezTo>
                    <a:pt x="3788229" y="837497"/>
                    <a:pt x="3664517" y="961209"/>
                    <a:pt x="3511910" y="961209"/>
                  </a:cubicBezTo>
                  <a:lnTo>
                    <a:pt x="276319" y="961209"/>
                  </a:lnTo>
                  <a:cubicBezTo>
                    <a:pt x="123712" y="961209"/>
                    <a:pt x="0" y="837497"/>
                    <a:pt x="0" y="684890"/>
                  </a:cubicBezTo>
                  <a:lnTo>
                    <a:pt x="0" y="276319"/>
                  </a:lnTo>
                  <a:cubicBezTo>
                    <a:pt x="0" y="123712"/>
                    <a:pt x="123712" y="0"/>
                    <a:pt x="276319" y="0"/>
                  </a:cubicBezTo>
                  <a:close/>
                </a:path>
              </a:pathLst>
            </a:custGeom>
            <a:gradFill flip="none" rotWithShape="1">
              <a:gsLst>
                <a:gs pos="30000">
                  <a:schemeClr val="bg1"/>
                </a:gs>
                <a:gs pos="0">
                  <a:schemeClr val="tx1"/>
                </a:gs>
                <a:gs pos="100000">
                  <a:schemeClr val="bg2">
                    <a:lumMod val="75000"/>
                  </a:schemeClr>
                </a:gs>
                <a:gs pos="7900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20">
              <a:extLst>
                <a:ext uri="{FF2B5EF4-FFF2-40B4-BE49-F238E27FC236}">
                  <a16:creationId xmlns:a16="http://schemas.microsoft.com/office/drawing/2014/main" id="{CBB257C8-BDE5-41D7-98B3-B04AF48FCA41}"/>
                </a:ext>
              </a:extLst>
            </p:cNvPr>
            <p:cNvSpPr/>
            <p:nvPr/>
          </p:nvSpPr>
          <p:spPr>
            <a:xfrm>
              <a:off x="1876904" y="146326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21">
              <a:extLst>
                <a:ext uri="{FF2B5EF4-FFF2-40B4-BE49-F238E27FC236}">
                  <a16:creationId xmlns:a16="http://schemas.microsoft.com/office/drawing/2014/main" id="{F562789A-595D-422B-BA8B-4A34C192F551}"/>
                </a:ext>
              </a:extLst>
            </p:cNvPr>
            <p:cNvSpPr/>
            <p:nvPr/>
          </p:nvSpPr>
          <p:spPr>
            <a:xfrm flipV="1">
              <a:off x="1877214" y="94515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22">
              <a:extLst>
                <a:ext uri="{FF2B5EF4-FFF2-40B4-BE49-F238E27FC236}">
                  <a16:creationId xmlns:a16="http://schemas.microsoft.com/office/drawing/2014/main" id="{AEC28B4B-95C6-4FB7-A731-3E7C4B4D1DBF}"/>
                </a:ext>
              </a:extLst>
            </p:cNvPr>
            <p:cNvSpPr/>
            <p:nvPr/>
          </p:nvSpPr>
          <p:spPr>
            <a:xfrm flipH="1">
              <a:off x="4634611" y="1463262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23">
              <a:extLst>
                <a:ext uri="{FF2B5EF4-FFF2-40B4-BE49-F238E27FC236}">
                  <a16:creationId xmlns:a16="http://schemas.microsoft.com/office/drawing/2014/main" id="{60BD3587-A691-4F56-8B25-3692F32C3E9E}"/>
                </a:ext>
              </a:extLst>
            </p:cNvPr>
            <p:cNvSpPr/>
            <p:nvPr/>
          </p:nvSpPr>
          <p:spPr>
            <a:xfrm flipH="1" flipV="1">
              <a:off x="4634611" y="947845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15">
              <a:extLst>
                <a:ext uri="{FF2B5EF4-FFF2-40B4-BE49-F238E27FC236}">
                  <a16:creationId xmlns:a16="http://schemas.microsoft.com/office/drawing/2014/main" id="{E2D5DAB5-C2FA-4C43-96CB-5DDD5B78E9C7}"/>
                </a:ext>
              </a:extLst>
            </p:cNvPr>
            <p:cNvSpPr/>
            <p:nvPr/>
          </p:nvSpPr>
          <p:spPr>
            <a:xfrm>
              <a:off x="2184025" y="850457"/>
              <a:ext cx="2456981" cy="172757"/>
            </a:xfrm>
            <a:prstGeom prst="rect">
              <a:avLst/>
            </a:prstGeom>
            <a:gradFill flip="none" rotWithShape="1">
              <a:gsLst>
                <a:gs pos="7000">
                  <a:schemeClr val="tx1">
                    <a:lumMod val="65000"/>
                    <a:lumOff val="35000"/>
                  </a:schemeClr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4077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4032"/>
            <a:chOff x="538318" y="1529365"/>
            <a:chExt cx="2658769" cy="1099597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7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54402" y="2008525"/>
              <a:ext cx="2027104" cy="620437"/>
              <a:chOff x="3366041" y="5466316"/>
              <a:chExt cx="2027104" cy="62043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29746" y="5466316"/>
                <a:ext cx="139812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12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66041" y="5766557"/>
                <a:ext cx="2027104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منزلة التواضع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: Rounded Corners 3">
            <a:extLst>
              <a:ext uri="{FF2B5EF4-FFF2-40B4-BE49-F238E27FC236}">
                <a16:creationId xmlns:a16="http://schemas.microsoft.com/office/drawing/2014/main" id="{EF6BA78A-4F6A-46B1-A466-79E503883DA0}"/>
              </a:ext>
            </a:extLst>
          </p:cNvPr>
          <p:cNvSpPr/>
          <p:nvPr/>
        </p:nvSpPr>
        <p:spPr>
          <a:xfrm>
            <a:off x="5119285" y="1202015"/>
            <a:ext cx="3807731" cy="5361208"/>
          </a:xfrm>
          <a:prstGeom prst="roundRect">
            <a:avLst>
              <a:gd name="adj" fmla="val 4904"/>
            </a:avLst>
          </a:prstGeom>
          <a:solidFill>
            <a:srgbClr val="124F74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2286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4">
            <a:extLst>
              <a:ext uri="{FF2B5EF4-FFF2-40B4-BE49-F238E27FC236}">
                <a16:creationId xmlns:a16="http://schemas.microsoft.com/office/drawing/2014/main" id="{28502426-CFC2-405A-B48D-654336359B9F}"/>
              </a:ext>
            </a:extLst>
          </p:cNvPr>
          <p:cNvGrpSpPr/>
          <p:nvPr/>
        </p:nvGrpSpPr>
        <p:grpSpPr>
          <a:xfrm>
            <a:off x="5226718" y="1617639"/>
            <a:ext cx="3607350" cy="4654829"/>
            <a:chOff x="1632327" y="1525696"/>
            <a:chExt cx="3607350" cy="4654829"/>
          </a:xfrm>
        </p:grpSpPr>
        <p:sp>
          <p:nvSpPr>
            <p:cNvPr id="20" name="Rectangle 24">
              <a:extLst>
                <a:ext uri="{FF2B5EF4-FFF2-40B4-BE49-F238E27FC236}">
                  <a16:creationId xmlns:a16="http://schemas.microsoft.com/office/drawing/2014/main" id="{540A5303-B350-4CE6-A800-E6B2946C66EA}"/>
                </a:ext>
              </a:extLst>
            </p:cNvPr>
            <p:cNvSpPr/>
            <p:nvPr/>
          </p:nvSpPr>
          <p:spPr>
            <a:xfrm>
              <a:off x="1694795" y="1525696"/>
              <a:ext cx="3467927" cy="4654829"/>
            </a:xfrm>
            <a:prstGeom prst="rect">
              <a:avLst/>
            </a:prstGeom>
            <a:pattFill prst="lgGrid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Graphic 6">
              <a:extLst>
                <a:ext uri="{FF2B5EF4-FFF2-40B4-BE49-F238E27FC236}">
                  <a16:creationId xmlns:a16="http://schemas.microsoft.com/office/drawing/2014/main" id="{AAAAB43E-0192-497C-9046-1278FC6298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2924" y="1706716"/>
              <a:ext cx="1739219" cy="1056909"/>
            </a:xfrm>
            <a:prstGeom prst="rect">
              <a:avLst/>
            </a:prstGeom>
          </p:spPr>
        </p:pic>
        <p:sp>
          <p:nvSpPr>
            <p:cNvPr id="23" name="TextBox 7">
              <a:extLst>
                <a:ext uri="{FF2B5EF4-FFF2-40B4-BE49-F238E27FC236}">
                  <a16:creationId xmlns:a16="http://schemas.microsoft.com/office/drawing/2014/main" id="{5C5B09EE-B4D4-49E4-AC09-72C33265514F}"/>
                </a:ext>
              </a:extLst>
            </p:cNvPr>
            <p:cNvSpPr txBox="1"/>
            <p:nvPr/>
          </p:nvSpPr>
          <p:spPr>
            <a:xfrm>
              <a:off x="1632327" y="3005846"/>
              <a:ext cx="360735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00B050"/>
                  </a:solidFill>
                </a:rPr>
                <a:t>2- وما زاد الله عبدًا بعفو إلا عزاً:</a:t>
              </a:r>
            </a:p>
            <a:p>
              <a:pPr algn="ctr"/>
              <a:r>
                <a:rPr lang="ar-SY" sz="2400" b="1" dirty="0"/>
                <a:t>أن من عُرف بالعفوِ والصفحِ عن الناسِ، فإنَّ الله يُعلي منزلتهُ في الدنيا وفي الآخرة.</a:t>
              </a:r>
              <a:endParaRPr lang="en-US" sz="2400" b="1" dirty="0">
                <a:latin typeface="Oswald" panose="02000503000000000000" pitchFamily="2" charset="0"/>
              </a:endParaRPr>
            </a:p>
          </p:txBody>
        </p:sp>
        <p:sp>
          <p:nvSpPr>
            <p:cNvPr id="24" name="TextBox 12">
              <a:extLst>
                <a:ext uri="{FF2B5EF4-FFF2-40B4-BE49-F238E27FC236}">
                  <a16:creationId xmlns:a16="http://schemas.microsoft.com/office/drawing/2014/main" id="{7C7C892A-95BC-4AF5-BA1E-974A1ED775F1}"/>
                </a:ext>
              </a:extLst>
            </p:cNvPr>
            <p:cNvSpPr txBox="1"/>
            <p:nvPr/>
          </p:nvSpPr>
          <p:spPr>
            <a:xfrm>
              <a:off x="1632327" y="5317599"/>
              <a:ext cx="35603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56" name="Group 2">
            <a:extLst>
              <a:ext uri="{FF2B5EF4-FFF2-40B4-BE49-F238E27FC236}">
                <a16:creationId xmlns:a16="http://schemas.microsoft.com/office/drawing/2014/main" id="{8FA0EF1F-41FB-4892-9DF4-B59C1A18AFFD}"/>
              </a:ext>
            </a:extLst>
          </p:cNvPr>
          <p:cNvGrpSpPr/>
          <p:nvPr/>
        </p:nvGrpSpPr>
        <p:grpSpPr>
          <a:xfrm>
            <a:off x="5471295" y="942400"/>
            <a:ext cx="3058430" cy="863943"/>
            <a:chOff x="1876904" y="850457"/>
            <a:chExt cx="3058430" cy="863943"/>
          </a:xfrm>
        </p:grpSpPr>
        <p:sp>
          <p:nvSpPr>
            <p:cNvPr id="57" name="Rectangle 8">
              <a:extLst>
                <a:ext uri="{FF2B5EF4-FFF2-40B4-BE49-F238E27FC236}">
                  <a16:creationId xmlns:a16="http://schemas.microsoft.com/office/drawing/2014/main" id="{A7FF30AE-80ED-4B8C-9887-DAE7482AD45D}"/>
                </a:ext>
              </a:extLst>
            </p:cNvPr>
            <p:cNvSpPr/>
            <p:nvPr/>
          </p:nvSpPr>
          <p:spPr>
            <a:xfrm>
              <a:off x="2184026" y="946593"/>
              <a:ext cx="2456981" cy="371106"/>
            </a:xfrm>
            <a:prstGeom prst="rect">
              <a:avLst/>
            </a:prstGeom>
            <a:gradFill flip="none" rotWithShape="1">
              <a:gsLst>
                <a:gs pos="7000">
                  <a:srgbClr val="C2C2C2"/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rgbClr val="C2C2C2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10">
              <a:extLst>
                <a:ext uri="{FF2B5EF4-FFF2-40B4-BE49-F238E27FC236}">
                  <a16:creationId xmlns:a16="http://schemas.microsoft.com/office/drawing/2014/main" id="{7FD32477-BE2E-4930-9E87-5C679E043AED}"/>
                </a:ext>
              </a:extLst>
            </p:cNvPr>
            <p:cNvSpPr/>
            <p:nvPr/>
          </p:nvSpPr>
          <p:spPr>
            <a:xfrm>
              <a:off x="2280003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Oval 11">
              <a:extLst>
                <a:ext uri="{FF2B5EF4-FFF2-40B4-BE49-F238E27FC236}">
                  <a16:creationId xmlns:a16="http://schemas.microsoft.com/office/drawing/2014/main" id="{FE0B32FA-979F-4C0F-8B20-6277AB44528C}"/>
                </a:ext>
              </a:extLst>
            </p:cNvPr>
            <p:cNvSpPr/>
            <p:nvPr/>
          </p:nvSpPr>
          <p:spPr>
            <a:xfrm>
              <a:off x="4365878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Freeform: Shape 14">
              <a:extLst>
                <a:ext uri="{FF2B5EF4-FFF2-40B4-BE49-F238E27FC236}">
                  <a16:creationId xmlns:a16="http://schemas.microsoft.com/office/drawing/2014/main" id="{47F257EF-6FA6-4FFC-B70A-8558A513CD65}"/>
                </a:ext>
              </a:extLst>
            </p:cNvPr>
            <p:cNvSpPr/>
            <p:nvPr/>
          </p:nvSpPr>
          <p:spPr>
            <a:xfrm>
              <a:off x="1876904" y="946593"/>
              <a:ext cx="3058429" cy="767806"/>
            </a:xfrm>
            <a:custGeom>
              <a:avLst/>
              <a:gdLst>
                <a:gd name="connsiteX0" fmla="*/ 350858 w 3788229"/>
                <a:gd name="connsiteY0" fmla="*/ 59690 h 961209"/>
                <a:gd name="connsiteX1" fmla="*/ 108857 w 3788229"/>
                <a:gd name="connsiteY1" fmla="*/ 301691 h 961209"/>
                <a:gd name="connsiteX2" fmla="*/ 108857 w 3788229"/>
                <a:gd name="connsiteY2" fmla="*/ 659518 h 961209"/>
                <a:gd name="connsiteX3" fmla="*/ 350858 w 3788229"/>
                <a:gd name="connsiteY3" fmla="*/ 901519 h 961209"/>
                <a:gd name="connsiteX4" fmla="*/ 3437371 w 3788229"/>
                <a:gd name="connsiteY4" fmla="*/ 901519 h 961209"/>
                <a:gd name="connsiteX5" fmla="*/ 3679372 w 3788229"/>
                <a:gd name="connsiteY5" fmla="*/ 659518 h 961209"/>
                <a:gd name="connsiteX6" fmla="*/ 3679372 w 3788229"/>
                <a:gd name="connsiteY6" fmla="*/ 301691 h 961209"/>
                <a:gd name="connsiteX7" fmla="*/ 3437371 w 3788229"/>
                <a:gd name="connsiteY7" fmla="*/ 59690 h 961209"/>
                <a:gd name="connsiteX8" fmla="*/ 276319 w 3788229"/>
                <a:gd name="connsiteY8" fmla="*/ 0 h 961209"/>
                <a:gd name="connsiteX9" fmla="*/ 3511910 w 3788229"/>
                <a:gd name="connsiteY9" fmla="*/ 0 h 961209"/>
                <a:gd name="connsiteX10" fmla="*/ 3788229 w 3788229"/>
                <a:gd name="connsiteY10" fmla="*/ 276319 h 961209"/>
                <a:gd name="connsiteX11" fmla="*/ 3788229 w 3788229"/>
                <a:gd name="connsiteY11" fmla="*/ 684890 h 961209"/>
                <a:gd name="connsiteX12" fmla="*/ 3511910 w 3788229"/>
                <a:gd name="connsiteY12" fmla="*/ 961209 h 961209"/>
                <a:gd name="connsiteX13" fmla="*/ 276319 w 3788229"/>
                <a:gd name="connsiteY13" fmla="*/ 961209 h 961209"/>
                <a:gd name="connsiteX14" fmla="*/ 0 w 3788229"/>
                <a:gd name="connsiteY14" fmla="*/ 684890 h 961209"/>
                <a:gd name="connsiteX15" fmla="*/ 0 w 3788229"/>
                <a:gd name="connsiteY15" fmla="*/ 276319 h 961209"/>
                <a:gd name="connsiteX16" fmla="*/ 276319 w 3788229"/>
                <a:gd name="connsiteY16" fmla="*/ 0 h 961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88229" h="961209">
                  <a:moveTo>
                    <a:pt x="350858" y="59690"/>
                  </a:moveTo>
                  <a:cubicBezTo>
                    <a:pt x="217205" y="59690"/>
                    <a:pt x="108857" y="168038"/>
                    <a:pt x="108857" y="301691"/>
                  </a:cubicBezTo>
                  <a:lnTo>
                    <a:pt x="108857" y="659518"/>
                  </a:lnTo>
                  <a:cubicBezTo>
                    <a:pt x="108857" y="793171"/>
                    <a:pt x="217205" y="901519"/>
                    <a:pt x="350858" y="901519"/>
                  </a:cubicBezTo>
                  <a:lnTo>
                    <a:pt x="3437371" y="901519"/>
                  </a:lnTo>
                  <a:cubicBezTo>
                    <a:pt x="3571024" y="901519"/>
                    <a:pt x="3679372" y="793171"/>
                    <a:pt x="3679372" y="659518"/>
                  </a:cubicBezTo>
                  <a:lnTo>
                    <a:pt x="3679372" y="301691"/>
                  </a:lnTo>
                  <a:cubicBezTo>
                    <a:pt x="3679372" y="168038"/>
                    <a:pt x="3571024" y="59690"/>
                    <a:pt x="3437371" y="59690"/>
                  </a:cubicBezTo>
                  <a:close/>
                  <a:moveTo>
                    <a:pt x="276319" y="0"/>
                  </a:moveTo>
                  <a:lnTo>
                    <a:pt x="3511910" y="0"/>
                  </a:lnTo>
                  <a:cubicBezTo>
                    <a:pt x="3664517" y="0"/>
                    <a:pt x="3788229" y="123712"/>
                    <a:pt x="3788229" y="276319"/>
                  </a:cubicBezTo>
                  <a:lnTo>
                    <a:pt x="3788229" y="684890"/>
                  </a:lnTo>
                  <a:cubicBezTo>
                    <a:pt x="3788229" y="837497"/>
                    <a:pt x="3664517" y="961209"/>
                    <a:pt x="3511910" y="961209"/>
                  </a:cubicBezTo>
                  <a:lnTo>
                    <a:pt x="276319" y="961209"/>
                  </a:lnTo>
                  <a:cubicBezTo>
                    <a:pt x="123712" y="961209"/>
                    <a:pt x="0" y="837497"/>
                    <a:pt x="0" y="684890"/>
                  </a:cubicBezTo>
                  <a:lnTo>
                    <a:pt x="0" y="276319"/>
                  </a:lnTo>
                  <a:cubicBezTo>
                    <a:pt x="0" y="123712"/>
                    <a:pt x="123712" y="0"/>
                    <a:pt x="276319" y="0"/>
                  </a:cubicBezTo>
                  <a:close/>
                </a:path>
              </a:pathLst>
            </a:custGeom>
            <a:gradFill flip="none" rotWithShape="1">
              <a:gsLst>
                <a:gs pos="30000">
                  <a:schemeClr val="bg1"/>
                </a:gs>
                <a:gs pos="0">
                  <a:schemeClr val="tx1"/>
                </a:gs>
                <a:gs pos="100000">
                  <a:schemeClr val="bg2">
                    <a:lumMod val="75000"/>
                  </a:schemeClr>
                </a:gs>
                <a:gs pos="7900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20">
              <a:extLst>
                <a:ext uri="{FF2B5EF4-FFF2-40B4-BE49-F238E27FC236}">
                  <a16:creationId xmlns:a16="http://schemas.microsoft.com/office/drawing/2014/main" id="{CBB257C8-BDE5-41D7-98B3-B04AF48FCA41}"/>
                </a:ext>
              </a:extLst>
            </p:cNvPr>
            <p:cNvSpPr/>
            <p:nvPr/>
          </p:nvSpPr>
          <p:spPr>
            <a:xfrm>
              <a:off x="1876904" y="146326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21">
              <a:extLst>
                <a:ext uri="{FF2B5EF4-FFF2-40B4-BE49-F238E27FC236}">
                  <a16:creationId xmlns:a16="http://schemas.microsoft.com/office/drawing/2014/main" id="{F562789A-595D-422B-BA8B-4A34C192F551}"/>
                </a:ext>
              </a:extLst>
            </p:cNvPr>
            <p:cNvSpPr/>
            <p:nvPr/>
          </p:nvSpPr>
          <p:spPr>
            <a:xfrm flipV="1">
              <a:off x="1877214" y="94515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22">
              <a:extLst>
                <a:ext uri="{FF2B5EF4-FFF2-40B4-BE49-F238E27FC236}">
                  <a16:creationId xmlns:a16="http://schemas.microsoft.com/office/drawing/2014/main" id="{AEC28B4B-95C6-4FB7-A731-3E7C4B4D1DBF}"/>
                </a:ext>
              </a:extLst>
            </p:cNvPr>
            <p:cNvSpPr/>
            <p:nvPr/>
          </p:nvSpPr>
          <p:spPr>
            <a:xfrm flipH="1">
              <a:off x="4634611" y="1463262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23">
              <a:extLst>
                <a:ext uri="{FF2B5EF4-FFF2-40B4-BE49-F238E27FC236}">
                  <a16:creationId xmlns:a16="http://schemas.microsoft.com/office/drawing/2014/main" id="{60BD3587-A691-4F56-8B25-3692F32C3E9E}"/>
                </a:ext>
              </a:extLst>
            </p:cNvPr>
            <p:cNvSpPr/>
            <p:nvPr/>
          </p:nvSpPr>
          <p:spPr>
            <a:xfrm flipH="1" flipV="1">
              <a:off x="4634611" y="947845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15">
              <a:extLst>
                <a:ext uri="{FF2B5EF4-FFF2-40B4-BE49-F238E27FC236}">
                  <a16:creationId xmlns:a16="http://schemas.microsoft.com/office/drawing/2014/main" id="{E2D5DAB5-C2FA-4C43-96CB-5DDD5B78E9C7}"/>
                </a:ext>
              </a:extLst>
            </p:cNvPr>
            <p:cNvSpPr/>
            <p:nvPr/>
          </p:nvSpPr>
          <p:spPr>
            <a:xfrm>
              <a:off x="2184025" y="850457"/>
              <a:ext cx="2456981" cy="172757"/>
            </a:xfrm>
            <a:prstGeom prst="rect">
              <a:avLst/>
            </a:prstGeom>
            <a:gradFill flip="none" rotWithShape="1">
              <a:gsLst>
                <a:gs pos="7000">
                  <a:schemeClr val="tx1">
                    <a:lumMod val="65000"/>
                    <a:lumOff val="35000"/>
                  </a:schemeClr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6726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0ED9912B-1441-442F-B275-3520F8DD826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661C6025-CBED-4F00-9FC6-A13EE3410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DBE32C73-85B7-4AA7-9C64-A5F4049CC4E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1593AA45-EBA5-4110-AF81-27FB4C4CC1B5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0D2400D4-3FFA-45A7-BBC1-4ADF79067D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4032"/>
            <a:chOff x="538318" y="1529365"/>
            <a:chExt cx="2658769" cy="1099597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7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54402" y="2008525"/>
              <a:ext cx="2027104" cy="620437"/>
              <a:chOff x="3366041" y="5466316"/>
              <a:chExt cx="2027104" cy="62043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29746" y="5466316"/>
                <a:ext cx="139812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12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66041" y="5766557"/>
                <a:ext cx="2027104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منزلة التواضع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: Rounded Corners 3">
            <a:extLst>
              <a:ext uri="{FF2B5EF4-FFF2-40B4-BE49-F238E27FC236}">
                <a16:creationId xmlns:a16="http://schemas.microsoft.com/office/drawing/2014/main" id="{EF6BA78A-4F6A-46B1-A466-79E503883DA0}"/>
              </a:ext>
            </a:extLst>
          </p:cNvPr>
          <p:cNvSpPr/>
          <p:nvPr/>
        </p:nvSpPr>
        <p:spPr>
          <a:xfrm>
            <a:off x="5119285" y="1202015"/>
            <a:ext cx="3807731" cy="5361208"/>
          </a:xfrm>
          <a:prstGeom prst="roundRect">
            <a:avLst>
              <a:gd name="adj" fmla="val 4904"/>
            </a:avLst>
          </a:prstGeom>
          <a:solidFill>
            <a:srgbClr val="124F74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2286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4">
            <a:extLst>
              <a:ext uri="{FF2B5EF4-FFF2-40B4-BE49-F238E27FC236}">
                <a16:creationId xmlns:a16="http://schemas.microsoft.com/office/drawing/2014/main" id="{28502426-CFC2-405A-B48D-654336359B9F}"/>
              </a:ext>
            </a:extLst>
          </p:cNvPr>
          <p:cNvGrpSpPr/>
          <p:nvPr/>
        </p:nvGrpSpPr>
        <p:grpSpPr>
          <a:xfrm>
            <a:off x="5226718" y="1617639"/>
            <a:ext cx="3607350" cy="4654829"/>
            <a:chOff x="1632327" y="1525696"/>
            <a:chExt cx="3607350" cy="4654829"/>
          </a:xfrm>
        </p:grpSpPr>
        <p:sp>
          <p:nvSpPr>
            <p:cNvPr id="20" name="Rectangle 24">
              <a:extLst>
                <a:ext uri="{FF2B5EF4-FFF2-40B4-BE49-F238E27FC236}">
                  <a16:creationId xmlns:a16="http://schemas.microsoft.com/office/drawing/2014/main" id="{540A5303-B350-4CE6-A800-E6B2946C66EA}"/>
                </a:ext>
              </a:extLst>
            </p:cNvPr>
            <p:cNvSpPr/>
            <p:nvPr/>
          </p:nvSpPr>
          <p:spPr>
            <a:xfrm>
              <a:off x="1694795" y="1525696"/>
              <a:ext cx="3467927" cy="4654829"/>
            </a:xfrm>
            <a:prstGeom prst="rect">
              <a:avLst/>
            </a:prstGeom>
            <a:pattFill prst="lgGrid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Graphic 6">
              <a:extLst>
                <a:ext uri="{FF2B5EF4-FFF2-40B4-BE49-F238E27FC236}">
                  <a16:creationId xmlns:a16="http://schemas.microsoft.com/office/drawing/2014/main" id="{AAAAB43E-0192-497C-9046-1278FC6298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2924" y="1706716"/>
              <a:ext cx="1739219" cy="1056909"/>
            </a:xfrm>
            <a:prstGeom prst="rect">
              <a:avLst/>
            </a:prstGeom>
          </p:spPr>
        </p:pic>
        <p:sp>
          <p:nvSpPr>
            <p:cNvPr id="23" name="TextBox 7">
              <a:extLst>
                <a:ext uri="{FF2B5EF4-FFF2-40B4-BE49-F238E27FC236}">
                  <a16:creationId xmlns:a16="http://schemas.microsoft.com/office/drawing/2014/main" id="{5C5B09EE-B4D4-49E4-AC09-72C33265514F}"/>
                </a:ext>
              </a:extLst>
            </p:cNvPr>
            <p:cNvSpPr txBox="1"/>
            <p:nvPr/>
          </p:nvSpPr>
          <p:spPr>
            <a:xfrm>
              <a:off x="1632327" y="3005846"/>
              <a:ext cx="360735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00B050"/>
                  </a:solidFill>
                </a:rPr>
                <a:t>3- وما تواضعَ أحدٌ لله إلا رفعه:</a:t>
              </a:r>
            </a:p>
            <a:p>
              <a:pPr algn="ctr"/>
              <a:r>
                <a:rPr lang="ar-SY" sz="2400" b="1" dirty="0"/>
                <a:t>بأن يَجْعَلَ لهُ منزلةً في قلوبِ الناسِ ويُعلي مكانتهُ بينهم في الدنيا والآخرة.</a:t>
              </a:r>
              <a:endParaRPr lang="en-US" sz="2400" b="1" dirty="0">
                <a:latin typeface="Oswald" panose="02000503000000000000" pitchFamily="2" charset="0"/>
              </a:endParaRPr>
            </a:p>
          </p:txBody>
        </p:sp>
        <p:sp>
          <p:nvSpPr>
            <p:cNvPr id="24" name="TextBox 12">
              <a:extLst>
                <a:ext uri="{FF2B5EF4-FFF2-40B4-BE49-F238E27FC236}">
                  <a16:creationId xmlns:a16="http://schemas.microsoft.com/office/drawing/2014/main" id="{7C7C892A-95BC-4AF5-BA1E-974A1ED775F1}"/>
                </a:ext>
              </a:extLst>
            </p:cNvPr>
            <p:cNvSpPr txBox="1"/>
            <p:nvPr/>
          </p:nvSpPr>
          <p:spPr>
            <a:xfrm>
              <a:off x="1632327" y="5317599"/>
              <a:ext cx="35603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56" name="Group 2">
            <a:extLst>
              <a:ext uri="{FF2B5EF4-FFF2-40B4-BE49-F238E27FC236}">
                <a16:creationId xmlns:a16="http://schemas.microsoft.com/office/drawing/2014/main" id="{8FA0EF1F-41FB-4892-9DF4-B59C1A18AFFD}"/>
              </a:ext>
            </a:extLst>
          </p:cNvPr>
          <p:cNvGrpSpPr/>
          <p:nvPr/>
        </p:nvGrpSpPr>
        <p:grpSpPr>
          <a:xfrm>
            <a:off x="5471295" y="942400"/>
            <a:ext cx="3058430" cy="863943"/>
            <a:chOff x="1876904" y="850457"/>
            <a:chExt cx="3058430" cy="863943"/>
          </a:xfrm>
        </p:grpSpPr>
        <p:sp>
          <p:nvSpPr>
            <p:cNvPr id="57" name="Rectangle 8">
              <a:extLst>
                <a:ext uri="{FF2B5EF4-FFF2-40B4-BE49-F238E27FC236}">
                  <a16:creationId xmlns:a16="http://schemas.microsoft.com/office/drawing/2014/main" id="{A7FF30AE-80ED-4B8C-9887-DAE7482AD45D}"/>
                </a:ext>
              </a:extLst>
            </p:cNvPr>
            <p:cNvSpPr/>
            <p:nvPr/>
          </p:nvSpPr>
          <p:spPr>
            <a:xfrm>
              <a:off x="2184026" y="946593"/>
              <a:ext cx="2456981" cy="371106"/>
            </a:xfrm>
            <a:prstGeom prst="rect">
              <a:avLst/>
            </a:prstGeom>
            <a:gradFill flip="none" rotWithShape="1">
              <a:gsLst>
                <a:gs pos="7000">
                  <a:srgbClr val="C2C2C2"/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rgbClr val="C2C2C2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10">
              <a:extLst>
                <a:ext uri="{FF2B5EF4-FFF2-40B4-BE49-F238E27FC236}">
                  <a16:creationId xmlns:a16="http://schemas.microsoft.com/office/drawing/2014/main" id="{7FD32477-BE2E-4930-9E87-5C679E043AED}"/>
                </a:ext>
              </a:extLst>
            </p:cNvPr>
            <p:cNvSpPr/>
            <p:nvPr/>
          </p:nvSpPr>
          <p:spPr>
            <a:xfrm>
              <a:off x="2280003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Oval 11">
              <a:extLst>
                <a:ext uri="{FF2B5EF4-FFF2-40B4-BE49-F238E27FC236}">
                  <a16:creationId xmlns:a16="http://schemas.microsoft.com/office/drawing/2014/main" id="{FE0B32FA-979F-4C0F-8B20-6277AB44528C}"/>
                </a:ext>
              </a:extLst>
            </p:cNvPr>
            <p:cNvSpPr/>
            <p:nvPr/>
          </p:nvSpPr>
          <p:spPr>
            <a:xfrm>
              <a:off x="4365878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Freeform: Shape 14">
              <a:extLst>
                <a:ext uri="{FF2B5EF4-FFF2-40B4-BE49-F238E27FC236}">
                  <a16:creationId xmlns:a16="http://schemas.microsoft.com/office/drawing/2014/main" id="{47F257EF-6FA6-4FFC-B70A-8558A513CD65}"/>
                </a:ext>
              </a:extLst>
            </p:cNvPr>
            <p:cNvSpPr/>
            <p:nvPr/>
          </p:nvSpPr>
          <p:spPr>
            <a:xfrm>
              <a:off x="1876904" y="946593"/>
              <a:ext cx="3058429" cy="767806"/>
            </a:xfrm>
            <a:custGeom>
              <a:avLst/>
              <a:gdLst>
                <a:gd name="connsiteX0" fmla="*/ 350858 w 3788229"/>
                <a:gd name="connsiteY0" fmla="*/ 59690 h 961209"/>
                <a:gd name="connsiteX1" fmla="*/ 108857 w 3788229"/>
                <a:gd name="connsiteY1" fmla="*/ 301691 h 961209"/>
                <a:gd name="connsiteX2" fmla="*/ 108857 w 3788229"/>
                <a:gd name="connsiteY2" fmla="*/ 659518 h 961209"/>
                <a:gd name="connsiteX3" fmla="*/ 350858 w 3788229"/>
                <a:gd name="connsiteY3" fmla="*/ 901519 h 961209"/>
                <a:gd name="connsiteX4" fmla="*/ 3437371 w 3788229"/>
                <a:gd name="connsiteY4" fmla="*/ 901519 h 961209"/>
                <a:gd name="connsiteX5" fmla="*/ 3679372 w 3788229"/>
                <a:gd name="connsiteY5" fmla="*/ 659518 h 961209"/>
                <a:gd name="connsiteX6" fmla="*/ 3679372 w 3788229"/>
                <a:gd name="connsiteY6" fmla="*/ 301691 h 961209"/>
                <a:gd name="connsiteX7" fmla="*/ 3437371 w 3788229"/>
                <a:gd name="connsiteY7" fmla="*/ 59690 h 961209"/>
                <a:gd name="connsiteX8" fmla="*/ 276319 w 3788229"/>
                <a:gd name="connsiteY8" fmla="*/ 0 h 961209"/>
                <a:gd name="connsiteX9" fmla="*/ 3511910 w 3788229"/>
                <a:gd name="connsiteY9" fmla="*/ 0 h 961209"/>
                <a:gd name="connsiteX10" fmla="*/ 3788229 w 3788229"/>
                <a:gd name="connsiteY10" fmla="*/ 276319 h 961209"/>
                <a:gd name="connsiteX11" fmla="*/ 3788229 w 3788229"/>
                <a:gd name="connsiteY11" fmla="*/ 684890 h 961209"/>
                <a:gd name="connsiteX12" fmla="*/ 3511910 w 3788229"/>
                <a:gd name="connsiteY12" fmla="*/ 961209 h 961209"/>
                <a:gd name="connsiteX13" fmla="*/ 276319 w 3788229"/>
                <a:gd name="connsiteY13" fmla="*/ 961209 h 961209"/>
                <a:gd name="connsiteX14" fmla="*/ 0 w 3788229"/>
                <a:gd name="connsiteY14" fmla="*/ 684890 h 961209"/>
                <a:gd name="connsiteX15" fmla="*/ 0 w 3788229"/>
                <a:gd name="connsiteY15" fmla="*/ 276319 h 961209"/>
                <a:gd name="connsiteX16" fmla="*/ 276319 w 3788229"/>
                <a:gd name="connsiteY16" fmla="*/ 0 h 961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88229" h="961209">
                  <a:moveTo>
                    <a:pt x="350858" y="59690"/>
                  </a:moveTo>
                  <a:cubicBezTo>
                    <a:pt x="217205" y="59690"/>
                    <a:pt x="108857" y="168038"/>
                    <a:pt x="108857" y="301691"/>
                  </a:cubicBezTo>
                  <a:lnTo>
                    <a:pt x="108857" y="659518"/>
                  </a:lnTo>
                  <a:cubicBezTo>
                    <a:pt x="108857" y="793171"/>
                    <a:pt x="217205" y="901519"/>
                    <a:pt x="350858" y="901519"/>
                  </a:cubicBezTo>
                  <a:lnTo>
                    <a:pt x="3437371" y="901519"/>
                  </a:lnTo>
                  <a:cubicBezTo>
                    <a:pt x="3571024" y="901519"/>
                    <a:pt x="3679372" y="793171"/>
                    <a:pt x="3679372" y="659518"/>
                  </a:cubicBezTo>
                  <a:lnTo>
                    <a:pt x="3679372" y="301691"/>
                  </a:lnTo>
                  <a:cubicBezTo>
                    <a:pt x="3679372" y="168038"/>
                    <a:pt x="3571024" y="59690"/>
                    <a:pt x="3437371" y="59690"/>
                  </a:cubicBezTo>
                  <a:close/>
                  <a:moveTo>
                    <a:pt x="276319" y="0"/>
                  </a:moveTo>
                  <a:lnTo>
                    <a:pt x="3511910" y="0"/>
                  </a:lnTo>
                  <a:cubicBezTo>
                    <a:pt x="3664517" y="0"/>
                    <a:pt x="3788229" y="123712"/>
                    <a:pt x="3788229" y="276319"/>
                  </a:cubicBezTo>
                  <a:lnTo>
                    <a:pt x="3788229" y="684890"/>
                  </a:lnTo>
                  <a:cubicBezTo>
                    <a:pt x="3788229" y="837497"/>
                    <a:pt x="3664517" y="961209"/>
                    <a:pt x="3511910" y="961209"/>
                  </a:cubicBezTo>
                  <a:lnTo>
                    <a:pt x="276319" y="961209"/>
                  </a:lnTo>
                  <a:cubicBezTo>
                    <a:pt x="123712" y="961209"/>
                    <a:pt x="0" y="837497"/>
                    <a:pt x="0" y="684890"/>
                  </a:cubicBezTo>
                  <a:lnTo>
                    <a:pt x="0" y="276319"/>
                  </a:lnTo>
                  <a:cubicBezTo>
                    <a:pt x="0" y="123712"/>
                    <a:pt x="123712" y="0"/>
                    <a:pt x="276319" y="0"/>
                  </a:cubicBezTo>
                  <a:close/>
                </a:path>
              </a:pathLst>
            </a:custGeom>
            <a:gradFill flip="none" rotWithShape="1">
              <a:gsLst>
                <a:gs pos="30000">
                  <a:schemeClr val="bg1"/>
                </a:gs>
                <a:gs pos="0">
                  <a:schemeClr val="tx1"/>
                </a:gs>
                <a:gs pos="100000">
                  <a:schemeClr val="bg2">
                    <a:lumMod val="75000"/>
                  </a:schemeClr>
                </a:gs>
                <a:gs pos="7900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20">
              <a:extLst>
                <a:ext uri="{FF2B5EF4-FFF2-40B4-BE49-F238E27FC236}">
                  <a16:creationId xmlns:a16="http://schemas.microsoft.com/office/drawing/2014/main" id="{CBB257C8-BDE5-41D7-98B3-B04AF48FCA41}"/>
                </a:ext>
              </a:extLst>
            </p:cNvPr>
            <p:cNvSpPr/>
            <p:nvPr/>
          </p:nvSpPr>
          <p:spPr>
            <a:xfrm>
              <a:off x="1876904" y="146326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21">
              <a:extLst>
                <a:ext uri="{FF2B5EF4-FFF2-40B4-BE49-F238E27FC236}">
                  <a16:creationId xmlns:a16="http://schemas.microsoft.com/office/drawing/2014/main" id="{F562789A-595D-422B-BA8B-4A34C192F551}"/>
                </a:ext>
              </a:extLst>
            </p:cNvPr>
            <p:cNvSpPr/>
            <p:nvPr/>
          </p:nvSpPr>
          <p:spPr>
            <a:xfrm flipV="1">
              <a:off x="1877214" y="94515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22">
              <a:extLst>
                <a:ext uri="{FF2B5EF4-FFF2-40B4-BE49-F238E27FC236}">
                  <a16:creationId xmlns:a16="http://schemas.microsoft.com/office/drawing/2014/main" id="{AEC28B4B-95C6-4FB7-A731-3E7C4B4D1DBF}"/>
                </a:ext>
              </a:extLst>
            </p:cNvPr>
            <p:cNvSpPr/>
            <p:nvPr/>
          </p:nvSpPr>
          <p:spPr>
            <a:xfrm flipH="1">
              <a:off x="4634611" y="1463262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23">
              <a:extLst>
                <a:ext uri="{FF2B5EF4-FFF2-40B4-BE49-F238E27FC236}">
                  <a16:creationId xmlns:a16="http://schemas.microsoft.com/office/drawing/2014/main" id="{60BD3587-A691-4F56-8B25-3692F32C3E9E}"/>
                </a:ext>
              </a:extLst>
            </p:cNvPr>
            <p:cNvSpPr/>
            <p:nvPr/>
          </p:nvSpPr>
          <p:spPr>
            <a:xfrm flipH="1" flipV="1">
              <a:off x="4634611" y="947845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15">
              <a:extLst>
                <a:ext uri="{FF2B5EF4-FFF2-40B4-BE49-F238E27FC236}">
                  <a16:creationId xmlns:a16="http://schemas.microsoft.com/office/drawing/2014/main" id="{E2D5DAB5-C2FA-4C43-96CB-5DDD5B78E9C7}"/>
                </a:ext>
              </a:extLst>
            </p:cNvPr>
            <p:cNvSpPr/>
            <p:nvPr/>
          </p:nvSpPr>
          <p:spPr>
            <a:xfrm>
              <a:off x="2184025" y="850457"/>
              <a:ext cx="2456981" cy="172757"/>
            </a:xfrm>
            <a:prstGeom prst="rect">
              <a:avLst/>
            </a:prstGeom>
            <a:gradFill flip="none" rotWithShape="1">
              <a:gsLst>
                <a:gs pos="7000">
                  <a:schemeClr val="tx1">
                    <a:lumMod val="65000"/>
                    <a:lumOff val="35000"/>
                  </a:schemeClr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9959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69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7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72018" y="1942553"/>
              <a:ext cx="1991367" cy="667768"/>
              <a:chOff x="3383657" y="5400344"/>
              <a:chExt cx="1991367" cy="667768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12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83657" y="5747916"/>
                <a:ext cx="1991367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منزلة التواضع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686567" y="255938"/>
            <a:ext cx="3291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منزلة التواضع</a:t>
            </a:r>
          </a:p>
        </p:txBody>
      </p:sp>
      <p:sp>
        <p:nvSpPr>
          <p:cNvPr id="135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8580249" y="1063876"/>
            <a:ext cx="3483428" cy="77435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من صور التواضع :</a:t>
            </a:r>
          </a:p>
        </p:txBody>
      </p:sp>
      <p:grpSp>
        <p:nvGrpSpPr>
          <p:cNvPr id="222" name="Group 111">
            <a:extLst>
              <a:ext uri="{FF2B5EF4-FFF2-40B4-BE49-F238E27FC236}">
                <a16:creationId xmlns:a16="http://schemas.microsoft.com/office/drawing/2014/main" id="{6C4715AB-CC37-462D-9DE1-4AF9FDC278DC}"/>
              </a:ext>
            </a:extLst>
          </p:cNvPr>
          <p:cNvGrpSpPr/>
          <p:nvPr/>
        </p:nvGrpSpPr>
        <p:grpSpPr>
          <a:xfrm rot="1999018">
            <a:off x="4059488" y="3303351"/>
            <a:ext cx="550715" cy="902002"/>
            <a:chOff x="3212000" y="311291"/>
            <a:chExt cx="1063039" cy="1741123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223" name="Freeform: Shape 112">
              <a:extLst>
                <a:ext uri="{FF2B5EF4-FFF2-40B4-BE49-F238E27FC236}">
                  <a16:creationId xmlns:a16="http://schemas.microsoft.com/office/drawing/2014/main" id="{72D7D376-38A3-443E-9EC9-95553B9653BF}"/>
                </a:ext>
              </a:extLst>
            </p:cNvPr>
            <p:cNvSpPr/>
            <p:nvPr/>
          </p:nvSpPr>
          <p:spPr>
            <a:xfrm>
              <a:off x="3212000" y="311291"/>
              <a:ext cx="1063039" cy="1741123"/>
            </a:xfrm>
            <a:custGeom>
              <a:avLst/>
              <a:gdLst>
                <a:gd name="connsiteX0" fmla="*/ 745739 w 1491479"/>
                <a:gd name="connsiteY0" fmla="*/ 0 h 2442853"/>
                <a:gd name="connsiteX1" fmla="*/ 745739 w 1491479"/>
                <a:gd name="connsiteY1" fmla="*/ 840798 h 2442853"/>
                <a:gd name="connsiteX2" fmla="*/ 745740 w 1491479"/>
                <a:gd name="connsiteY2" fmla="*/ 840798 h 2442853"/>
                <a:gd name="connsiteX3" fmla="*/ 745740 w 1491479"/>
                <a:gd name="connsiteY3" fmla="*/ 0 h 2442853"/>
                <a:gd name="connsiteX4" fmla="*/ 1406734 w 1491479"/>
                <a:gd name="connsiteY4" fmla="*/ 1910393 h 2442853"/>
                <a:gd name="connsiteX5" fmla="*/ 1388550 w 1491479"/>
                <a:gd name="connsiteY5" fmla="*/ 1952423 h 2442853"/>
                <a:gd name="connsiteX6" fmla="*/ 1388243 w 1491479"/>
                <a:gd name="connsiteY6" fmla="*/ 1953558 h 2442853"/>
                <a:gd name="connsiteX7" fmla="*/ 1386129 w 1491479"/>
                <a:gd name="connsiteY7" fmla="*/ 1958020 h 2442853"/>
                <a:gd name="connsiteX8" fmla="*/ 1354123 w 1491479"/>
                <a:gd name="connsiteY8" fmla="*/ 2032000 h 2442853"/>
                <a:gd name="connsiteX9" fmla="*/ 1351081 w 1491479"/>
                <a:gd name="connsiteY9" fmla="*/ 2032000 h 2442853"/>
                <a:gd name="connsiteX10" fmla="*/ 1323773 w 1491479"/>
                <a:gd name="connsiteY10" fmla="*/ 2089642 h 2442853"/>
                <a:gd name="connsiteX11" fmla="*/ 743946 w 1491479"/>
                <a:gd name="connsiteY11" fmla="*/ 2442853 h 2442853"/>
                <a:gd name="connsiteX12" fmla="*/ 99649 w 1491479"/>
                <a:gd name="connsiteY12" fmla="*/ 1953558 h 2442853"/>
                <a:gd name="connsiteX13" fmla="*/ 93331 w 1491479"/>
                <a:gd name="connsiteY13" fmla="*/ 1930239 h 2442853"/>
                <a:gd name="connsiteX14" fmla="*/ 84745 w 1491479"/>
                <a:gd name="connsiteY14" fmla="*/ 1910393 h 2442853"/>
                <a:gd name="connsiteX15" fmla="*/ 745739 w 1491479"/>
                <a:gd name="connsiteY15" fmla="*/ 0 h 244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1479" h="2442853">
                  <a:moveTo>
                    <a:pt x="745739" y="0"/>
                  </a:moveTo>
                  <a:lnTo>
                    <a:pt x="745739" y="840798"/>
                  </a:lnTo>
                  <a:lnTo>
                    <a:pt x="745740" y="840798"/>
                  </a:lnTo>
                  <a:lnTo>
                    <a:pt x="745740" y="0"/>
                  </a:lnTo>
                  <a:cubicBezTo>
                    <a:pt x="1389698" y="811492"/>
                    <a:pt x="1637730" y="1309790"/>
                    <a:pt x="1406734" y="1910393"/>
                  </a:cubicBezTo>
                  <a:lnTo>
                    <a:pt x="1388550" y="1952423"/>
                  </a:lnTo>
                  <a:lnTo>
                    <a:pt x="1388243" y="1953558"/>
                  </a:lnTo>
                  <a:lnTo>
                    <a:pt x="1386129" y="1958020"/>
                  </a:lnTo>
                  <a:lnTo>
                    <a:pt x="1354123" y="2032000"/>
                  </a:lnTo>
                  <a:lnTo>
                    <a:pt x="1351081" y="2032000"/>
                  </a:lnTo>
                  <a:lnTo>
                    <a:pt x="1323773" y="2089642"/>
                  </a:lnTo>
                  <a:cubicBezTo>
                    <a:pt x="1198113" y="2302744"/>
                    <a:pt x="985311" y="2442853"/>
                    <a:pt x="743946" y="2442853"/>
                  </a:cubicBezTo>
                  <a:cubicBezTo>
                    <a:pt x="454309" y="2442853"/>
                    <a:pt x="205801" y="2241096"/>
                    <a:pt x="99649" y="1953558"/>
                  </a:cubicBezTo>
                  <a:lnTo>
                    <a:pt x="93331" y="1930239"/>
                  </a:lnTo>
                  <a:lnTo>
                    <a:pt x="84745" y="1910393"/>
                  </a:lnTo>
                  <a:cubicBezTo>
                    <a:pt x="-146251" y="1309790"/>
                    <a:pt x="101781" y="811492"/>
                    <a:pt x="745739" y="0"/>
                  </a:cubicBezTo>
                  <a:close/>
                </a:path>
              </a:pathLst>
            </a:custGeom>
            <a:solidFill>
              <a:srgbClr val="0091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: Shape 113">
              <a:extLst>
                <a:ext uri="{FF2B5EF4-FFF2-40B4-BE49-F238E27FC236}">
                  <a16:creationId xmlns:a16="http://schemas.microsoft.com/office/drawing/2014/main" id="{F38D16A1-338F-45E8-94FA-1CDC2ADCF0F4}"/>
                </a:ext>
              </a:extLst>
            </p:cNvPr>
            <p:cNvSpPr/>
            <p:nvPr/>
          </p:nvSpPr>
          <p:spPr>
            <a:xfrm>
              <a:off x="3232242" y="322280"/>
              <a:ext cx="1010113" cy="859572"/>
            </a:xfrm>
            <a:custGeom>
              <a:avLst/>
              <a:gdLst>
                <a:gd name="connsiteX0" fmla="*/ 505056 w 1010113"/>
                <a:gd name="connsiteY0" fmla="*/ 0 h 859572"/>
                <a:gd name="connsiteX1" fmla="*/ 505056 w 1010113"/>
                <a:gd name="connsiteY1" fmla="*/ 599272 h 859572"/>
                <a:gd name="connsiteX2" fmla="*/ 505057 w 1010113"/>
                <a:gd name="connsiteY2" fmla="*/ 599272 h 859572"/>
                <a:gd name="connsiteX3" fmla="*/ 505057 w 1010113"/>
                <a:gd name="connsiteY3" fmla="*/ 0 h 859572"/>
                <a:gd name="connsiteX4" fmla="*/ 974472 w 1010113"/>
                <a:gd name="connsiteY4" fmla="*/ 737174 h 859572"/>
                <a:gd name="connsiteX5" fmla="*/ 1010113 w 1010113"/>
                <a:gd name="connsiteY5" fmla="*/ 859572 h 859572"/>
                <a:gd name="connsiteX6" fmla="*/ 947328 w 1010113"/>
                <a:gd name="connsiteY6" fmla="*/ 802561 h 859572"/>
                <a:gd name="connsiteX7" fmla="*/ 505056 w 1010113"/>
                <a:gd name="connsiteY7" fmla="*/ 653883 h 859572"/>
                <a:gd name="connsiteX8" fmla="*/ 62784 w 1010113"/>
                <a:gd name="connsiteY8" fmla="*/ 802561 h 859572"/>
                <a:gd name="connsiteX9" fmla="*/ 0 w 1010113"/>
                <a:gd name="connsiteY9" fmla="*/ 859571 h 859572"/>
                <a:gd name="connsiteX10" fmla="*/ 35641 w 1010113"/>
                <a:gd name="connsiteY10" fmla="*/ 737174 h 859572"/>
                <a:gd name="connsiteX11" fmla="*/ 505056 w 1010113"/>
                <a:gd name="connsiteY11" fmla="*/ 0 h 8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0113" h="859572">
                  <a:moveTo>
                    <a:pt x="505056" y="0"/>
                  </a:moveTo>
                  <a:lnTo>
                    <a:pt x="505056" y="599272"/>
                  </a:lnTo>
                  <a:lnTo>
                    <a:pt x="505057" y="599272"/>
                  </a:lnTo>
                  <a:lnTo>
                    <a:pt x="505057" y="0"/>
                  </a:lnTo>
                  <a:cubicBezTo>
                    <a:pt x="734545" y="289192"/>
                    <a:pt x="893484" y="522578"/>
                    <a:pt x="974472" y="737174"/>
                  </a:cubicBezTo>
                  <a:lnTo>
                    <a:pt x="1010113" y="859572"/>
                  </a:lnTo>
                  <a:lnTo>
                    <a:pt x="947328" y="802561"/>
                  </a:lnTo>
                  <a:cubicBezTo>
                    <a:pt x="821079" y="708694"/>
                    <a:pt x="668883" y="653883"/>
                    <a:pt x="505056" y="653883"/>
                  </a:cubicBezTo>
                  <a:cubicBezTo>
                    <a:pt x="341229" y="653883"/>
                    <a:pt x="189033" y="708694"/>
                    <a:pt x="62784" y="802561"/>
                  </a:cubicBezTo>
                  <a:lnTo>
                    <a:pt x="0" y="859571"/>
                  </a:lnTo>
                  <a:lnTo>
                    <a:pt x="35641" y="737174"/>
                  </a:lnTo>
                  <a:cubicBezTo>
                    <a:pt x="116629" y="522578"/>
                    <a:pt x="275568" y="289192"/>
                    <a:pt x="505056" y="0"/>
                  </a:cubicBezTo>
                  <a:close/>
                </a:path>
              </a:pathLst>
            </a:custGeom>
            <a:solidFill>
              <a:srgbClr val="02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: Shape 114">
              <a:extLst>
                <a:ext uri="{FF2B5EF4-FFF2-40B4-BE49-F238E27FC236}">
                  <a16:creationId xmlns:a16="http://schemas.microsoft.com/office/drawing/2014/main" id="{C33DD9A6-1AA1-4DD3-BE28-8B5FD135714B}"/>
                </a:ext>
              </a:extLst>
            </p:cNvPr>
            <p:cNvSpPr/>
            <p:nvPr/>
          </p:nvSpPr>
          <p:spPr>
            <a:xfrm>
              <a:off x="3466539" y="322280"/>
              <a:ext cx="553957" cy="382023"/>
            </a:xfrm>
            <a:custGeom>
              <a:avLst/>
              <a:gdLst>
                <a:gd name="connsiteX0" fmla="*/ 280301 w 553957"/>
                <a:gd name="connsiteY0" fmla="*/ 0 h 382023"/>
                <a:gd name="connsiteX1" fmla="*/ 439074 w 553957"/>
                <a:gd name="connsiteY1" fmla="*/ 207009 h 382023"/>
                <a:gd name="connsiteX2" fmla="*/ 553957 w 553957"/>
                <a:gd name="connsiteY2" fmla="*/ 372455 h 382023"/>
                <a:gd name="connsiteX3" fmla="*/ 443305 w 553957"/>
                <a:gd name="connsiteY3" fmla="*/ 343228 h 382023"/>
                <a:gd name="connsiteX4" fmla="*/ 293515 w 553957"/>
                <a:gd name="connsiteY4" fmla="*/ 330380 h 382023"/>
                <a:gd name="connsiteX5" fmla="*/ 280301 w 553957"/>
                <a:gd name="connsiteY5" fmla="*/ 331513 h 382023"/>
                <a:gd name="connsiteX6" fmla="*/ 280300 w 553957"/>
                <a:gd name="connsiteY6" fmla="*/ 0 h 382023"/>
                <a:gd name="connsiteX7" fmla="*/ 280300 w 553957"/>
                <a:gd name="connsiteY7" fmla="*/ 331514 h 382023"/>
                <a:gd name="connsiteX8" fmla="*/ 143726 w 553957"/>
                <a:gd name="connsiteY8" fmla="*/ 343228 h 382023"/>
                <a:gd name="connsiteX9" fmla="*/ 4211 w 553957"/>
                <a:gd name="connsiteY9" fmla="*/ 380078 h 382023"/>
                <a:gd name="connsiteX10" fmla="*/ 0 w 553957"/>
                <a:gd name="connsiteY10" fmla="*/ 382023 h 382023"/>
                <a:gd name="connsiteX11" fmla="*/ 121528 w 553957"/>
                <a:gd name="connsiteY11" fmla="*/ 207009 h 382023"/>
                <a:gd name="connsiteX12" fmla="*/ 280300 w 553957"/>
                <a:gd name="connsiteY12" fmla="*/ 0 h 38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3957" h="382023">
                  <a:moveTo>
                    <a:pt x="280301" y="0"/>
                  </a:moveTo>
                  <a:cubicBezTo>
                    <a:pt x="337673" y="72298"/>
                    <a:pt x="390636" y="141108"/>
                    <a:pt x="439074" y="207009"/>
                  </a:cubicBezTo>
                  <a:lnTo>
                    <a:pt x="553957" y="372455"/>
                  </a:lnTo>
                  <a:lnTo>
                    <a:pt x="443305" y="343228"/>
                  </a:lnTo>
                  <a:cubicBezTo>
                    <a:pt x="394921" y="334804"/>
                    <a:pt x="344825" y="330380"/>
                    <a:pt x="293515" y="330380"/>
                  </a:cubicBezTo>
                  <a:lnTo>
                    <a:pt x="280301" y="331513"/>
                  </a:lnTo>
                  <a:close/>
                  <a:moveTo>
                    <a:pt x="280300" y="0"/>
                  </a:moveTo>
                  <a:lnTo>
                    <a:pt x="280300" y="331514"/>
                  </a:lnTo>
                  <a:lnTo>
                    <a:pt x="143726" y="343228"/>
                  </a:lnTo>
                  <a:cubicBezTo>
                    <a:pt x="95342" y="351653"/>
                    <a:pt x="48672" y="364077"/>
                    <a:pt x="4211" y="380078"/>
                  </a:cubicBezTo>
                  <a:lnTo>
                    <a:pt x="0" y="382023"/>
                  </a:lnTo>
                  <a:lnTo>
                    <a:pt x="121528" y="207009"/>
                  </a:lnTo>
                  <a:cubicBezTo>
                    <a:pt x="169965" y="141108"/>
                    <a:pt x="222928" y="72298"/>
                    <a:pt x="280300" y="0"/>
                  </a:cubicBezTo>
                  <a:close/>
                </a:path>
              </a:pathLst>
            </a:custGeom>
            <a:solidFill>
              <a:srgbClr val="08B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6" name="Isosceles Triangle 4">
            <a:extLst>
              <a:ext uri="{FF2B5EF4-FFF2-40B4-BE49-F238E27FC236}">
                <a16:creationId xmlns:a16="http://schemas.microsoft.com/office/drawing/2014/main" id="{51670102-DD86-4D83-9011-69A1FCD825D8}"/>
              </a:ext>
            </a:extLst>
          </p:cNvPr>
          <p:cNvSpPr/>
          <p:nvPr/>
        </p:nvSpPr>
        <p:spPr>
          <a:xfrm rot="5400000">
            <a:off x="5747301" y="-290303"/>
            <a:ext cx="1411244" cy="9736851"/>
          </a:xfrm>
          <a:custGeom>
            <a:avLst/>
            <a:gdLst>
              <a:gd name="connsiteX0" fmla="*/ 0 w 657663"/>
              <a:gd name="connsiteY0" fmla="*/ 11043138 h 11043138"/>
              <a:gd name="connsiteX1" fmla="*/ 328832 w 657663"/>
              <a:gd name="connsiteY1" fmla="*/ 0 h 11043138"/>
              <a:gd name="connsiteX2" fmla="*/ 657663 w 657663"/>
              <a:gd name="connsiteY2" fmla="*/ 11043138 h 11043138"/>
              <a:gd name="connsiteX3" fmla="*/ 0 w 657663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386512 w 1044175"/>
              <a:gd name="connsiteY0" fmla="*/ 11043138 h 11043138"/>
              <a:gd name="connsiteX1" fmla="*/ 715344 w 1044175"/>
              <a:gd name="connsiteY1" fmla="*/ 0 h 11043138"/>
              <a:gd name="connsiteX2" fmla="*/ 1044175 w 1044175"/>
              <a:gd name="connsiteY2" fmla="*/ 11043138 h 11043138"/>
              <a:gd name="connsiteX3" fmla="*/ 386512 w 1044175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513789"/>
              <a:gd name="connsiteY0" fmla="*/ 11043138 h 11043138"/>
              <a:gd name="connsiteX1" fmla="*/ 978679 w 1513789"/>
              <a:gd name="connsiteY1" fmla="*/ 0 h 11043138"/>
              <a:gd name="connsiteX2" fmla="*/ 1307510 w 1513789"/>
              <a:gd name="connsiteY2" fmla="*/ 11043138 h 11043138"/>
              <a:gd name="connsiteX3" fmla="*/ 649847 w 1513789"/>
              <a:gd name="connsiteY3" fmla="*/ 11043138 h 11043138"/>
              <a:gd name="connsiteX0" fmla="*/ 547302 w 1411244"/>
              <a:gd name="connsiteY0" fmla="*/ 11043138 h 11043138"/>
              <a:gd name="connsiteX1" fmla="*/ 876134 w 1411244"/>
              <a:gd name="connsiteY1" fmla="*/ 0 h 11043138"/>
              <a:gd name="connsiteX2" fmla="*/ 1204965 w 1411244"/>
              <a:gd name="connsiteY2" fmla="*/ 11043138 h 11043138"/>
              <a:gd name="connsiteX3" fmla="*/ 547302 w 1411244"/>
              <a:gd name="connsiteY3" fmla="*/ 11043138 h 11043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1244" h="11043138">
                <a:moveTo>
                  <a:pt x="547302" y="11043138"/>
                </a:moveTo>
                <a:cubicBezTo>
                  <a:pt x="-1340693" y="7446498"/>
                  <a:pt x="2384311" y="3610707"/>
                  <a:pt x="876134" y="0"/>
                </a:cubicBezTo>
                <a:cubicBezTo>
                  <a:pt x="2673866" y="3343421"/>
                  <a:pt x="-803783" y="7615311"/>
                  <a:pt x="1204965" y="11043138"/>
                </a:cubicBezTo>
                <a:lnTo>
                  <a:pt x="547302" y="11043138"/>
                </a:lnTo>
                <a:close/>
              </a:path>
            </a:pathLst>
          </a:custGeom>
          <a:solidFill>
            <a:srgbClr val="756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Isosceles Triangle 4">
            <a:extLst>
              <a:ext uri="{FF2B5EF4-FFF2-40B4-BE49-F238E27FC236}">
                <a16:creationId xmlns:a16="http://schemas.microsoft.com/office/drawing/2014/main" id="{F3C056D3-82D3-492F-B280-46A89A29CA4D}"/>
              </a:ext>
            </a:extLst>
          </p:cNvPr>
          <p:cNvSpPr/>
          <p:nvPr/>
        </p:nvSpPr>
        <p:spPr>
          <a:xfrm rot="19806406" flipV="1">
            <a:off x="6846296" y="4785265"/>
            <a:ext cx="480938" cy="1099513"/>
          </a:xfrm>
          <a:custGeom>
            <a:avLst/>
            <a:gdLst>
              <a:gd name="connsiteX0" fmla="*/ 0 w 657663"/>
              <a:gd name="connsiteY0" fmla="*/ 11043138 h 11043138"/>
              <a:gd name="connsiteX1" fmla="*/ 328832 w 657663"/>
              <a:gd name="connsiteY1" fmla="*/ 0 h 11043138"/>
              <a:gd name="connsiteX2" fmla="*/ 657663 w 657663"/>
              <a:gd name="connsiteY2" fmla="*/ 11043138 h 11043138"/>
              <a:gd name="connsiteX3" fmla="*/ 0 w 657663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386512 w 1044175"/>
              <a:gd name="connsiteY0" fmla="*/ 11043138 h 11043138"/>
              <a:gd name="connsiteX1" fmla="*/ 715344 w 1044175"/>
              <a:gd name="connsiteY1" fmla="*/ 0 h 11043138"/>
              <a:gd name="connsiteX2" fmla="*/ 1044175 w 1044175"/>
              <a:gd name="connsiteY2" fmla="*/ 11043138 h 11043138"/>
              <a:gd name="connsiteX3" fmla="*/ 386512 w 1044175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513789"/>
              <a:gd name="connsiteY0" fmla="*/ 11043138 h 11043138"/>
              <a:gd name="connsiteX1" fmla="*/ 978679 w 1513789"/>
              <a:gd name="connsiteY1" fmla="*/ 0 h 11043138"/>
              <a:gd name="connsiteX2" fmla="*/ 1307510 w 1513789"/>
              <a:gd name="connsiteY2" fmla="*/ 11043138 h 11043138"/>
              <a:gd name="connsiteX3" fmla="*/ 649847 w 1513789"/>
              <a:gd name="connsiteY3" fmla="*/ 11043138 h 11043138"/>
              <a:gd name="connsiteX0" fmla="*/ 547302 w 1411244"/>
              <a:gd name="connsiteY0" fmla="*/ 11043138 h 11043138"/>
              <a:gd name="connsiteX1" fmla="*/ 876134 w 1411244"/>
              <a:gd name="connsiteY1" fmla="*/ 0 h 11043138"/>
              <a:gd name="connsiteX2" fmla="*/ 1204965 w 1411244"/>
              <a:gd name="connsiteY2" fmla="*/ 11043138 h 11043138"/>
              <a:gd name="connsiteX3" fmla="*/ 547302 w 1411244"/>
              <a:gd name="connsiteY3" fmla="*/ 11043138 h 11043138"/>
              <a:gd name="connsiteX0" fmla="*/ 547302 w 1967591"/>
              <a:gd name="connsiteY0" fmla="*/ 11043138 h 11043138"/>
              <a:gd name="connsiteX1" fmla="*/ 876134 w 1967591"/>
              <a:gd name="connsiteY1" fmla="*/ 0 h 11043138"/>
              <a:gd name="connsiteX2" fmla="*/ 1204965 w 1967591"/>
              <a:gd name="connsiteY2" fmla="*/ 11043138 h 11043138"/>
              <a:gd name="connsiteX3" fmla="*/ 547302 w 1967591"/>
              <a:gd name="connsiteY3" fmla="*/ 11043138 h 11043138"/>
              <a:gd name="connsiteX0" fmla="*/ -1 w 1420288"/>
              <a:gd name="connsiteY0" fmla="*/ 11043138 h 11043138"/>
              <a:gd name="connsiteX1" fmla="*/ 328831 w 1420288"/>
              <a:gd name="connsiteY1" fmla="*/ 0 h 11043138"/>
              <a:gd name="connsiteX2" fmla="*/ 657662 w 1420288"/>
              <a:gd name="connsiteY2" fmla="*/ 11043138 h 11043138"/>
              <a:gd name="connsiteX3" fmla="*/ -1 w 1420288"/>
              <a:gd name="connsiteY3" fmla="*/ 11043138 h 11043138"/>
              <a:gd name="connsiteX0" fmla="*/ 0 w 1420289"/>
              <a:gd name="connsiteY0" fmla="*/ 11043138 h 11043138"/>
              <a:gd name="connsiteX1" fmla="*/ 328832 w 1420289"/>
              <a:gd name="connsiteY1" fmla="*/ 0 h 11043138"/>
              <a:gd name="connsiteX2" fmla="*/ 657663 w 1420289"/>
              <a:gd name="connsiteY2" fmla="*/ 11043138 h 11043138"/>
              <a:gd name="connsiteX3" fmla="*/ 0 w 1420289"/>
              <a:gd name="connsiteY3" fmla="*/ 11043138 h 11043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0289" h="11043138">
                <a:moveTo>
                  <a:pt x="0" y="11043138"/>
                </a:moveTo>
                <a:cubicBezTo>
                  <a:pt x="467021" y="8488519"/>
                  <a:pt x="1837009" y="3610707"/>
                  <a:pt x="328832" y="0"/>
                </a:cubicBezTo>
                <a:cubicBezTo>
                  <a:pt x="2126564" y="3343421"/>
                  <a:pt x="1308456" y="7977752"/>
                  <a:pt x="657663" y="11043138"/>
                </a:cubicBezTo>
                <a:lnTo>
                  <a:pt x="0" y="11043138"/>
                </a:lnTo>
                <a:close/>
              </a:path>
            </a:pathLst>
          </a:custGeom>
          <a:solidFill>
            <a:srgbClr val="756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Isosceles Triangle 4">
            <a:extLst>
              <a:ext uri="{FF2B5EF4-FFF2-40B4-BE49-F238E27FC236}">
                <a16:creationId xmlns:a16="http://schemas.microsoft.com/office/drawing/2014/main" id="{805C3B1D-1993-4F26-BFC4-3DBD1ED7F3BE}"/>
              </a:ext>
            </a:extLst>
          </p:cNvPr>
          <p:cNvSpPr/>
          <p:nvPr/>
        </p:nvSpPr>
        <p:spPr>
          <a:xfrm rot="1256928">
            <a:off x="4809620" y="3305955"/>
            <a:ext cx="480938" cy="1099513"/>
          </a:xfrm>
          <a:custGeom>
            <a:avLst/>
            <a:gdLst>
              <a:gd name="connsiteX0" fmla="*/ 0 w 657663"/>
              <a:gd name="connsiteY0" fmla="*/ 11043138 h 11043138"/>
              <a:gd name="connsiteX1" fmla="*/ 328832 w 657663"/>
              <a:gd name="connsiteY1" fmla="*/ 0 h 11043138"/>
              <a:gd name="connsiteX2" fmla="*/ 657663 w 657663"/>
              <a:gd name="connsiteY2" fmla="*/ 11043138 h 11043138"/>
              <a:gd name="connsiteX3" fmla="*/ 0 w 657663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386512 w 1044175"/>
              <a:gd name="connsiteY0" fmla="*/ 11043138 h 11043138"/>
              <a:gd name="connsiteX1" fmla="*/ 715344 w 1044175"/>
              <a:gd name="connsiteY1" fmla="*/ 0 h 11043138"/>
              <a:gd name="connsiteX2" fmla="*/ 1044175 w 1044175"/>
              <a:gd name="connsiteY2" fmla="*/ 11043138 h 11043138"/>
              <a:gd name="connsiteX3" fmla="*/ 386512 w 1044175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513789"/>
              <a:gd name="connsiteY0" fmla="*/ 11043138 h 11043138"/>
              <a:gd name="connsiteX1" fmla="*/ 978679 w 1513789"/>
              <a:gd name="connsiteY1" fmla="*/ 0 h 11043138"/>
              <a:gd name="connsiteX2" fmla="*/ 1307510 w 1513789"/>
              <a:gd name="connsiteY2" fmla="*/ 11043138 h 11043138"/>
              <a:gd name="connsiteX3" fmla="*/ 649847 w 1513789"/>
              <a:gd name="connsiteY3" fmla="*/ 11043138 h 11043138"/>
              <a:gd name="connsiteX0" fmla="*/ 547302 w 1411244"/>
              <a:gd name="connsiteY0" fmla="*/ 11043138 h 11043138"/>
              <a:gd name="connsiteX1" fmla="*/ 876134 w 1411244"/>
              <a:gd name="connsiteY1" fmla="*/ 0 h 11043138"/>
              <a:gd name="connsiteX2" fmla="*/ 1204965 w 1411244"/>
              <a:gd name="connsiteY2" fmla="*/ 11043138 h 11043138"/>
              <a:gd name="connsiteX3" fmla="*/ 547302 w 1411244"/>
              <a:gd name="connsiteY3" fmla="*/ 11043138 h 11043138"/>
              <a:gd name="connsiteX0" fmla="*/ 547302 w 1967591"/>
              <a:gd name="connsiteY0" fmla="*/ 11043138 h 11043138"/>
              <a:gd name="connsiteX1" fmla="*/ 876134 w 1967591"/>
              <a:gd name="connsiteY1" fmla="*/ 0 h 11043138"/>
              <a:gd name="connsiteX2" fmla="*/ 1204965 w 1967591"/>
              <a:gd name="connsiteY2" fmla="*/ 11043138 h 11043138"/>
              <a:gd name="connsiteX3" fmla="*/ 547302 w 1967591"/>
              <a:gd name="connsiteY3" fmla="*/ 11043138 h 11043138"/>
              <a:gd name="connsiteX0" fmla="*/ -1 w 1420288"/>
              <a:gd name="connsiteY0" fmla="*/ 11043138 h 11043138"/>
              <a:gd name="connsiteX1" fmla="*/ 328831 w 1420288"/>
              <a:gd name="connsiteY1" fmla="*/ 0 h 11043138"/>
              <a:gd name="connsiteX2" fmla="*/ 657662 w 1420288"/>
              <a:gd name="connsiteY2" fmla="*/ 11043138 h 11043138"/>
              <a:gd name="connsiteX3" fmla="*/ -1 w 1420288"/>
              <a:gd name="connsiteY3" fmla="*/ 11043138 h 11043138"/>
              <a:gd name="connsiteX0" fmla="*/ 0 w 1420289"/>
              <a:gd name="connsiteY0" fmla="*/ 11043138 h 11043138"/>
              <a:gd name="connsiteX1" fmla="*/ 328832 w 1420289"/>
              <a:gd name="connsiteY1" fmla="*/ 0 h 11043138"/>
              <a:gd name="connsiteX2" fmla="*/ 657663 w 1420289"/>
              <a:gd name="connsiteY2" fmla="*/ 11043138 h 11043138"/>
              <a:gd name="connsiteX3" fmla="*/ 0 w 1420289"/>
              <a:gd name="connsiteY3" fmla="*/ 11043138 h 11043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0289" h="11043138">
                <a:moveTo>
                  <a:pt x="0" y="11043138"/>
                </a:moveTo>
                <a:cubicBezTo>
                  <a:pt x="467021" y="8488519"/>
                  <a:pt x="1837009" y="3610707"/>
                  <a:pt x="328832" y="0"/>
                </a:cubicBezTo>
                <a:cubicBezTo>
                  <a:pt x="2126564" y="3343421"/>
                  <a:pt x="1308456" y="7977752"/>
                  <a:pt x="657663" y="11043138"/>
                </a:cubicBezTo>
                <a:lnTo>
                  <a:pt x="0" y="11043138"/>
                </a:lnTo>
                <a:close/>
              </a:path>
            </a:pathLst>
          </a:custGeom>
          <a:solidFill>
            <a:srgbClr val="756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Isosceles Triangle 4">
            <a:extLst>
              <a:ext uri="{FF2B5EF4-FFF2-40B4-BE49-F238E27FC236}">
                <a16:creationId xmlns:a16="http://schemas.microsoft.com/office/drawing/2014/main" id="{E1EBF96E-19AB-41F5-B01F-2AE71015C072}"/>
              </a:ext>
            </a:extLst>
          </p:cNvPr>
          <p:cNvSpPr/>
          <p:nvPr/>
        </p:nvSpPr>
        <p:spPr>
          <a:xfrm rot="1256928">
            <a:off x="7067372" y="3949249"/>
            <a:ext cx="480938" cy="1099513"/>
          </a:xfrm>
          <a:custGeom>
            <a:avLst/>
            <a:gdLst>
              <a:gd name="connsiteX0" fmla="*/ 0 w 657663"/>
              <a:gd name="connsiteY0" fmla="*/ 11043138 h 11043138"/>
              <a:gd name="connsiteX1" fmla="*/ 328832 w 657663"/>
              <a:gd name="connsiteY1" fmla="*/ 0 h 11043138"/>
              <a:gd name="connsiteX2" fmla="*/ 657663 w 657663"/>
              <a:gd name="connsiteY2" fmla="*/ 11043138 h 11043138"/>
              <a:gd name="connsiteX3" fmla="*/ 0 w 657663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386512 w 1044175"/>
              <a:gd name="connsiteY0" fmla="*/ 11043138 h 11043138"/>
              <a:gd name="connsiteX1" fmla="*/ 715344 w 1044175"/>
              <a:gd name="connsiteY1" fmla="*/ 0 h 11043138"/>
              <a:gd name="connsiteX2" fmla="*/ 1044175 w 1044175"/>
              <a:gd name="connsiteY2" fmla="*/ 11043138 h 11043138"/>
              <a:gd name="connsiteX3" fmla="*/ 386512 w 1044175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513789"/>
              <a:gd name="connsiteY0" fmla="*/ 11043138 h 11043138"/>
              <a:gd name="connsiteX1" fmla="*/ 978679 w 1513789"/>
              <a:gd name="connsiteY1" fmla="*/ 0 h 11043138"/>
              <a:gd name="connsiteX2" fmla="*/ 1307510 w 1513789"/>
              <a:gd name="connsiteY2" fmla="*/ 11043138 h 11043138"/>
              <a:gd name="connsiteX3" fmla="*/ 649847 w 1513789"/>
              <a:gd name="connsiteY3" fmla="*/ 11043138 h 11043138"/>
              <a:gd name="connsiteX0" fmla="*/ 547302 w 1411244"/>
              <a:gd name="connsiteY0" fmla="*/ 11043138 h 11043138"/>
              <a:gd name="connsiteX1" fmla="*/ 876134 w 1411244"/>
              <a:gd name="connsiteY1" fmla="*/ 0 h 11043138"/>
              <a:gd name="connsiteX2" fmla="*/ 1204965 w 1411244"/>
              <a:gd name="connsiteY2" fmla="*/ 11043138 h 11043138"/>
              <a:gd name="connsiteX3" fmla="*/ 547302 w 1411244"/>
              <a:gd name="connsiteY3" fmla="*/ 11043138 h 11043138"/>
              <a:gd name="connsiteX0" fmla="*/ 547302 w 1967591"/>
              <a:gd name="connsiteY0" fmla="*/ 11043138 h 11043138"/>
              <a:gd name="connsiteX1" fmla="*/ 876134 w 1967591"/>
              <a:gd name="connsiteY1" fmla="*/ 0 h 11043138"/>
              <a:gd name="connsiteX2" fmla="*/ 1204965 w 1967591"/>
              <a:gd name="connsiteY2" fmla="*/ 11043138 h 11043138"/>
              <a:gd name="connsiteX3" fmla="*/ 547302 w 1967591"/>
              <a:gd name="connsiteY3" fmla="*/ 11043138 h 11043138"/>
              <a:gd name="connsiteX0" fmla="*/ -1 w 1420288"/>
              <a:gd name="connsiteY0" fmla="*/ 11043138 h 11043138"/>
              <a:gd name="connsiteX1" fmla="*/ 328831 w 1420288"/>
              <a:gd name="connsiteY1" fmla="*/ 0 h 11043138"/>
              <a:gd name="connsiteX2" fmla="*/ 657662 w 1420288"/>
              <a:gd name="connsiteY2" fmla="*/ 11043138 h 11043138"/>
              <a:gd name="connsiteX3" fmla="*/ -1 w 1420288"/>
              <a:gd name="connsiteY3" fmla="*/ 11043138 h 11043138"/>
              <a:gd name="connsiteX0" fmla="*/ 0 w 1420289"/>
              <a:gd name="connsiteY0" fmla="*/ 11043138 h 11043138"/>
              <a:gd name="connsiteX1" fmla="*/ 328832 w 1420289"/>
              <a:gd name="connsiteY1" fmla="*/ 0 h 11043138"/>
              <a:gd name="connsiteX2" fmla="*/ 657663 w 1420289"/>
              <a:gd name="connsiteY2" fmla="*/ 11043138 h 11043138"/>
              <a:gd name="connsiteX3" fmla="*/ 0 w 1420289"/>
              <a:gd name="connsiteY3" fmla="*/ 11043138 h 11043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0289" h="11043138">
                <a:moveTo>
                  <a:pt x="0" y="11043138"/>
                </a:moveTo>
                <a:cubicBezTo>
                  <a:pt x="467021" y="8488519"/>
                  <a:pt x="1837009" y="3610707"/>
                  <a:pt x="328832" y="0"/>
                </a:cubicBezTo>
                <a:cubicBezTo>
                  <a:pt x="2126564" y="3343421"/>
                  <a:pt x="1308456" y="7977752"/>
                  <a:pt x="657663" y="11043138"/>
                </a:cubicBezTo>
                <a:lnTo>
                  <a:pt x="0" y="11043138"/>
                </a:lnTo>
                <a:close/>
              </a:path>
            </a:pathLst>
          </a:custGeom>
          <a:solidFill>
            <a:srgbClr val="756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4">
            <a:extLst>
              <a:ext uri="{FF2B5EF4-FFF2-40B4-BE49-F238E27FC236}">
                <a16:creationId xmlns:a16="http://schemas.microsoft.com/office/drawing/2014/main" id="{BF491A69-E79A-4379-87F0-8B73055FAE06}"/>
              </a:ext>
            </a:extLst>
          </p:cNvPr>
          <p:cNvSpPr/>
          <p:nvPr/>
        </p:nvSpPr>
        <p:spPr>
          <a:xfrm rot="1256928">
            <a:off x="9270520" y="4600532"/>
            <a:ext cx="271258" cy="648095"/>
          </a:xfrm>
          <a:custGeom>
            <a:avLst/>
            <a:gdLst>
              <a:gd name="connsiteX0" fmla="*/ 0 w 657663"/>
              <a:gd name="connsiteY0" fmla="*/ 11043138 h 11043138"/>
              <a:gd name="connsiteX1" fmla="*/ 328832 w 657663"/>
              <a:gd name="connsiteY1" fmla="*/ 0 h 11043138"/>
              <a:gd name="connsiteX2" fmla="*/ 657663 w 657663"/>
              <a:gd name="connsiteY2" fmla="*/ 11043138 h 11043138"/>
              <a:gd name="connsiteX3" fmla="*/ 0 w 657663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386512 w 1044175"/>
              <a:gd name="connsiteY0" fmla="*/ 11043138 h 11043138"/>
              <a:gd name="connsiteX1" fmla="*/ 715344 w 1044175"/>
              <a:gd name="connsiteY1" fmla="*/ 0 h 11043138"/>
              <a:gd name="connsiteX2" fmla="*/ 1044175 w 1044175"/>
              <a:gd name="connsiteY2" fmla="*/ 11043138 h 11043138"/>
              <a:gd name="connsiteX3" fmla="*/ 386512 w 1044175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513789"/>
              <a:gd name="connsiteY0" fmla="*/ 11043138 h 11043138"/>
              <a:gd name="connsiteX1" fmla="*/ 978679 w 1513789"/>
              <a:gd name="connsiteY1" fmla="*/ 0 h 11043138"/>
              <a:gd name="connsiteX2" fmla="*/ 1307510 w 1513789"/>
              <a:gd name="connsiteY2" fmla="*/ 11043138 h 11043138"/>
              <a:gd name="connsiteX3" fmla="*/ 649847 w 1513789"/>
              <a:gd name="connsiteY3" fmla="*/ 11043138 h 11043138"/>
              <a:gd name="connsiteX0" fmla="*/ 547302 w 1411244"/>
              <a:gd name="connsiteY0" fmla="*/ 11043138 h 11043138"/>
              <a:gd name="connsiteX1" fmla="*/ 876134 w 1411244"/>
              <a:gd name="connsiteY1" fmla="*/ 0 h 11043138"/>
              <a:gd name="connsiteX2" fmla="*/ 1204965 w 1411244"/>
              <a:gd name="connsiteY2" fmla="*/ 11043138 h 11043138"/>
              <a:gd name="connsiteX3" fmla="*/ 547302 w 1411244"/>
              <a:gd name="connsiteY3" fmla="*/ 11043138 h 11043138"/>
              <a:gd name="connsiteX0" fmla="*/ 547302 w 1967591"/>
              <a:gd name="connsiteY0" fmla="*/ 11043138 h 11043138"/>
              <a:gd name="connsiteX1" fmla="*/ 876134 w 1967591"/>
              <a:gd name="connsiteY1" fmla="*/ 0 h 11043138"/>
              <a:gd name="connsiteX2" fmla="*/ 1204965 w 1967591"/>
              <a:gd name="connsiteY2" fmla="*/ 11043138 h 11043138"/>
              <a:gd name="connsiteX3" fmla="*/ 547302 w 1967591"/>
              <a:gd name="connsiteY3" fmla="*/ 11043138 h 11043138"/>
              <a:gd name="connsiteX0" fmla="*/ -1 w 1420288"/>
              <a:gd name="connsiteY0" fmla="*/ 11043138 h 11043138"/>
              <a:gd name="connsiteX1" fmla="*/ 328831 w 1420288"/>
              <a:gd name="connsiteY1" fmla="*/ 0 h 11043138"/>
              <a:gd name="connsiteX2" fmla="*/ 657662 w 1420288"/>
              <a:gd name="connsiteY2" fmla="*/ 11043138 h 11043138"/>
              <a:gd name="connsiteX3" fmla="*/ -1 w 1420288"/>
              <a:gd name="connsiteY3" fmla="*/ 11043138 h 11043138"/>
              <a:gd name="connsiteX0" fmla="*/ 0 w 1420289"/>
              <a:gd name="connsiteY0" fmla="*/ 11043138 h 11043138"/>
              <a:gd name="connsiteX1" fmla="*/ 328832 w 1420289"/>
              <a:gd name="connsiteY1" fmla="*/ 0 h 11043138"/>
              <a:gd name="connsiteX2" fmla="*/ 657663 w 1420289"/>
              <a:gd name="connsiteY2" fmla="*/ 11043138 h 11043138"/>
              <a:gd name="connsiteX3" fmla="*/ 0 w 1420289"/>
              <a:gd name="connsiteY3" fmla="*/ 11043138 h 11043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0289" h="11043138">
                <a:moveTo>
                  <a:pt x="0" y="11043138"/>
                </a:moveTo>
                <a:cubicBezTo>
                  <a:pt x="467021" y="8488519"/>
                  <a:pt x="1837009" y="3610707"/>
                  <a:pt x="328832" y="0"/>
                </a:cubicBezTo>
                <a:cubicBezTo>
                  <a:pt x="2126564" y="3343421"/>
                  <a:pt x="1308456" y="7977752"/>
                  <a:pt x="657663" y="11043138"/>
                </a:cubicBezTo>
                <a:lnTo>
                  <a:pt x="0" y="11043138"/>
                </a:lnTo>
                <a:close/>
              </a:path>
            </a:pathLst>
          </a:custGeom>
          <a:solidFill>
            <a:srgbClr val="756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Isosceles Triangle 4">
            <a:extLst>
              <a:ext uri="{FF2B5EF4-FFF2-40B4-BE49-F238E27FC236}">
                <a16:creationId xmlns:a16="http://schemas.microsoft.com/office/drawing/2014/main" id="{AF15ECA0-8811-4C0D-8D94-0DC32D61289E}"/>
              </a:ext>
            </a:extLst>
          </p:cNvPr>
          <p:cNvSpPr/>
          <p:nvPr/>
        </p:nvSpPr>
        <p:spPr>
          <a:xfrm rot="19215125" flipV="1">
            <a:off x="9142057" y="5106870"/>
            <a:ext cx="271258" cy="648095"/>
          </a:xfrm>
          <a:custGeom>
            <a:avLst/>
            <a:gdLst>
              <a:gd name="connsiteX0" fmla="*/ 0 w 657663"/>
              <a:gd name="connsiteY0" fmla="*/ 11043138 h 11043138"/>
              <a:gd name="connsiteX1" fmla="*/ 328832 w 657663"/>
              <a:gd name="connsiteY1" fmla="*/ 0 h 11043138"/>
              <a:gd name="connsiteX2" fmla="*/ 657663 w 657663"/>
              <a:gd name="connsiteY2" fmla="*/ 11043138 h 11043138"/>
              <a:gd name="connsiteX3" fmla="*/ 0 w 657663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386512 w 1044175"/>
              <a:gd name="connsiteY0" fmla="*/ 11043138 h 11043138"/>
              <a:gd name="connsiteX1" fmla="*/ 715344 w 1044175"/>
              <a:gd name="connsiteY1" fmla="*/ 0 h 11043138"/>
              <a:gd name="connsiteX2" fmla="*/ 1044175 w 1044175"/>
              <a:gd name="connsiteY2" fmla="*/ 11043138 h 11043138"/>
              <a:gd name="connsiteX3" fmla="*/ 386512 w 1044175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513789"/>
              <a:gd name="connsiteY0" fmla="*/ 11043138 h 11043138"/>
              <a:gd name="connsiteX1" fmla="*/ 978679 w 1513789"/>
              <a:gd name="connsiteY1" fmla="*/ 0 h 11043138"/>
              <a:gd name="connsiteX2" fmla="*/ 1307510 w 1513789"/>
              <a:gd name="connsiteY2" fmla="*/ 11043138 h 11043138"/>
              <a:gd name="connsiteX3" fmla="*/ 649847 w 1513789"/>
              <a:gd name="connsiteY3" fmla="*/ 11043138 h 11043138"/>
              <a:gd name="connsiteX0" fmla="*/ 547302 w 1411244"/>
              <a:gd name="connsiteY0" fmla="*/ 11043138 h 11043138"/>
              <a:gd name="connsiteX1" fmla="*/ 876134 w 1411244"/>
              <a:gd name="connsiteY1" fmla="*/ 0 h 11043138"/>
              <a:gd name="connsiteX2" fmla="*/ 1204965 w 1411244"/>
              <a:gd name="connsiteY2" fmla="*/ 11043138 h 11043138"/>
              <a:gd name="connsiteX3" fmla="*/ 547302 w 1411244"/>
              <a:gd name="connsiteY3" fmla="*/ 11043138 h 11043138"/>
              <a:gd name="connsiteX0" fmla="*/ 547302 w 1967591"/>
              <a:gd name="connsiteY0" fmla="*/ 11043138 h 11043138"/>
              <a:gd name="connsiteX1" fmla="*/ 876134 w 1967591"/>
              <a:gd name="connsiteY1" fmla="*/ 0 h 11043138"/>
              <a:gd name="connsiteX2" fmla="*/ 1204965 w 1967591"/>
              <a:gd name="connsiteY2" fmla="*/ 11043138 h 11043138"/>
              <a:gd name="connsiteX3" fmla="*/ 547302 w 1967591"/>
              <a:gd name="connsiteY3" fmla="*/ 11043138 h 11043138"/>
              <a:gd name="connsiteX0" fmla="*/ -1 w 1420288"/>
              <a:gd name="connsiteY0" fmla="*/ 11043138 h 11043138"/>
              <a:gd name="connsiteX1" fmla="*/ 328831 w 1420288"/>
              <a:gd name="connsiteY1" fmla="*/ 0 h 11043138"/>
              <a:gd name="connsiteX2" fmla="*/ 657662 w 1420288"/>
              <a:gd name="connsiteY2" fmla="*/ 11043138 h 11043138"/>
              <a:gd name="connsiteX3" fmla="*/ -1 w 1420288"/>
              <a:gd name="connsiteY3" fmla="*/ 11043138 h 11043138"/>
              <a:gd name="connsiteX0" fmla="*/ 0 w 1420289"/>
              <a:gd name="connsiteY0" fmla="*/ 11043138 h 11043138"/>
              <a:gd name="connsiteX1" fmla="*/ 328832 w 1420289"/>
              <a:gd name="connsiteY1" fmla="*/ 0 h 11043138"/>
              <a:gd name="connsiteX2" fmla="*/ 657663 w 1420289"/>
              <a:gd name="connsiteY2" fmla="*/ 11043138 h 11043138"/>
              <a:gd name="connsiteX3" fmla="*/ 0 w 1420289"/>
              <a:gd name="connsiteY3" fmla="*/ 11043138 h 11043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0289" h="11043138">
                <a:moveTo>
                  <a:pt x="0" y="11043138"/>
                </a:moveTo>
                <a:cubicBezTo>
                  <a:pt x="467021" y="8488519"/>
                  <a:pt x="1837009" y="3610707"/>
                  <a:pt x="328832" y="0"/>
                </a:cubicBezTo>
                <a:cubicBezTo>
                  <a:pt x="2126564" y="3343421"/>
                  <a:pt x="1308456" y="7977752"/>
                  <a:pt x="657663" y="11043138"/>
                </a:cubicBezTo>
                <a:lnTo>
                  <a:pt x="0" y="11043138"/>
                </a:lnTo>
                <a:close/>
              </a:path>
            </a:pathLst>
          </a:custGeom>
          <a:solidFill>
            <a:srgbClr val="756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2" name="Group 46">
            <a:extLst>
              <a:ext uri="{FF2B5EF4-FFF2-40B4-BE49-F238E27FC236}">
                <a16:creationId xmlns:a16="http://schemas.microsoft.com/office/drawing/2014/main" id="{1DD4CCB2-1B52-4068-878D-EE59EB3D473A}"/>
              </a:ext>
            </a:extLst>
          </p:cNvPr>
          <p:cNvGrpSpPr/>
          <p:nvPr/>
        </p:nvGrpSpPr>
        <p:grpSpPr>
          <a:xfrm rot="20164273">
            <a:off x="4533596" y="2213880"/>
            <a:ext cx="842670" cy="1380187"/>
            <a:chOff x="3212000" y="311291"/>
            <a:chExt cx="1063039" cy="1741123"/>
          </a:xfrm>
        </p:grpSpPr>
        <p:sp>
          <p:nvSpPr>
            <p:cNvPr id="233" name="Freeform: Shape 47">
              <a:extLst>
                <a:ext uri="{FF2B5EF4-FFF2-40B4-BE49-F238E27FC236}">
                  <a16:creationId xmlns:a16="http://schemas.microsoft.com/office/drawing/2014/main" id="{13E6C63A-2AD3-48D1-AF50-1A96682F9C1E}"/>
                </a:ext>
              </a:extLst>
            </p:cNvPr>
            <p:cNvSpPr/>
            <p:nvPr/>
          </p:nvSpPr>
          <p:spPr>
            <a:xfrm>
              <a:off x="3212000" y="311291"/>
              <a:ext cx="1063039" cy="1741123"/>
            </a:xfrm>
            <a:custGeom>
              <a:avLst/>
              <a:gdLst>
                <a:gd name="connsiteX0" fmla="*/ 745739 w 1491479"/>
                <a:gd name="connsiteY0" fmla="*/ 0 h 2442853"/>
                <a:gd name="connsiteX1" fmla="*/ 745739 w 1491479"/>
                <a:gd name="connsiteY1" fmla="*/ 840798 h 2442853"/>
                <a:gd name="connsiteX2" fmla="*/ 745740 w 1491479"/>
                <a:gd name="connsiteY2" fmla="*/ 840798 h 2442853"/>
                <a:gd name="connsiteX3" fmla="*/ 745740 w 1491479"/>
                <a:gd name="connsiteY3" fmla="*/ 0 h 2442853"/>
                <a:gd name="connsiteX4" fmla="*/ 1406734 w 1491479"/>
                <a:gd name="connsiteY4" fmla="*/ 1910393 h 2442853"/>
                <a:gd name="connsiteX5" fmla="*/ 1388550 w 1491479"/>
                <a:gd name="connsiteY5" fmla="*/ 1952423 h 2442853"/>
                <a:gd name="connsiteX6" fmla="*/ 1388243 w 1491479"/>
                <a:gd name="connsiteY6" fmla="*/ 1953558 h 2442853"/>
                <a:gd name="connsiteX7" fmla="*/ 1386129 w 1491479"/>
                <a:gd name="connsiteY7" fmla="*/ 1958020 h 2442853"/>
                <a:gd name="connsiteX8" fmla="*/ 1354123 w 1491479"/>
                <a:gd name="connsiteY8" fmla="*/ 2032000 h 2442853"/>
                <a:gd name="connsiteX9" fmla="*/ 1351081 w 1491479"/>
                <a:gd name="connsiteY9" fmla="*/ 2032000 h 2442853"/>
                <a:gd name="connsiteX10" fmla="*/ 1323773 w 1491479"/>
                <a:gd name="connsiteY10" fmla="*/ 2089642 h 2442853"/>
                <a:gd name="connsiteX11" fmla="*/ 743946 w 1491479"/>
                <a:gd name="connsiteY11" fmla="*/ 2442853 h 2442853"/>
                <a:gd name="connsiteX12" fmla="*/ 99649 w 1491479"/>
                <a:gd name="connsiteY12" fmla="*/ 1953558 h 2442853"/>
                <a:gd name="connsiteX13" fmla="*/ 93331 w 1491479"/>
                <a:gd name="connsiteY13" fmla="*/ 1930239 h 2442853"/>
                <a:gd name="connsiteX14" fmla="*/ 84745 w 1491479"/>
                <a:gd name="connsiteY14" fmla="*/ 1910393 h 2442853"/>
                <a:gd name="connsiteX15" fmla="*/ 745739 w 1491479"/>
                <a:gd name="connsiteY15" fmla="*/ 0 h 244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1479" h="2442853">
                  <a:moveTo>
                    <a:pt x="745739" y="0"/>
                  </a:moveTo>
                  <a:lnTo>
                    <a:pt x="745739" y="840798"/>
                  </a:lnTo>
                  <a:lnTo>
                    <a:pt x="745740" y="840798"/>
                  </a:lnTo>
                  <a:lnTo>
                    <a:pt x="745740" y="0"/>
                  </a:lnTo>
                  <a:cubicBezTo>
                    <a:pt x="1389698" y="811492"/>
                    <a:pt x="1637730" y="1309790"/>
                    <a:pt x="1406734" y="1910393"/>
                  </a:cubicBezTo>
                  <a:lnTo>
                    <a:pt x="1388550" y="1952423"/>
                  </a:lnTo>
                  <a:lnTo>
                    <a:pt x="1388243" y="1953558"/>
                  </a:lnTo>
                  <a:lnTo>
                    <a:pt x="1386129" y="1958020"/>
                  </a:lnTo>
                  <a:lnTo>
                    <a:pt x="1354123" y="2032000"/>
                  </a:lnTo>
                  <a:lnTo>
                    <a:pt x="1351081" y="2032000"/>
                  </a:lnTo>
                  <a:lnTo>
                    <a:pt x="1323773" y="2089642"/>
                  </a:lnTo>
                  <a:cubicBezTo>
                    <a:pt x="1198113" y="2302744"/>
                    <a:pt x="985311" y="2442853"/>
                    <a:pt x="743946" y="2442853"/>
                  </a:cubicBezTo>
                  <a:cubicBezTo>
                    <a:pt x="454309" y="2442853"/>
                    <a:pt x="205801" y="2241096"/>
                    <a:pt x="99649" y="1953558"/>
                  </a:cubicBezTo>
                  <a:lnTo>
                    <a:pt x="93331" y="1930239"/>
                  </a:lnTo>
                  <a:lnTo>
                    <a:pt x="84745" y="1910393"/>
                  </a:lnTo>
                  <a:cubicBezTo>
                    <a:pt x="-146251" y="1309790"/>
                    <a:pt x="101781" y="811492"/>
                    <a:pt x="745739" y="0"/>
                  </a:cubicBezTo>
                  <a:close/>
                </a:path>
              </a:pathLst>
            </a:custGeom>
            <a:solidFill>
              <a:srgbClr val="0091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48">
              <a:extLst>
                <a:ext uri="{FF2B5EF4-FFF2-40B4-BE49-F238E27FC236}">
                  <a16:creationId xmlns:a16="http://schemas.microsoft.com/office/drawing/2014/main" id="{EB01CC2E-9BDF-4730-9C5C-6676AD42F1B0}"/>
                </a:ext>
              </a:extLst>
            </p:cNvPr>
            <p:cNvSpPr/>
            <p:nvPr/>
          </p:nvSpPr>
          <p:spPr>
            <a:xfrm>
              <a:off x="3232242" y="322280"/>
              <a:ext cx="1010113" cy="859572"/>
            </a:xfrm>
            <a:custGeom>
              <a:avLst/>
              <a:gdLst>
                <a:gd name="connsiteX0" fmla="*/ 505056 w 1010113"/>
                <a:gd name="connsiteY0" fmla="*/ 0 h 859572"/>
                <a:gd name="connsiteX1" fmla="*/ 505056 w 1010113"/>
                <a:gd name="connsiteY1" fmla="*/ 599272 h 859572"/>
                <a:gd name="connsiteX2" fmla="*/ 505057 w 1010113"/>
                <a:gd name="connsiteY2" fmla="*/ 599272 h 859572"/>
                <a:gd name="connsiteX3" fmla="*/ 505057 w 1010113"/>
                <a:gd name="connsiteY3" fmla="*/ 0 h 859572"/>
                <a:gd name="connsiteX4" fmla="*/ 974472 w 1010113"/>
                <a:gd name="connsiteY4" fmla="*/ 737174 h 859572"/>
                <a:gd name="connsiteX5" fmla="*/ 1010113 w 1010113"/>
                <a:gd name="connsiteY5" fmla="*/ 859572 h 859572"/>
                <a:gd name="connsiteX6" fmla="*/ 947328 w 1010113"/>
                <a:gd name="connsiteY6" fmla="*/ 802561 h 859572"/>
                <a:gd name="connsiteX7" fmla="*/ 505056 w 1010113"/>
                <a:gd name="connsiteY7" fmla="*/ 653883 h 859572"/>
                <a:gd name="connsiteX8" fmla="*/ 62784 w 1010113"/>
                <a:gd name="connsiteY8" fmla="*/ 802561 h 859572"/>
                <a:gd name="connsiteX9" fmla="*/ 0 w 1010113"/>
                <a:gd name="connsiteY9" fmla="*/ 859571 h 859572"/>
                <a:gd name="connsiteX10" fmla="*/ 35641 w 1010113"/>
                <a:gd name="connsiteY10" fmla="*/ 737174 h 859572"/>
                <a:gd name="connsiteX11" fmla="*/ 505056 w 1010113"/>
                <a:gd name="connsiteY11" fmla="*/ 0 h 8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0113" h="859572">
                  <a:moveTo>
                    <a:pt x="505056" y="0"/>
                  </a:moveTo>
                  <a:lnTo>
                    <a:pt x="505056" y="599272"/>
                  </a:lnTo>
                  <a:lnTo>
                    <a:pt x="505057" y="599272"/>
                  </a:lnTo>
                  <a:lnTo>
                    <a:pt x="505057" y="0"/>
                  </a:lnTo>
                  <a:cubicBezTo>
                    <a:pt x="734545" y="289192"/>
                    <a:pt x="893484" y="522578"/>
                    <a:pt x="974472" y="737174"/>
                  </a:cubicBezTo>
                  <a:lnTo>
                    <a:pt x="1010113" y="859572"/>
                  </a:lnTo>
                  <a:lnTo>
                    <a:pt x="947328" y="802561"/>
                  </a:lnTo>
                  <a:cubicBezTo>
                    <a:pt x="821079" y="708694"/>
                    <a:pt x="668883" y="653883"/>
                    <a:pt x="505056" y="653883"/>
                  </a:cubicBezTo>
                  <a:cubicBezTo>
                    <a:pt x="341229" y="653883"/>
                    <a:pt x="189033" y="708694"/>
                    <a:pt x="62784" y="802561"/>
                  </a:cubicBezTo>
                  <a:lnTo>
                    <a:pt x="0" y="859571"/>
                  </a:lnTo>
                  <a:lnTo>
                    <a:pt x="35641" y="737174"/>
                  </a:lnTo>
                  <a:cubicBezTo>
                    <a:pt x="116629" y="522578"/>
                    <a:pt x="275568" y="289192"/>
                    <a:pt x="505056" y="0"/>
                  </a:cubicBezTo>
                  <a:close/>
                </a:path>
              </a:pathLst>
            </a:custGeom>
            <a:solidFill>
              <a:srgbClr val="02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49">
              <a:extLst>
                <a:ext uri="{FF2B5EF4-FFF2-40B4-BE49-F238E27FC236}">
                  <a16:creationId xmlns:a16="http://schemas.microsoft.com/office/drawing/2014/main" id="{9A5861D8-B59E-4EB4-87AF-90825A6EBB76}"/>
                </a:ext>
              </a:extLst>
            </p:cNvPr>
            <p:cNvSpPr/>
            <p:nvPr/>
          </p:nvSpPr>
          <p:spPr>
            <a:xfrm>
              <a:off x="3466539" y="322280"/>
              <a:ext cx="553957" cy="382023"/>
            </a:xfrm>
            <a:custGeom>
              <a:avLst/>
              <a:gdLst>
                <a:gd name="connsiteX0" fmla="*/ 280301 w 553957"/>
                <a:gd name="connsiteY0" fmla="*/ 0 h 382023"/>
                <a:gd name="connsiteX1" fmla="*/ 439074 w 553957"/>
                <a:gd name="connsiteY1" fmla="*/ 207009 h 382023"/>
                <a:gd name="connsiteX2" fmla="*/ 553957 w 553957"/>
                <a:gd name="connsiteY2" fmla="*/ 372455 h 382023"/>
                <a:gd name="connsiteX3" fmla="*/ 443305 w 553957"/>
                <a:gd name="connsiteY3" fmla="*/ 343228 h 382023"/>
                <a:gd name="connsiteX4" fmla="*/ 293515 w 553957"/>
                <a:gd name="connsiteY4" fmla="*/ 330380 h 382023"/>
                <a:gd name="connsiteX5" fmla="*/ 280301 w 553957"/>
                <a:gd name="connsiteY5" fmla="*/ 331513 h 382023"/>
                <a:gd name="connsiteX6" fmla="*/ 280300 w 553957"/>
                <a:gd name="connsiteY6" fmla="*/ 0 h 382023"/>
                <a:gd name="connsiteX7" fmla="*/ 280300 w 553957"/>
                <a:gd name="connsiteY7" fmla="*/ 331514 h 382023"/>
                <a:gd name="connsiteX8" fmla="*/ 143726 w 553957"/>
                <a:gd name="connsiteY8" fmla="*/ 343228 h 382023"/>
                <a:gd name="connsiteX9" fmla="*/ 4211 w 553957"/>
                <a:gd name="connsiteY9" fmla="*/ 380078 h 382023"/>
                <a:gd name="connsiteX10" fmla="*/ 0 w 553957"/>
                <a:gd name="connsiteY10" fmla="*/ 382023 h 382023"/>
                <a:gd name="connsiteX11" fmla="*/ 121528 w 553957"/>
                <a:gd name="connsiteY11" fmla="*/ 207009 h 382023"/>
                <a:gd name="connsiteX12" fmla="*/ 280300 w 553957"/>
                <a:gd name="connsiteY12" fmla="*/ 0 h 38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3957" h="382023">
                  <a:moveTo>
                    <a:pt x="280301" y="0"/>
                  </a:moveTo>
                  <a:cubicBezTo>
                    <a:pt x="337673" y="72298"/>
                    <a:pt x="390636" y="141108"/>
                    <a:pt x="439074" y="207009"/>
                  </a:cubicBezTo>
                  <a:lnTo>
                    <a:pt x="553957" y="372455"/>
                  </a:lnTo>
                  <a:lnTo>
                    <a:pt x="443305" y="343228"/>
                  </a:lnTo>
                  <a:cubicBezTo>
                    <a:pt x="394921" y="334804"/>
                    <a:pt x="344825" y="330380"/>
                    <a:pt x="293515" y="330380"/>
                  </a:cubicBezTo>
                  <a:lnTo>
                    <a:pt x="280301" y="331513"/>
                  </a:lnTo>
                  <a:close/>
                  <a:moveTo>
                    <a:pt x="280300" y="0"/>
                  </a:moveTo>
                  <a:lnTo>
                    <a:pt x="280300" y="331514"/>
                  </a:lnTo>
                  <a:lnTo>
                    <a:pt x="143726" y="343228"/>
                  </a:lnTo>
                  <a:cubicBezTo>
                    <a:pt x="95342" y="351653"/>
                    <a:pt x="48672" y="364077"/>
                    <a:pt x="4211" y="380078"/>
                  </a:cubicBezTo>
                  <a:lnTo>
                    <a:pt x="0" y="382023"/>
                  </a:lnTo>
                  <a:lnTo>
                    <a:pt x="121528" y="207009"/>
                  </a:lnTo>
                  <a:cubicBezTo>
                    <a:pt x="169965" y="141108"/>
                    <a:pt x="222928" y="72298"/>
                    <a:pt x="280300" y="0"/>
                  </a:cubicBezTo>
                  <a:close/>
                </a:path>
              </a:pathLst>
            </a:custGeom>
            <a:solidFill>
              <a:srgbClr val="08B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6" name="Group 50">
            <a:extLst>
              <a:ext uri="{FF2B5EF4-FFF2-40B4-BE49-F238E27FC236}">
                <a16:creationId xmlns:a16="http://schemas.microsoft.com/office/drawing/2014/main" id="{B8FFD79E-93E5-4E7F-BB98-85A6E3197F69}"/>
              </a:ext>
            </a:extLst>
          </p:cNvPr>
          <p:cNvGrpSpPr/>
          <p:nvPr/>
        </p:nvGrpSpPr>
        <p:grpSpPr>
          <a:xfrm rot="1999018">
            <a:off x="5156339" y="2700784"/>
            <a:ext cx="550715" cy="902002"/>
            <a:chOff x="3212000" y="311291"/>
            <a:chExt cx="1063039" cy="1741123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237" name="Freeform: Shape 51">
              <a:extLst>
                <a:ext uri="{FF2B5EF4-FFF2-40B4-BE49-F238E27FC236}">
                  <a16:creationId xmlns:a16="http://schemas.microsoft.com/office/drawing/2014/main" id="{2DFE1470-5770-44D1-91A2-EF12B5B94D54}"/>
                </a:ext>
              </a:extLst>
            </p:cNvPr>
            <p:cNvSpPr/>
            <p:nvPr/>
          </p:nvSpPr>
          <p:spPr>
            <a:xfrm>
              <a:off x="3212000" y="311291"/>
              <a:ext cx="1063039" cy="1741123"/>
            </a:xfrm>
            <a:custGeom>
              <a:avLst/>
              <a:gdLst>
                <a:gd name="connsiteX0" fmla="*/ 745739 w 1491479"/>
                <a:gd name="connsiteY0" fmla="*/ 0 h 2442853"/>
                <a:gd name="connsiteX1" fmla="*/ 745739 w 1491479"/>
                <a:gd name="connsiteY1" fmla="*/ 840798 h 2442853"/>
                <a:gd name="connsiteX2" fmla="*/ 745740 w 1491479"/>
                <a:gd name="connsiteY2" fmla="*/ 840798 h 2442853"/>
                <a:gd name="connsiteX3" fmla="*/ 745740 w 1491479"/>
                <a:gd name="connsiteY3" fmla="*/ 0 h 2442853"/>
                <a:gd name="connsiteX4" fmla="*/ 1406734 w 1491479"/>
                <a:gd name="connsiteY4" fmla="*/ 1910393 h 2442853"/>
                <a:gd name="connsiteX5" fmla="*/ 1388550 w 1491479"/>
                <a:gd name="connsiteY5" fmla="*/ 1952423 h 2442853"/>
                <a:gd name="connsiteX6" fmla="*/ 1388243 w 1491479"/>
                <a:gd name="connsiteY6" fmla="*/ 1953558 h 2442853"/>
                <a:gd name="connsiteX7" fmla="*/ 1386129 w 1491479"/>
                <a:gd name="connsiteY7" fmla="*/ 1958020 h 2442853"/>
                <a:gd name="connsiteX8" fmla="*/ 1354123 w 1491479"/>
                <a:gd name="connsiteY8" fmla="*/ 2032000 h 2442853"/>
                <a:gd name="connsiteX9" fmla="*/ 1351081 w 1491479"/>
                <a:gd name="connsiteY9" fmla="*/ 2032000 h 2442853"/>
                <a:gd name="connsiteX10" fmla="*/ 1323773 w 1491479"/>
                <a:gd name="connsiteY10" fmla="*/ 2089642 h 2442853"/>
                <a:gd name="connsiteX11" fmla="*/ 743946 w 1491479"/>
                <a:gd name="connsiteY11" fmla="*/ 2442853 h 2442853"/>
                <a:gd name="connsiteX12" fmla="*/ 99649 w 1491479"/>
                <a:gd name="connsiteY12" fmla="*/ 1953558 h 2442853"/>
                <a:gd name="connsiteX13" fmla="*/ 93331 w 1491479"/>
                <a:gd name="connsiteY13" fmla="*/ 1930239 h 2442853"/>
                <a:gd name="connsiteX14" fmla="*/ 84745 w 1491479"/>
                <a:gd name="connsiteY14" fmla="*/ 1910393 h 2442853"/>
                <a:gd name="connsiteX15" fmla="*/ 745739 w 1491479"/>
                <a:gd name="connsiteY15" fmla="*/ 0 h 244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1479" h="2442853">
                  <a:moveTo>
                    <a:pt x="745739" y="0"/>
                  </a:moveTo>
                  <a:lnTo>
                    <a:pt x="745739" y="840798"/>
                  </a:lnTo>
                  <a:lnTo>
                    <a:pt x="745740" y="840798"/>
                  </a:lnTo>
                  <a:lnTo>
                    <a:pt x="745740" y="0"/>
                  </a:lnTo>
                  <a:cubicBezTo>
                    <a:pt x="1389698" y="811492"/>
                    <a:pt x="1637730" y="1309790"/>
                    <a:pt x="1406734" y="1910393"/>
                  </a:cubicBezTo>
                  <a:lnTo>
                    <a:pt x="1388550" y="1952423"/>
                  </a:lnTo>
                  <a:lnTo>
                    <a:pt x="1388243" y="1953558"/>
                  </a:lnTo>
                  <a:lnTo>
                    <a:pt x="1386129" y="1958020"/>
                  </a:lnTo>
                  <a:lnTo>
                    <a:pt x="1354123" y="2032000"/>
                  </a:lnTo>
                  <a:lnTo>
                    <a:pt x="1351081" y="2032000"/>
                  </a:lnTo>
                  <a:lnTo>
                    <a:pt x="1323773" y="2089642"/>
                  </a:lnTo>
                  <a:cubicBezTo>
                    <a:pt x="1198113" y="2302744"/>
                    <a:pt x="985311" y="2442853"/>
                    <a:pt x="743946" y="2442853"/>
                  </a:cubicBezTo>
                  <a:cubicBezTo>
                    <a:pt x="454309" y="2442853"/>
                    <a:pt x="205801" y="2241096"/>
                    <a:pt x="99649" y="1953558"/>
                  </a:cubicBezTo>
                  <a:lnTo>
                    <a:pt x="93331" y="1930239"/>
                  </a:lnTo>
                  <a:lnTo>
                    <a:pt x="84745" y="1910393"/>
                  </a:lnTo>
                  <a:cubicBezTo>
                    <a:pt x="-146251" y="1309790"/>
                    <a:pt x="101781" y="811492"/>
                    <a:pt x="745739" y="0"/>
                  </a:cubicBezTo>
                  <a:close/>
                </a:path>
              </a:pathLst>
            </a:custGeom>
            <a:solidFill>
              <a:srgbClr val="0091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: Shape 52">
              <a:extLst>
                <a:ext uri="{FF2B5EF4-FFF2-40B4-BE49-F238E27FC236}">
                  <a16:creationId xmlns:a16="http://schemas.microsoft.com/office/drawing/2014/main" id="{A42979FB-62E3-4A70-B397-DF13F92F7CED}"/>
                </a:ext>
              </a:extLst>
            </p:cNvPr>
            <p:cNvSpPr/>
            <p:nvPr/>
          </p:nvSpPr>
          <p:spPr>
            <a:xfrm>
              <a:off x="3232242" y="322280"/>
              <a:ext cx="1010113" cy="859572"/>
            </a:xfrm>
            <a:custGeom>
              <a:avLst/>
              <a:gdLst>
                <a:gd name="connsiteX0" fmla="*/ 505056 w 1010113"/>
                <a:gd name="connsiteY0" fmla="*/ 0 h 859572"/>
                <a:gd name="connsiteX1" fmla="*/ 505056 w 1010113"/>
                <a:gd name="connsiteY1" fmla="*/ 599272 h 859572"/>
                <a:gd name="connsiteX2" fmla="*/ 505057 w 1010113"/>
                <a:gd name="connsiteY2" fmla="*/ 599272 h 859572"/>
                <a:gd name="connsiteX3" fmla="*/ 505057 w 1010113"/>
                <a:gd name="connsiteY3" fmla="*/ 0 h 859572"/>
                <a:gd name="connsiteX4" fmla="*/ 974472 w 1010113"/>
                <a:gd name="connsiteY4" fmla="*/ 737174 h 859572"/>
                <a:gd name="connsiteX5" fmla="*/ 1010113 w 1010113"/>
                <a:gd name="connsiteY5" fmla="*/ 859572 h 859572"/>
                <a:gd name="connsiteX6" fmla="*/ 947328 w 1010113"/>
                <a:gd name="connsiteY6" fmla="*/ 802561 h 859572"/>
                <a:gd name="connsiteX7" fmla="*/ 505056 w 1010113"/>
                <a:gd name="connsiteY7" fmla="*/ 653883 h 859572"/>
                <a:gd name="connsiteX8" fmla="*/ 62784 w 1010113"/>
                <a:gd name="connsiteY8" fmla="*/ 802561 h 859572"/>
                <a:gd name="connsiteX9" fmla="*/ 0 w 1010113"/>
                <a:gd name="connsiteY9" fmla="*/ 859571 h 859572"/>
                <a:gd name="connsiteX10" fmla="*/ 35641 w 1010113"/>
                <a:gd name="connsiteY10" fmla="*/ 737174 h 859572"/>
                <a:gd name="connsiteX11" fmla="*/ 505056 w 1010113"/>
                <a:gd name="connsiteY11" fmla="*/ 0 h 8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0113" h="859572">
                  <a:moveTo>
                    <a:pt x="505056" y="0"/>
                  </a:moveTo>
                  <a:lnTo>
                    <a:pt x="505056" y="599272"/>
                  </a:lnTo>
                  <a:lnTo>
                    <a:pt x="505057" y="599272"/>
                  </a:lnTo>
                  <a:lnTo>
                    <a:pt x="505057" y="0"/>
                  </a:lnTo>
                  <a:cubicBezTo>
                    <a:pt x="734545" y="289192"/>
                    <a:pt x="893484" y="522578"/>
                    <a:pt x="974472" y="737174"/>
                  </a:cubicBezTo>
                  <a:lnTo>
                    <a:pt x="1010113" y="859572"/>
                  </a:lnTo>
                  <a:lnTo>
                    <a:pt x="947328" y="802561"/>
                  </a:lnTo>
                  <a:cubicBezTo>
                    <a:pt x="821079" y="708694"/>
                    <a:pt x="668883" y="653883"/>
                    <a:pt x="505056" y="653883"/>
                  </a:cubicBezTo>
                  <a:cubicBezTo>
                    <a:pt x="341229" y="653883"/>
                    <a:pt x="189033" y="708694"/>
                    <a:pt x="62784" y="802561"/>
                  </a:cubicBezTo>
                  <a:lnTo>
                    <a:pt x="0" y="859571"/>
                  </a:lnTo>
                  <a:lnTo>
                    <a:pt x="35641" y="737174"/>
                  </a:lnTo>
                  <a:cubicBezTo>
                    <a:pt x="116629" y="522578"/>
                    <a:pt x="275568" y="289192"/>
                    <a:pt x="505056" y="0"/>
                  </a:cubicBezTo>
                  <a:close/>
                </a:path>
              </a:pathLst>
            </a:custGeom>
            <a:solidFill>
              <a:srgbClr val="02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: Shape 53">
              <a:extLst>
                <a:ext uri="{FF2B5EF4-FFF2-40B4-BE49-F238E27FC236}">
                  <a16:creationId xmlns:a16="http://schemas.microsoft.com/office/drawing/2014/main" id="{7C0CA23E-3D07-43FF-A7F3-491A9FC3E418}"/>
                </a:ext>
              </a:extLst>
            </p:cNvPr>
            <p:cNvSpPr/>
            <p:nvPr/>
          </p:nvSpPr>
          <p:spPr>
            <a:xfrm>
              <a:off x="3466539" y="322280"/>
              <a:ext cx="553957" cy="382023"/>
            </a:xfrm>
            <a:custGeom>
              <a:avLst/>
              <a:gdLst>
                <a:gd name="connsiteX0" fmla="*/ 280301 w 553957"/>
                <a:gd name="connsiteY0" fmla="*/ 0 h 382023"/>
                <a:gd name="connsiteX1" fmla="*/ 439074 w 553957"/>
                <a:gd name="connsiteY1" fmla="*/ 207009 h 382023"/>
                <a:gd name="connsiteX2" fmla="*/ 553957 w 553957"/>
                <a:gd name="connsiteY2" fmla="*/ 372455 h 382023"/>
                <a:gd name="connsiteX3" fmla="*/ 443305 w 553957"/>
                <a:gd name="connsiteY3" fmla="*/ 343228 h 382023"/>
                <a:gd name="connsiteX4" fmla="*/ 293515 w 553957"/>
                <a:gd name="connsiteY4" fmla="*/ 330380 h 382023"/>
                <a:gd name="connsiteX5" fmla="*/ 280301 w 553957"/>
                <a:gd name="connsiteY5" fmla="*/ 331513 h 382023"/>
                <a:gd name="connsiteX6" fmla="*/ 280300 w 553957"/>
                <a:gd name="connsiteY6" fmla="*/ 0 h 382023"/>
                <a:gd name="connsiteX7" fmla="*/ 280300 w 553957"/>
                <a:gd name="connsiteY7" fmla="*/ 331514 h 382023"/>
                <a:gd name="connsiteX8" fmla="*/ 143726 w 553957"/>
                <a:gd name="connsiteY8" fmla="*/ 343228 h 382023"/>
                <a:gd name="connsiteX9" fmla="*/ 4211 w 553957"/>
                <a:gd name="connsiteY9" fmla="*/ 380078 h 382023"/>
                <a:gd name="connsiteX10" fmla="*/ 0 w 553957"/>
                <a:gd name="connsiteY10" fmla="*/ 382023 h 382023"/>
                <a:gd name="connsiteX11" fmla="*/ 121528 w 553957"/>
                <a:gd name="connsiteY11" fmla="*/ 207009 h 382023"/>
                <a:gd name="connsiteX12" fmla="*/ 280300 w 553957"/>
                <a:gd name="connsiteY12" fmla="*/ 0 h 38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3957" h="382023">
                  <a:moveTo>
                    <a:pt x="280301" y="0"/>
                  </a:moveTo>
                  <a:cubicBezTo>
                    <a:pt x="337673" y="72298"/>
                    <a:pt x="390636" y="141108"/>
                    <a:pt x="439074" y="207009"/>
                  </a:cubicBezTo>
                  <a:lnTo>
                    <a:pt x="553957" y="372455"/>
                  </a:lnTo>
                  <a:lnTo>
                    <a:pt x="443305" y="343228"/>
                  </a:lnTo>
                  <a:cubicBezTo>
                    <a:pt x="394921" y="334804"/>
                    <a:pt x="344825" y="330380"/>
                    <a:pt x="293515" y="330380"/>
                  </a:cubicBezTo>
                  <a:lnTo>
                    <a:pt x="280301" y="331513"/>
                  </a:lnTo>
                  <a:close/>
                  <a:moveTo>
                    <a:pt x="280300" y="0"/>
                  </a:moveTo>
                  <a:lnTo>
                    <a:pt x="280300" y="331514"/>
                  </a:lnTo>
                  <a:lnTo>
                    <a:pt x="143726" y="343228"/>
                  </a:lnTo>
                  <a:cubicBezTo>
                    <a:pt x="95342" y="351653"/>
                    <a:pt x="48672" y="364077"/>
                    <a:pt x="4211" y="380078"/>
                  </a:cubicBezTo>
                  <a:lnTo>
                    <a:pt x="0" y="382023"/>
                  </a:lnTo>
                  <a:lnTo>
                    <a:pt x="121528" y="207009"/>
                  </a:lnTo>
                  <a:cubicBezTo>
                    <a:pt x="169965" y="141108"/>
                    <a:pt x="222928" y="72298"/>
                    <a:pt x="280300" y="0"/>
                  </a:cubicBezTo>
                  <a:close/>
                </a:path>
              </a:pathLst>
            </a:custGeom>
            <a:solidFill>
              <a:srgbClr val="08B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0" name="Group 54">
            <a:extLst>
              <a:ext uri="{FF2B5EF4-FFF2-40B4-BE49-F238E27FC236}">
                <a16:creationId xmlns:a16="http://schemas.microsoft.com/office/drawing/2014/main" id="{77FA5A73-30F3-4A10-956C-987431FEE571}"/>
              </a:ext>
            </a:extLst>
          </p:cNvPr>
          <p:cNvGrpSpPr/>
          <p:nvPr/>
        </p:nvGrpSpPr>
        <p:grpSpPr>
          <a:xfrm rot="9852401">
            <a:off x="6957763" y="5262514"/>
            <a:ext cx="933030" cy="1528185"/>
            <a:chOff x="3212000" y="311291"/>
            <a:chExt cx="1063039" cy="1741123"/>
          </a:xfrm>
        </p:grpSpPr>
        <p:sp>
          <p:nvSpPr>
            <p:cNvPr id="241" name="Freeform: Shape 55">
              <a:extLst>
                <a:ext uri="{FF2B5EF4-FFF2-40B4-BE49-F238E27FC236}">
                  <a16:creationId xmlns:a16="http://schemas.microsoft.com/office/drawing/2014/main" id="{7CEBC9CA-8952-4673-8013-FB0A3E226AFA}"/>
                </a:ext>
              </a:extLst>
            </p:cNvPr>
            <p:cNvSpPr/>
            <p:nvPr/>
          </p:nvSpPr>
          <p:spPr>
            <a:xfrm>
              <a:off x="3212000" y="311291"/>
              <a:ext cx="1063039" cy="1741123"/>
            </a:xfrm>
            <a:custGeom>
              <a:avLst/>
              <a:gdLst>
                <a:gd name="connsiteX0" fmla="*/ 745739 w 1491479"/>
                <a:gd name="connsiteY0" fmla="*/ 0 h 2442853"/>
                <a:gd name="connsiteX1" fmla="*/ 745739 w 1491479"/>
                <a:gd name="connsiteY1" fmla="*/ 840798 h 2442853"/>
                <a:gd name="connsiteX2" fmla="*/ 745740 w 1491479"/>
                <a:gd name="connsiteY2" fmla="*/ 840798 h 2442853"/>
                <a:gd name="connsiteX3" fmla="*/ 745740 w 1491479"/>
                <a:gd name="connsiteY3" fmla="*/ 0 h 2442853"/>
                <a:gd name="connsiteX4" fmla="*/ 1406734 w 1491479"/>
                <a:gd name="connsiteY4" fmla="*/ 1910393 h 2442853"/>
                <a:gd name="connsiteX5" fmla="*/ 1388550 w 1491479"/>
                <a:gd name="connsiteY5" fmla="*/ 1952423 h 2442853"/>
                <a:gd name="connsiteX6" fmla="*/ 1388243 w 1491479"/>
                <a:gd name="connsiteY6" fmla="*/ 1953558 h 2442853"/>
                <a:gd name="connsiteX7" fmla="*/ 1386129 w 1491479"/>
                <a:gd name="connsiteY7" fmla="*/ 1958020 h 2442853"/>
                <a:gd name="connsiteX8" fmla="*/ 1354123 w 1491479"/>
                <a:gd name="connsiteY8" fmla="*/ 2032000 h 2442853"/>
                <a:gd name="connsiteX9" fmla="*/ 1351081 w 1491479"/>
                <a:gd name="connsiteY9" fmla="*/ 2032000 h 2442853"/>
                <a:gd name="connsiteX10" fmla="*/ 1323773 w 1491479"/>
                <a:gd name="connsiteY10" fmla="*/ 2089642 h 2442853"/>
                <a:gd name="connsiteX11" fmla="*/ 743946 w 1491479"/>
                <a:gd name="connsiteY11" fmla="*/ 2442853 h 2442853"/>
                <a:gd name="connsiteX12" fmla="*/ 99649 w 1491479"/>
                <a:gd name="connsiteY12" fmla="*/ 1953558 h 2442853"/>
                <a:gd name="connsiteX13" fmla="*/ 93331 w 1491479"/>
                <a:gd name="connsiteY13" fmla="*/ 1930239 h 2442853"/>
                <a:gd name="connsiteX14" fmla="*/ 84745 w 1491479"/>
                <a:gd name="connsiteY14" fmla="*/ 1910393 h 2442853"/>
                <a:gd name="connsiteX15" fmla="*/ 745739 w 1491479"/>
                <a:gd name="connsiteY15" fmla="*/ 0 h 244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1479" h="2442853">
                  <a:moveTo>
                    <a:pt x="745739" y="0"/>
                  </a:moveTo>
                  <a:lnTo>
                    <a:pt x="745739" y="840798"/>
                  </a:lnTo>
                  <a:lnTo>
                    <a:pt x="745740" y="840798"/>
                  </a:lnTo>
                  <a:lnTo>
                    <a:pt x="745740" y="0"/>
                  </a:lnTo>
                  <a:cubicBezTo>
                    <a:pt x="1389698" y="811492"/>
                    <a:pt x="1637730" y="1309790"/>
                    <a:pt x="1406734" y="1910393"/>
                  </a:cubicBezTo>
                  <a:lnTo>
                    <a:pt x="1388550" y="1952423"/>
                  </a:lnTo>
                  <a:lnTo>
                    <a:pt x="1388243" y="1953558"/>
                  </a:lnTo>
                  <a:lnTo>
                    <a:pt x="1386129" y="1958020"/>
                  </a:lnTo>
                  <a:lnTo>
                    <a:pt x="1354123" y="2032000"/>
                  </a:lnTo>
                  <a:lnTo>
                    <a:pt x="1351081" y="2032000"/>
                  </a:lnTo>
                  <a:lnTo>
                    <a:pt x="1323773" y="2089642"/>
                  </a:lnTo>
                  <a:cubicBezTo>
                    <a:pt x="1198113" y="2302744"/>
                    <a:pt x="985311" y="2442853"/>
                    <a:pt x="743946" y="2442853"/>
                  </a:cubicBezTo>
                  <a:cubicBezTo>
                    <a:pt x="454309" y="2442853"/>
                    <a:pt x="205801" y="2241096"/>
                    <a:pt x="99649" y="1953558"/>
                  </a:cubicBezTo>
                  <a:lnTo>
                    <a:pt x="93331" y="1930239"/>
                  </a:lnTo>
                  <a:lnTo>
                    <a:pt x="84745" y="1910393"/>
                  </a:lnTo>
                  <a:cubicBezTo>
                    <a:pt x="-146251" y="1309790"/>
                    <a:pt x="101781" y="811492"/>
                    <a:pt x="745739" y="0"/>
                  </a:cubicBezTo>
                  <a:close/>
                </a:path>
              </a:pathLst>
            </a:custGeom>
            <a:solidFill>
              <a:srgbClr val="0091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: Shape 56">
              <a:extLst>
                <a:ext uri="{FF2B5EF4-FFF2-40B4-BE49-F238E27FC236}">
                  <a16:creationId xmlns:a16="http://schemas.microsoft.com/office/drawing/2014/main" id="{10AA4DF9-FB45-40CB-A2E7-6CC1FD049368}"/>
                </a:ext>
              </a:extLst>
            </p:cNvPr>
            <p:cNvSpPr/>
            <p:nvPr/>
          </p:nvSpPr>
          <p:spPr>
            <a:xfrm>
              <a:off x="3232242" y="322280"/>
              <a:ext cx="1010113" cy="859572"/>
            </a:xfrm>
            <a:custGeom>
              <a:avLst/>
              <a:gdLst>
                <a:gd name="connsiteX0" fmla="*/ 505056 w 1010113"/>
                <a:gd name="connsiteY0" fmla="*/ 0 h 859572"/>
                <a:gd name="connsiteX1" fmla="*/ 505056 w 1010113"/>
                <a:gd name="connsiteY1" fmla="*/ 599272 h 859572"/>
                <a:gd name="connsiteX2" fmla="*/ 505057 w 1010113"/>
                <a:gd name="connsiteY2" fmla="*/ 599272 h 859572"/>
                <a:gd name="connsiteX3" fmla="*/ 505057 w 1010113"/>
                <a:gd name="connsiteY3" fmla="*/ 0 h 859572"/>
                <a:gd name="connsiteX4" fmla="*/ 974472 w 1010113"/>
                <a:gd name="connsiteY4" fmla="*/ 737174 h 859572"/>
                <a:gd name="connsiteX5" fmla="*/ 1010113 w 1010113"/>
                <a:gd name="connsiteY5" fmla="*/ 859572 h 859572"/>
                <a:gd name="connsiteX6" fmla="*/ 947328 w 1010113"/>
                <a:gd name="connsiteY6" fmla="*/ 802561 h 859572"/>
                <a:gd name="connsiteX7" fmla="*/ 505056 w 1010113"/>
                <a:gd name="connsiteY7" fmla="*/ 653883 h 859572"/>
                <a:gd name="connsiteX8" fmla="*/ 62784 w 1010113"/>
                <a:gd name="connsiteY8" fmla="*/ 802561 h 859572"/>
                <a:gd name="connsiteX9" fmla="*/ 0 w 1010113"/>
                <a:gd name="connsiteY9" fmla="*/ 859571 h 859572"/>
                <a:gd name="connsiteX10" fmla="*/ 35641 w 1010113"/>
                <a:gd name="connsiteY10" fmla="*/ 737174 h 859572"/>
                <a:gd name="connsiteX11" fmla="*/ 505056 w 1010113"/>
                <a:gd name="connsiteY11" fmla="*/ 0 h 8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0113" h="859572">
                  <a:moveTo>
                    <a:pt x="505056" y="0"/>
                  </a:moveTo>
                  <a:lnTo>
                    <a:pt x="505056" y="599272"/>
                  </a:lnTo>
                  <a:lnTo>
                    <a:pt x="505057" y="599272"/>
                  </a:lnTo>
                  <a:lnTo>
                    <a:pt x="505057" y="0"/>
                  </a:lnTo>
                  <a:cubicBezTo>
                    <a:pt x="734545" y="289192"/>
                    <a:pt x="893484" y="522578"/>
                    <a:pt x="974472" y="737174"/>
                  </a:cubicBezTo>
                  <a:lnTo>
                    <a:pt x="1010113" y="859572"/>
                  </a:lnTo>
                  <a:lnTo>
                    <a:pt x="947328" y="802561"/>
                  </a:lnTo>
                  <a:cubicBezTo>
                    <a:pt x="821079" y="708694"/>
                    <a:pt x="668883" y="653883"/>
                    <a:pt x="505056" y="653883"/>
                  </a:cubicBezTo>
                  <a:cubicBezTo>
                    <a:pt x="341229" y="653883"/>
                    <a:pt x="189033" y="708694"/>
                    <a:pt x="62784" y="802561"/>
                  </a:cubicBezTo>
                  <a:lnTo>
                    <a:pt x="0" y="859571"/>
                  </a:lnTo>
                  <a:lnTo>
                    <a:pt x="35641" y="737174"/>
                  </a:lnTo>
                  <a:cubicBezTo>
                    <a:pt x="116629" y="522578"/>
                    <a:pt x="275568" y="289192"/>
                    <a:pt x="505056" y="0"/>
                  </a:cubicBezTo>
                  <a:close/>
                </a:path>
              </a:pathLst>
            </a:custGeom>
            <a:solidFill>
              <a:srgbClr val="02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: Shape 57">
              <a:extLst>
                <a:ext uri="{FF2B5EF4-FFF2-40B4-BE49-F238E27FC236}">
                  <a16:creationId xmlns:a16="http://schemas.microsoft.com/office/drawing/2014/main" id="{C64F62BD-39D9-4EEF-AAE0-E33A88C5F798}"/>
                </a:ext>
              </a:extLst>
            </p:cNvPr>
            <p:cNvSpPr/>
            <p:nvPr/>
          </p:nvSpPr>
          <p:spPr>
            <a:xfrm>
              <a:off x="3466539" y="322280"/>
              <a:ext cx="553957" cy="382023"/>
            </a:xfrm>
            <a:custGeom>
              <a:avLst/>
              <a:gdLst>
                <a:gd name="connsiteX0" fmla="*/ 280301 w 553957"/>
                <a:gd name="connsiteY0" fmla="*/ 0 h 382023"/>
                <a:gd name="connsiteX1" fmla="*/ 439074 w 553957"/>
                <a:gd name="connsiteY1" fmla="*/ 207009 h 382023"/>
                <a:gd name="connsiteX2" fmla="*/ 553957 w 553957"/>
                <a:gd name="connsiteY2" fmla="*/ 372455 h 382023"/>
                <a:gd name="connsiteX3" fmla="*/ 443305 w 553957"/>
                <a:gd name="connsiteY3" fmla="*/ 343228 h 382023"/>
                <a:gd name="connsiteX4" fmla="*/ 293515 w 553957"/>
                <a:gd name="connsiteY4" fmla="*/ 330380 h 382023"/>
                <a:gd name="connsiteX5" fmla="*/ 280301 w 553957"/>
                <a:gd name="connsiteY5" fmla="*/ 331513 h 382023"/>
                <a:gd name="connsiteX6" fmla="*/ 280300 w 553957"/>
                <a:gd name="connsiteY6" fmla="*/ 0 h 382023"/>
                <a:gd name="connsiteX7" fmla="*/ 280300 w 553957"/>
                <a:gd name="connsiteY7" fmla="*/ 331514 h 382023"/>
                <a:gd name="connsiteX8" fmla="*/ 143726 w 553957"/>
                <a:gd name="connsiteY8" fmla="*/ 343228 h 382023"/>
                <a:gd name="connsiteX9" fmla="*/ 4211 w 553957"/>
                <a:gd name="connsiteY9" fmla="*/ 380078 h 382023"/>
                <a:gd name="connsiteX10" fmla="*/ 0 w 553957"/>
                <a:gd name="connsiteY10" fmla="*/ 382023 h 382023"/>
                <a:gd name="connsiteX11" fmla="*/ 121528 w 553957"/>
                <a:gd name="connsiteY11" fmla="*/ 207009 h 382023"/>
                <a:gd name="connsiteX12" fmla="*/ 280300 w 553957"/>
                <a:gd name="connsiteY12" fmla="*/ 0 h 38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3957" h="382023">
                  <a:moveTo>
                    <a:pt x="280301" y="0"/>
                  </a:moveTo>
                  <a:cubicBezTo>
                    <a:pt x="337673" y="72298"/>
                    <a:pt x="390636" y="141108"/>
                    <a:pt x="439074" y="207009"/>
                  </a:cubicBezTo>
                  <a:lnTo>
                    <a:pt x="553957" y="372455"/>
                  </a:lnTo>
                  <a:lnTo>
                    <a:pt x="443305" y="343228"/>
                  </a:lnTo>
                  <a:cubicBezTo>
                    <a:pt x="394921" y="334804"/>
                    <a:pt x="344825" y="330380"/>
                    <a:pt x="293515" y="330380"/>
                  </a:cubicBezTo>
                  <a:lnTo>
                    <a:pt x="280301" y="331513"/>
                  </a:lnTo>
                  <a:close/>
                  <a:moveTo>
                    <a:pt x="280300" y="0"/>
                  </a:moveTo>
                  <a:lnTo>
                    <a:pt x="280300" y="331514"/>
                  </a:lnTo>
                  <a:lnTo>
                    <a:pt x="143726" y="343228"/>
                  </a:lnTo>
                  <a:cubicBezTo>
                    <a:pt x="95342" y="351653"/>
                    <a:pt x="48672" y="364077"/>
                    <a:pt x="4211" y="380078"/>
                  </a:cubicBezTo>
                  <a:lnTo>
                    <a:pt x="0" y="382023"/>
                  </a:lnTo>
                  <a:lnTo>
                    <a:pt x="121528" y="207009"/>
                  </a:lnTo>
                  <a:cubicBezTo>
                    <a:pt x="169965" y="141108"/>
                    <a:pt x="222928" y="72298"/>
                    <a:pt x="280300" y="0"/>
                  </a:cubicBezTo>
                  <a:close/>
                </a:path>
              </a:pathLst>
            </a:custGeom>
            <a:solidFill>
              <a:srgbClr val="08B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4" name="Group 58">
            <a:extLst>
              <a:ext uri="{FF2B5EF4-FFF2-40B4-BE49-F238E27FC236}">
                <a16:creationId xmlns:a16="http://schemas.microsoft.com/office/drawing/2014/main" id="{5034E60C-603E-47DB-90C5-3D8E01E24AB3}"/>
              </a:ext>
            </a:extLst>
          </p:cNvPr>
          <p:cNvGrpSpPr/>
          <p:nvPr/>
        </p:nvGrpSpPr>
        <p:grpSpPr>
          <a:xfrm rot="7597554">
            <a:off x="7341648" y="5143108"/>
            <a:ext cx="550715" cy="902002"/>
            <a:chOff x="3212000" y="311291"/>
            <a:chExt cx="1063039" cy="1741123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245" name="Freeform: Shape 59">
              <a:extLst>
                <a:ext uri="{FF2B5EF4-FFF2-40B4-BE49-F238E27FC236}">
                  <a16:creationId xmlns:a16="http://schemas.microsoft.com/office/drawing/2014/main" id="{1A00CABB-3C60-4210-A55E-90CDBD4638B7}"/>
                </a:ext>
              </a:extLst>
            </p:cNvPr>
            <p:cNvSpPr/>
            <p:nvPr/>
          </p:nvSpPr>
          <p:spPr>
            <a:xfrm>
              <a:off x="3212000" y="311291"/>
              <a:ext cx="1063039" cy="1741123"/>
            </a:xfrm>
            <a:custGeom>
              <a:avLst/>
              <a:gdLst>
                <a:gd name="connsiteX0" fmla="*/ 745739 w 1491479"/>
                <a:gd name="connsiteY0" fmla="*/ 0 h 2442853"/>
                <a:gd name="connsiteX1" fmla="*/ 745739 w 1491479"/>
                <a:gd name="connsiteY1" fmla="*/ 840798 h 2442853"/>
                <a:gd name="connsiteX2" fmla="*/ 745740 w 1491479"/>
                <a:gd name="connsiteY2" fmla="*/ 840798 h 2442853"/>
                <a:gd name="connsiteX3" fmla="*/ 745740 w 1491479"/>
                <a:gd name="connsiteY3" fmla="*/ 0 h 2442853"/>
                <a:gd name="connsiteX4" fmla="*/ 1406734 w 1491479"/>
                <a:gd name="connsiteY4" fmla="*/ 1910393 h 2442853"/>
                <a:gd name="connsiteX5" fmla="*/ 1388550 w 1491479"/>
                <a:gd name="connsiteY5" fmla="*/ 1952423 h 2442853"/>
                <a:gd name="connsiteX6" fmla="*/ 1388243 w 1491479"/>
                <a:gd name="connsiteY6" fmla="*/ 1953558 h 2442853"/>
                <a:gd name="connsiteX7" fmla="*/ 1386129 w 1491479"/>
                <a:gd name="connsiteY7" fmla="*/ 1958020 h 2442853"/>
                <a:gd name="connsiteX8" fmla="*/ 1354123 w 1491479"/>
                <a:gd name="connsiteY8" fmla="*/ 2032000 h 2442853"/>
                <a:gd name="connsiteX9" fmla="*/ 1351081 w 1491479"/>
                <a:gd name="connsiteY9" fmla="*/ 2032000 h 2442853"/>
                <a:gd name="connsiteX10" fmla="*/ 1323773 w 1491479"/>
                <a:gd name="connsiteY10" fmla="*/ 2089642 h 2442853"/>
                <a:gd name="connsiteX11" fmla="*/ 743946 w 1491479"/>
                <a:gd name="connsiteY11" fmla="*/ 2442853 h 2442853"/>
                <a:gd name="connsiteX12" fmla="*/ 99649 w 1491479"/>
                <a:gd name="connsiteY12" fmla="*/ 1953558 h 2442853"/>
                <a:gd name="connsiteX13" fmla="*/ 93331 w 1491479"/>
                <a:gd name="connsiteY13" fmla="*/ 1930239 h 2442853"/>
                <a:gd name="connsiteX14" fmla="*/ 84745 w 1491479"/>
                <a:gd name="connsiteY14" fmla="*/ 1910393 h 2442853"/>
                <a:gd name="connsiteX15" fmla="*/ 745739 w 1491479"/>
                <a:gd name="connsiteY15" fmla="*/ 0 h 244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1479" h="2442853">
                  <a:moveTo>
                    <a:pt x="745739" y="0"/>
                  </a:moveTo>
                  <a:lnTo>
                    <a:pt x="745739" y="840798"/>
                  </a:lnTo>
                  <a:lnTo>
                    <a:pt x="745740" y="840798"/>
                  </a:lnTo>
                  <a:lnTo>
                    <a:pt x="745740" y="0"/>
                  </a:lnTo>
                  <a:cubicBezTo>
                    <a:pt x="1389698" y="811492"/>
                    <a:pt x="1637730" y="1309790"/>
                    <a:pt x="1406734" y="1910393"/>
                  </a:cubicBezTo>
                  <a:lnTo>
                    <a:pt x="1388550" y="1952423"/>
                  </a:lnTo>
                  <a:lnTo>
                    <a:pt x="1388243" y="1953558"/>
                  </a:lnTo>
                  <a:lnTo>
                    <a:pt x="1386129" y="1958020"/>
                  </a:lnTo>
                  <a:lnTo>
                    <a:pt x="1354123" y="2032000"/>
                  </a:lnTo>
                  <a:lnTo>
                    <a:pt x="1351081" y="2032000"/>
                  </a:lnTo>
                  <a:lnTo>
                    <a:pt x="1323773" y="2089642"/>
                  </a:lnTo>
                  <a:cubicBezTo>
                    <a:pt x="1198113" y="2302744"/>
                    <a:pt x="985311" y="2442853"/>
                    <a:pt x="743946" y="2442853"/>
                  </a:cubicBezTo>
                  <a:cubicBezTo>
                    <a:pt x="454309" y="2442853"/>
                    <a:pt x="205801" y="2241096"/>
                    <a:pt x="99649" y="1953558"/>
                  </a:cubicBezTo>
                  <a:lnTo>
                    <a:pt x="93331" y="1930239"/>
                  </a:lnTo>
                  <a:lnTo>
                    <a:pt x="84745" y="1910393"/>
                  </a:lnTo>
                  <a:cubicBezTo>
                    <a:pt x="-146251" y="1309790"/>
                    <a:pt x="101781" y="811492"/>
                    <a:pt x="745739" y="0"/>
                  </a:cubicBezTo>
                  <a:close/>
                </a:path>
              </a:pathLst>
            </a:custGeom>
            <a:solidFill>
              <a:srgbClr val="0091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: Shape 60">
              <a:extLst>
                <a:ext uri="{FF2B5EF4-FFF2-40B4-BE49-F238E27FC236}">
                  <a16:creationId xmlns:a16="http://schemas.microsoft.com/office/drawing/2014/main" id="{484EA7DF-D242-4449-B8FD-9A1010EDCD82}"/>
                </a:ext>
              </a:extLst>
            </p:cNvPr>
            <p:cNvSpPr/>
            <p:nvPr/>
          </p:nvSpPr>
          <p:spPr>
            <a:xfrm>
              <a:off x="3232242" y="322280"/>
              <a:ext cx="1010113" cy="859572"/>
            </a:xfrm>
            <a:custGeom>
              <a:avLst/>
              <a:gdLst>
                <a:gd name="connsiteX0" fmla="*/ 505056 w 1010113"/>
                <a:gd name="connsiteY0" fmla="*/ 0 h 859572"/>
                <a:gd name="connsiteX1" fmla="*/ 505056 w 1010113"/>
                <a:gd name="connsiteY1" fmla="*/ 599272 h 859572"/>
                <a:gd name="connsiteX2" fmla="*/ 505057 w 1010113"/>
                <a:gd name="connsiteY2" fmla="*/ 599272 h 859572"/>
                <a:gd name="connsiteX3" fmla="*/ 505057 w 1010113"/>
                <a:gd name="connsiteY3" fmla="*/ 0 h 859572"/>
                <a:gd name="connsiteX4" fmla="*/ 974472 w 1010113"/>
                <a:gd name="connsiteY4" fmla="*/ 737174 h 859572"/>
                <a:gd name="connsiteX5" fmla="*/ 1010113 w 1010113"/>
                <a:gd name="connsiteY5" fmla="*/ 859572 h 859572"/>
                <a:gd name="connsiteX6" fmla="*/ 947328 w 1010113"/>
                <a:gd name="connsiteY6" fmla="*/ 802561 h 859572"/>
                <a:gd name="connsiteX7" fmla="*/ 505056 w 1010113"/>
                <a:gd name="connsiteY7" fmla="*/ 653883 h 859572"/>
                <a:gd name="connsiteX8" fmla="*/ 62784 w 1010113"/>
                <a:gd name="connsiteY8" fmla="*/ 802561 h 859572"/>
                <a:gd name="connsiteX9" fmla="*/ 0 w 1010113"/>
                <a:gd name="connsiteY9" fmla="*/ 859571 h 859572"/>
                <a:gd name="connsiteX10" fmla="*/ 35641 w 1010113"/>
                <a:gd name="connsiteY10" fmla="*/ 737174 h 859572"/>
                <a:gd name="connsiteX11" fmla="*/ 505056 w 1010113"/>
                <a:gd name="connsiteY11" fmla="*/ 0 h 8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0113" h="859572">
                  <a:moveTo>
                    <a:pt x="505056" y="0"/>
                  </a:moveTo>
                  <a:lnTo>
                    <a:pt x="505056" y="599272"/>
                  </a:lnTo>
                  <a:lnTo>
                    <a:pt x="505057" y="599272"/>
                  </a:lnTo>
                  <a:lnTo>
                    <a:pt x="505057" y="0"/>
                  </a:lnTo>
                  <a:cubicBezTo>
                    <a:pt x="734545" y="289192"/>
                    <a:pt x="893484" y="522578"/>
                    <a:pt x="974472" y="737174"/>
                  </a:cubicBezTo>
                  <a:lnTo>
                    <a:pt x="1010113" y="859572"/>
                  </a:lnTo>
                  <a:lnTo>
                    <a:pt x="947328" y="802561"/>
                  </a:lnTo>
                  <a:cubicBezTo>
                    <a:pt x="821079" y="708694"/>
                    <a:pt x="668883" y="653883"/>
                    <a:pt x="505056" y="653883"/>
                  </a:cubicBezTo>
                  <a:cubicBezTo>
                    <a:pt x="341229" y="653883"/>
                    <a:pt x="189033" y="708694"/>
                    <a:pt x="62784" y="802561"/>
                  </a:cubicBezTo>
                  <a:lnTo>
                    <a:pt x="0" y="859571"/>
                  </a:lnTo>
                  <a:lnTo>
                    <a:pt x="35641" y="737174"/>
                  </a:lnTo>
                  <a:cubicBezTo>
                    <a:pt x="116629" y="522578"/>
                    <a:pt x="275568" y="289192"/>
                    <a:pt x="505056" y="0"/>
                  </a:cubicBezTo>
                  <a:close/>
                </a:path>
              </a:pathLst>
            </a:custGeom>
            <a:solidFill>
              <a:srgbClr val="02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: Shape 61">
              <a:extLst>
                <a:ext uri="{FF2B5EF4-FFF2-40B4-BE49-F238E27FC236}">
                  <a16:creationId xmlns:a16="http://schemas.microsoft.com/office/drawing/2014/main" id="{C3B85012-DC06-4B79-9F26-BCA29F842685}"/>
                </a:ext>
              </a:extLst>
            </p:cNvPr>
            <p:cNvSpPr/>
            <p:nvPr/>
          </p:nvSpPr>
          <p:spPr>
            <a:xfrm>
              <a:off x="3466539" y="322280"/>
              <a:ext cx="553957" cy="382023"/>
            </a:xfrm>
            <a:custGeom>
              <a:avLst/>
              <a:gdLst>
                <a:gd name="connsiteX0" fmla="*/ 280301 w 553957"/>
                <a:gd name="connsiteY0" fmla="*/ 0 h 382023"/>
                <a:gd name="connsiteX1" fmla="*/ 439074 w 553957"/>
                <a:gd name="connsiteY1" fmla="*/ 207009 h 382023"/>
                <a:gd name="connsiteX2" fmla="*/ 553957 w 553957"/>
                <a:gd name="connsiteY2" fmla="*/ 372455 h 382023"/>
                <a:gd name="connsiteX3" fmla="*/ 443305 w 553957"/>
                <a:gd name="connsiteY3" fmla="*/ 343228 h 382023"/>
                <a:gd name="connsiteX4" fmla="*/ 293515 w 553957"/>
                <a:gd name="connsiteY4" fmla="*/ 330380 h 382023"/>
                <a:gd name="connsiteX5" fmla="*/ 280301 w 553957"/>
                <a:gd name="connsiteY5" fmla="*/ 331513 h 382023"/>
                <a:gd name="connsiteX6" fmla="*/ 280300 w 553957"/>
                <a:gd name="connsiteY6" fmla="*/ 0 h 382023"/>
                <a:gd name="connsiteX7" fmla="*/ 280300 w 553957"/>
                <a:gd name="connsiteY7" fmla="*/ 331514 h 382023"/>
                <a:gd name="connsiteX8" fmla="*/ 143726 w 553957"/>
                <a:gd name="connsiteY8" fmla="*/ 343228 h 382023"/>
                <a:gd name="connsiteX9" fmla="*/ 4211 w 553957"/>
                <a:gd name="connsiteY9" fmla="*/ 380078 h 382023"/>
                <a:gd name="connsiteX10" fmla="*/ 0 w 553957"/>
                <a:gd name="connsiteY10" fmla="*/ 382023 h 382023"/>
                <a:gd name="connsiteX11" fmla="*/ 121528 w 553957"/>
                <a:gd name="connsiteY11" fmla="*/ 207009 h 382023"/>
                <a:gd name="connsiteX12" fmla="*/ 280300 w 553957"/>
                <a:gd name="connsiteY12" fmla="*/ 0 h 38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3957" h="382023">
                  <a:moveTo>
                    <a:pt x="280301" y="0"/>
                  </a:moveTo>
                  <a:cubicBezTo>
                    <a:pt x="337673" y="72298"/>
                    <a:pt x="390636" y="141108"/>
                    <a:pt x="439074" y="207009"/>
                  </a:cubicBezTo>
                  <a:lnTo>
                    <a:pt x="553957" y="372455"/>
                  </a:lnTo>
                  <a:lnTo>
                    <a:pt x="443305" y="343228"/>
                  </a:lnTo>
                  <a:cubicBezTo>
                    <a:pt x="394921" y="334804"/>
                    <a:pt x="344825" y="330380"/>
                    <a:pt x="293515" y="330380"/>
                  </a:cubicBezTo>
                  <a:lnTo>
                    <a:pt x="280301" y="331513"/>
                  </a:lnTo>
                  <a:close/>
                  <a:moveTo>
                    <a:pt x="280300" y="0"/>
                  </a:moveTo>
                  <a:lnTo>
                    <a:pt x="280300" y="331514"/>
                  </a:lnTo>
                  <a:lnTo>
                    <a:pt x="143726" y="343228"/>
                  </a:lnTo>
                  <a:cubicBezTo>
                    <a:pt x="95342" y="351653"/>
                    <a:pt x="48672" y="364077"/>
                    <a:pt x="4211" y="380078"/>
                  </a:cubicBezTo>
                  <a:lnTo>
                    <a:pt x="0" y="382023"/>
                  </a:lnTo>
                  <a:lnTo>
                    <a:pt x="121528" y="207009"/>
                  </a:lnTo>
                  <a:cubicBezTo>
                    <a:pt x="169965" y="141108"/>
                    <a:pt x="222928" y="72298"/>
                    <a:pt x="280300" y="0"/>
                  </a:cubicBezTo>
                  <a:close/>
                </a:path>
              </a:pathLst>
            </a:custGeom>
            <a:solidFill>
              <a:srgbClr val="08B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8" name="Group 62">
            <a:extLst>
              <a:ext uri="{FF2B5EF4-FFF2-40B4-BE49-F238E27FC236}">
                <a16:creationId xmlns:a16="http://schemas.microsoft.com/office/drawing/2014/main" id="{0CC2464B-70EF-49F0-925D-F92DE3676427}"/>
              </a:ext>
            </a:extLst>
          </p:cNvPr>
          <p:cNvGrpSpPr/>
          <p:nvPr/>
        </p:nvGrpSpPr>
        <p:grpSpPr>
          <a:xfrm rot="19612248">
            <a:off x="6977165" y="3653018"/>
            <a:ext cx="550715" cy="902002"/>
            <a:chOff x="3212000" y="311291"/>
            <a:chExt cx="1063039" cy="1741123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249" name="Freeform: Shape 63">
              <a:extLst>
                <a:ext uri="{FF2B5EF4-FFF2-40B4-BE49-F238E27FC236}">
                  <a16:creationId xmlns:a16="http://schemas.microsoft.com/office/drawing/2014/main" id="{37C3D07D-89A1-48B2-831C-4B6EA87879A8}"/>
                </a:ext>
              </a:extLst>
            </p:cNvPr>
            <p:cNvSpPr/>
            <p:nvPr/>
          </p:nvSpPr>
          <p:spPr>
            <a:xfrm>
              <a:off x="3212000" y="311291"/>
              <a:ext cx="1063039" cy="1741123"/>
            </a:xfrm>
            <a:custGeom>
              <a:avLst/>
              <a:gdLst>
                <a:gd name="connsiteX0" fmla="*/ 745739 w 1491479"/>
                <a:gd name="connsiteY0" fmla="*/ 0 h 2442853"/>
                <a:gd name="connsiteX1" fmla="*/ 745739 w 1491479"/>
                <a:gd name="connsiteY1" fmla="*/ 840798 h 2442853"/>
                <a:gd name="connsiteX2" fmla="*/ 745740 w 1491479"/>
                <a:gd name="connsiteY2" fmla="*/ 840798 h 2442853"/>
                <a:gd name="connsiteX3" fmla="*/ 745740 w 1491479"/>
                <a:gd name="connsiteY3" fmla="*/ 0 h 2442853"/>
                <a:gd name="connsiteX4" fmla="*/ 1406734 w 1491479"/>
                <a:gd name="connsiteY4" fmla="*/ 1910393 h 2442853"/>
                <a:gd name="connsiteX5" fmla="*/ 1388550 w 1491479"/>
                <a:gd name="connsiteY5" fmla="*/ 1952423 h 2442853"/>
                <a:gd name="connsiteX6" fmla="*/ 1388243 w 1491479"/>
                <a:gd name="connsiteY6" fmla="*/ 1953558 h 2442853"/>
                <a:gd name="connsiteX7" fmla="*/ 1386129 w 1491479"/>
                <a:gd name="connsiteY7" fmla="*/ 1958020 h 2442853"/>
                <a:gd name="connsiteX8" fmla="*/ 1354123 w 1491479"/>
                <a:gd name="connsiteY8" fmla="*/ 2032000 h 2442853"/>
                <a:gd name="connsiteX9" fmla="*/ 1351081 w 1491479"/>
                <a:gd name="connsiteY9" fmla="*/ 2032000 h 2442853"/>
                <a:gd name="connsiteX10" fmla="*/ 1323773 w 1491479"/>
                <a:gd name="connsiteY10" fmla="*/ 2089642 h 2442853"/>
                <a:gd name="connsiteX11" fmla="*/ 743946 w 1491479"/>
                <a:gd name="connsiteY11" fmla="*/ 2442853 h 2442853"/>
                <a:gd name="connsiteX12" fmla="*/ 99649 w 1491479"/>
                <a:gd name="connsiteY12" fmla="*/ 1953558 h 2442853"/>
                <a:gd name="connsiteX13" fmla="*/ 93331 w 1491479"/>
                <a:gd name="connsiteY13" fmla="*/ 1930239 h 2442853"/>
                <a:gd name="connsiteX14" fmla="*/ 84745 w 1491479"/>
                <a:gd name="connsiteY14" fmla="*/ 1910393 h 2442853"/>
                <a:gd name="connsiteX15" fmla="*/ 745739 w 1491479"/>
                <a:gd name="connsiteY15" fmla="*/ 0 h 244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1479" h="2442853">
                  <a:moveTo>
                    <a:pt x="745739" y="0"/>
                  </a:moveTo>
                  <a:lnTo>
                    <a:pt x="745739" y="840798"/>
                  </a:lnTo>
                  <a:lnTo>
                    <a:pt x="745740" y="840798"/>
                  </a:lnTo>
                  <a:lnTo>
                    <a:pt x="745740" y="0"/>
                  </a:lnTo>
                  <a:cubicBezTo>
                    <a:pt x="1389698" y="811492"/>
                    <a:pt x="1637730" y="1309790"/>
                    <a:pt x="1406734" y="1910393"/>
                  </a:cubicBezTo>
                  <a:lnTo>
                    <a:pt x="1388550" y="1952423"/>
                  </a:lnTo>
                  <a:lnTo>
                    <a:pt x="1388243" y="1953558"/>
                  </a:lnTo>
                  <a:lnTo>
                    <a:pt x="1386129" y="1958020"/>
                  </a:lnTo>
                  <a:lnTo>
                    <a:pt x="1354123" y="2032000"/>
                  </a:lnTo>
                  <a:lnTo>
                    <a:pt x="1351081" y="2032000"/>
                  </a:lnTo>
                  <a:lnTo>
                    <a:pt x="1323773" y="2089642"/>
                  </a:lnTo>
                  <a:cubicBezTo>
                    <a:pt x="1198113" y="2302744"/>
                    <a:pt x="985311" y="2442853"/>
                    <a:pt x="743946" y="2442853"/>
                  </a:cubicBezTo>
                  <a:cubicBezTo>
                    <a:pt x="454309" y="2442853"/>
                    <a:pt x="205801" y="2241096"/>
                    <a:pt x="99649" y="1953558"/>
                  </a:cubicBezTo>
                  <a:lnTo>
                    <a:pt x="93331" y="1930239"/>
                  </a:lnTo>
                  <a:lnTo>
                    <a:pt x="84745" y="1910393"/>
                  </a:lnTo>
                  <a:cubicBezTo>
                    <a:pt x="-146251" y="1309790"/>
                    <a:pt x="101781" y="811492"/>
                    <a:pt x="745739" y="0"/>
                  </a:cubicBezTo>
                  <a:close/>
                </a:path>
              </a:pathLst>
            </a:custGeom>
            <a:solidFill>
              <a:srgbClr val="0091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: Shape 64">
              <a:extLst>
                <a:ext uri="{FF2B5EF4-FFF2-40B4-BE49-F238E27FC236}">
                  <a16:creationId xmlns:a16="http://schemas.microsoft.com/office/drawing/2014/main" id="{92F87B27-37CF-4750-90C3-69DAC13A7AF1}"/>
                </a:ext>
              </a:extLst>
            </p:cNvPr>
            <p:cNvSpPr/>
            <p:nvPr/>
          </p:nvSpPr>
          <p:spPr>
            <a:xfrm>
              <a:off x="3232242" y="322280"/>
              <a:ext cx="1010113" cy="859572"/>
            </a:xfrm>
            <a:custGeom>
              <a:avLst/>
              <a:gdLst>
                <a:gd name="connsiteX0" fmla="*/ 505056 w 1010113"/>
                <a:gd name="connsiteY0" fmla="*/ 0 h 859572"/>
                <a:gd name="connsiteX1" fmla="*/ 505056 w 1010113"/>
                <a:gd name="connsiteY1" fmla="*/ 599272 h 859572"/>
                <a:gd name="connsiteX2" fmla="*/ 505057 w 1010113"/>
                <a:gd name="connsiteY2" fmla="*/ 599272 h 859572"/>
                <a:gd name="connsiteX3" fmla="*/ 505057 w 1010113"/>
                <a:gd name="connsiteY3" fmla="*/ 0 h 859572"/>
                <a:gd name="connsiteX4" fmla="*/ 974472 w 1010113"/>
                <a:gd name="connsiteY4" fmla="*/ 737174 h 859572"/>
                <a:gd name="connsiteX5" fmla="*/ 1010113 w 1010113"/>
                <a:gd name="connsiteY5" fmla="*/ 859572 h 859572"/>
                <a:gd name="connsiteX6" fmla="*/ 947328 w 1010113"/>
                <a:gd name="connsiteY6" fmla="*/ 802561 h 859572"/>
                <a:gd name="connsiteX7" fmla="*/ 505056 w 1010113"/>
                <a:gd name="connsiteY7" fmla="*/ 653883 h 859572"/>
                <a:gd name="connsiteX8" fmla="*/ 62784 w 1010113"/>
                <a:gd name="connsiteY8" fmla="*/ 802561 h 859572"/>
                <a:gd name="connsiteX9" fmla="*/ 0 w 1010113"/>
                <a:gd name="connsiteY9" fmla="*/ 859571 h 859572"/>
                <a:gd name="connsiteX10" fmla="*/ 35641 w 1010113"/>
                <a:gd name="connsiteY10" fmla="*/ 737174 h 859572"/>
                <a:gd name="connsiteX11" fmla="*/ 505056 w 1010113"/>
                <a:gd name="connsiteY11" fmla="*/ 0 h 8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0113" h="859572">
                  <a:moveTo>
                    <a:pt x="505056" y="0"/>
                  </a:moveTo>
                  <a:lnTo>
                    <a:pt x="505056" y="599272"/>
                  </a:lnTo>
                  <a:lnTo>
                    <a:pt x="505057" y="599272"/>
                  </a:lnTo>
                  <a:lnTo>
                    <a:pt x="505057" y="0"/>
                  </a:lnTo>
                  <a:cubicBezTo>
                    <a:pt x="734545" y="289192"/>
                    <a:pt x="893484" y="522578"/>
                    <a:pt x="974472" y="737174"/>
                  </a:cubicBezTo>
                  <a:lnTo>
                    <a:pt x="1010113" y="859572"/>
                  </a:lnTo>
                  <a:lnTo>
                    <a:pt x="947328" y="802561"/>
                  </a:lnTo>
                  <a:cubicBezTo>
                    <a:pt x="821079" y="708694"/>
                    <a:pt x="668883" y="653883"/>
                    <a:pt x="505056" y="653883"/>
                  </a:cubicBezTo>
                  <a:cubicBezTo>
                    <a:pt x="341229" y="653883"/>
                    <a:pt x="189033" y="708694"/>
                    <a:pt x="62784" y="802561"/>
                  </a:cubicBezTo>
                  <a:lnTo>
                    <a:pt x="0" y="859571"/>
                  </a:lnTo>
                  <a:lnTo>
                    <a:pt x="35641" y="737174"/>
                  </a:lnTo>
                  <a:cubicBezTo>
                    <a:pt x="116629" y="522578"/>
                    <a:pt x="275568" y="289192"/>
                    <a:pt x="505056" y="0"/>
                  </a:cubicBezTo>
                  <a:close/>
                </a:path>
              </a:pathLst>
            </a:custGeom>
            <a:solidFill>
              <a:srgbClr val="02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: Shape 65">
              <a:extLst>
                <a:ext uri="{FF2B5EF4-FFF2-40B4-BE49-F238E27FC236}">
                  <a16:creationId xmlns:a16="http://schemas.microsoft.com/office/drawing/2014/main" id="{1B841E4B-D9C2-43BA-AC32-036C3C7B1BFA}"/>
                </a:ext>
              </a:extLst>
            </p:cNvPr>
            <p:cNvSpPr/>
            <p:nvPr/>
          </p:nvSpPr>
          <p:spPr>
            <a:xfrm>
              <a:off x="3466539" y="322280"/>
              <a:ext cx="553957" cy="382023"/>
            </a:xfrm>
            <a:custGeom>
              <a:avLst/>
              <a:gdLst>
                <a:gd name="connsiteX0" fmla="*/ 280301 w 553957"/>
                <a:gd name="connsiteY0" fmla="*/ 0 h 382023"/>
                <a:gd name="connsiteX1" fmla="*/ 439074 w 553957"/>
                <a:gd name="connsiteY1" fmla="*/ 207009 h 382023"/>
                <a:gd name="connsiteX2" fmla="*/ 553957 w 553957"/>
                <a:gd name="connsiteY2" fmla="*/ 372455 h 382023"/>
                <a:gd name="connsiteX3" fmla="*/ 443305 w 553957"/>
                <a:gd name="connsiteY3" fmla="*/ 343228 h 382023"/>
                <a:gd name="connsiteX4" fmla="*/ 293515 w 553957"/>
                <a:gd name="connsiteY4" fmla="*/ 330380 h 382023"/>
                <a:gd name="connsiteX5" fmla="*/ 280301 w 553957"/>
                <a:gd name="connsiteY5" fmla="*/ 331513 h 382023"/>
                <a:gd name="connsiteX6" fmla="*/ 280300 w 553957"/>
                <a:gd name="connsiteY6" fmla="*/ 0 h 382023"/>
                <a:gd name="connsiteX7" fmla="*/ 280300 w 553957"/>
                <a:gd name="connsiteY7" fmla="*/ 331514 h 382023"/>
                <a:gd name="connsiteX8" fmla="*/ 143726 w 553957"/>
                <a:gd name="connsiteY8" fmla="*/ 343228 h 382023"/>
                <a:gd name="connsiteX9" fmla="*/ 4211 w 553957"/>
                <a:gd name="connsiteY9" fmla="*/ 380078 h 382023"/>
                <a:gd name="connsiteX10" fmla="*/ 0 w 553957"/>
                <a:gd name="connsiteY10" fmla="*/ 382023 h 382023"/>
                <a:gd name="connsiteX11" fmla="*/ 121528 w 553957"/>
                <a:gd name="connsiteY11" fmla="*/ 207009 h 382023"/>
                <a:gd name="connsiteX12" fmla="*/ 280300 w 553957"/>
                <a:gd name="connsiteY12" fmla="*/ 0 h 38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3957" h="382023">
                  <a:moveTo>
                    <a:pt x="280301" y="0"/>
                  </a:moveTo>
                  <a:cubicBezTo>
                    <a:pt x="337673" y="72298"/>
                    <a:pt x="390636" y="141108"/>
                    <a:pt x="439074" y="207009"/>
                  </a:cubicBezTo>
                  <a:lnTo>
                    <a:pt x="553957" y="372455"/>
                  </a:lnTo>
                  <a:lnTo>
                    <a:pt x="443305" y="343228"/>
                  </a:lnTo>
                  <a:cubicBezTo>
                    <a:pt x="394921" y="334804"/>
                    <a:pt x="344825" y="330380"/>
                    <a:pt x="293515" y="330380"/>
                  </a:cubicBezTo>
                  <a:lnTo>
                    <a:pt x="280301" y="331513"/>
                  </a:lnTo>
                  <a:close/>
                  <a:moveTo>
                    <a:pt x="280300" y="0"/>
                  </a:moveTo>
                  <a:lnTo>
                    <a:pt x="280300" y="331514"/>
                  </a:lnTo>
                  <a:lnTo>
                    <a:pt x="143726" y="343228"/>
                  </a:lnTo>
                  <a:cubicBezTo>
                    <a:pt x="95342" y="351653"/>
                    <a:pt x="48672" y="364077"/>
                    <a:pt x="4211" y="380078"/>
                  </a:cubicBezTo>
                  <a:lnTo>
                    <a:pt x="0" y="382023"/>
                  </a:lnTo>
                  <a:lnTo>
                    <a:pt x="121528" y="207009"/>
                  </a:lnTo>
                  <a:cubicBezTo>
                    <a:pt x="169965" y="141108"/>
                    <a:pt x="222928" y="72298"/>
                    <a:pt x="280300" y="0"/>
                  </a:cubicBezTo>
                  <a:close/>
                </a:path>
              </a:pathLst>
            </a:custGeom>
            <a:solidFill>
              <a:srgbClr val="08B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2" name="Group 66">
            <a:extLst>
              <a:ext uri="{FF2B5EF4-FFF2-40B4-BE49-F238E27FC236}">
                <a16:creationId xmlns:a16="http://schemas.microsoft.com/office/drawing/2014/main" id="{CE51541F-12B5-4E86-81CA-15895A99B34A}"/>
              </a:ext>
            </a:extLst>
          </p:cNvPr>
          <p:cNvGrpSpPr/>
          <p:nvPr/>
        </p:nvGrpSpPr>
        <p:grpSpPr>
          <a:xfrm rot="3248407">
            <a:off x="7492288" y="3706337"/>
            <a:ext cx="550715" cy="902002"/>
            <a:chOff x="3212000" y="311291"/>
            <a:chExt cx="1063039" cy="1741123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253" name="Freeform: Shape 67">
              <a:extLst>
                <a:ext uri="{FF2B5EF4-FFF2-40B4-BE49-F238E27FC236}">
                  <a16:creationId xmlns:a16="http://schemas.microsoft.com/office/drawing/2014/main" id="{0351CE23-73C5-410B-9F95-7EE59B9A8320}"/>
                </a:ext>
              </a:extLst>
            </p:cNvPr>
            <p:cNvSpPr/>
            <p:nvPr/>
          </p:nvSpPr>
          <p:spPr>
            <a:xfrm>
              <a:off x="3212000" y="311291"/>
              <a:ext cx="1063039" cy="1741123"/>
            </a:xfrm>
            <a:custGeom>
              <a:avLst/>
              <a:gdLst>
                <a:gd name="connsiteX0" fmla="*/ 745739 w 1491479"/>
                <a:gd name="connsiteY0" fmla="*/ 0 h 2442853"/>
                <a:gd name="connsiteX1" fmla="*/ 745739 w 1491479"/>
                <a:gd name="connsiteY1" fmla="*/ 840798 h 2442853"/>
                <a:gd name="connsiteX2" fmla="*/ 745740 w 1491479"/>
                <a:gd name="connsiteY2" fmla="*/ 840798 h 2442853"/>
                <a:gd name="connsiteX3" fmla="*/ 745740 w 1491479"/>
                <a:gd name="connsiteY3" fmla="*/ 0 h 2442853"/>
                <a:gd name="connsiteX4" fmla="*/ 1406734 w 1491479"/>
                <a:gd name="connsiteY4" fmla="*/ 1910393 h 2442853"/>
                <a:gd name="connsiteX5" fmla="*/ 1388550 w 1491479"/>
                <a:gd name="connsiteY5" fmla="*/ 1952423 h 2442853"/>
                <a:gd name="connsiteX6" fmla="*/ 1388243 w 1491479"/>
                <a:gd name="connsiteY6" fmla="*/ 1953558 h 2442853"/>
                <a:gd name="connsiteX7" fmla="*/ 1386129 w 1491479"/>
                <a:gd name="connsiteY7" fmla="*/ 1958020 h 2442853"/>
                <a:gd name="connsiteX8" fmla="*/ 1354123 w 1491479"/>
                <a:gd name="connsiteY8" fmla="*/ 2032000 h 2442853"/>
                <a:gd name="connsiteX9" fmla="*/ 1351081 w 1491479"/>
                <a:gd name="connsiteY9" fmla="*/ 2032000 h 2442853"/>
                <a:gd name="connsiteX10" fmla="*/ 1323773 w 1491479"/>
                <a:gd name="connsiteY10" fmla="*/ 2089642 h 2442853"/>
                <a:gd name="connsiteX11" fmla="*/ 743946 w 1491479"/>
                <a:gd name="connsiteY11" fmla="*/ 2442853 h 2442853"/>
                <a:gd name="connsiteX12" fmla="*/ 99649 w 1491479"/>
                <a:gd name="connsiteY12" fmla="*/ 1953558 h 2442853"/>
                <a:gd name="connsiteX13" fmla="*/ 93331 w 1491479"/>
                <a:gd name="connsiteY13" fmla="*/ 1930239 h 2442853"/>
                <a:gd name="connsiteX14" fmla="*/ 84745 w 1491479"/>
                <a:gd name="connsiteY14" fmla="*/ 1910393 h 2442853"/>
                <a:gd name="connsiteX15" fmla="*/ 745739 w 1491479"/>
                <a:gd name="connsiteY15" fmla="*/ 0 h 244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1479" h="2442853">
                  <a:moveTo>
                    <a:pt x="745739" y="0"/>
                  </a:moveTo>
                  <a:lnTo>
                    <a:pt x="745739" y="840798"/>
                  </a:lnTo>
                  <a:lnTo>
                    <a:pt x="745740" y="840798"/>
                  </a:lnTo>
                  <a:lnTo>
                    <a:pt x="745740" y="0"/>
                  </a:lnTo>
                  <a:cubicBezTo>
                    <a:pt x="1389698" y="811492"/>
                    <a:pt x="1637730" y="1309790"/>
                    <a:pt x="1406734" y="1910393"/>
                  </a:cubicBezTo>
                  <a:lnTo>
                    <a:pt x="1388550" y="1952423"/>
                  </a:lnTo>
                  <a:lnTo>
                    <a:pt x="1388243" y="1953558"/>
                  </a:lnTo>
                  <a:lnTo>
                    <a:pt x="1386129" y="1958020"/>
                  </a:lnTo>
                  <a:lnTo>
                    <a:pt x="1354123" y="2032000"/>
                  </a:lnTo>
                  <a:lnTo>
                    <a:pt x="1351081" y="2032000"/>
                  </a:lnTo>
                  <a:lnTo>
                    <a:pt x="1323773" y="2089642"/>
                  </a:lnTo>
                  <a:cubicBezTo>
                    <a:pt x="1198113" y="2302744"/>
                    <a:pt x="985311" y="2442853"/>
                    <a:pt x="743946" y="2442853"/>
                  </a:cubicBezTo>
                  <a:cubicBezTo>
                    <a:pt x="454309" y="2442853"/>
                    <a:pt x="205801" y="2241096"/>
                    <a:pt x="99649" y="1953558"/>
                  </a:cubicBezTo>
                  <a:lnTo>
                    <a:pt x="93331" y="1930239"/>
                  </a:lnTo>
                  <a:lnTo>
                    <a:pt x="84745" y="1910393"/>
                  </a:lnTo>
                  <a:cubicBezTo>
                    <a:pt x="-146251" y="1309790"/>
                    <a:pt x="101781" y="811492"/>
                    <a:pt x="745739" y="0"/>
                  </a:cubicBezTo>
                  <a:close/>
                </a:path>
              </a:pathLst>
            </a:custGeom>
            <a:solidFill>
              <a:srgbClr val="0091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: Shape 68">
              <a:extLst>
                <a:ext uri="{FF2B5EF4-FFF2-40B4-BE49-F238E27FC236}">
                  <a16:creationId xmlns:a16="http://schemas.microsoft.com/office/drawing/2014/main" id="{F0B89F69-C6BA-40CC-8A81-8F10E28C8D02}"/>
                </a:ext>
              </a:extLst>
            </p:cNvPr>
            <p:cNvSpPr/>
            <p:nvPr/>
          </p:nvSpPr>
          <p:spPr>
            <a:xfrm>
              <a:off x="3232242" y="322280"/>
              <a:ext cx="1010113" cy="859572"/>
            </a:xfrm>
            <a:custGeom>
              <a:avLst/>
              <a:gdLst>
                <a:gd name="connsiteX0" fmla="*/ 505056 w 1010113"/>
                <a:gd name="connsiteY0" fmla="*/ 0 h 859572"/>
                <a:gd name="connsiteX1" fmla="*/ 505056 w 1010113"/>
                <a:gd name="connsiteY1" fmla="*/ 599272 h 859572"/>
                <a:gd name="connsiteX2" fmla="*/ 505057 w 1010113"/>
                <a:gd name="connsiteY2" fmla="*/ 599272 h 859572"/>
                <a:gd name="connsiteX3" fmla="*/ 505057 w 1010113"/>
                <a:gd name="connsiteY3" fmla="*/ 0 h 859572"/>
                <a:gd name="connsiteX4" fmla="*/ 974472 w 1010113"/>
                <a:gd name="connsiteY4" fmla="*/ 737174 h 859572"/>
                <a:gd name="connsiteX5" fmla="*/ 1010113 w 1010113"/>
                <a:gd name="connsiteY5" fmla="*/ 859572 h 859572"/>
                <a:gd name="connsiteX6" fmla="*/ 947328 w 1010113"/>
                <a:gd name="connsiteY6" fmla="*/ 802561 h 859572"/>
                <a:gd name="connsiteX7" fmla="*/ 505056 w 1010113"/>
                <a:gd name="connsiteY7" fmla="*/ 653883 h 859572"/>
                <a:gd name="connsiteX8" fmla="*/ 62784 w 1010113"/>
                <a:gd name="connsiteY8" fmla="*/ 802561 h 859572"/>
                <a:gd name="connsiteX9" fmla="*/ 0 w 1010113"/>
                <a:gd name="connsiteY9" fmla="*/ 859571 h 859572"/>
                <a:gd name="connsiteX10" fmla="*/ 35641 w 1010113"/>
                <a:gd name="connsiteY10" fmla="*/ 737174 h 859572"/>
                <a:gd name="connsiteX11" fmla="*/ 505056 w 1010113"/>
                <a:gd name="connsiteY11" fmla="*/ 0 h 8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0113" h="859572">
                  <a:moveTo>
                    <a:pt x="505056" y="0"/>
                  </a:moveTo>
                  <a:lnTo>
                    <a:pt x="505056" y="599272"/>
                  </a:lnTo>
                  <a:lnTo>
                    <a:pt x="505057" y="599272"/>
                  </a:lnTo>
                  <a:lnTo>
                    <a:pt x="505057" y="0"/>
                  </a:lnTo>
                  <a:cubicBezTo>
                    <a:pt x="734545" y="289192"/>
                    <a:pt x="893484" y="522578"/>
                    <a:pt x="974472" y="737174"/>
                  </a:cubicBezTo>
                  <a:lnTo>
                    <a:pt x="1010113" y="859572"/>
                  </a:lnTo>
                  <a:lnTo>
                    <a:pt x="947328" y="802561"/>
                  </a:lnTo>
                  <a:cubicBezTo>
                    <a:pt x="821079" y="708694"/>
                    <a:pt x="668883" y="653883"/>
                    <a:pt x="505056" y="653883"/>
                  </a:cubicBezTo>
                  <a:cubicBezTo>
                    <a:pt x="341229" y="653883"/>
                    <a:pt x="189033" y="708694"/>
                    <a:pt x="62784" y="802561"/>
                  </a:cubicBezTo>
                  <a:lnTo>
                    <a:pt x="0" y="859571"/>
                  </a:lnTo>
                  <a:lnTo>
                    <a:pt x="35641" y="737174"/>
                  </a:lnTo>
                  <a:cubicBezTo>
                    <a:pt x="116629" y="522578"/>
                    <a:pt x="275568" y="289192"/>
                    <a:pt x="505056" y="0"/>
                  </a:cubicBezTo>
                  <a:close/>
                </a:path>
              </a:pathLst>
            </a:custGeom>
            <a:solidFill>
              <a:srgbClr val="02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: Shape 69">
              <a:extLst>
                <a:ext uri="{FF2B5EF4-FFF2-40B4-BE49-F238E27FC236}">
                  <a16:creationId xmlns:a16="http://schemas.microsoft.com/office/drawing/2014/main" id="{383D8B63-F171-468A-9FB4-4E6250B950C4}"/>
                </a:ext>
              </a:extLst>
            </p:cNvPr>
            <p:cNvSpPr/>
            <p:nvPr/>
          </p:nvSpPr>
          <p:spPr>
            <a:xfrm>
              <a:off x="3466539" y="322280"/>
              <a:ext cx="553957" cy="382023"/>
            </a:xfrm>
            <a:custGeom>
              <a:avLst/>
              <a:gdLst>
                <a:gd name="connsiteX0" fmla="*/ 280301 w 553957"/>
                <a:gd name="connsiteY0" fmla="*/ 0 h 382023"/>
                <a:gd name="connsiteX1" fmla="*/ 439074 w 553957"/>
                <a:gd name="connsiteY1" fmla="*/ 207009 h 382023"/>
                <a:gd name="connsiteX2" fmla="*/ 553957 w 553957"/>
                <a:gd name="connsiteY2" fmla="*/ 372455 h 382023"/>
                <a:gd name="connsiteX3" fmla="*/ 443305 w 553957"/>
                <a:gd name="connsiteY3" fmla="*/ 343228 h 382023"/>
                <a:gd name="connsiteX4" fmla="*/ 293515 w 553957"/>
                <a:gd name="connsiteY4" fmla="*/ 330380 h 382023"/>
                <a:gd name="connsiteX5" fmla="*/ 280301 w 553957"/>
                <a:gd name="connsiteY5" fmla="*/ 331513 h 382023"/>
                <a:gd name="connsiteX6" fmla="*/ 280300 w 553957"/>
                <a:gd name="connsiteY6" fmla="*/ 0 h 382023"/>
                <a:gd name="connsiteX7" fmla="*/ 280300 w 553957"/>
                <a:gd name="connsiteY7" fmla="*/ 331514 h 382023"/>
                <a:gd name="connsiteX8" fmla="*/ 143726 w 553957"/>
                <a:gd name="connsiteY8" fmla="*/ 343228 h 382023"/>
                <a:gd name="connsiteX9" fmla="*/ 4211 w 553957"/>
                <a:gd name="connsiteY9" fmla="*/ 380078 h 382023"/>
                <a:gd name="connsiteX10" fmla="*/ 0 w 553957"/>
                <a:gd name="connsiteY10" fmla="*/ 382023 h 382023"/>
                <a:gd name="connsiteX11" fmla="*/ 121528 w 553957"/>
                <a:gd name="connsiteY11" fmla="*/ 207009 h 382023"/>
                <a:gd name="connsiteX12" fmla="*/ 280300 w 553957"/>
                <a:gd name="connsiteY12" fmla="*/ 0 h 38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3957" h="382023">
                  <a:moveTo>
                    <a:pt x="280301" y="0"/>
                  </a:moveTo>
                  <a:cubicBezTo>
                    <a:pt x="337673" y="72298"/>
                    <a:pt x="390636" y="141108"/>
                    <a:pt x="439074" y="207009"/>
                  </a:cubicBezTo>
                  <a:lnTo>
                    <a:pt x="553957" y="372455"/>
                  </a:lnTo>
                  <a:lnTo>
                    <a:pt x="443305" y="343228"/>
                  </a:lnTo>
                  <a:cubicBezTo>
                    <a:pt x="394921" y="334804"/>
                    <a:pt x="344825" y="330380"/>
                    <a:pt x="293515" y="330380"/>
                  </a:cubicBezTo>
                  <a:lnTo>
                    <a:pt x="280301" y="331513"/>
                  </a:lnTo>
                  <a:close/>
                  <a:moveTo>
                    <a:pt x="280300" y="0"/>
                  </a:moveTo>
                  <a:lnTo>
                    <a:pt x="280300" y="331514"/>
                  </a:lnTo>
                  <a:lnTo>
                    <a:pt x="143726" y="343228"/>
                  </a:lnTo>
                  <a:cubicBezTo>
                    <a:pt x="95342" y="351653"/>
                    <a:pt x="48672" y="364077"/>
                    <a:pt x="4211" y="380078"/>
                  </a:cubicBezTo>
                  <a:lnTo>
                    <a:pt x="0" y="382023"/>
                  </a:lnTo>
                  <a:lnTo>
                    <a:pt x="121528" y="207009"/>
                  </a:lnTo>
                  <a:cubicBezTo>
                    <a:pt x="169965" y="141108"/>
                    <a:pt x="222928" y="72298"/>
                    <a:pt x="280300" y="0"/>
                  </a:cubicBezTo>
                  <a:close/>
                </a:path>
              </a:pathLst>
            </a:custGeom>
            <a:solidFill>
              <a:srgbClr val="08B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Group 70">
            <a:extLst>
              <a:ext uri="{FF2B5EF4-FFF2-40B4-BE49-F238E27FC236}">
                <a16:creationId xmlns:a16="http://schemas.microsoft.com/office/drawing/2014/main" id="{3D72CE7B-4DFF-47D3-AEBD-FCEC839FBA9E}"/>
              </a:ext>
            </a:extLst>
          </p:cNvPr>
          <p:cNvGrpSpPr/>
          <p:nvPr/>
        </p:nvGrpSpPr>
        <p:grpSpPr>
          <a:xfrm rot="2440965">
            <a:off x="11355008" y="3989826"/>
            <a:ext cx="550715" cy="902002"/>
            <a:chOff x="3212000" y="311291"/>
            <a:chExt cx="1063039" cy="1741123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257" name="Freeform: Shape 71">
              <a:extLst>
                <a:ext uri="{FF2B5EF4-FFF2-40B4-BE49-F238E27FC236}">
                  <a16:creationId xmlns:a16="http://schemas.microsoft.com/office/drawing/2014/main" id="{F4153141-01AF-4AF4-ACC9-5C3FD3BC7AC1}"/>
                </a:ext>
              </a:extLst>
            </p:cNvPr>
            <p:cNvSpPr/>
            <p:nvPr/>
          </p:nvSpPr>
          <p:spPr>
            <a:xfrm>
              <a:off x="3212000" y="311291"/>
              <a:ext cx="1063039" cy="1741123"/>
            </a:xfrm>
            <a:custGeom>
              <a:avLst/>
              <a:gdLst>
                <a:gd name="connsiteX0" fmla="*/ 745739 w 1491479"/>
                <a:gd name="connsiteY0" fmla="*/ 0 h 2442853"/>
                <a:gd name="connsiteX1" fmla="*/ 745739 w 1491479"/>
                <a:gd name="connsiteY1" fmla="*/ 840798 h 2442853"/>
                <a:gd name="connsiteX2" fmla="*/ 745740 w 1491479"/>
                <a:gd name="connsiteY2" fmla="*/ 840798 h 2442853"/>
                <a:gd name="connsiteX3" fmla="*/ 745740 w 1491479"/>
                <a:gd name="connsiteY3" fmla="*/ 0 h 2442853"/>
                <a:gd name="connsiteX4" fmla="*/ 1406734 w 1491479"/>
                <a:gd name="connsiteY4" fmla="*/ 1910393 h 2442853"/>
                <a:gd name="connsiteX5" fmla="*/ 1388550 w 1491479"/>
                <a:gd name="connsiteY5" fmla="*/ 1952423 h 2442853"/>
                <a:gd name="connsiteX6" fmla="*/ 1388243 w 1491479"/>
                <a:gd name="connsiteY6" fmla="*/ 1953558 h 2442853"/>
                <a:gd name="connsiteX7" fmla="*/ 1386129 w 1491479"/>
                <a:gd name="connsiteY7" fmla="*/ 1958020 h 2442853"/>
                <a:gd name="connsiteX8" fmla="*/ 1354123 w 1491479"/>
                <a:gd name="connsiteY8" fmla="*/ 2032000 h 2442853"/>
                <a:gd name="connsiteX9" fmla="*/ 1351081 w 1491479"/>
                <a:gd name="connsiteY9" fmla="*/ 2032000 h 2442853"/>
                <a:gd name="connsiteX10" fmla="*/ 1323773 w 1491479"/>
                <a:gd name="connsiteY10" fmla="*/ 2089642 h 2442853"/>
                <a:gd name="connsiteX11" fmla="*/ 743946 w 1491479"/>
                <a:gd name="connsiteY11" fmla="*/ 2442853 h 2442853"/>
                <a:gd name="connsiteX12" fmla="*/ 99649 w 1491479"/>
                <a:gd name="connsiteY12" fmla="*/ 1953558 h 2442853"/>
                <a:gd name="connsiteX13" fmla="*/ 93331 w 1491479"/>
                <a:gd name="connsiteY13" fmla="*/ 1930239 h 2442853"/>
                <a:gd name="connsiteX14" fmla="*/ 84745 w 1491479"/>
                <a:gd name="connsiteY14" fmla="*/ 1910393 h 2442853"/>
                <a:gd name="connsiteX15" fmla="*/ 745739 w 1491479"/>
                <a:gd name="connsiteY15" fmla="*/ 0 h 244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1479" h="2442853">
                  <a:moveTo>
                    <a:pt x="745739" y="0"/>
                  </a:moveTo>
                  <a:lnTo>
                    <a:pt x="745739" y="840798"/>
                  </a:lnTo>
                  <a:lnTo>
                    <a:pt x="745740" y="840798"/>
                  </a:lnTo>
                  <a:lnTo>
                    <a:pt x="745740" y="0"/>
                  </a:lnTo>
                  <a:cubicBezTo>
                    <a:pt x="1389698" y="811492"/>
                    <a:pt x="1637730" y="1309790"/>
                    <a:pt x="1406734" y="1910393"/>
                  </a:cubicBezTo>
                  <a:lnTo>
                    <a:pt x="1388550" y="1952423"/>
                  </a:lnTo>
                  <a:lnTo>
                    <a:pt x="1388243" y="1953558"/>
                  </a:lnTo>
                  <a:lnTo>
                    <a:pt x="1386129" y="1958020"/>
                  </a:lnTo>
                  <a:lnTo>
                    <a:pt x="1354123" y="2032000"/>
                  </a:lnTo>
                  <a:lnTo>
                    <a:pt x="1351081" y="2032000"/>
                  </a:lnTo>
                  <a:lnTo>
                    <a:pt x="1323773" y="2089642"/>
                  </a:lnTo>
                  <a:cubicBezTo>
                    <a:pt x="1198113" y="2302744"/>
                    <a:pt x="985311" y="2442853"/>
                    <a:pt x="743946" y="2442853"/>
                  </a:cubicBezTo>
                  <a:cubicBezTo>
                    <a:pt x="454309" y="2442853"/>
                    <a:pt x="205801" y="2241096"/>
                    <a:pt x="99649" y="1953558"/>
                  </a:cubicBezTo>
                  <a:lnTo>
                    <a:pt x="93331" y="1930239"/>
                  </a:lnTo>
                  <a:lnTo>
                    <a:pt x="84745" y="1910393"/>
                  </a:lnTo>
                  <a:cubicBezTo>
                    <a:pt x="-146251" y="1309790"/>
                    <a:pt x="101781" y="811492"/>
                    <a:pt x="745739" y="0"/>
                  </a:cubicBezTo>
                  <a:close/>
                </a:path>
              </a:pathLst>
            </a:custGeom>
            <a:solidFill>
              <a:srgbClr val="0091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: Shape 72">
              <a:extLst>
                <a:ext uri="{FF2B5EF4-FFF2-40B4-BE49-F238E27FC236}">
                  <a16:creationId xmlns:a16="http://schemas.microsoft.com/office/drawing/2014/main" id="{F8BAC5F0-2407-49AD-A8ED-6DDFAF5D71FB}"/>
                </a:ext>
              </a:extLst>
            </p:cNvPr>
            <p:cNvSpPr/>
            <p:nvPr/>
          </p:nvSpPr>
          <p:spPr>
            <a:xfrm>
              <a:off x="3232242" y="322280"/>
              <a:ext cx="1010113" cy="859572"/>
            </a:xfrm>
            <a:custGeom>
              <a:avLst/>
              <a:gdLst>
                <a:gd name="connsiteX0" fmla="*/ 505056 w 1010113"/>
                <a:gd name="connsiteY0" fmla="*/ 0 h 859572"/>
                <a:gd name="connsiteX1" fmla="*/ 505056 w 1010113"/>
                <a:gd name="connsiteY1" fmla="*/ 599272 h 859572"/>
                <a:gd name="connsiteX2" fmla="*/ 505057 w 1010113"/>
                <a:gd name="connsiteY2" fmla="*/ 599272 h 859572"/>
                <a:gd name="connsiteX3" fmla="*/ 505057 w 1010113"/>
                <a:gd name="connsiteY3" fmla="*/ 0 h 859572"/>
                <a:gd name="connsiteX4" fmla="*/ 974472 w 1010113"/>
                <a:gd name="connsiteY4" fmla="*/ 737174 h 859572"/>
                <a:gd name="connsiteX5" fmla="*/ 1010113 w 1010113"/>
                <a:gd name="connsiteY5" fmla="*/ 859572 h 859572"/>
                <a:gd name="connsiteX6" fmla="*/ 947328 w 1010113"/>
                <a:gd name="connsiteY6" fmla="*/ 802561 h 859572"/>
                <a:gd name="connsiteX7" fmla="*/ 505056 w 1010113"/>
                <a:gd name="connsiteY7" fmla="*/ 653883 h 859572"/>
                <a:gd name="connsiteX8" fmla="*/ 62784 w 1010113"/>
                <a:gd name="connsiteY8" fmla="*/ 802561 h 859572"/>
                <a:gd name="connsiteX9" fmla="*/ 0 w 1010113"/>
                <a:gd name="connsiteY9" fmla="*/ 859571 h 859572"/>
                <a:gd name="connsiteX10" fmla="*/ 35641 w 1010113"/>
                <a:gd name="connsiteY10" fmla="*/ 737174 h 859572"/>
                <a:gd name="connsiteX11" fmla="*/ 505056 w 1010113"/>
                <a:gd name="connsiteY11" fmla="*/ 0 h 8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0113" h="859572">
                  <a:moveTo>
                    <a:pt x="505056" y="0"/>
                  </a:moveTo>
                  <a:lnTo>
                    <a:pt x="505056" y="599272"/>
                  </a:lnTo>
                  <a:lnTo>
                    <a:pt x="505057" y="599272"/>
                  </a:lnTo>
                  <a:lnTo>
                    <a:pt x="505057" y="0"/>
                  </a:lnTo>
                  <a:cubicBezTo>
                    <a:pt x="734545" y="289192"/>
                    <a:pt x="893484" y="522578"/>
                    <a:pt x="974472" y="737174"/>
                  </a:cubicBezTo>
                  <a:lnTo>
                    <a:pt x="1010113" y="859572"/>
                  </a:lnTo>
                  <a:lnTo>
                    <a:pt x="947328" y="802561"/>
                  </a:lnTo>
                  <a:cubicBezTo>
                    <a:pt x="821079" y="708694"/>
                    <a:pt x="668883" y="653883"/>
                    <a:pt x="505056" y="653883"/>
                  </a:cubicBezTo>
                  <a:cubicBezTo>
                    <a:pt x="341229" y="653883"/>
                    <a:pt x="189033" y="708694"/>
                    <a:pt x="62784" y="802561"/>
                  </a:cubicBezTo>
                  <a:lnTo>
                    <a:pt x="0" y="859571"/>
                  </a:lnTo>
                  <a:lnTo>
                    <a:pt x="35641" y="737174"/>
                  </a:lnTo>
                  <a:cubicBezTo>
                    <a:pt x="116629" y="522578"/>
                    <a:pt x="275568" y="289192"/>
                    <a:pt x="505056" y="0"/>
                  </a:cubicBezTo>
                  <a:close/>
                </a:path>
              </a:pathLst>
            </a:custGeom>
            <a:solidFill>
              <a:srgbClr val="02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: Shape 73">
              <a:extLst>
                <a:ext uri="{FF2B5EF4-FFF2-40B4-BE49-F238E27FC236}">
                  <a16:creationId xmlns:a16="http://schemas.microsoft.com/office/drawing/2014/main" id="{9A096D3E-C757-482F-9C3C-5DAD9B20FBDB}"/>
                </a:ext>
              </a:extLst>
            </p:cNvPr>
            <p:cNvSpPr/>
            <p:nvPr/>
          </p:nvSpPr>
          <p:spPr>
            <a:xfrm>
              <a:off x="3466539" y="322280"/>
              <a:ext cx="553957" cy="382023"/>
            </a:xfrm>
            <a:custGeom>
              <a:avLst/>
              <a:gdLst>
                <a:gd name="connsiteX0" fmla="*/ 280301 w 553957"/>
                <a:gd name="connsiteY0" fmla="*/ 0 h 382023"/>
                <a:gd name="connsiteX1" fmla="*/ 439074 w 553957"/>
                <a:gd name="connsiteY1" fmla="*/ 207009 h 382023"/>
                <a:gd name="connsiteX2" fmla="*/ 553957 w 553957"/>
                <a:gd name="connsiteY2" fmla="*/ 372455 h 382023"/>
                <a:gd name="connsiteX3" fmla="*/ 443305 w 553957"/>
                <a:gd name="connsiteY3" fmla="*/ 343228 h 382023"/>
                <a:gd name="connsiteX4" fmla="*/ 293515 w 553957"/>
                <a:gd name="connsiteY4" fmla="*/ 330380 h 382023"/>
                <a:gd name="connsiteX5" fmla="*/ 280301 w 553957"/>
                <a:gd name="connsiteY5" fmla="*/ 331513 h 382023"/>
                <a:gd name="connsiteX6" fmla="*/ 280300 w 553957"/>
                <a:gd name="connsiteY6" fmla="*/ 0 h 382023"/>
                <a:gd name="connsiteX7" fmla="*/ 280300 w 553957"/>
                <a:gd name="connsiteY7" fmla="*/ 331514 h 382023"/>
                <a:gd name="connsiteX8" fmla="*/ 143726 w 553957"/>
                <a:gd name="connsiteY8" fmla="*/ 343228 h 382023"/>
                <a:gd name="connsiteX9" fmla="*/ 4211 w 553957"/>
                <a:gd name="connsiteY9" fmla="*/ 380078 h 382023"/>
                <a:gd name="connsiteX10" fmla="*/ 0 w 553957"/>
                <a:gd name="connsiteY10" fmla="*/ 382023 h 382023"/>
                <a:gd name="connsiteX11" fmla="*/ 121528 w 553957"/>
                <a:gd name="connsiteY11" fmla="*/ 207009 h 382023"/>
                <a:gd name="connsiteX12" fmla="*/ 280300 w 553957"/>
                <a:gd name="connsiteY12" fmla="*/ 0 h 38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3957" h="382023">
                  <a:moveTo>
                    <a:pt x="280301" y="0"/>
                  </a:moveTo>
                  <a:cubicBezTo>
                    <a:pt x="337673" y="72298"/>
                    <a:pt x="390636" y="141108"/>
                    <a:pt x="439074" y="207009"/>
                  </a:cubicBezTo>
                  <a:lnTo>
                    <a:pt x="553957" y="372455"/>
                  </a:lnTo>
                  <a:lnTo>
                    <a:pt x="443305" y="343228"/>
                  </a:lnTo>
                  <a:cubicBezTo>
                    <a:pt x="394921" y="334804"/>
                    <a:pt x="344825" y="330380"/>
                    <a:pt x="293515" y="330380"/>
                  </a:cubicBezTo>
                  <a:lnTo>
                    <a:pt x="280301" y="331513"/>
                  </a:lnTo>
                  <a:close/>
                  <a:moveTo>
                    <a:pt x="280300" y="0"/>
                  </a:moveTo>
                  <a:lnTo>
                    <a:pt x="280300" y="331514"/>
                  </a:lnTo>
                  <a:lnTo>
                    <a:pt x="143726" y="343228"/>
                  </a:lnTo>
                  <a:cubicBezTo>
                    <a:pt x="95342" y="351653"/>
                    <a:pt x="48672" y="364077"/>
                    <a:pt x="4211" y="380078"/>
                  </a:cubicBezTo>
                  <a:lnTo>
                    <a:pt x="0" y="382023"/>
                  </a:lnTo>
                  <a:lnTo>
                    <a:pt x="121528" y="207009"/>
                  </a:lnTo>
                  <a:cubicBezTo>
                    <a:pt x="169965" y="141108"/>
                    <a:pt x="222928" y="72298"/>
                    <a:pt x="280300" y="0"/>
                  </a:cubicBezTo>
                  <a:close/>
                </a:path>
              </a:pathLst>
            </a:custGeom>
            <a:solidFill>
              <a:srgbClr val="08B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0" name="Group 74">
            <a:extLst>
              <a:ext uri="{FF2B5EF4-FFF2-40B4-BE49-F238E27FC236}">
                <a16:creationId xmlns:a16="http://schemas.microsoft.com/office/drawing/2014/main" id="{7E44ED4B-5D3B-4377-85D3-3CF7522DC135}"/>
              </a:ext>
            </a:extLst>
          </p:cNvPr>
          <p:cNvGrpSpPr/>
          <p:nvPr/>
        </p:nvGrpSpPr>
        <p:grpSpPr>
          <a:xfrm rot="7032390">
            <a:off x="11443238" y="4455194"/>
            <a:ext cx="550715" cy="902002"/>
            <a:chOff x="3212000" y="311291"/>
            <a:chExt cx="1063039" cy="1741123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261" name="Freeform: Shape 75">
              <a:extLst>
                <a:ext uri="{FF2B5EF4-FFF2-40B4-BE49-F238E27FC236}">
                  <a16:creationId xmlns:a16="http://schemas.microsoft.com/office/drawing/2014/main" id="{2CA7F758-87BC-4797-BCDF-5D7A515056EF}"/>
                </a:ext>
              </a:extLst>
            </p:cNvPr>
            <p:cNvSpPr/>
            <p:nvPr/>
          </p:nvSpPr>
          <p:spPr>
            <a:xfrm>
              <a:off x="3212000" y="311291"/>
              <a:ext cx="1063039" cy="1741123"/>
            </a:xfrm>
            <a:custGeom>
              <a:avLst/>
              <a:gdLst>
                <a:gd name="connsiteX0" fmla="*/ 745739 w 1491479"/>
                <a:gd name="connsiteY0" fmla="*/ 0 h 2442853"/>
                <a:gd name="connsiteX1" fmla="*/ 745739 w 1491479"/>
                <a:gd name="connsiteY1" fmla="*/ 840798 h 2442853"/>
                <a:gd name="connsiteX2" fmla="*/ 745740 w 1491479"/>
                <a:gd name="connsiteY2" fmla="*/ 840798 h 2442853"/>
                <a:gd name="connsiteX3" fmla="*/ 745740 w 1491479"/>
                <a:gd name="connsiteY3" fmla="*/ 0 h 2442853"/>
                <a:gd name="connsiteX4" fmla="*/ 1406734 w 1491479"/>
                <a:gd name="connsiteY4" fmla="*/ 1910393 h 2442853"/>
                <a:gd name="connsiteX5" fmla="*/ 1388550 w 1491479"/>
                <a:gd name="connsiteY5" fmla="*/ 1952423 h 2442853"/>
                <a:gd name="connsiteX6" fmla="*/ 1388243 w 1491479"/>
                <a:gd name="connsiteY6" fmla="*/ 1953558 h 2442853"/>
                <a:gd name="connsiteX7" fmla="*/ 1386129 w 1491479"/>
                <a:gd name="connsiteY7" fmla="*/ 1958020 h 2442853"/>
                <a:gd name="connsiteX8" fmla="*/ 1354123 w 1491479"/>
                <a:gd name="connsiteY8" fmla="*/ 2032000 h 2442853"/>
                <a:gd name="connsiteX9" fmla="*/ 1351081 w 1491479"/>
                <a:gd name="connsiteY9" fmla="*/ 2032000 h 2442853"/>
                <a:gd name="connsiteX10" fmla="*/ 1323773 w 1491479"/>
                <a:gd name="connsiteY10" fmla="*/ 2089642 h 2442853"/>
                <a:gd name="connsiteX11" fmla="*/ 743946 w 1491479"/>
                <a:gd name="connsiteY11" fmla="*/ 2442853 h 2442853"/>
                <a:gd name="connsiteX12" fmla="*/ 99649 w 1491479"/>
                <a:gd name="connsiteY12" fmla="*/ 1953558 h 2442853"/>
                <a:gd name="connsiteX13" fmla="*/ 93331 w 1491479"/>
                <a:gd name="connsiteY13" fmla="*/ 1930239 h 2442853"/>
                <a:gd name="connsiteX14" fmla="*/ 84745 w 1491479"/>
                <a:gd name="connsiteY14" fmla="*/ 1910393 h 2442853"/>
                <a:gd name="connsiteX15" fmla="*/ 745739 w 1491479"/>
                <a:gd name="connsiteY15" fmla="*/ 0 h 244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1479" h="2442853">
                  <a:moveTo>
                    <a:pt x="745739" y="0"/>
                  </a:moveTo>
                  <a:lnTo>
                    <a:pt x="745739" y="840798"/>
                  </a:lnTo>
                  <a:lnTo>
                    <a:pt x="745740" y="840798"/>
                  </a:lnTo>
                  <a:lnTo>
                    <a:pt x="745740" y="0"/>
                  </a:lnTo>
                  <a:cubicBezTo>
                    <a:pt x="1389698" y="811492"/>
                    <a:pt x="1637730" y="1309790"/>
                    <a:pt x="1406734" y="1910393"/>
                  </a:cubicBezTo>
                  <a:lnTo>
                    <a:pt x="1388550" y="1952423"/>
                  </a:lnTo>
                  <a:lnTo>
                    <a:pt x="1388243" y="1953558"/>
                  </a:lnTo>
                  <a:lnTo>
                    <a:pt x="1386129" y="1958020"/>
                  </a:lnTo>
                  <a:lnTo>
                    <a:pt x="1354123" y="2032000"/>
                  </a:lnTo>
                  <a:lnTo>
                    <a:pt x="1351081" y="2032000"/>
                  </a:lnTo>
                  <a:lnTo>
                    <a:pt x="1323773" y="2089642"/>
                  </a:lnTo>
                  <a:cubicBezTo>
                    <a:pt x="1198113" y="2302744"/>
                    <a:pt x="985311" y="2442853"/>
                    <a:pt x="743946" y="2442853"/>
                  </a:cubicBezTo>
                  <a:cubicBezTo>
                    <a:pt x="454309" y="2442853"/>
                    <a:pt x="205801" y="2241096"/>
                    <a:pt x="99649" y="1953558"/>
                  </a:cubicBezTo>
                  <a:lnTo>
                    <a:pt x="93331" y="1930239"/>
                  </a:lnTo>
                  <a:lnTo>
                    <a:pt x="84745" y="1910393"/>
                  </a:lnTo>
                  <a:cubicBezTo>
                    <a:pt x="-146251" y="1309790"/>
                    <a:pt x="101781" y="811492"/>
                    <a:pt x="745739" y="0"/>
                  </a:cubicBezTo>
                  <a:close/>
                </a:path>
              </a:pathLst>
            </a:custGeom>
            <a:solidFill>
              <a:srgbClr val="0091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: Shape 76">
              <a:extLst>
                <a:ext uri="{FF2B5EF4-FFF2-40B4-BE49-F238E27FC236}">
                  <a16:creationId xmlns:a16="http://schemas.microsoft.com/office/drawing/2014/main" id="{A529FF7C-AA70-4F3D-AD48-60C69652B52A}"/>
                </a:ext>
              </a:extLst>
            </p:cNvPr>
            <p:cNvSpPr/>
            <p:nvPr/>
          </p:nvSpPr>
          <p:spPr>
            <a:xfrm>
              <a:off x="3232242" y="322280"/>
              <a:ext cx="1010113" cy="859572"/>
            </a:xfrm>
            <a:custGeom>
              <a:avLst/>
              <a:gdLst>
                <a:gd name="connsiteX0" fmla="*/ 505056 w 1010113"/>
                <a:gd name="connsiteY0" fmla="*/ 0 h 859572"/>
                <a:gd name="connsiteX1" fmla="*/ 505056 w 1010113"/>
                <a:gd name="connsiteY1" fmla="*/ 599272 h 859572"/>
                <a:gd name="connsiteX2" fmla="*/ 505057 w 1010113"/>
                <a:gd name="connsiteY2" fmla="*/ 599272 h 859572"/>
                <a:gd name="connsiteX3" fmla="*/ 505057 w 1010113"/>
                <a:gd name="connsiteY3" fmla="*/ 0 h 859572"/>
                <a:gd name="connsiteX4" fmla="*/ 974472 w 1010113"/>
                <a:gd name="connsiteY4" fmla="*/ 737174 h 859572"/>
                <a:gd name="connsiteX5" fmla="*/ 1010113 w 1010113"/>
                <a:gd name="connsiteY5" fmla="*/ 859572 h 859572"/>
                <a:gd name="connsiteX6" fmla="*/ 947328 w 1010113"/>
                <a:gd name="connsiteY6" fmla="*/ 802561 h 859572"/>
                <a:gd name="connsiteX7" fmla="*/ 505056 w 1010113"/>
                <a:gd name="connsiteY7" fmla="*/ 653883 h 859572"/>
                <a:gd name="connsiteX8" fmla="*/ 62784 w 1010113"/>
                <a:gd name="connsiteY8" fmla="*/ 802561 h 859572"/>
                <a:gd name="connsiteX9" fmla="*/ 0 w 1010113"/>
                <a:gd name="connsiteY9" fmla="*/ 859571 h 859572"/>
                <a:gd name="connsiteX10" fmla="*/ 35641 w 1010113"/>
                <a:gd name="connsiteY10" fmla="*/ 737174 h 859572"/>
                <a:gd name="connsiteX11" fmla="*/ 505056 w 1010113"/>
                <a:gd name="connsiteY11" fmla="*/ 0 h 8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0113" h="859572">
                  <a:moveTo>
                    <a:pt x="505056" y="0"/>
                  </a:moveTo>
                  <a:lnTo>
                    <a:pt x="505056" y="599272"/>
                  </a:lnTo>
                  <a:lnTo>
                    <a:pt x="505057" y="599272"/>
                  </a:lnTo>
                  <a:lnTo>
                    <a:pt x="505057" y="0"/>
                  </a:lnTo>
                  <a:cubicBezTo>
                    <a:pt x="734545" y="289192"/>
                    <a:pt x="893484" y="522578"/>
                    <a:pt x="974472" y="737174"/>
                  </a:cubicBezTo>
                  <a:lnTo>
                    <a:pt x="1010113" y="859572"/>
                  </a:lnTo>
                  <a:lnTo>
                    <a:pt x="947328" y="802561"/>
                  </a:lnTo>
                  <a:cubicBezTo>
                    <a:pt x="821079" y="708694"/>
                    <a:pt x="668883" y="653883"/>
                    <a:pt x="505056" y="653883"/>
                  </a:cubicBezTo>
                  <a:cubicBezTo>
                    <a:pt x="341229" y="653883"/>
                    <a:pt x="189033" y="708694"/>
                    <a:pt x="62784" y="802561"/>
                  </a:cubicBezTo>
                  <a:lnTo>
                    <a:pt x="0" y="859571"/>
                  </a:lnTo>
                  <a:lnTo>
                    <a:pt x="35641" y="737174"/>
                  </a:lnTo>
                  <a:cubicBezTo>
                    <a:pt x="116629" y="522578"/>
                    <a:pt x="275568" y="289192"/>
                    <a:pt x="505056" y="0"/>
                  </a:cubicBezTo>
                  <a:close/>
                </a:path>
              </a:pathLst>
            </a:custGeom>
            <a:solidFill>
              <a:srgbClr val="02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: Shape 77">
              <a:extLst>
                <a:ext uri="{FF2B5EF4-FFF2-40B4-BE49-F238E27FC236}">
                  <a16:creationId xmlns:a16="http://schemas.microsoft.com/office/drawing/2014/main" id="{B5D1E37B-9838-470B-9418-CB82337B5CE1}"/>
                </a:ext>
              </a:extLst>
            </p:cNvPr>
            <p:cNvSpPr/>
            <p:nvPr/>
          </p:nvSpPr>
          <p:spPr>
            <a:xfrm>
              <a:off x="3466539" y="322280"/>
              <a:ext cx="553957" cy="382023"/>
            </a:xfrm>
            <a:custGeom>
              <a:avLst/>
              <a:gdLst>
                <a:gd name="connsiteX0" fmla="*/ 280301 w 553957"/>
                <a:gd name="connsiteY0" fmla="*/ 0 h 382023"/>
                <a:gd name="connsiteX1" fmla="*/ 439074 w 553957"/>
                <a:gd name="connsiteY1" fmla="*/ 207009 h 382023"/>
                <a:gd name="connsiteX2" fmla="*/ 553957 w 553957"/>
                <a:gd name="connsiteY2" fmla="*/ 372455 h 382023"/>
                <a:gd name="connsiteX3" fmla="*/ 443305 w 553957"/>
                <a:gd name="connsiteY3" fmla="*/ 343228 h 382023"/>
                <a:gd name="connsiteX4" fmla="*/ 293515 w 553957"/>
                <a:gd name="connsiteY4" fmla="*/ 330380 h 382023"/>
                <a:gd name="connsiteX5" fmla="*/ 280301 w 553957"/>
                <a:gd name="connsiteY5" fmla="*/ 331513 h 382023"/>
                <a:gd name="connsiteX6" fmla="*/ 280300 w 553957"/>
                <a:gd name="connsiteY6" fmla="*/ 0 h 382023"/>
                <a:gd name="connsiteX7" fmla="*/ 280300 w 553957"/>
                <a:gd name="connsiteY7" fmla="*/ 331514 h 382023"/>
                <a:gd name="connsiteX8" fmla="*/ 143726 w 553957"/>
                <a:gd name="connsiteY8" fmla="*/ 343228 h 382023"/>
                <a:gd name="connsiteX9" fmla="*/ 4211 w 553957"/>
                <a:gd name="connsiteY9" fmla="*/ 380078 h 382023"/>
                <a:gd name="connsiteX10" fmla="*/ 0 w 553957"/>
                <a:gd name="connsiteY10" fmla="*/ 382023 h 382023"/>
                <a:gd name="connsiteX11" fmla="*/ 121528 w 553957"/>
                <a:gd name="connsiteY11" fmla="*/ 207009 h 382023"/>
                <a:gd name="connsiteX12" fmla="*/ 280300 w 553957"/>
                <a:gd name="connsiteY12" fmla="*/ 0 h 38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3957" h="382023">
                  <a:moveTo>
                    <a:pt x="280301" y="0"/>
                  </a:moveTo>
                  <a:cubicBezTo>
                    <a:pt x="337673" y="72298"/>
                    <a:pt x="390636" y="141108"/>
                    <a:pt x="439074" y="207009"/>
                  </a:cubicBezTo>
                  <a:lnTo>
                    <a:pt x="553957" y="372455"/>
                  </a:lnTo>
                  <a:lnTo>
                    <a:pt x="443305" y="343228"/>
                  </a:lnTo>
                  <a:cubicBezTo>
                    <a:pt x="394921" y="334804"/>
                    <a:pt x="344825" y="330380"/>
                    <a:pt x="293515" y="330380"/>
                  </a:cubicBezTo>
                  <a:lnTo>
                    <a:pt x="280301" y="331513"/>
                  </a:lnTo>
                  <a:close/>
                  <a:moveTo>
                    <a:pt x="280300" y="0"/>
                  </a:moveTo>
                  <a:lnTo>
                    <a:pt x="280300" y="331514"/>
                  </a:lnTo>
                  <a:lnTo>
                    <a:pt x="143726" y="343228"/>
                  </a:lnTo>
                  <a:cubicBezTo>
                    <a:pt x="95342" y="351653"/>
                    <a:pt x="48672" y="364077"/>
                    <a:pt x="4211" y="380078"/>
                  </a:cubicBezTo>
                  <a:lnTo>
                    <a:pt x="0" y="382023"/>
                  </a:lnTo>
                  <a:lnTo>
                    <a:pt x="121528" y="207009"/>
                  </a:lnTo>
                  <a:cubicBezTo>
                    <a:pt x="169965" y="141108"/>
                    <a:pt x="222928" y="72298"/>
                    <a:pt x="280300" y="0"/>
                  </a:cubicBezTo>
                  <a:close/>
                </a:path>
              </a:pathLst>
            </a:custGeom>
            <a:solidFill>
              <a:srgbClr val="08B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4" name="Group 78">
            <a:extLst>
              <a:ext uri="{FF2B5EF4-FFF2-40B4-BE49-F238E27FC236}">
                <a16:creationId xmlns:a16="http://schemas.microsoft.com/office/drawing/2014/main" id="{68EA3FB0-99E6-4632-B948-48E6C92F3BFB}"/>
              </a:ext>
            </a:extLst>
          </p:cNvPr>
          <p:cNvGrpSpPr/>
          <p:nvPr/>
        </p:nvGrpSpPr>
        <p:grpSpPr>
          <a:xfrm rot="1984977">
            <a:off x="9331229" y="3518382"/>
            <a:ext cx="933030" cy="1528185"/>
            <a:chOff x="3212000" y="311291"/>
            <a:chExt cx="1063039" cy="1741123"/>
          </a:xfrm>
        </p:grpSpPr>
        <p:sp>
          <p:nvSpPr>
            <p:cNvPr id="265" name="Freeform: Shape 79">
              <a:extLst>
                <a:ext uri="{FF2B5EF4-FFF2-40B4-BE49-F238E27FC236}">
                  <a16:creationId xmlns:a16="http://schemas.microsoft.com/office/drawing/2014/main" id="{96F3E0C6-3C78-4700-B5A4-450722A1500D}"/>
                </a:ext>
              </a:extLst>
            </p:cNvPr>
            <p:cNvSpPr/>
            <p:nvPr/>
          </p:nvSpPr>
          <p:spPr>
            <a:xfrm>
              <a:off x="3212000" y="311291"/>
              <a:ext cx="1063039" cy="1741123"/>
            </a:xfrm>
            <a:custGeom>
              <a:avLst/>
              <a:gdLst>
                <a:gd name="connsiteX0" fmla="*/ 745739 w 1491479"/>
                <a:gd name="connsiteY0" fmla="*/ 0 h 2442853"/>
                <a:gd name="connsiteX1" fmla="*/ 745739 w 1491479"/>
                <a:gd name="connsiteY1" fmla="*/ 840798 h 2442853"/>
                <a:gd name="connsiteX2" fmla="*/ 745740 w 1491479"/>
                <a:gd name="connsiteY2" fmla="*/ 840798 h 2442853"/>
                <a:gd name="connsiteX3" fmla="*/ 745740 w 1491479"/>
                <a:gd name="connsiteY3" fmla="*/ 0 h 2442853"/>
                <a:gd name="connsiteX4" fmla="*/ 1406734 w 1491479"/>
                <a:gd name="connsiteY4" fmla="*/ 1910393 h 2442853"/>
                <a:gd name="connsiteX5" fmla="*/ 1388550 w 1491479"/>
                <a:gd name="connsiteY5" fmla="*/ 1952423 h 2442853"/>
                <a:gd name="connsiteX6" fmla="*/ 1388243 w 1491479"/>
                <a:gd name="connsiteY6" fmla="*/ 1953558 h 2442853"/>
                <a:gd name="connsiteX7" fmla="*/ 1386129 w 1491479"/>
                <a:gd name="connsiteY7" fmla="*/ 1958020 h 2442853"/>
                <a:gd name="connsiteX8" fmla="*/ 1354123 w 1491479"/>
                <a:gd name="connsiteY8" fmla="*/ 2032000 h 2442853"/>
                <a:gd name="connsiteX9" fmla="*/ 1351081 w 1491479"/>
                <a:gd name="connsiteY9" fmla="*/ 2032000 h 2442853"/>
                <a:gd name="connsiteX10" fmla="*/ 1323773 w 1491479"/>
                <a:gd name="connsiteY10" fmla="*/ 2089642 h 2442853"/>
                <a:gd name="connsiteX11" fmla="*/ 743946 w 1491479"/>
                <a:gd name="connsiteY11" fmla="*/ 2442853 h 2442853"/>
                <a:gd name="connsiteX12" fmla="*/ 99649 w 1491479"/>
                <a:gd name="connsiteY12" fmla="*/ 1953558 h 2442853"/>
                <a:gd name="connsiteX13" fmla="*/ 93331 w 1491479"/>
                <a:gd name="connsiteY13" fmla="*/ 1930239 h 2442853"/>
                <a:gd name="connsiteX14" fmla="*/ 84745 w 1491479"/>
                <a:gd name="connsiteY14" fmla="*/ 1910393 h 2442853"/>
                <a:gd name="connsiteX15" fmla="*/ 745739 w 1491479"/>
                <a:gd name="connsiteY15" fmla="*/ 0 h 244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1479" h="2442853">
                  <a:moveTo>
                    <a:pt x="745739" y="0"/>
                  </a:moveTo>
                  <a:lnTo>
                    <a:pt x="745739" y="840798"/>
                  </a:lnTo>
                  <a:lnTo>
                    <a:pt x="745740" y="840798"/>
                  </a:lnTo>
                  <a:lnTo>
                    <a:pt x="745740" y="0"/>
                  </a:lnTo>
                  <a:cubicBezTo>
                    <a:pt x="1389698" y="811492"/>
                    <a:pt x="1637730" y="1309790"/>
                    <a:pt x="1406734" y="1910393"/>
                  </a:cubicBezTo>
                  <a:lnTo>
                    <a:pt x="1388550" y="1952423"/>
                  </a:lnTo>
                  <a:lnTo>
                    <a:pt x="1388243" y="1953558"/>
                  </a:lnTo>
                  <a:lnTo>
                    <a:pt x="1386129" y="1958020"/>
                  </a:lnTo>
                  <a:lnTo>
                    <a:pt x="1354123" y="2032000"/>
                  </a:lnTo>
                  <a:lnTo>
                    <a:pt x="1351081" y="2032000"/>
                  </a:lnTo>
                  <a:lnTo>
                    <a:pt x="1323773" y="2089642"/>
                  </a:lnTo>
                  <a:cubicBezTo>
                    <a:pt x="1198113" y="2302744"/>
                    <a:pt x="985311" y="2442853"/>
                    <a:pt x="743946" y="2442853"/>
                  </a:cubicBezTo>
                  <a:cubicBezTo>
                    <a:pt x="454309" y="2442853"/>
                    <a:pt x="205801" y="2241096"/>
                    <a:pt x="99649" y="1953558"/>
                  </a:cubicBezTo>
                  <a:lnTo>
                    <a:pt x="93331" y="1930239"/>
                  </a:lnTo>
                  <a:lnTo>
                    <a:pt x="84745" y="1910393"/>
                  </a:lnTo>
                  <a:cubicBezTo>
                    <a:pt x="-146251" y="1309790"/>
                    <a:pt x="101781" y="811492"/>
                    <a:pt x="745739" y="0"/>
                  </a:cubicBezTo>
                  <a:close/>
                </a:path>
              </a:pathLst>
            </a:custGeom>
            <a:solidFill>
              <a:srgbClr val="0091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: Shape 80">
              <a:extLst>
                <a:ext uri="{FF2B5EF4-FFF2-40B4-BE49-F238E27FC236}">
                  <a16:creationId xmlns:a16="http://schemas.microsoft.com/office/drawing/2014/main" id="{0FCFDA10-7CAE-499C-8075-426F12604D36}"/>
                </a:ext>
              </a:extLst>
            </p:cNvPr>
            <p:cNvSpPr/>
            <p:nvPr/>
          </p:nvSpPr>
          <p:spPr>
            <a:xfrm>
              <a:off x="3232242" y="322280"/>
              <a:ext cx="1010113" cy="859572"/>
            </a:xfrm>
            <a:custGeom>
              <a:avLst/>
              <a:gdLst>
                <a:gd name="connsiteX0" fmla="*/ 505056 w 1010113"/>
                <a:gd name="connsiteY0" fmla="*/ 0 h 859572"/>
                <a:gd name="connsiteX1" fmla="*/ 505056 w 1010113"/>
                <a:gd name="connsiteY1" fmla="*/ 599272 h 859572"/>
                <a:gd name="connsiteX2" fmla="*/ 505057 w 1010113"/>
                <a:gd name="connsiteY2" fmla="*/ 599272 h 859572"/>
                <a:gd name="connsiteX3" fmla="*/ 505057 w 1010113"/>
                <a:gd name="connsiteY3" fmla="*/ 0 h 859572"/>
                <a:gd name="connsiteX4" fmla="*/ 974472 w 1010113"/>
                <a:gd name="connsiteY4" fmla="*/ 737174 h 859572"/>
                <a:gd name="connsiteX5" fmla="*/ 1010113 w 1010113"/>
                <a:gd name="connsiteY5" fmla="*/ 859572 h 859572"/>
                <a:gd name="connsiteX6" fmla="*/ 947328 w 1010113"/>
                <a:gd name="connsiteY6" fmla="*/ 802561 h 859572"/>
                <a:gd name="connsiteX7" fmla="*/ 505056 w 1010113"/>
                <a:gd name="connsiteY7" fmla="*/ 653883 h 859572"/>
                <a:gd name="connsiteX8" fmla="*/ 62784 w 1010113"/>
                <a:gd name="connsiteY8" fmla="*/ 802561 h 859572"/>
                <a:gd name="connsiteX9" fmla="*/ 0 w 1010113"/>
                <a:gd name="connsiteY9" fmla="*/ 859571 h 859572"/>
                <a:gd name="connsiteX10" fmla="*/ 35641 w 1010113"/>
                <a:gd name="connsiteY10" fmla="*/ 737174 h 859572"/>
                <a:gd name="connsiteX11" fmla="*/ 505056 w 1010113"/>
                <a:gd name="connsiteY11" fmla="*/ 0 h 8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0113" h="859572">
                  <a:moveTo>
                    <a:pt x="505056" y="0"/>
                  </a:moveTo>
                  <a:lnTo>
                    <a:pt x="505056" y="599272"/>
                  </a:lnTo>
                  <a:lnTo>
                    <a:pt x="505057" y="599272"/>
                  </a:lnTo>
                  <a:lnTo>
                    <a:pt x="505057" y="0"/>
                  </a:lnTo>
                  <a:cubicBezTo>
                    <a:pt x="734545" y="289192"/>
                    <a:pt x="893484" y="522578"/>
                    <a:pt x="974472" y="737174"/>
                  </a:cubicBezTo>
                  <a:lnTo>
                    <a:pt x="1010113" y="859572"/>
                  </a:lnTo>
                  <a:lnTo>
                    <a:pt x="947328" y="802561"/>
                  </a:lnTo>
                  <a:cubicBezTo>
                    <a:pt x="821079" y="708694"/>
                    <a:pt x="668883" y="653883"/>
                    <a:pt x="505056" y="653883"/>
                  </a:cubicBezTo>
                  <a:cubicBezTo>
                    <a:pt x="341229" y="653883"/>
                    <a:pt x="189033" y="708694"/>
                    <a:pt x="62784" y="802561"/>
                  </a:cubicBezTo>
                  <a:lnTo>
                    <a:pt x="0" y="859571"/>
                  </a:lnTo>
                  <a:lnTo>
                    <a:pt x="35641" y="737174"/>
                  </a:lnTo>
                  <a:cubicBezTo>
                    <a:pt x="116629" y="522578"/>
                    <a:pt x="275568" y="289192"/>
                    <a:pt x="505056" y="0"/>
                  </a:cubicBezTo>
                  <a:close/>
                </a:path>
              </a:pathLst>
            </a:custGeom>
            <a:solidFill>
              <a:srgbClr val="02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: Shape 81">
              <a:extLst>
                <a:ext uri="{FF2B5EF4-FFF2-40B4-BE49-F238E27FC236}">
                  <a16:creationId xmlns:a16="http://schemas.microsoft.com/office/drawing/2014/main" id="{7833060A-05CE-46B1-98BC-DEDCF6D62EDC}"/>
                </a:ext>
              </a:extLst>
            </p:cNvPr>
            <p:cNvSpPr/>
            <p:nvPr/>
          </p:nvSpPr>
          <p:spPr>
            <a:xfrm>
              <a:off x="3466539" y="322280"/>
              <a:ext cx="553957" cy="382023"/>
            </a:xfrm>
            <a:custGeom>
              <a:avLst/>
              <a:gdLst>
                <a:gd name="connsiteX0" fmla="*/ 280301 w 553957"/>
                <a:gd name="connsiteY0" fmla="*/ 0 h 382023"/>
                <a:gd name="connsiteX1" fmla="*/ 439074 w 553957"/>
                <a:gd name="connsiteY1" fmla="*/ 207009 h 382023"/>
                <a:gd name="connsiteX2" fmla="*/ 553957 w 553957"/>
                <a:gd name="connsiteY2" fmla="*/ 372455 h 382023"/>
                <a:gd name="connsiteX3" fmla="*/ 443305 w 553957"/>
                <a:gd name="connsiteY3" fmla="*/ 343228 h 382023"/>
                <a:gd name="connsiteX4" fmla="*/ 293515 w 553957"/>
                <a:gd name="connsiteY4" fmla="*/ 330380 h 382023"/>
                <a:gd name="connsiteX5" fmla="*/ 280301 w 553957"/>
                <a:gd name="connsiteY5" fmla="*/ 331513 h 382023"/>
                <a:gd name="connsiteX6" fmla="*/ 280300 w 553957"/>
                <a:gd name="connsiteY6" fmla="*/ 0 h 382023"/>
                <a:gd name="connsiteX7" fmla="*/ 280300 w 553957"/>
                <a:gd name="connsiteY7" fmla="*/ 331514 h 382023"/>
                <a:gd name="connsiteX8" fmla="*/ 143726 w 553957"/>
                <a:gd name="connsiteY8" fmla="*/ 343228 h 382023"/>
                <a:gd name="connsiteX9" fmla="*/ 4211 w 553957"/>
                <a:gd name="connsiteY9" fmla="*/ 380078 h 382023"/>
                <a:gd name="connsiteX10" fmla="*/ 0 w 553957"/>
                <a:gd name="connsiteY10" fmla="*/ 382023 h 382023"/>
                <a:gd name="connsiteX11" fmla="*/ 121528 w 553957"/>
                <a:gd name="connsiteY11" fmla="*/ 207009 h 382023"/>
                <a:gd name="connsiteX12" fmla="*/ 280300 w 553957"/>
                <a:gd name="connsiteY12" fmla="*/ 0 h 38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3957" h="382023">
                  <a:moveTo>
                    <a:pt x="280301" y="0"/>
                  </a:moveTo>
                  <a:cubicBezTo>
                    <a:pt x="337673" y="72298"/>
                    <a:pt x="390636" y="141108"/>
                    <a:pt x="439074" y="207009"/>
                  </a:cubicBezTo>
                  <a:lnTo>
                    <a:pt x="553957" y="372455"/>
                  </a:lnTo>
                  <a:lnTo>
                    <a:pt x="443305" y="343228"/>
                  </a:lnTo>
                  <a:cubicBezTo>
                    <a:pt x="394921" y="334804"/>
                    <a:pt x="344825" y="330380"/>
                    <a:pt x="293515" y="330380"/>
                  </a:cubicBezTo>
                  <a:lnTo>
                    <a:pt x="280301" y="331513"/>
                  </a:lnTo>
                  <a:close/>
                  <a:moveTo>
                    <a:pt x="280300" y="0"/>
                  </a:moveTo>
                  <a:lnTo>
                    <a:pt x="280300" y="331514"/>
                  </a:lnTo>
                  <a:lnTo>
                    <a:pt x="143726" y="343228"/>
                  </a:lnTo>
                  <a:cubicBezTo>
                    <a:pt x="95342" y="351653"/>
                    <a:pt x="48672" y="364077"/>
                    <a:pt x="4211" y="380078"/>
                  </a:cubicBezTo>
                  <a:lnTo>
                    <a:pt x="0" y="382023"/>
                  </a:lnTo>
                  <a:lnTo>
                    <a:pt x="121528" y="207009"/>
                  </a:lnTo>
                  <a:cubicBezTo>
                    <a:pt x="169965" y="141108"/>
                    <a:pt x="222928" y="72298"/>
                    <a:pt x="280300" y="0"/>
                  </a:cubicBezTo>
                  <a:close/>
                </a:path>
              </a:pathLst>
            </a:custGeom>
            <a:solidFill>
              <a:srgbClr val="08B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Group 82">
            <a:extLst>
              <a:ext uri="{FF2B5EF4-FFF2-40B4-BE49-F238E27FC236}">
                <a16:creationId xmlns:a16="http://schemas.microsoft.com/office/drawing/2014/main" id="{906F85B9-42A6-4D83-87FF-876C5BF06675}"/>
              </a:ext>
            </a:extLst>
          </p:cNvPr>
          <p:cNvGrpSpPr/>
          <p:nvPr/>
        </p:nvGrpSpPr>
        <p:grpSpPr>
          <a:xfrm rot="9078286">
            <a:off x="9285686" y="5339711"/>
            <a:ext cx="550715" cy="902002"/>
            <a:chOff x="3212000" y="311291"/>
            <a:chExt cx="1063039" cy="1741123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269" name="Freeform: Shape 83">
              <a:extLst>
                <a:ext uri="{FF2B5EF4-FFF2-40B4-BE49-F238E27FC236}">
                  <a16:creationId xmlns:a16="http://schemas.microsoft.com/office/drawing/2014/main" id="{7ED681FF-6008-43BC-A0F0-E1389815E619}"/>
                </a:ext>
              </a:extLst>
            </p:cNvPr>
            <p:cNvSpPr/>
            <p:nvPr/>
          </p:nvSpPr>
          <p:spPr>
            <a:xfrm>
              <a:off x="3212000" y="311291"/>
              <a:ext cx="1063039" cy="1741123"/>
            </a:xfrm>
            <a:custGeom>
              <a:avLst/>
              <a:gdLst>
                <a:gd name="connsiteX0" fmla="*/ 745739 w 1491479"/>
                <a:gd name="connsiteY0" fmla="*/ 0 h 2442853"/>
                <a:gd name="connsiteX1" fmla="*/ 745739 w 1491479"/>
                <a:gd name="connsiteY1" fmla="*/ 840798 h 2442853"/>
                <a:gd name="connsiteX2" fmla="*/ 745740 w 1491479"/>
                <a:gd name="connsiteY2" fmla="*/ 840798 h 2442853"/>
                <a:gd name="connsiteX3" fmla="*/ 745740 w 1491479"/>
                <a:gd name="connsiteY3" fmla="*/ 0 h 2442853"/>
                <a:gd name="connsiteX4" fmla="*/ 1406734 w 1491479"/>
                <a:gd name="connsiteY4" fmla="*/ 1910393 h 2442853"/>
                <a:gd name="connsiteX5" fmla="*/ 1388550 w 1491479"/>
                <a:gd name="connsiteY5" fmla="*/ 1952423 h 2442853"/>
                <a:gd name="connsiteX6" fmla="*/ 1388243 w 1491479"/>
                <a:gd name="connsiteY6" fmla="*/ 1953558 h 2442853"/>
                <a:gd name="connsiteX7" fmla="*/ 1386129 w 1491479"/>
                <a:gd name="connsiteY7" fmla="*/ 1958020 h 2442853"/>
                <a:gd name="connsiteX8" fmla="*/ 1354123 w 1491479"/>
                <a:gd name="connsiteY8" fmla="*/ 2032000 h 2442853"/>
                <a:gd name="connsiteX9" fmla="*/ 1351081 w 1491479"/>
                <a:gd name="connsiteY9" fmla="*/ 2032000 h 2442853"/>
                <a:gd name="connsiteX10" fmla="*/ 1323773 w 1491479"/>
                <a:gd name="connsiteY10" fmla="*/ 2089642 h 2442853"/>
                <a:gd name="connsiteX11" fmla="*/ 743946 w 1491479"/>
                <a:gd name="connsiteY11" fmla="*/ 2442853 h 2442853"/>
                <a:gd name="connsiteX12" fmla="*/ 99649 w 1491479"/>
                <a:gd name="connsiteY12" fmla="*/ 1953558 h 2442853"/>
                <a:gd name="connsiteX13" fmla="*/ 93331 w 1491479"/>
                <a:gd name="connsiteY13" fmla="*/ 1930239 h 2442853"/>
                <a:gd name="connsiteX14" fmla="*/ 84745 w 1491479"/>
                <a:gd name="connsiteY14" fmla="*/ 1910393 h 2442853"/>
                <a:gd name="connsiteX15" fmla="*/ 745739 w 1491479"/>
                <a:gd name="connsiteY15" fmla="*/ 0 h 244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1479" h="2442853">
                  <a:moveTo>
                    <a:pt x="745739" y="0"/>
                  </a:moveTo>
                  <a:lnTo>
                    <a:pt x="745739" y="840798"/>
                  </a:lnTo>
                  <a:lnTo>
                    <a:pt x="745740" y="840798"/>
                  </a:lnTo>
                  <a:lnTo>
                    <a:pt x="745740" y="0"/>
                  </a:lnTo>
                  <a:cubicBezTo>
                    <a:pt x="1389698" y="811492"/>
                    <a:pt x="1637730" y="1309790"/>
                    <a:pt x="1406734" y="1910393"/>
                  </a:cubicBezTo>
                  <a:lnTo>
                    <a:pt x="1388550" y="1952423"/>
                  </a:lnTo>
                  <a:lnTo>
                    <a:pt x="1388243" y="1953558"/>
                  </a:lnTo>
                  <a:lnTo>
                    <a:pt x="1386129" y="1958020"/>
                  </a:lnTo>
                  <a:lnTo>
                    <a:pt x="1354123" y="2032000"/>
                  </a:lnTo>
                  <a:lnTo>
                    <a:pt x="1351081" y="2032000"/>
                  </a:lnTo>
                  <a:lnTo>
                    <a:pt x="1323773" y="2089642"/>
                  </a:lnTo>
                  <a:cubicBezTo>
                    <a:pt x="1198113" y="2302744"/>
                    <a:pt x="985311" y="2442853"/>
                    <a:pt x="743946" y="2442853"/>
                  </a:cubicBezTo>
                  <a:cubicBezTo>
                    <a:pt x="454309" y="2442853"/>
                    <a:pt x="205801" y="2241096"/>
                    <a:pt x="99649" y="1953558"/>
                  </a:cubicBezTo>
                  <a:lnTo>
                    <a:pt x="93331" y="1930239"/>
                  </a:lnTo>
                  <a:lnTo>
                    <a:pt x="84745" y="1910393"/>
                  </a:lnTo>
                  <a:cubicBezTo>
                    <a:pt x="-146251" y="1309790"/>
                    <a:pt x="101781" y="811492"/>
                    <a:pt x="745739" y="0"/>
                  </a:cubicBezTo>
                  <a:close/>
                </a:path>
              </a:pathLst>
            </a:custGeom>
            <a:solidFill>
              <a:srgbClr val="0091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: Shape 84">
              <a:extLst>
                <a:ext uri="{FF2B5EF4-FFF2-40B4-BE49-F238E27FC236}">
                  <a16:creationId xmlns:a16="http://schemas.microsoft.com/office/drawing/2014/main" id="{CD564F8F-11A0-4532-8DD5-E9318D281C45}"/>
                </a:ext>
              </a:extLst>
            </p:cNvPr>
            <p:cNvSpPr/>
            <p:nvPr/>
          </p:nvSpPr>
          <p:spPr>
            <a:xfrm>
              <a:off x="3232242" y="322280"/>
              <a:ext cx="1010113" cy="859572"/>
            </a:xfrm>
            <a:custGeom>
              <a:avLst/>
              <a:gdLst>
                <a:gd name="connsiteX0" fmla="*/ 505056 w 1010113"/>
                <a:gd name="connsiteY0" fmla="*/ 0 h 859572"/>
                <a:gd name="connsiteX1" fmla="*/ 505056 w 1010113"/>
                <a:gd name="connsiteY1" fmla="*/ 599272 h 859572"/>
                <a:gd name="connsiteX2" fmla="*/ 505057 w 1010113"/>
                <a:gd name="connsiteY2" fmla="*/ 599272 h 859572"/>
                <a:gd name="connsiteX3" fmla="*/ 505057 w 1010113"/>
                <a:gd name="connsiteY3" fmla="*/ 0 h 859572"/>
                <a:gd name="connsiteX4" fmla="*/ 974472 w 1010113"/>
                <a:gd name="connsiteY4" fmla="*/ 737174 h 859572"/>
                <a:gd name="connsiteX5" fmla="*/ 1010113 w 1010113"/>
                <a:gd name="connsiteY5" fmla="*/ 859572 h 859572"/>
                <a:gd name="connsiteX6" fmla="*/ 947328 w 1010113"/>
                <a:gd name="connsiteY6" fmla="*/ 802561 h 859572"/>
                <a:gd name="connsiteX7" fmla="*/ 505056 w 1010113"/>
                <a:gd name="connsiteY7" fmla="*/ 653883 h 859572"/>
                <a:gd name="connsiteX8" fmla="*/ 62784 w 1010113"/>
                <a:gd name="connsiteY8" fmla="*/ 802561 h 859572"/>
                <a:gd name="connsiteX9" fmla="*/ 0 w 1010113"/>
                <a:gd name="connsiteY9" fmla="*/ 859571 h 859572"/>
                <a:gd name="connsiteX10" fmla="*/ 35641 w 1010113"/>
                <a:gd name="connsiteY10" fmla="*/ 737174 h 859572"/>
                <a:gd name="connsiteX11" fmla="*/ 505056 w 1010113"/>
                <a:gd name="connsiteY11" fmla="*/ 0 h 8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0113" h="859572">
                  <a:moveTo>
                    <a:pt x="505056" y="0"/>
                  </a:moveTo>
                  <a:lnTo>
                    <a:pt x="505056" y="599272"/>
                  </a:lnTo>
                  <a:lnTo>
                    <a:pt x="505057" y="599272"/>
                  </a:lnTo>
                  <a:lnTo>
                    <a:pt x="505057" y="0"/>
                  </a:lnTo>
                  <a:cubicBezTo>
                    <a:pt x="734545" y="289192"/>
                    <a:pt x="893484" y="522578"/>
                    <a:pt x="974472" y="737174"/>
                  </a:cubicBezTo>
                  <a:lnTo>
                    <a:pt x="1010113" y="859572"/>
                  </a:lnTo>
                  <a:lnTo>
                    <a:pt x="947328" y="802561"/>
                  </a:lnTo>
                  <a:cubicBezTo>
                    <a:pt x="821079" y="708694"/>
                    <a:pt x="668883" y="653883"/>
                    <a:pt x="505056" y="653883"/>
                  </a:cubicBezTo>
                  <a:cubicBezTo>
                    <a:pt x="341229" y="653883"/>
                    <a:pt x="189033" y="708694"/>
                    <a:pt x="62784" y="802561"/>
                  </a:cubicBezTo>
                  <a:lnTo>
                    <a:pt x="0" y="859571"/>
                  </a:lnTo>
                  <a:lnTo>
                    <a:pt x="35641" y="737174"/>
                  </a:lnTo>
                  <a:cubicBezTo>
                    <a:pt x="116629" y="522578"/>
                    <a:pt x="275568" y="289192"/>
                    <a:pt x="505056" y="0"/>
                  </a:cubicBezTo>
                  <a:close/>
                </a:path>
              </a:pathLst>
            </a:custGeom>
            <a:solidFill>
              <a:srgbClr val="02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: Shape 85">
              <a:extLst>
                <a:ext uri="{FF2B5EF4-FFF2-40B4-BE49-F238E27FC236}">
                  <a16:creationId xmlns:a16="http://schemas.microsoft.com/office/drawing/2014/main" id="{E23C51C1-F2A0-415C-A6DB-A173FADE19CF}"/>
                </a:ext>
              </a:extLst>
            </p:cNvPr>
            <p:cNvSpPr/>
            <p:nvPr/>
          </p:nvSpPr>
          <p:spPr>
            <a:xfrm>
              <a:off x="3466539" y="322280"/>
              <a:ext cx="553957" cy="382023"/>
            </a:xfrm>
            <a:custGeom>
              <a:avLst/>
              <a:gdLst>
                <a:gd name="connsiteX0" fmla="*/ 280301 w 553957"/>
                <a:gd name="connsiteY0" fmla="*/ 0 h 382023"/>
                <a:gd name="connsiteX1" fmla="*/ 439074 w 553957"/>
                <a:gd name="connsiteY1" fmla="*/ 207009 h 382023"/>
                <a:gd name="connsiteX2" fmla="*/ 553957 w 553957"/>
                <a:gd name="connsiteY2" fmla="*/ 372455 h 382023"/>
                <a:gd name="connsiteX3" fmla="*/ 443305 w 553957"/>
                <a:gd name="connsiteY3" fmla="*/ 343228 h 382023"/>
                <a:gd name="connsiteX4" fmla="*/ 293515 w 553957"/>
                <a:gd name="connsiteY4" fmla="*/ 330380 h 382023"/>
                <a:gd name="connsiteX5" fmla="*/ 280301 w 553957"/>
                <a:gd name="connsiteY5" fmla="*/ 331513 h 382023"/>
                <a:gd name="connsiteX6" fmla="*/ 280300 w 553957"/>
                <a:gd name="connsiteY6" fmla="*/ 0 h 382023"/>
                <a:gd name="connsiteX7" fmla="*/ 280300 w 553957"/>
                <a:gd name="connsiteY7" fmla="*/ 331514 h 382023"/>
                <a:gd name="connsiteX8" fmla="*/ 143726 w 553957"/>
                <a:gd name="connsiteY8" fmla="*/ 343228 h 382023"/>
                <a:gd name="connsiteX9" fmla="*/ 4211 w 553957"/>
                <a:gd name="connsiteY9" fmla="*/ 380078 h 382023"/>
                <a:gd name="connsiteX10" fmla="*/ 0 w 553957"/>
                <a:gd name="connsiteY10" fmla="*/ 382023 h 382023"/>
                <a:gd name="connsiteX11" fmla="*/ 121528 w 553957"/>
                <a:gd name="connsiteY11" fmla="*/ 207009 h 382023"/>
                <a:gd name="connsiteX12" fmla="*/ 280300 w 553957"/>
                <a:gd name="connsiteY12" fmla="*/ 0 h 38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3957" h="382023">
                  <a:moveTo>
                    <a:pt x="280301" y="0"/>
                  </a:moveTo>
                  <a:cubicBezTo>
                    <a:pt x="337673" y="72298"/>
                    <a:pt x="390636" y="141108"/>
                    <a:pt x="439074" y="207009"/>
                  </a:cubicBezTo>
                  <a:lnTo>
                    <a:pt x="553957" y="372455"/>
                  </a:lnTo>
                  <a:lnTo>
                    <a:pt x="443305" y="343228"/>
                  </a:lnTo>
                  <a:cubicBezTo>
                    <a:pt x="394921" y="334804"/>
                    <a:pt x="344825" y="330380"/>
                    <a:pt x="293515" y="330380"/>
                  </a:cubicBezTo>
                  <a:lnTo>
                    <a:pt x="280301" y="331513"/>
                  </a:lnTo>
                  <a:close/>
                  <a:moveTo>
                    <a:pt x="280300" y="0"/>
                  </a:moveTo>
                  <a:lnTo>
                    <a:pt x="280300" y="331514"/>
                  </a:lnTo>
                  <a:lnTo>
                    <a:pt x="143726" y="343228"/>
                  </a:lnTo>
                  <a:cubicBezTo>
                    <a:pt x="95342" y="351653"/>
                    <a:pt x="48672" y="364077"/>
                    <a:pt x="4211" y="380078"/>
                  </a:cubicBezTo>
                  <a:lnTo>
                    <a:pt x="0" y="382023"/>
                  </a:lnTo>
                  <a:lnTo>
                    <a:pt x="121528" y="207009"/>
                  </a:lnTo>
                  <a:cubicBezTo>
                    <a:pt x="169965" y="141108"/>
                    <a:pt x="222928" y="72298"/>
                    <a:pt x="280300" y="0"/>
                  </a:cubicBezTo>
                  <a:close/>
                </a:path>
              </a:pathLst>
            </a:custGeom>
            <a:solidFill>
              <a:srgbClr val="08B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Group 116">
            <a:extLst>
              <a:ext uri="{FF2B5EF4-FFF2-40B4-BE49-F238E27FC236}">
                <a16:creationId xmlns:a16="http://schemas.microsoft.com/office/drawing/2014/main" id="{1D6E3759-98B0-4384-BAF2-23061D3C7E9B}"/>
              </a:ext>
            </a:extLst>
          </p:cNvPr>
          <p:cNvGrpSpPr/>
          <p:nvPr/>
        </p:nvGrpSpPr>
        <p:grpSpPr>
          <a:xfrm>
            <a:off x="2840533" y="3021966"/>
            <a:ext cx="1613917" cy="1481798"/>
            <a:chOff x="2562321" y="1813116"/>
            <a:chExt cx="1613917" cy="1481798"/>
          </a:xfrm>
        </p:grpSpPr>
        <p:grpSp>
          <p:nvGrpSpPr>
            <p:cNvPr id="273" name="Group 16">
              <a:extLst>
                <a:ext uri="{FF2B5EF4-FFF2-40B4-BE49-F238E27FC236}">
                  <a16:creationId xmlns:a16="http://schemas.microsoft.com/office/drawing/2014/main" id="{3B742761-AAD5-4E1B-A7A1-8269F0C77F44}"/>
                </a:ext>
              </a:extLst>
            </p:cNvPr>
            <p:cNvGrpSpPr/>
            <p:nvPr/>
          </p:nvGrpSpPr>
          <p:grpSpPr>
            <a:xfrm>
              <a:off x="2632580" y="1813116"/>
              <a:ext cx="1481797" cy="1481798"/>
              <a:chOff x="5195668" y="2528668"/>
              <a:chExt cx="1800664" cy="1800665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76" name="Freeform: Shape 17">
                <a:extLst>
                  <a:ext uri="{FF2B5EF4-FFF2-40B4-BE49-F238E27FC236}">
                    <a16:creationId xmlns:a16="http://schemas.microsoft.com/office/drawing/2014/main" id="{A67B56A6-4DB9-4E3D-B562-71B9669DD23F}"/>
                  </a:ext>
                </a:extLst>
              </p:cNvPr>
              <p:cNvSpPr/>
              <p:nvPr/>
            </p:nvSpPr>
            <p:spPr>
              <a:xfrm rot="9000000">
                <a:off x="5195668" y="2528668"/>
                <a:ext cx="1800664" cy="1800665"/>
              </a:xfrm>
              <a:custGeom>
                <a:avLst/>
                <a:gdLst>
                  <a:gd name="connsiteX0" fmla="*/ 450165 w 1800664"/>
                  <a:gd name="connsiteY0" fmla="*/ 1680042 h 1800665"/>
                  <a:gd name="connsiteX1" fmla="*/ 383655 w 1800664"/>
                  <a:gd name="connsiteY1" fmla="*/ 1431824 h 1800665"/>
                  <a:gd name="connsiteX2" fmla="*/ 403895 w 1800664"/>
                  <a:gd name="connsiteY2" fmla="*/ 1396767 h 1800665"/>
                  <a:gd name="connsiteX3" fmla="*/ 368839 w 1800664"/>
                  <a:gd name="connsiteY3" fmla="*/ 1417008 h 1800665"/>
                  <a:gd name="connsiteX4" fmla="*/ 120621 w 1800664"/>
                  <a:gd name="connsiteY4" fmla="*/ 1350498 h 1800665"/>
                  <a:gd name="connsiteX5" fmla="*/ 187131 w 1800664"/>
                  <a:gd name="connsiteY5" fmla="*/ 1102280 h 1800665"/>
                  <a:gd name="connsiteX6" fmla="*/ 222188 w 1800664"/>
                  <a:gd name="connsiteY6" fmla="*/ 1082039 h 1800665"/>
                  <a:gd name="connsiteX7" fmla="*/ 181707 w 1800664"/>
                  <a:gd name="connsiteY7" fmla="*/ 1082039 h 1800665"/>
                  <a:gd name="connsiteX8" fmla="*/ 0 w 1800664"/>
                  <a:gd name="connsiteY8" fmla="*/ 900332 h 1800665"/>
                  <a:gd name="connsiteX9" fmla="*/ 181707 w 1800664"/>
                  <a:gd name="connsiteY9" fmla="*/ 718623 h 1800665"/>
                  <a:gd name="connsiteX10" fmla="*/ 222188 w 1800664"/>
                  <a:gd name="connsiteY10" fmla="*/ 718623 h 1800665"/>
                  <a:gd name="connsiteX11" fmla="*/ 187131 w 1800664"/>
                  <a:gd name="connsiteY11" fmla="*/ 698383 h 1800665"/>
                  <a:gd name="connsiteX12" fmla="*/ 120621 w 1800664"/>
                  <a:gd name="connsiteY12" fmla="*/ 450166 h 1800665"/>
                  <a:gd name="connsiteX13" fmla="*/ 368839 w 1800664"/>
                  <a:gd name="connsiteY13" fmla="*/ 383656 h 1800665"/>
                  <a:gd name="connsiteX14" fmla="*/ 403896 w 1800664"/>
                  <a:gd name="connsiteY14" fmla="*/ 403896 h 1800665"/>
                  <a:gd name="connsiteX15" fmla="*/ 383656 w 1800664"/>
                  <a:gd name="connsiteY15" fmla="*/ 368839 h 1800665"/>
                  <a:gd name="connsiteX16" fmla="*/ 450166 w 1800664"/>
                  <a:gd name="connsiteY16" fmla="*/ 120621 h 1800665"/>
                  <a:gd name="connsiteX17" fmla="*/ 698384 w 1800664"/>
                  <a:gd name="connsiteY17" fmla="*/ 187131 h 1800665"/>
                  <a:gd name="connsiteX18" fmla="*/ 718624 w 1800664"/>
                  <a:gd name="connsiteY18" fmla="*/ 222188 h 1800665"/>
                  <a:gd name="connsiteX19" fmla="*/ 718624 w 1800664"/>
                  <a:gd name="connsiteY19" fmla="*/ 181708 h 1800665"/>
                  <a:gd name="connsiteX20" fmla="*/ 900332 w 1800664"/>
                  <a:gd name="connsiteY20" fmla="*/ 0 h 1800665"/>
                  <a:gd name="connsiteX21" fmla="*/ 1082040 w 1800664"/>
                  <a:gd name="connsiteY21" fmla="*/ 181708 h 1800665"/>
                  <a:gd name="connsiteX22" fmla="*/ 1082040 w 1800664"/>
                  <a:gd name="connsiteY22" fmla="*/ 222189 h 1800665"/>
                  <a:gd name="connsiteX23" fmla="*/ 1102281 w 1800664"/>
                  <a:gd name="connsiteY23" fmla="*/ 187131 h 1800665"/>
                  <a:gd name="connsiteX24" fmla="*/ 1350498 w 1800664"/>
                  <a:gd name="connsiteY24" fmla="*/ 120621 h 1800665"/>
                  <a:gd name="connsiteX25" fmla="*/ 1350497 w 1800664"/>
                  <a:gd name="connsiteY25" fmla="*/ 120621 h 1800665"/>
                  <a:gd name="connsiteX26" fmla="*/ 1417007 w 1800664"/>
                  <a:gd name="connsiteY26" fmla="*/ 368839 h 1800665"/>
                  <a:gd name="connsiteX27" fmla="*/ 1396766 w 1800664"/>
                  <a:gd name="connsiteY27" fmla="*/ 403898 h 1800665"/>
                  <a:gd name="connsiteX28" fmla="*/ 1431825 w 1800664"/>
                  <a:gd name="connsiteY28" fmla="*/ 383656 h 1800665"/>
                  <a:gd name="connsiteX29" fmla="*/ 1680043 w 1800664"/>
                  <a:gd name="connsiteY29" fmla="*/ 450166 h 1800665"/>
                  <a:gd name="connsiteX30" fmla="*/ 1680042 w 1800664"/>
                  <a:gd name="connsiteY30" fmla="*/ 450166 h 1800665"/>
                  <a:gd name="connsiteX31" fmla="*/ 1613532 w 1800664"/>
                  <a:gd name="connsiteY31" fmla="*/ 698383 h 1800665"/>
                  <a:gd name="connsiteX32" fmla="*/ 1578473 w 1800664"/>
                  <a:gd name="connsiteY32" fmla="*/ 718625 h 1800665"/>
                  <a:gd name="connsiteX33" fmla="*/ 1618957 w 1800664"/>
                  <a:gd name="connsiteY33" fmla="*/ 718625 h 1800665"/>
                  <a:gd name="connsiteX34" fmla="*/ 1800664 w 1800664"/>
                  <a:gd name="connsiteY34" fmla="*/ 900333 h 1800665"/>
                  <a:gd name="connsiteX35" fmla="*/ 1800663 w 1800664"/>
                  <a:gd name="connsiteY35" fmla="*/ 900331 h 1800665"/>
                  <a:gd name="connsiteX36" fmla="*/ 1618956 w 1800664"/>
                  <a:gd name="connsiteY36" fmla="*/ 1082040 h 1800665"/>
                  <a:gd name="connsiteX37" fmla="*/ 1578473 w 1800664"/>
                  <a:gd name="connsiteY37" fmla="*/ 1082039 h 1800665"/>
                  <a:gd name="connsiteX38" fmla="*/ 1613533 w 1800664"/>
                  <a:gd name="connsiteY38" fmla="*/ 1102281 h 1800665"/>
                  <a:gd name="connsiteX39" fmla="*/ 1680042 w 1800664"/>
                  <a:gd name="connsiteY39" fmla="*/ 1350499 h 1800665"/>
                  <a:gd name="connsiteX40" fmla="*/ 1680042 w 1800664"/>
                  <a:gd name="connsiteY40" fmla="*/ 1350498 h 1800665"/>
                  <a:gd name="connsiteX41" fmla="*/ 1431824 w 1800664"/>
                  <a:gd name="connsiteY41" fmla="*/ 1417007 h 1800665"/>
                  <a:gd name="connsiteX42" fmla="*/ 1396766 w 1800664"/>
                  <a:gd name="connsiteY42" fmla="*/ 1396766 h 1800665"/>
                  <a:gd name="connsiteX43" fmla="*/ 1417007 w 1800664"/>
                  <a:gd name="connsiteY43" fmla="*/ 1431826 h 1800665"/>
                  <a:gd name="connsiteX44" fmla="*/ 1350498 w 1800664"/>
                  <a:gd name="connsiteY44" fmla="*/ 1680044 h 1800665"/>
                  <a:gd name="connsiteX45" fmla="*/ 1350498 w 1800664"/>
                  <a:gd name="connsiteY45" fmla="*/ 1680042 h 1800665"/>
                  <a:gd name="connsiteX46" fmla="*/ 1102280 w 1800664"/>
                  <a:gd name="connsiteY46" fmla="*/ 1613532 h 1800665"/>
                  <a:gd name="connsiteX47" fmla="*/ 1082039 w 1800664"/>
                  <a:gd name="connsiteY47" fmla="*/ 1578474 h 1800665"/>
                  <a:gd name="connsiteX48" fmla="*/ 1082039 w 1800664"/>
                  <a:gd name="connsiteY48" fmla="*/ 1618957 h 1800665"/>
                  <a:gd name="connsiteX49" fmla="*/ 900331 w 1800664"/>
                  <a:gd name="connsiteY49" fmla="*/ 1800665 h 1800665"/>
                  <a:gd name="connsiteX50" fmla="*/ 900332 w 1800664"/>
                  <a:gd name="connsiteY50" fmla="*/ 1800664 h 1800665"/>
                  <a:gd name="connsiteX51" fmla="*/ 718624 w 1800664"/>
                  <a:gd name="connsiteY51" fmla="*/ 1618956 h 1800665"/>
                  <a:gd name="connsiteX52" fmla="*/ 718624 w 1800664"/>
                  <a:gd name="connsiteY52" fmla="*/ 1578474 h 1800665"/>
                  <a:gd name="connsiteX53" fmla="*/ 698383 w 1800664"/>
                  <a:gd name="connsiteY53" fmla="*/ 1613532 h 1800665"/>
                  <a:gd name="connsiteX54" fmla="*/ 450165 w 1800664"/>
                  <a:gd name="connsiteY54" fmla="*/ 1680042 h 1800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800664" h="1800665">
                    <a:moveTo>
                      <a:pt x="450165" y="1680042"/>
                    </a:moveTo>
                    <a:cubicBezTo>
                      <a:pt x="363255" y="1629865"/>
                      <a:pt x="333478" y="1518734"/>
                      <a:pt x="383655" y="1431824"/>
                    </a:cubicBezTo>
                    <a:lnTo>
                      <a:pt x="403895" y="1396767"/>
                    </a:lnTo>
                    <a:lnTo>
                      <a:pt x="368839" y="1417008"/>
                    </a:lnTo>
                    <a:cubicBezTo>
                      <a:pt x="281929" y="1467185"/>
                      <a:pt x="170798" y="1437408"/>
                      <a:pt x="120621" y="1350498"/>
                    </a:cubicBezTo>
                    <a:cubicBezTo>
                      <a:pt x="70443" y="1263588"/>
                      <a:pt x="100221" y="1152457"/>
                      <a:pt x="187131" y="1102280"/>
                    </a:cubicBezTo>
                    <a:lnTo>
                      <a:pt x="222188" y="1082039"/>
                    </a:lnTo>
                    <a:lnTo>
                      <a:pt x="181707" y="1082039"/>
                    </a:lnTo>
                    <a:cubicBezTo>
                      <a:pt x="81352" y="1082039"/>
                      <a:pt x="0" y="1000687"/>
                      <a:pt x="0" y="900332"/>
                    </a:cubicBezTo>
                    <a:cubicBezTo>
                      <a:pt x="0" y="799976"/>
                      <a:pt x="81352" y="718623"/>
                      <a:pt x="181707" y="718623"/>
                    </a:cubicBezTo>
                    <a:lnTo>
                      <a:pt x="222188" y="718623"/>
                    </a:lnTo>
                    <a:lnTo>
                      <a:pt x="187131" y="698383"/>
                    </a:lnTo>
                    <a:cubicBezTo>
                      <a:pt x="100221" y="648206"/>
                      <a:pt x="70444" y="537076"/>
                      <a:pt x="120621" y="450166"/>
                    </a:cubicBezTo>
                    <a:cubicBezTo>
                      <a:pt x="170799" y="363256"/>
                      <a:pt x="281929" y="333478"/>
                      <a:pt x="368839" y="383656"/>
                    </a:cubicBezTo>
                    <a:lnTo>
                      <a:pt x="403896" y="403896"/>
                    </a:lnTo>
                    <a:lnTo>
                      <a:pt x="383656" y="368839"/>
                    </a:lnTo>
                    <a:cubicBezTo>
                      <a:pt x="333479" y="281929"/>
                      <a:pt x="363256" y="170799"/>
                      <a:pt x="450166" y="120621"/>
                    </a:cubicBezTo>
                    <a:cubicBezTo>
                      <a:pt x="537076" y="70444"/>
                      <a:pt x="648206" y="100221"/>
                      <a:pt x="698384" y="187131"/>
                    </a:cubicBezTo>
                    <a:lnTo>
                      <a:pt x="718624" y="222188"/>
                    </a:lnTo>
                    <a:lnTo>
                      <a:pt x="718624" y="181708"/>
                    </a:lnTo>
                    <a:cubicBezTo>
                      <a:pt x="718624" y="81353"/>
                      <a:pt x="799977" y="0"/>
                      <a:pt x="900332" y="0"/>
                    </a:cubicBezTo>
                    <a:cubicBezTo>
                      <a:pt x="1000687" y="0"/>
                      <a:pt x="1082040" y="81353"/>
                      <a:pt x="1082040" y="181708"/>
                    </a:cubicBezTo>
                    <a:lnTo>
                      <a:pt x="1082040" y="222189"/>
                    </a:lnTo>
                    <a:lnTo>
                      <a:pt x="1102281" y="187131"/>
                    </a:lnTo>
                    <a:cubicBezTo>
                      <a:pt x="1152458" y="100221"/>
                      <a:pt x="1263588" y="70444"/>
                      <a:pt x="1350498" y="120621"/>
                    </a:cubicBezTo>
                    <a:lnTo>
                      <a:pt x="1350497" y="120621"/>
                    </a:lnTo>
                    <a:cubicBezTo>
                      <a:pt x="1437407" y="170799"/>
                      <a:pt x="1467184" y="281929"/>
                      <a:pt x="1417007" y="368839"/>
                    </a:cubicBezTo>
                    <a:lnTo>
                      <a:pt x="1396766" y="403898"/>
                    </a:lnTo>
                    <a:lnTo>
                      <a:pt x="1431825" y="383656"/>
                    </a:lnTo>
                    <a:cubicBezTo>
                      <a:pt x="1518735" y="333479"/>
                      <a:pt x="1629866" y="363256"/>
                      <a:pt x="1680043" y="450166"/>
                    </a:cubicBezTo>
                    <a:lnTo>
                      <a:pt x="1680042" y="450166"/>
                    </a:lnTo>
                    <a:cubicBezTo>
                      <a:pt x="1730219" y="537075"/>
                      <a:pt x="1700442" y="648206"/>
                      <a:pt x="1613532" y="698383"/>
                    </a:cubicBezTo>
                    <a:lnTo>
                      <a:pt x="1578473" y="718625"/>
                    </a:lnTo>
                    <a:lnTo>
                      <a:pt x="1618957" y="718625"/>
                    </a:lnTo>
                    <a:cubicBezTo>
                      <a:pt x="1719311" y="718624"/>
                      <a:pt x="1800664" y="799978"/>
                      <a:pt x="1800664" y="900333"/>
                    </a:cubicBezTo>
                    <a:lnTo>
                      <a:pt x="1800663" y="900331"/>
                    </a:lnTo>
                    <a:cubicBezTo>
                      <a:pt x="1800663" y="1000686"/>
                      <a:pt x="1719311" y="1082040"/>
                      <a:pt x="1618956" y="1082040"/>
                    </a:cubicBezTo>
                    <a:lnTo>
                      <a:pt x="1578473" y="1082039"/>
                    </a:lnTo>
                    <a:lnTo>
                      <a:pt x="1613533" y="1102281"/>
                    </a:lnTo>
                    <a:cubicBezTo>
                      <a:pt x="1700443" y="1152459"/>
                      <a:pt x="1730220" y="1263589"/>
                      <a:pt x="1680042" y="1350499"/>
                    </a:cubicBezTo>
                    <a:lnTo>
                      <a:pt x="1680042" y="1350498"/>
                    </a:lnTo>
                    <a:cubicBezTo>
                      <a:pt x="1629865" y="1437408"/>
                      <a:pt x="1518734" y="1467185"/>
                      <a:pt x="1431824" y="1417007"/>
                    </a:cubicBezTo>
                    <a:lnTo>
                      <a:pt x="1396766" y="1396766"/>
                    </a:lnTo>
                    <a:lnTo>
                      <a:pt x="1417007" y="1431826"/>
                    </a:lnTo>
                    <a:cubicBezTo>
                      <a:pt x="1467185" y="1518736"/>
                      <a:pt x="1437408" y="1629866"/>
                      <a:pt x="1350498" y="1680044"/>
                    </a:cubicBezTo>
                    <a:lnTo>
                      <a:pt x="1350498" y="1680042"/>
                    </a:lnTo>
                    <a:cubicBezTo>
                      <a:pt x="1263588" y="1730220"/>
                      <a:pt x="1152458" y="1700442"/>
                      <a:pt x="1102280" y="1613532"/>
                    </a:cubicBezTo>
                    <a:lnTo>
                      <a:pt x="1082039" y="1578474"/>
                    </a:lnTo>
                    <a:lnTo>
                      <a:pt x="1082039" y="1618957"/>
                    </a:lnTo>
                    <a:cubicBezTo>
                      <a:pt x="1082039" y="1719312"/>
                      <a:pt x="1000686" y="1800665"/>
                      <a:pt x="900331" y="1800665"/>
                    </a:cubicBezTo>
                    <a:lnTo>
                      <a:pt x="900332" y="1800664"/>
                    </a:lnTo>
                    <a:cubicBezTo>
                      <a:pt x="799977" y="1800664"/>
                      <a:pt x="718624" y="1719311"/>
                      <a:pt x="718624" y="1618956"/>
                    </a:cubicBezTo>
                    <a:lnTo>
                      <a:pt x="718624" y="1578474"/>
                    </a:lnTo>
                    <a:lnTo>
                      <a:pt x="698383" y="1613532"/>
                    </a:lnTo>
                    <a:cubicBezTo>
                      <a:pt x="648205" y="1700442"/>
                      <a:pt x="537075" y="1730220"/>
                      <a:pt x="450165" y="1680042"/>
                    </a:cubicBez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Oval 18">
                <a:extLst>
                  <a:ext uri="{FF2B5EF4-FFF2-40B4-BE49-F238E27FC236}">
                    <a16:creationId xmlns:a16="http://schemas.microsoft.com/office/drawing/2014/main" id="{0CD74CCE-CBBF-482B-B7DB-289456300666}"/>
                  </a:ext>
                </a:extLst>
              </p:cNvPr>
              <p:cNvSpPr/>
              <p:nvPr/>
            </p:nvSpPr>
            <p:spPr>
              <a:xfrm>
                <a:off x="5450103" y="2783103"/>
                <a:ext cx="1291794" cy="129179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4" name="TextBox 97">
              <a:extLst>
                <a:ext uri="{FF2B5EF4-FFF2-40B4-BE49-F238E27FC236}">
                  <a16:creationId xmlns:a16="http://schemas.microsoft.com/office/drawing/2014/main" id="{5DBD4A83-F05A-4506-86AA-4644F04AD1C2}"/>
                </a:ext>
              </a:extLst>
            </p:cNvPr>
            <p:cNvSpPr txBox="1"/>
            <p:nvPr/>
          </p:nvSpPr>
          <p:spPr>
            <a:xfrm>
              <a:off x="2562321" y="2263540"/>
              <a:ext cx="16139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قبول الحق</a:t>
              </a:r>
              <a:endParaRPr lang="en-US" sz="1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275" name="TextBox 105">
              <a:extLst>
                <a:ext uri="{FF2B5EF4-FFF2-40B4-BE49-F238E27FC236}">
                  <a16:creationId xmlns:a16="http://schemas.microsoft.com/office/drawing/2014/main" id="{39612785-8277-4DE3-BEAD-F593621B3F0C}"/>
                </a:ext>
              </a:extLst>
            </p:cNvPr>
            <p:cNvSpPr txBox="1"/>
            <p:nvPr/>
          </p:nvSpPr>
          <p:spPr>
            <a:xfrm>
              <a:off x="2611954" y="2646861"/>
              <a:ext cx="15642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و عدم ردِّه</a:t>
              </a:r>
              <a:endParaRPr lang="en-US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278" name="Group 118">
            <a:extLst>
              <a:ext uri="{FF2B5EF4-FFF2-40B4-BE49-F238E27FC236}">
                <a16:creationId xmlns:a16="http://schemas.microsoft.com/office/drawing/2014/main" id="{4B7B7675-FA36-4D44-9C07-1B5B1BDBBBFF}"/>
              </a:ext>
            </a:extLst>
          </p:cNvPr>
          <p:cNvGrpSpPr/>
          <p:nvPr/>
        </p:nvGrpSpPr>
        <p:grpSpPr>
          <a:xfrm>
            <a:off x="5458717" y="3378727"/>
            <a:ext cx="1481797" cy="1481798"/>
            <a:chOff x="5180505" y="2169877"/>
            <a:chExt cx="1481797" cy="1481798"/>
          </a:xfrm>
        </p:grpSpPr>
        <p:grpSp>
          <p:nvGrpSpPr>
            <p:cNvPr id="279" name="Group 89">
              <a:extLst>
                <a:ext uri="{FF2B5EF4-FFF2-40B4-BE49-F238E27FC236}">
                  <a16:creationId xmlns:a16="http://schemas.microsoft.com/office/drawing/2014/main" id="{162D50BE-FE0C-4FBB-BE04-B729D86B6F95}"/>
                </a:ext>
              </a:extLst>
            </p:cNvPr>
            <p:cNvGrpSpPr/>
            <p:nvPr/>
          </p:nvGrpSpPr>
          <p:grpSpPr>
            <a:xfrm>
              <a:off x="5180505" y="2169877"/>
              <a:ext cx="1481797" cy="1481798"/>
              <a:chOff x="5195668" y="2528668"/>
              <a:chExt cx="1800664" cy="1800665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82" name="Freeform: Shape 90">
                <a:extLst>
                  <a:ext uri="{FF2B5EF4-FFF2-40B4-BE49-F238E27FC236}">
                    <a16:creationId xmlns:a16="http://schemas.microsoft.com/office/drawing/2014/main" id="{B312F8C3-AC83-402C-BE5D-26F4D0A4DF39}"/>
                  </a:ext>
                </a:extLst>
              </p:cNvPr>
              <p:cNvSpPr/>
              <p:nvPr/>
            </p:nvSpPr>
            <p:spPr>
              <a:xfrm rot="9000000">
                <a:off x="5195668" y="2528668"/>
                <a:ext cx="1800664" cy="1800665"/>
              </a:xfrm>
              <a:custGeom>
                <a:avLst/>
                <a:gdLst>
                  <a:gd name="connsiteX0" fmla="*/ 450165 w 1800664"/>
                  <a:gd name="connsiteY0" fmla="*/ 1680042 h 1800665"/>
                  <a:gd name="connsiteX1" fmla="*/ 383655 w 1800664"/>
                  <a:gd name="connsiteY1" fmla="*/ 1431824 h 1800665"/>
                  <a:gd name="connsiteX2" fmla="*/ 403895 w 1800664"/>
                  <a:gd name="connsiteY2" fmla="*/ 1396767 h 1800665"/>
                  <a:gd name="connsiteX3" fmla="*/ 368839 w 1800664"/>
                  <a:gd name="connsiteY3" fmla="*/ 1417008 h 1800665"/>
                  <a:gd name="connsiteX4" fmla="*/ 120621 w 1800664"/>
                  <a:gd name="connsiteY4" fmla="*/ 1350498 h 1800665"/>
                  <a:gd name="connsiteX5" fmla="*/ 187131 w 1800664"/>
                  <a:gd name="connsiteY5" fmla="*/ 1102280 h 1800665"/>
                  <a:gd name="connsiteX6" fmla="*/ 222188 w 1800664"/>
                  <a:gd name="connsiteY6" fmla="*/ 1082039 h 1800665"/>
                  <a:gd name="connsiteX7" fmla="*/ 181707 w 1800664"/>
                  <a:gd name="connsiteY7" fmla="*/ 1082039 h 1800665"/>
                  <a:gd name="connsiteX8" fmla="*/ 0 w 1800664"/>
                  <a:gd name="connsiteY8" fmla="*/ 900332 h 1800665"/>
                  <a:gd name="connsiteX9" fmla="*/ 181707 w 1800664"/>
                  <a:gd name="connsiteY9" fmla="*/ 718623 h 1800665"/>
                  <a:gd name="connsiteX10" fmla="*/ 222188 w 1800664"/>
                  <a:gd name="connsiteY10" fmla="*/ 718623 h 1800665"/>
                  <a:gd name="connsiteX11" fmla="*/ 187131 w 1800664"/>
                  <a:gd name="connsiteY11" fmla="*/ 698383 h 1800665"/>
                  <a:gd name="connsiteX12" fmla="*/ 120621 w 1800664"/>
                  <a:gd name="connsiteY12" fmla="*/ 450166 h 1800665"/>
                  <a:gd name="connsiteX13" fmla="*/ 368839 w 1800664"/>
                  <a:gd name="connsiteY13" fmla="*/ 383656 h 1800665"/>
                  <a:gd name="connsiteX14" fmla="*/ 403896 w 1800664"/>
                  <a:gd name="connsiteY14" fmla="*/ 403896 h 1800665"/>
                  <a:gd name="connsiteX15" fmla="*/ 383656 w 1800664"/>
                  <a:gd name="connsiteY15" fmla="*/ 368839 h 1800665"/>
                  <a:gd name="connsiteX16" fmla="*/ 450166 w 1800664"/>
                  <a:gd name="connsiteY16" fmla="*/ 120621 h 1800665"/>
                  <a:gd name="connsiteX17" fmla="*/ 698384 w 1800664"/>
                  <a:gd name="connsiteY17" fmla="*/ 187131 h 1800665"/>
                  <a:gd name="connsiteX18" fmla="*/ 718624 w 1800664"/>
                  <a:gd name="connsiteY18" fmla="*/ 222188 h 1800665"/>
                  <a:gd name="connsiteX19" fmla="*/ 718624 w 1800664"/>
                  <a:gd name="connsiteY19" fmla="*/ 181708 h 1800665"/>
                  <a:gd name="connsiteX20" fmla="*/ 900332 w 1800664"/>
                  <a:gd name="connsiteY20" fmla="*/ 0 h 1800665"/>
                  <a:gd name="connsiteX21" fmla="*/ 1082040 w 1800664"/>
                  <a:gd name="connsiteY21" fmla="*/ 181708 h 1800665"/>
                  <a:gd name="connsiteX22" fmla="*/ 1082040 w 1800664"/>
                  <a:gd name="connsiteY22" fmla="*/ 222189 h 1800665"/>
                  <a:gd name="connsiteX23" fmla="*/ 1102281 w 1800664"/>
                  <a:gd name="connsiteY23" fmla="*/ 187131 h 1800665"/>
                  <a:gd name="connsiteX24" fmla="*/ 1350498 w 1800664"/>
                  <a:gd name="connsiteY24" fmla="*/ 120621 h 1800665"/>
                  <a:gd name="connsiteX25" fmla="*/ 1350497 w 1800664"/>
                  <a:gd name="connsiteY25" fmla="*/ 120621 h 1800665"/>
                  <a:gd name="connsiteX26" fmla="*/ 1417007 w 1800664"/>
                  <a:gd name="connsiteY26" fmla="*/ 368839 h 1800665"/>
                  <a:gd name="connsiteX27" fmla="*/ 1396766 w 1800664"/>
                  <a:gd name="connsiteY27" fmla="*/ 403898 h 1800665"/>
                  <a:gd name="connsiteX28" fmla="*/ 1431825 w 1800664"/>
                  <a:gd name="connsiteY28" fmla="*/ 383656 h 1800665"/>
                  <a:gd name="connsiteX29" fmla="*/ 1680043 w 1800664"/>
                  <a:gd name="connsiteY29" fmla="*/ 450166 h 1800665"/>
                  <a:gd name="connsiteX30" fmla="*/ 1680042 w 1800664"/>
                  <a:gd name="connsiteY30" fmla="*/ 450166 h 1800665"/>
                  <a:gd name="connsiteX31" fmla="*/ 1613532 w 1800664"/>
                  <a:gd name="connsiteY31" fmla="*/ 698383 h 1800665"/>
                  <a:gd name="connsiteX32" fmla="*/ 1578473 w 1800664"/>
                  <a:gd name="connsiteY32" fmla="*/ 718625 h 1800665"/>
                  <a:gd name="connsiteX33" fmla="*/ 1618957 w 1800664"/>
                  <a:gd name="connsiteY33" fmla="*/ 718625 h 1800665"/>
                  <a:gd name="connsiteX34" fmla="*/ 1800664 w 1800664"/>
                  <a:gd name="connsiteY34" fmla="*/ 900333 h 1800665"/>
                  <a:gd name="connsiteX35" fmla="*/ 1800663 w 1800664"/>
                  <a:gd name="connsiteY35" fmla="*/ 900331 h 1800665"/>
                  <a:gd name="connsiteX36" fmla="*/ 1618956 w 1800664"/>
                  <a:gd name="connsiteY36" fmla="*/ 1082040 h 1800665"/>
                  <a:gd name="connsiteX37" fmla="*/ 1578473 w 1800664"/>
                  <a:gd name="connsiteY37" fmla="*/ 1082039 h 1800665"/>
                  <a:gd name="connsiteX38" fmla="*/ 1613533 w 1800664"/>
                  <a:gd name="connsiteY38" fmla="*/ 1102281 h 1800665"/>
                  <a:gd name="connsiteX39" fmla="*/ 1680042 w 1800664"/>
                  <a:gd name="connsiteY39" fmla="*/ 1350499 h 1800665"/>
                  <a:gd name="connsiteX40" fmla="*/ 1680042 w 1800664"/>
                  <a:gd name="connsiteY40" fmla="*/ 1350498 h 1800665"/>
                  <a:gd name="connsiteX41" fmla="*/ 1431824 w 1800664"/>
                  <a:gd name="connsiteY41" fmla="*/ 1417007 h 1800665"/>
                  <a:gd name="connsiteX42" fmla="*/ 1396766 w 1800664"/>
                  <a:gd name="connsiteY42" fmla="*/ 1396766 h 1800665"/>
                  <a:gd name="connsiteX43" fmla="*/ 1417007 w 1800664"/>
                  <a:gd name="connsiteY43" fmla="*/ 1431826 h 1800665"/>
                  <a:gd name="connsiteX44" fmla="*/ 1350498 w 1800664"/>
                  <a:gd name="connsiteY44" fmla="*/ 1680044 h 1800665"/>
                  <a:gd name="connsiteX45" fmla="*/ 1350498 w 1800664"/>
                  <a:gd name="connsiteY45" fmla="*/ 1680042 h 1800665"/>
                  <a:gd name="connsiteX46" fmla="*/ 1102280 w 1800664"/>
                  <a:gd name="connsiteY46" fmla="*/ 1613532 h 1800665"/>
                  <a:gd name="connsiteX47" fmla="*/ 1082039 w 1800664"/>
                  <a:gd name="connsiteY47" fmla="*/ 1578474 h 1800665"/>
                  <a:gd name="connsiteX48" fmla="*/ 1082039 w 1800664"/>
                  <a:gd name="connsiteY48" fmla="*/ 1618957 h 1800665"/>
                  <a:gd name="connsiteX49" fmla="*/ 900331 w 1800664"/>
                  <a:gd name="connsiteY49" fmla="*/ 1800665 h 1800665"/>
                  <a:gd name="connsiteX50" fmla="*/ 900332 w 1800664"/>
                  <a:gd name="connsiteY50" fmla="*/ 1800664 h 1800665"/>
                  <a:gd name="connsiteX51" fmla="*/ 718624 w 1800664"/>
                  <a:gd name="connsiteY51" fmla="*/ 1618956 h 1800665"/>
                  <a:gd name="connsiteX52" fmla="*/ 718624 w 1800664"/>
                  <a:gd name="connsiteY52" fmla="*/ 1578474 h 1800665"/>
                  <a:gd name="connsiteX53" fmla="*/ 698383 w 1800664"/>
                  <a:gd name="connsiteY53" fmla="*/ 1613532 h 1800665"/>
                  <a:gd name="connsiteX54" fmla="*/ 450165 w 1800664"/>
                  <a:gd name="connsiteY54" fmla="*/ 1680042 h 1800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800664" h="1800665">
                    <a:moveTo>
                      <a:pt x="450165" y="1680042"/>
                    </a:moveTo>
                    <a:cubicBezTo>
                      <a:pt x="363255" y="1629865"/>
                      <a:pt x="333478" y="1518734"/>
                      <a:pt x="383655" y="1431824"/>
                    </a:cubicBezTo>
                    <a:lnTo>
                      <a:pt x="403895" y="1396767"/>
                    </a:lnTo>
                    <a:lnTo>
                      <a:pt x="368839" y="1417008"/>
                    </a:lnTo>
                    <a:cubicBezTo>
                      <a:pt x="281929" y="1467185"/>
                      <a:pt x="170798" y="1437408"/>
                      <a:pt x="120621" y="1350498"/>
                    </a:cubicBezTo>
                    <a:cubicBezTo>
                      <a:pt x="70443" y="1263588"/>
                      <a:pt x="100221" y="1152457"/>
                      <a:pt x="187131" y="1102280"/>
                    </a:cubicBezTo>
                    <a:lnTo>
                      <a:pt x="222188" y="1082039"/>
                    </a:lnTo>
                    <a:lnTo>
                      <a:pt x="181707" y="1082039"/>
                    </a:lnTo>
                    <a:cubicBezTo>
                      <a:pt x="81352" y="1082039"/>
                      <a:pt x="0" y="1000687"/>
                      <a:pt x="0" y="900332"/>
                    </a:cubicBezTo>
                    <a:cubicBezTo>
                      <a:pt x="0" y="799976"/>
                      <a:pt x="81352" y="718623"/>
                      <a:pt x="181707" y="718623"/>
                    </a:cubicBezTo>
                    <a:lnTo>
                      <a:pt x="222188" y="718623"/>
                    </a:lnTo>
                    <a:lnTo>
                      <a:pt x="187131" y="698383"/>
                    </a:lnTo>
                    <a:cubicBezTo>
                      <a:pt x="100221" y="648206"/>
                      <a:pt x="70444" y="537076"/>
                      <a:pt x="120621" y="450166"/>
                    </a:cubicBezTo>
                    <a:cubicBezTo>
                      <a:pt x="170799" y="363256"/>
                      <a:pt x="281929" y="333478"/>
                      <a:pt x="368839" y="383656"/>
                    </a:cubicBezTo>
                    <a:lnTo>
                      <a:pt x="403896" y="403896"/>
                    </a:lnTo>
                    <a:lnTo>
                      <a:pt x="383656" y="368839"/>
                    </a:lnTo>
                    <a:cubicBezTo>
                      <a:pt x="333479" y="281929"/>
                      <a:pt x="363256" y="170799"/>
                      <a:pt x="450166" y="120621"/>
                    </a:cubicBezTo>
                    <a:cubicBezTo>
                      <a:pt x="537076" y="70444"/>
                      <a:pt x="648206" y="100221"/>
                      <a:pt x="698384" y="187131"/>
                    </a:cubicBezTo>
                    <a:lnTo>
                      <a:pt x="718624" y="222188"/>
                    </a:lnTo>
                    <a:lnTo>
                      <a:pt x="718624" y="181708"/>
                    </a:lnTo>
                    <a:cubicBezTo>
                      <a:pt x="718624" y="81353"/>
                      <a:pt x="799977" y="0"/>
                      <a:pt x="900332" y="0"/>
                    </a:cubicBezTo>
                    <a:cubicBezTo>
                      <a:pt x="1000687" y="0"/>
                      <a:pt x="1082040" y="81353"/>
                      <a:pt x="1082040" y="181708"/>
                    </a:cubicBezTo>
                    <a:lnTo>
                      <a:pt x="1082040" y="222189"/>
                    </a:lnTo>
                    <a:lnTo>
                      <a:pt x="1102281" y="187131"/>
                    </a:lnTo>
                    <a:cubicBezTo>
                      <a:pt x="1152458" y="100221"/>
                      <a:pt x="1263588" y="70444"/>
                      <a:pt x="1350498" y="120621"/>
                    </a:cubicBezTo>
                    <a:lnTo>
                      <a:pt x="1350497" y="120621"/>
                    </a:lnTo>
                    <a:cubicBezTo>
                      <a:pt x="1437407" y="170799"/>
                      <a:pt x="1467184" y="281929"/>
                      <a:pt x="1417007" y="368839"/>
                    </a:cubicBezTo>
                    <a:lnTo>
                      <a:pt x="1396766" y="403898"/>
                    </a:lnTo>
                    <a:lnTo>
                      <a:pt x="1431825" y="383656"/>
                    </a:lnTo>
                    <a:cubicBezTo>
                      <a:pt x="1518735" y="333479"/>
                      <a:pt x="1629866" y="363256"/>
                      <a:pt x="1680043" y="450166"/>
                    </a:cubicBezTo>
                    <a:lnTo>
                      <a:pt x="1680042" y="450166"/>
                    </a:lnTo>
                    <a:cubicBezTo>
                      <a:pt x="1730219" y="537075"/>
                      <a:pt x="1700442" y="648206"/>
                      <a:pt x="1613532" y="698383"/>
                    </a:cubicBezTo>
                    <a:lnTo>
                      <a:pt x="1578473" y="718625"/>
                    </a:lnTo>
                    <a:lnTo>
                      <a:pt x="1618957" y="718625"/>
                    </a:lnTo>
                    <a:cubicBezTo>
                      <a:pt x="1719311" y="718624"/>
                      <a:pt x="1800664" y="799978"/>
                      <a:pt x="1800664" y="900333"/>
                    </a:cubicBezTo>
                    <a:lnTo>
                      <a:pt x="1800663" y="900331"/>
                    </a:lnTo>
                    <a:cubicBezTo>
                      <a:pt x="1800663" y="1000686"/>
                      <a:pt x="1719311" y="1082040"/>
                      <a:pt x="1618956" y="1082040"/>
                    </a:cubicBezTo>
                    <a:lnTo>
                      <a:pt x="1578473" y="1082039"/>
                    </a:lnTo>
                    <a:lnTo>
                      <a:pt x="1613533" y="1102281"/>
                    </a:lnTo>
                    <a:cubicBezTo>
                      <a:pt x="1700443" y="1152459"/>
                      <a:pt x="1730220" y="1263589"/>
                      <a:pt x="1680042" y="1350499"/>
                    </a:cubicBezTo>
                    <a:lnTo>
                      <a:pt x="1680042" y="1350498"/>
                    </a:lnTo>
                    <a:cubicBezTo>
                      <a:pt x="1629865" y="1437408"/>
                      <a:pt x="1518734" y="1467185"/>
                      <a:pt x="1431824" y="1417007"/>
                    </a:cubicBezTo>
                    <a:lnTo>
                      <a:pt x="1396766" y="1396766"/>
                    </a:lnTo>
                    <a:lnTo>
                      <a:pt x="1417007" y="1431826"/>
                    </a:lnTo>
                    <a:cubicBezTo>
                      <a:pt x="1467185" y="1518736"/>
                      <a:pt x="1437408" y="1629866"/>
                      <a:pt x="1350498" y="1680044"/>
                    </a:cubicBezTo>
                    <a:lnTo>
                      <a:pt x="1350498" y="1680042"/>
                    </a:lnTo>
                    <a:cubicBezTo>
                      <a:pt x="1263588" y="1730220"/>
                      <a:pt x="1152458" y="1700442"/>
                      <a:pt x="1102280" y="1613532"/>
                    </a:cubicBezTo>
                    <a:lnTo>
                      <a:pt x="1082039" y="1578474"/>
                    </a:lnTo>
                    <a:lnTo>
                      <a:pt x="1082039" y="1618957"/>
                    </a:lnTo>
                    <a:cubicBezTo>
                      <a:pt x="1082039" y="1719312"/>
                      <a:pt x="1000686" y="1800665"/>
                      <a:pt x="900331" y="1800665"/>
                    </a:cubicBezTo>
                    <a:lnTo>
                      <a:pt x="900332" y="1800664"/>
                    </a:lnTo>
                    <a:cubicBezTo>
                      <a:pt x="799977" y="1800664"/>
                      <a:pt x="718624" y="1719311"/>
                      <a:pt x="718624" y="1618956"/>
                    </a:cubicBezTo>
                    <a:lnTo>
                      <a:pt x="718624" y="1578474"/>
                    </a:lnTo>
                    <a:lnTo>
                      <a:pt x="698383" y="1613532"/>
                    </a:lnTo>
                    <a:cubicBezTo>
                      <a:pt x="648205" y="1700442"/>
                      <a:pt x="537075" y="1730220"/>
                      <a:pt x="450165" y="1680042"/>
                    </a:cubicBezTo>
                    <a:close/>
                  </a:path>
                </a:pathLst>
              </a:custGeom>
              <a:solidFill>
                <a:srgbClr val="6600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Oval 91">
                <a:extLst>
                  <a:ext uri="{FF2B5EF4-FFF2-40B4-BE49-F238E27FC236}">
                    <a16:creationId xmlns:a16="http://schemas.microsoft.com/office/drawing/2014/main" id="{C43444A6-C9E7-43E0-9731-E99E5EFBDD29}"/>
                  </a:ext>
                </a:extLst>
              </p:cNvPr>
              <p:cNvSpPr/>
              <p:nvPr/>
            </p:nvSpPr>
            <p:spPr>
              <a:xfrm>
                <a:off x="5450103" y="2783103"/>
                <a:ext cx="1291794" cy="129179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0" name="TextBox 99">
              <a:extLst>
                <a:ext uri="{FF2B5EF4-FFF2-40B4-BE49-F238E27FC236}">
                  <a16:creationId xmlns:a16="http://schemas.microsoft.com/office/drawing/2014/main" id="{8D2908FA-8597-438F-A8CE-BF9A79040CB1}"/>
                </a:ext>
              </a:extLst>
            </p:cNvPr>
            <p:cNvSpPr txBox="1"/>
            <p:nvPr/>
          </p:nvSpPr>
          <p:spPr>
            <a:xfrm>
              <a:off x="5343724" y="2646861"/>
              <a:ext cx="11590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ترك العجب</a:t>
              </a:r>
              <a:endPara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281" name="TextBox 107">
              <a:extLst>
                <a:ext uri="{FF2B5EF4-FFF2-40B4-BE49-F238E27FC236}">
                  <a16:creationId xmlns:a16="http://schemas.microsoft.com/office/drawing/2014/main" id="{2E3A5193-05C8-4D1A-A814-0825ED2B5AC2}"/>
                </a:ext>
              </a:extLst>
            </p:cNvPr>
            <p:cNvSpPr txBox="1"/>
            <p:nvPr/>
          </p:nvSpPr>
          <p:spPr>
            <a:xfrm>
              <a:off x="5350474" y="2954786"/>
              <a:ext cx="115908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284" name="Group 119">
            <a:extLst>
              <a:ext uri="{FF2B5EF4-FFF2-40B4-BE49-F238E27FC236}">
                <a16:creationId xmlns:a16="http://schemas.microsoft.com/office/drawing/2014/main" id="{5CCD0AB3-2F60-4BD0-89ED-A91BA3005832}"/>
              </a:ext>
            </a:extLst>
          </p:cNvPr>
          <p:cNvGrpSpPr/>
          <p:nvPr/>
        </p:nvGrpSpPr>
        <p:grpSpPr>
          <a:xfrm>
            <a:off x="7208695" y="3679908"/>
            <a:ext cx="1483884" cy="1481798"/>
            <a:chOff x="7064306" y="2489722"/>
            <a:chExt cx="1483884" cy="1481798"/>
          </a:xfrm>
        </p:grpSpPr>
        <p:grpSp>
          <p:nvGrpSpPr>
            <p:cNvPr id="285" name="Group 22">
              <a:extLst>
                <a:ext uri="{FF2B5EF4-FFF2-40B4-BE49-F238E27FC236}">
                  <a16:creationId xmlns:a16="http://schemas.microsoft.com/office/drawing/2014/main" id="{5C081BA3-11E2-4786-A79D-3C039AF6ACA3}"/>
                </a:ext>
              </a:extLst>
            </p:cNvPr>
            <p:cNvGrpSpPr/>
            <p:nvPr/>
          </p:nvGrpSpPr>
          <p:grpSpPr>
            <a:xfrm>
              <a:off x="7064306" y="2489722"/>
              <a:ext cx="1481797" cy="1481798"/>
              <a:chOff x="5195668" y="2528668"/>
              <a:chExt cx="1800664" cy="1800665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88" name="Freeform: Shape 23">
                <a:extLst>
                  <a:ext uri="{FF2B5EF4-FFF2-40B4-BE49-F238E27FC236}">
                    <a16:creationId xmlns:a16="http://schemas.microsoft.com/office/drawing/2014/main" id="{DCFF4648-A6D2-470A-B127-C25B4E4B9CD9}"/>
                  </a:ext>
                </a:extLst>
              </p:cNvPr>
              <p:cNvSpPr/>
              <p:nvPr/>
            </p:nvSpPr>
            <p:spPr>
              <a:xfrm rot="9000000">
                <a:off x="5195668" y="2528668"/>
                <a:ext cx="1800664" cy="1800665"/>
              </a:xfrm>
              <a:custGeom>
                <a:avLst/>
                <a:gdLst>
                  <a:gd name="connsiteX0" fmla="*/ 450165 w 1800664"/>
                  <a:gd name="connsiteY0" fmla="*/ 1680042 h 1800665"/>
                  <a:gd name="connsiteX1" fmla="*/ 383655 w 1800664"/>
                  <a:gd name="connsiteY1" fmla="*/ 1431824 h 1800665"/>
                  <a:gd name="connsiteX2" fmla="*/ 403895 w 1800664"/>
                  <a:gd name="connsiteY2" fmla="*/ 1396767 h 1800665"/>
                  <a:gd name="connsiteX3" fmla="*/ 368839 w 1800664"/>
                  <a:gd name="connsiteY3" fmla="*/ 1417008 h 1800665"/>
                  <a:gd name="connsiteX4" fmla="*/ 120621 w 1800664"/>
                  <a:gd name="connsiteY4" fmla="*/ 1350498 h 1800665"/>
                  <a:gd name="connsiteX5" fmla="*/ 187131 w 1800664"/>
                  <a:gd name="connsiteY5" fmla="*/ 1102280 h 1800665"/>
                  <a:gd name="connsiteX6" fmla="*/ 222188 w 1800664"/>
                  <a:gd name="connsiteY6" fmla="*/ 1082039 h 1800665"/>
                  <a:gd name="connsiteX7" fmla="*/ 181707 w 1800664"/>
                  <a:gd name="connsiteY7" fmla="*/ 1082039 h 1800665"/>
                  <a:gd name="connsiteX8" fmla="*/ 0 w 1800664"/>
                  <a:gd name="connsiteY8" fmla="*/ 900332 h 1800665"/>
                  <a:gd name="connsiteX9" fmla="*/ 181707 w 1800664"/>
                  <a:gd name="connsiteY9" fmla="*/ 718623 h 1800665"/>
                  <a:gd name="connsiteX10" fmla="*/ 222188 w 1800664"/>
                  <a:gd name="connsiteY10" fmla="*/ 718623 h 1800665"/>
                  <a:gd name="connsiteX11" fmla="*/ 187131 w 1800664"/>
                  <a:gd name="connsiteY11" fmla="*/ 698383 h 1800665"/>
                  <a:gd name="connsiteX12" fmla="*/ 120621 w 1800664"/>
                  <a:gd name="connsiteY12" fmla="*/ 450166 h 1800665"/>
                  <a:gd name="connsiteX13" fmla="*/ 368839 w 1800664"/>
                  <a:gd name="connsiteY13" fmla="*/ 383656 h 1800665"/>
                  <a:gd name="connsiteX14" fmla="*/ 403896 w 1800664"/>
                  <a:gd name="connsiteY14" fmla="*/ 403896 h 1800665"/>
                  <a:gd name="connsiteX15" fmla="*/ 383656 w 1800664"/>
                  <a:gd name="connsiteY15" fmla="*/ 368839 h 1800665"/>
                  <a:gd name="connsiteX16" fmla="*/ 450166 w 1800664"/>
                  <a:gd name="connsiteY16" fmla="*/ 120621 h 1800665"/>
                  <a:gd name="connsiteX17" fmla="*/ 698384 w 1800664"/>
                  <a:gd name="connsiteY17" fmla="*/ 187131 h 1800665"/>
                  <a:gd name="connsiteX18" fmla="*/ 718624 w 1800664"/>
                  <a:gd name="connsiteY18" fmla="*/ 222188 h 1800665"/>
                  <a:gd name="connsiteX19" fmla="*/ 718624 w 1800664"/>
                  <a:gd name="connsiteY19" fmla="*/ 181708 h 1800665"/>
                  <a:gd name="connsiteX20" fmla="*/ 900332 w 1800664"/>
                  <a:gd name="connsiteY20" fmla="*/ 0 h 1800665"/>
                  <a:gd name="connsiteX21" fmla="*/ 1082040 w 1800664"/>
                  <a:gd name="connsiteY21" fmla="*/ 181708 h 1800665"/>
                  <a:gd name="connsiteX22" fmla="*/ 1082040 w 1800664"/>
                  <a:gd name="connsiteY22" fmla="*/ 222189 h 1800665"/>
                  <a:gd name="connsiteX23" fmla="*/ 1102281 w 1800664"/>
                  <a:gd name="connsiteY23" fmla="*/ 187131 h 1800665"/>
                  <a:gd name="connsiteX24" fmla="*/ 1350498 w 1800664"/>
                  <a:gd name="connsiteY24" fmla="*/ 120621 h 1800665"/>
                  <a:gd name="connsiteX25" fmla="*/ 1350497 w 1800664"/>
                  <a:gd name="connsiteY25" fmla="*/ 120621 h 1800665"/>
                  <a:gd name="connsiteX26" fmla="*/ 1417007 w 1800664"/>
                  <a:gd name="connsiteY26" fmla="*/ 368839 h 1800665"/>
                  <a:gd name="connsiteX27" fmla="*/ 1396766 w 1800664"/>
                  <a:gd name="connsiteY27" fmla="*/ 403898 h 1800665"/>
                  <a:gd name="connsiteX28" fmla="*/ 1431825 w 1800664"/>
                  <a:gd name="connsiteY28" fmla="*/ 383656 h 1800665"/>
                  <a:gd name="connsiteX29" fmla="*/ 1680043 w 1800664"/>
                  <a:gd name="connsiteY29" fmla="*/ 450166 h 1800665"/>
                  <a:gd name="connsiteX30" fmla="*/ 1680042 w 1800664"/>
                  <a:gd name="connsiteY30" fmla="*/ 450166 h 1800665"/>
                  <a:gd name="connsiteX31" fmla="*/ 1613532 w 1800664"/>
                  <a:gd name="connsiteY31" fmla="*/ 698383 h 1800665"/>
                  <a:gd name="connsiteX32" fmla="*/ 1578473 w 1800664"/>
                  <a:gd name="connsiteY32" fmla="*/ 718625 h 1800665"/>
                  <a:gd name="connsiteX33" fmla="*/ 1618957 w 1800664"/>
                  <a:gd name="connsiteY33" fmla="*/ 718625 h 1800665"/>
                  <a:gd name="connsiteX34" fmla="*/ 1800664 w 1800664"/>
                  <a:gd name="connsiteY34" fmla="*/ 900333 h 1800665"/>
                  <a:gd name="connsiteX35" fmla="*/ 1800663 w 1800664"/>
                  <a:gd name="connsiteY35" fmla="*/ 900331 h 1800665"/>
                  <a:gd name="connsiteX36" fmla="*/ 1618956 w 1800664"/>
                  <a:gd name="connsiteY36" fmla="*/ 1082040 h 1800665"/>
                  <a:gd name="connsiteX37" fmla="*/ 1578473 w 1800664"/>
                  <a:gd name="connsiteY37" fmla="*/ 1082039 h 1800665"/>
                  <a:gd name="connsiteX38" fmla="*/ 1613533 w 1800664"/>
                  <a:gd name="connsiteY38" fmla="*/ 1102281 h 1800665"/>
                  <a:gd name="connsiteX39" fmla="*/ 1680042 w 1800664"/>
                  <a:gd name="connsiteY39" fmla="*/ 1350499 h 1800665"/>
                  <a:gd name="connsiteX40" fmla="*/ 1680042 w 1800664"/>
                  <a:gd name="connsiteY40" fmla="*/ 1350498 h 1800665"/>
                  <a:gd name="connsiteX41" fmla="*/ 1431824 w 1800664"/>
                  <a:gd name="connsiteY41" fmla="*/ 1417007 h 1800665"/>
                  <a:gd name="connsiteX42" fmla="*/ 1396766 w 1800664"/>
                  <a:gd name="connsiteY42" fmla="*/ 1396766 h 1800665"/>
                  <a:gd name="connsiteX43" fmla="*/ 1417007 w 1800664"/>
                  <a:gd name="connsiteY43" fmla="*/ 1431826 h 1800665"/>
                  <a:gd name="connsiteX44" fmla="*/ 1350498 w 1800664"/>
                  <a:gd name="connsiteY44" fmla="*/ 1680044 h 1800665"/>
                  <a:gd name="connsiteX45" fmla="*/ 1350498 w 1800664"/>
                  <a:gd name="connsiteY45" fmla="*/ 1680042 h 1800665"/>
                  <a:gd name="connsiteX46" fmla="*/ 1102280 w 1800664"/>
                  <a:gd name="connsiteY46" fmla="*/ 1613532 h 1800665"/>
                  <a:gd name="connsiteX47" fmla="*/ 1082039 w 1800664"/>
                  <a:gd name="connsiteY47" fmla="*/ 1578474 h 1800665"/>
                  <a:gd name="connsiteX48" fmla="*/ 1082039 w 1800664"/>
                  <a:gd name="connsiteY48" fmla="*/ 1618957 h 1800665"/>
                  <a:gd name="connsiteX49" fmla="*/ 900331 w 1800664"/>
                  <a:gd name="connsiteY49" fmla="*/ 1800665 h 1800665"/>
                  <a:gd name="connsiteX50" fmla="*/ 900332 w 1800664"/>
                  <a:gd name="connsiteY50" fmla="*/ 1800664 h 1800665"/>
                  <a:gd name="connsiteX51" fmla="*/ 718624 w 1800664"/>
                  <a:gd name="connsiteY51" fmla="*/ 1618956 h 1800665"/>
                  <a:gd name="connsiteX52" fmla="*/ 718624 w 1800664"/>
                  <a:gd name="connsiteY52" fmla="*/ 1578474 h 1800665"/>
                  <a:gd name="connsiteX53" fmla="*/ 698383 w 1800664"/>
                  <a:gd name="connsiteY53" fmla="*/ 1613532 h 1800665"/>
                  <a:gd name="connsiteX54" fmla="*/ 450165 w 1800664"/>
                  <a:gd name="connsiteY54" fmla="*/ 1680042 h 1800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800664" h="1800665">
                    <a:moveTo>
                      <a:pt x="450165" y="1680042"/>
                    </a:moveTo>
                    <a:cubicBezTo>
                      <a:pt x="363255" y="1629865"/>
                      <a:pt x="333478" y="1518734"/>
                      <a:pt x="383655" y="1431824"/>
                    </a:cubicBezTo>
                    <a:lnTo>
                      <a:pt x="403895" y="1396767"/>
                    </a:lnTo>
                    <a:lnTo>
                      <a:pt x="368839" y="1417008"/>
                    </a:lnTo>
                    <a:cubicBezTo>
                      <a:pt x="281929" y="1467185"/>
                      <a:pt x="170798" y="1437408"/>
                      <a:pt x="120621" y="1350498"/>
                    </a:cubicBezTo>
                    <a:cubicBezTo>
                      <a:pt x="70443" y="1263588"/>
                      <a:pt x="100221" y="1152457"/>
                      <a:pt x="187131" y="1102280"/>
                    </a:cubicBezTo>
                    <a:lnTo>
                      <a:pt x="222188" y="1082039"/>
                    </a:lnTo>
                    <a:lnTo>
                      <a:pt x="181707" y="1082039"/>
                    </a:lnTo>
                    <a:cubicBezTo>
                      <a:pt x="81352" y="1082039"/>
                      <a:pt x="0" y="1000687"/>
                      <a:pt x="0" y="900332"/>
                    </a:cubicBezTo>
                    <a:cubicBezTo>
                      <a:pt x="0" y="799976"/>
                      <a:pt x="81352" y="718623"/>
                      <a:pt x="181707" y="718623"/>
                    </a:cubicBezTo>
                    <a:lnTo>
                      <a:pt x="222188" y="718623"/>
                    </a:lnTo>
                    <a:lnTo>
                      <a:pt x="187131" y="698383"/>
                    </a:lnTo>
                    <a:cubicBezTo>
                      <a:pt x="100221" y="648206"/>
                      <a:pt x="70444" y="537076"/>
                      <a:pt x="120621" y="450166"/>
                    </a:cubicBezTo>
                    <a:cubicBezTo>
                      <a:pt x="170799" y="363256"/>
                      <a:pt x="281929" y="333478"/>
                      <a:pt x="368839" y="383656"/>
                    </a:cubicBezTo>
                    <a:lnTo>
                      <a:pt x="403896" y="403896"/>
                    </a:lnTo>
                    <a:lnTo>
                      <a:pt x="383656" y="368839"/>
                    </a:lnTo>
                    <a:cubicBezTo>
                      <a:pt x="333479" y="281929"/>
                      <a:pt x="363256" y="170799"/>
                      <a:pt x="450166" y="120621"/>
                    </a:cubicBezTo>
                    <a:cubicBezTo>
                      <a:pt x="537076" y="70444"/>
                      <a:pt x="648206" y="100221"/>
                      <a:pt x="698384" y="187131"/>
                    </a:cubicBezTo>
                    <a:lnTo>
                      <a:pt x="718624" y="222188"/>
                    </a:lnTo>
                    <a:lnTo>
                      <a:pt x="718624" y="181708"/>
                    </a:lnTo>
                    <a:cubicBezTo>
                      <a:pt x="718624" y="81353"/>
                      <a:pt x="799977" y="0"/>
                      <a:pt x="900332" y="0"/>
                    </a:cubicBezTo>
                    <a:cubicBezTo>
                      <a:pt x="1000687" y="0"/>
                      <a:pt x="1082040" y="81353"/>
                      <a:pt x="1082040" y="181708"/>
                    </a:cubicBezTo>
                    <a:lnTo>
                      <a:pt x="1082040" y="222189"/>
                    </a:lnTo>
                    <a:lnTo>
                      <a:pt x="1102281" y="187131"/>
                    </a:lnTo>
                    <a:cubicBezTo>
                      <a:pt x="1152458" y="100221"/>
                      <a:pt x="1263588" y="70444"/>
                      <a:pt x="1350498" y="120621"/>
                    </a:cubicBezTo>
                    <a:lnTo>
                      <a:pt x="1350497" y="120621"/>
                    </a:lnTo>
                    <a:cubicBezTo>
                      <a:pt x="1437407" y="170799"/>
                      <a:pt x="1467184" y="281929"/>
                      <a:pt x="1417007" y="368839"/>
                    </a:cubicBezTo>
                    <a:lnTo>
                      <a:pt x="1396766" y="403898"/>
                    </a:lnTo>
                    <a:lnTo>
                      <a:pt x="1431825" y="383656"/>
                    </a:lnTo>
                    <a:cubicBezTo>
                      <a:pt x="1518735" y="333479"/>
                      <a:pt x="1629866" y="363256"/>
                      <a:pt x="1680043" y="450166"/>
                    </a:cubicBezTo>
                    <a:lnTo>
                      <a:pt x="1680042" y="450166"/>
                    </a:lnTo>
                    <a:cubicBezTo>
                      <a:pt x="1730219" y="537075"/>
                      <a:pt x="1700442" y="648206"/>
                      <a:pt x="1613532" y="698383"/>
                    </a:cubicBezTo>
                    <a:lnTo>
                      <a:pt x="1578473" y="718625"/>
                    </a:lnTo>
                    <a:lnTo>
                      <a:pt x="1618957" y="718625"/>
                    </a:lnTo>
                    <a:cubicBezTo>
                      <a:pt x="1719311" y="718624"/>
                      <a:pt x="1800664" y="799978"/>
                      <a:pt x="1800664" y="900333"/>
                    </a:cubicBezTo>
                    <a:lnTo>
                      <a:pt x="1800663" y="900331"/>
                    </a:lnTo>
                    <a:cubicBezTo>
                      <a:pt x="1800663" y="1000686"/>
                      <a:pt x="1719311" y="1082040"/>
                      <a:pt x="1618956" y="1082040"/>
                    </a:cubicBezTo>
                    <a:lnTo>
                      <a:pt x="1578473" y="1082039"/>
                    </a:lnTo>
                    <a:lnTo>
                      <a:pt x="1613533" y="1102281"/>
                    </a:lnTo>
                    <a:cubicBezTo>
                      <a:pt x="1700443" y="1152459"/>
                      <a:pt x="1730220" y="1263589"/>
                      <a:pt x="1680042" y="1350499"/>
                    </a:cubicBezTo>
                    <a:lnTo>
                      <a:pt x="1680042" y="1350498"/>
                    </a:lnTo>
                    <a:cubicBezTo>
                      <a:pt x="1629865" y="1437408"/>
                      <a:pt x="1518734" y="1467185"/>
                      <a:pt x="1431824" y="1417007"/>
                    </a:cubicBezTo>
                    <a:lnTo>
                      <a:pt x="1396766" y="1396766"/>
                    </a:lnTo>
                    <a:lnTo>
                      <a:pt x="1417007" y="1431826"/>
                    </a:lnTo>
                    <a:cubicBezTo>
                      <a:pt x="1467185" y="1518736"/>
                      <a:pt x="1437408" y="1629866"/>
                      <a:pt x="1350498" y="1680044"/>
                    </a:cubicBezTo>
                    <a:lnTo>
                      <a:pt x="1350498" y="1680042"/>
                    </a:lnTo>
                    <a:cubicBezTo>
                      <a:pt x="1263588" y="1730220"/>
                      <a:pt x="1152458" y="1700442"/>
                      <a:pt x="1102280" y="1613532"/>
                    </a:cubicBezTo>
                    <a:lnTo>
                      <a:pt x="1082039" y="1578474"/>
                    </a:lnTo>
                    <a:lnTo>
                      <a:pt x="1082039" y="1618957"/>
                    </a:lnTo>
                    <a:cubicBezTo>
                      <a:pt x="1082039" y="1719312"/>
                      <a:pt x="1000686" y="1800665"/>
                      <a:pt x="900331" y="1800665"/>
                    </a:cubicBezTo>
                    <a:lnTo>
                      <a:pt x="900332" y="1800664"/>
                    </a:lnTo>
                    <a:cubicBezTo>
                      <a:pt x="799977" y="1800664"/>
                      <a:pt x="718624" y="1719311"/>
                      <a:pt x="718624" y="1618956"/>
                    </a:cubicBezTo>
                    <a:lnTo>
                      <a:pt x="718624" y="1578474"/>
                    </a:lnTo>
                    <a:lnTo>
                      <a:pt x="698383" y="1613532"/>
                    </a:lnTo>
                    <a:cubicBezTo>
                      <a:pt x="648205" y="1700442"/>
                      <a:pt x="537075" y="1730220"/>
                      <a:pt x="450165" y="1680042"/>
                    </a:cubicBez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Oval 24">
                <a:extLst>
                  <a:ext uri="{FF2B5EF4-FFF2-40B4-BE49-F238E27FC236}">
                    <a16:creationId xmlns:a16="http://schemas.microsoft.com/office/drawing/2014/main" id="{3205EE2B-45E9-4C19-9F31-3B8F9E8E3414}"/>
                  </a:ext>
                </a:extLst>
              </p:cNvPr>
              <p:cNvSpPr/>
              <p:nvPr/>
            </p:nvSpPr>
            <p:spPr>
              <a:xfrm>
                <a:off x="5450103" y="2783103"/>
                <a:ext cx="1291794" cy="129179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6" name="TextBox 100">
              <a:extLst>
                <a:ext uri="{FF2B5EF4-FFF2-40B4-BE49-F238E27FC236}">
                  <a16:creationId xmlns:a16="http://schemas.microsoft.com/office/drawing/2014/main" id="{9CD0D186-8442-45A2-9399-9AD13C2E1302}"/>
                </a:ext>
              </a:extLst>
            </p:cNvPr>
            <p:cNvSpPr txBox="1"/>
            <p:nvPr/>
          </p:nvSpPr>
          <p:spPr>
            <a:xfrm>
              <a:off x="7118867" y="3092016"/>
              <a:ext cx="14293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خدمة النفس</a:t>
              </a:r>
              <a:endPara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287" name="TextBox 108">
              <a:extLst>
                <a:ext uri="{FF2B5EF4-FFF2-40B4-BE49-F238E27FC236}">
                  <a16:creationId xmlns:a16="http://schemas.microsoft.com/office/drawing/2014/main" id="{AC16E13C-7934-414C-BC9A-F2C66FCCE889}"/>
                </a:ext>
              </a:extLst>
            </p:cNvPr>
            <p:cNvSpPr txBox="1"/>
            <p:nvPr/>
          </p:nvSpPr>
          <p:spPr>
            <a:xfrm>
              <a:off x="7222913" y="3561023"/>
              <a:ext cx="115908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290" name="Group 120">
            <a:extLst>
              <a:ext uri="{FF2B5EF4-FFF2-40B4-BE49-F238E27FC236}">
                <a16:creationId xmlns:a16="http://schemas.microsoft.com/office/drawing/2014/main" id="{EE969359-9522-42CD-B32E-E33987616527}"/>
              </a:ext>
            </a:extLst>
          </p:cNvPr>
          <p:cNvGrpSpPr/>
          <p:nvPr/>
        </p:nvGrpSpPr>
        <p:grpSpPr>
          <a:xfrm>
            <a:off x="8100745" y="4924579"/>
            <a:ext cx="1481797" cy="1481798"/>
            <a:chOff x="7869600" y="3816675"/>
            <a:chExt cx="1481797" cy="1481798"/>
          </a:xfrm>
        </p:grpSpPr>
        <p:grpSp>
          <p:nvGrpSpPr>
            <p:cNvPr id="291" name="Group 92">
              <a:extLst>
                <a:ext uri="{FF2B5EF4-FFF2-40B4-BE49-F238E27FC236}">
                  <a16:creationId xmlns:a16="http://schemas.microsoft.com/office/drawing/2014/main" id="{505E5148-1A28-43BF-8E59-F26A2C6A92FE}"/>
                </a:ext>
              </a:extLst>
            </p:cNvPr>
            <p:cNvGrpSpPr/>
            <p:nvPr/>
          </p:nvGrpSpPr>
          <p:grpSpPr>
            <a:xfrm>
              <a:off x="7869600" y="3816675"/>
              <a:ext cx="1481797" cy="1481798"/>
              <a:chOff x="5195668" y="2528668"/>
              <a:chExt cx="1800664" cy="1800665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94" name="Freeform: Shape 93">
                <a:extLst>
                  <a:ext uri="{FF2B5EF4-FFF2-40B4-BE49-F238E27FC236}">
                    <a16:creationId xmlns:a16="http://schemas.microsoft.com/office/drawing/2014/main" id="{D89A508A-FE7B-4E47-929F-777E0BF46323}"/>
                  </a:ext>
                </a:extLst>
              </p:cNvPr>
              <p:cNvSpPr/>
              <p:nvPr/>
            </p:nvSpPr>
            <p:spPr>
              <a:xfrm rot="9000000">
                <a:off x="5195668" y="2528668"/>
                <a:ext cx="1800664" cy="1800665"/>
              </a:xfrm>
              <a:custGeom>
                <a:avLst/>
                <a:gdLst>
                  <a:gd name="connsiteX0" fmla="*/ 450165 w 1800664"/>
                  <a:gd name="connsiteY0" fmla="*/ 1680042 h 1800665"/>
                  <a:gd name="connsiteX1" fmla="*/ 383655 w 1800664"/>
                  <a:gd name="connsiteY1" fmla="*/ 1431824 h 1800665"/>
                  <a:gd name="connsiteX2" fmla="*/ 403895 w 1800664"/>
                  <a:gd name="connsiteY2" fmla="*/ 1396767 h 1800665"/>
                  <a:gd name="connsiteX3" fmla="*/ 368839 w 1800664"/>
                  <a:gd name="connsiteY3" fmla="*/ 1417008 h 1800665"/>
                  <a:gd name="connsiteX4" fmla="*/ 120621 w 1800664"/>
                  <a:gd name="connsiteY4" fmla="*/ 1350498 h 1800665"/>
                  <a:gd name="connsiteX5" fmla="*/ 187131 w 1800664"/>
                  <a:gd name="connsiteY5" fmla="*/ 1102280 h 1800665"/>
                  <a:gd name="connsiteX6" fmla="*/ 222188 w 1800664"/>
                  <a:gd name="connsiteY6" fmla="*/ 1082039 h 1800665"/>
                  <a:gd name="connsiteX7" fmla="*/ 181707 w 1800664"/>
                  <a:gd name="connsiteY7" fmla="*/ 1082039 h 1800665"/>
                  <a:gd name="connsiteX8" fmla="*/ 0 w 1800664"/>
                  <a:gd name="connsiteY8" fmla="*/ 900332 h 1800665"/>
                  <a:gd name="connsiteX9" fmla="*/ 181707 w 1800664"/>
                  <a:gd name="connsiteY9" fmla="*/ 718623 h 1800665"/>
                  <a:gd name="connsiteX10" fmla="*/ 222188 w 1800664"/>
                  <a:gd name="connsiteY10" fmla="*/ 718623 h 1800665"/>
                  <a:gd name="connsiteX11" fmla="*/ 187131 w 1800664"/>
                  <a:gd name="connsiteY11" fmla="*/ 698383 h 1800665"/>
                  <a:gd name="connsiteX12" fmla="*/ 120621 w 1800664"/>
                  <a:gd name="connsiteY12" fmla="*/ 450166 h 1800665"/>
                  <a:gd name="connsiteX13" fmla="*/ 368839 w 1800664"/>
                  <a:gd name="connsiteY13" fmla="*/ 383656 h 1800665"/>
                  <a:gd name="connsiteX14" fmla="*/ 403896 w 1800664"/>
                  <a:gd name="connsiteY14" fmla="*/ 403896 h 1800665"/>
                  <a:gd name="connsiteX15" fmla="*/ 383656 w 1800664"/>
                  <a:gd name="connsiteY15" fmla="*/ 368839 h 1800665"/>
                  <a:gd name="connsiteX16" fmla="*/ 450166 w 1800664"/>
                  <a:gd name="connsiteY16" fmla="*/ 120621 h 1800665"/>
                  <a:gd name="connsiteX17" fmla="*/ 698384 w 1800664"/>
                  <a:gd name="connsiteY17" fmla="*/ 187131 h 1800665"/>
                  <a:gd name="connsiteX18" fmla="*/ 718624 w 1800664"/>
                  <a:gd name="connsiteY18" fmla="*/ 222188 h 1800665"/>
                  <a:gd name="connsiteX19" fmla="*/ 718624 w 1800664"/>
                  <a:gd name="connsiteY19" fmla="*/ 181708 h 1800665"/>
                  <a:gd name="connsiteX20" fmla="*/ 900332 w 1800664"/>
                  <a:gd name="connsiteY20" fmla="*/ 0 h 1800665"/>
                  <a:gd name="connsiteX21" fmla="*/ 1082040 w 1800664"/>
                  <a:gd name="connsiteY21" fmla="*/ 181708 h 1800665"/>
                  <a:gd name="connsiteX22" fmla="*/ 1082040 w 1800664"/>
                  <a:gd name="connsiteY22" fmla="*/ 222189 h 1800665"/>
                  <a:gd name="connsiteX23" fmla="*/ 1102281 w 1800664"/>
                  <a:gd name="connsiteY23" fmla="*/ 187131 h 1800665"/>
                  <a:gd name="connsiteX24" fmla="*/ 1350498 w 1800664"/>
                  <a:gd name="connsiteY24" fmla="*/ 120621 h 1800665"/>
                  <a:gd name="connsiteX25" fmla="*/ 1350497 w 1800664"/>
                  <a:gd name="connsiteY25" fmla="*/ 120621 h 1800665"/>
                  <a:gd name="connsiteX26" fmla="*/ 1417007 w 1800664"/>
                  <a:gd name="connsiteY26" fmla="*/ 368839 h 1800665"/>
                  <a:gd name="connsiteX27" fmla="*/ 1396766 w 1800664"/>
                  <a:gd name="connsiteY27" fmla="*/ 403898 h 1800665"/>
                  <a:gd name="connsiteX28" fmla="*/ 1431825 w 1800664"/>
                  <a:gd name="connsiteY28" fmla="*/ 383656 h 1800665"/>
                  <a:gd name="connsiteX29" fmla="*/ 1680043 w 1800664"/>
                  <a:gd name="connsiteY29" fmla="*/ 450166 h 1800665"/>
                  <a:gd name="connsiteX30" fmla="*/ 1680042 w 1800664"/>
                  <a:gd name="connsiteY30" fmla="*/ 450166 h 1800665"/>
                  <a:gd name="connsiteX31" fmla="*/ 1613532 w 1800664"/>
                  <a:gd name="connsiteY31" fmla="*/ 698383 h 1800665"/>
                  <a:gd name="connsiteX32" fmla="*/ 1578473 w 1800664"/>
                  <a:gd name="connsiteY32" fmla="*/ 718625 h 1800665"/>
                  <a:gd name="connsiteX33" fmla="*/ 1618957 w 1800664"/>
                  <a:gd name="connsiteY33" fmla="*/ 718625 h 1800665"/>
                  <a:gd name="connsiteX34" fmla="*/ 1800664 w 1800664"/>
                  <a:gd name="connsiteY34" fmla="*/ 900333 h 1800665"/>
                  <a:gd name="connsiteX35" fmla="*/ 1800663 w 1800664"/>
                  <a:gd name="connsiteY35" fmla="*/ 900331 h 1800665"/>
                  <a:gd name="connsiteX36" fmla="*/ 1618956 w 1800664"/>
                  <a:gd name="connsiteY36" fmla="*/ 1082040 h 1800665"/>
                  <a:gd name="connsiteX37" fmla="*/ 1578473 w 1800664"/>
                  <a:gd name="connsiteY37" fmla="*/ 1082039 h 1800665"/>
                  <a:gd name="connsiteX38" fmla="*/ 1613533 w 1800664"/>
                  <a:gd name="connsiteY38" fmla="*/ 1102281 h 1800665"/>
                  <a:gd name="connsiteX39" fmla="*/ 1680042 w 1800664"/>
                  <a:gd name="connsiteY39" fmla="*/ 1350499 h 1800665"/>
                  <a:gd name="connsiteX40" fmla="*/ 1680042 w 1800664"/>
                  <a:gd name="connsiteY40" fmla="*/ 1350498 h 1800665"/>
                  <a:gd name="connsiteX41" fmla="*/ 1431824 w 1800664"/>
                  <a:gd name="connsiteY41" fmla="*/ 1417007 h 1800665"/>
                  <a:gd name="connsiteX42" fmla="*/ 1396766 w 1800664"/>
                  <a:gd name="connsiteY42" fmla="*/ 1396766 h 1800665"/>
                  <a:gd name="connsiteX43" fmla="*/ 1417007 w 1800664"/>
                  <a:gd name="connsiteY43" fmla="*/ 1431826 h 1800665"/>
                  <a:gd name="connsiteX44" fmla="*/ 1350498 w 1800664"/>
                  <a:gd name="connsiteY44" fmla="*/ 1680044 h 1800665"/>
                  <a:gd name="connsiteX45" fmla="*/ 1350498 w 1800664"/>
                  <a:gd name="connsiteY45" fmla="*/ 1680042 h 1800665"/>
                  <a:gd name="connsiteX46" fmla="*/ 1102280 w 1800664"/>
                  <a:gd name="connsiteY46" fmla="*/ 1613532 h 1800665"/>
                  <a:gd name="connsiteX47" fmla="*/ 1082039 w 1800664"/>
                  <a:gd name="connsiteY47" fmla="*/ 1578474 h 1800665"/>
                  <a:gd name="connsiteX48" fmla="*/ 1082039 w 1800664"/>
                  <a:gd name="connsiteY48" fmla="*/ 1618957 h 1800665"/>
                  <a:gd name="connsiteX49" fmla="*/ 900331 w 1800664"/>
                  <a:gd name="connsiteY49" fmla="*/ 1800665 h 1800665"/>
                  <a:gd name="connsiteX50" fmla="*/ 900332 w 1800664"/>
                  <a:gd name="connsiteY50" fmla="*/ 1800664 h 1800665"/>
                  <a:gd name="connsiteX51" fmla="*/ 718624 w 1800664"/>
                  <a:gd name="connsiteY51" fmla="*/ 1618956 h 1800665"/>
                  <a:gd name="connsiteX52" fmla="*/ 718624 w 1800664"/>
                  <a:gd name="connsiteY52" fmla="*/ 1578474 h 1800665"/>
                  <a:gd name="connsiteX53" fmla="*/ 698383 w 1800664"/>
                  <a:gd name="connsiteY53" fmla="*/ 1613532 h 1800665"/>
                  <a:gd name="connsiteX54" fmla="*/ 450165 w 1800664"/>
                  <a:gd name="connsiteY54" fmla="*/ 1680042 h 1800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800664" h="1800665">
                    <a:moveTo>
                      <a:pt x="450165" y="1680042"/>
                    </a:moveTo>
                    <a:cubicBezTo>
                      <a:pt x="363255" y="1629865"/>
                      <a:pt x="333478" y="1518734"/>
                      <a:pt x="383655" y="1431824"/>
                    </a:cubicBezTo>
                    <a:lnTo>
                      <a:pt x="403895" y="1396767"/>
                    </a:lnTo>
                    <a:lnTo>
                      <a:pt x="368839" y="1417008"/>
                    </a:lnTo>
                    <a:cubicBezTo>
                      <a:pt x="281929" y="1467185"/>
                      <a:pt x="170798" y="1437408"/>
                      <a:pt x="120621" y="1350498"/>
                    </a:cubicBezTo>
                    <a:cubicBezTo>
                      <a:pt x="70443" y="1263588"/>
                      <a:pt x="100221" y="1152457"/>
                      <a:pt x="187131" y="1102280"/>
                    </a:cubicBezTo>
                    <a:lnTo>
                      <a:pt x="222188" y="1082039"/>
                    </a:lnTo>
                    <a:lnTo>
                      <a:pt x="181707" y="1082039"/>
                    </a:lnTo>
                    <a:cubicBezTo>
                      <a:pt x="81352" y="1082039"/>
                      <a:pt x="0" y="1000687"/>
                      <a:pt x="0" y="900332"/>
                    </a:cubicBezTo>
                    <a:cubicBezTo>
                      <a:pt x="0" y="799976"/>
                      <a:pt x="81352" y="718623"/>
                      <a:pt x="181707" y="718623"/>
                    </a:cubicBezTo>
                    <a:lnTo>
                      <a:pt x="222188" y="718623"/>
                    </a:lnTo>
                    <a:lnTo>
                      <a:pt x="187131" y="698383"/>
                    </a:lnTo>
                    <a:cubicBezTo>
                      <a:pt x="100221" y="648206"/>
                      <a:pt x="70444" y="537076"/>
                      <a:pt x="120621" y="450166"/>
                    </a:cubicBezTo>
                    <a:cubicBezTo>
                      <a:pt x="170799" y="363256"/>
                      <a:pt x="281929" y="333478"/>
                      <a:pt x="368839" y="383656"/>
                    </a:cubicBezTo>
                    <a:lnTo>
                      <a:pt x="403896" y="403896"/>
                    </a:lnTo>
                    <a:lnTo>
                      <a:pt x="383656" y="368839"/>
                    </a:lnTo>
                    <a:cubicBezTo>
                      <a:pt x="333479" y="281929"/>
                      <a:pt x="363256" y="170799"/>
                      <a:pt x="450166" y="120621"/>
                    </a:cubicBezTo>
                    <a:cubicBezTo>
                      <a:pt x="537076" y="70444"/>
                      <a:pt x="648206" y="100221"/>
                      <a:pt x="698384" y="187131"/>
                    </a:cubicBezTo>
                    <a:lnTo>
                      <a:pt x="718624" y="222188"/>
                    </a:lnTo>
                    <a:lnTo>
                      <a:pt x="718624" y="181708"/>
                    </a:lnTo>
                    <a:cubicBezTo>
                      <a:pt x="718624" y="81353"/>
                      <a:pt x="799977" y="0"/>
                      <a:pt x="900332" y="0"/>
                    </a:cubicBezTo>
                    <a:cubicBezTo>
                      <a:pt x="1000687" y="0"/>
                      <a:pt x="1082040" y="81353"/>
                      <a:pt x="1082040" y="181708"/>
                    </a:cubicBezTo>
                    <a:lnTo>
                      <a:pt x="1082040" y="222189"/>
                    </a:lnTo>
                    <a:lnTo>
                      <a:pt x="1102281" y="187131"/>
                    </a:lnTo>
                    <a:cubicBezTo>
                      <a:pt x="1152458" y="100221"/>
                      <a:pt x="1263588" y="70444"/>
                      <a:pt x="1350498" y="120621"/>
                    </a:cubicBezTo>
                    <a:lnTo>
                      <a:pt x="1350497" y="120621"/>
                    </a:lnTo>
                    <a:cubicBezTo>
                      <a:pt x="1437407" y="170799"/>
                      <a:pt x="1467184" y="281929"/>
                      <a:pt x="1417007" y="368839"/>
                    </a:cubicBezTo>
                    <a:lnTo>
                      <a:pt x="1396766" y="403898"/>
                    </a:lnTo>
                    <a:lnTo>
                      <a:pt x="1431825" y="383656"/>
                    </a:lnTo>
                    <a:cubicBezTo>
                      <a:pt x="1518735" y="333479"/>
                      <a:pt x="1629866" y="363256"/>
                      <a:pt x="1680043" y="450166"/>
                    </a:cubicBezTo>
                    <a:lnTo>
                      <a:pt x="1680042" y="450166"/>
                    </a:lnTo>
                    <a:cubicBezTo>
                      <a:pt x="1730219" y="537075"/>
                      <a:pt x="1700442" y="648206"/>
                      <a:pt x="1613532" y="698383"/>
                    </a:cubicBezTo>
                    <a:lnTo>
                      <a:pt x="1578473" y="718625"/>
                    </a:lnTo>
                    <a:lnTo>
                      <a:pt x="1618957" y="718625"/>
                    </a:lnTo>
                    <a:cubicBezTo>
                      <a:pt x="1719311" y="718624"/>
                      <a:pt x="1800664" y="799978"/>
                      <a:pt x="1800664" y="900333"/>
                    </a:cubicBezTo>
                    <a:lnTo>
                      <a:pt x="1800663" y="900331"/>
                    </a:lnTo>
                    <a:cubicBezTo>
                      <a:pt x="1800663" y="1000686"/>
                      <a:pt x="1719311" y="1082040"/>
                      <a:pt x="1618956" y="1082040"/>
                    </a:cubicBezTo>
                    <a:lnTo>
                      <a:pt x="1578473" y="1082039"/>
                    </a:lnTo>
                    <a:lnTo>
                      <a:pt x="1613533" y="1102281"/>
                    </a:lnTo>
                    <a:cubicBezTo>
                      <a:pt x="1700443" y="1152459"/>
                      <a:pt x="1730220" y="1263589"/>
                      <a:pt x="1680042" y="1350499"/>
                    </a:cubicBezTo>
                    <a:lnTo>
                      <a:pt x="1680042" y="1350498"/>
                    </a:lnTo>
                    <a:cubicBezTo>
                      <a:pt x="1629865" y="1437408"/>
                      <a:pt x="1518734" y="1467185"/>
                      <a:pt x="1431824" y="1417007"/>
                    </a:cubicBezTo>
                    <a:lnTo>
                      <a:pt x="1396766" y="1396766"/>
                    </a:lnTo>
                    <a:lnTo>
                      <a:pt x="1417007" y="1431826"/>
                    </a:lnTo>
                    <a:cubicBezTo>
                      <a:pt x="1467185" y="1518736"/>
                      <a:pt x="1437408" y="1629866"/>
                      <a:pt x="1350498" y="1680044"/>
                    </a:cubicBezTo>
                    <a:lnTo>
                      <a:pt x="1350498" y="1680042"/>
                    </a:lnTo>
                    <a:cubicBezTo>
                      <a:pt x="1263588" y="1730220"/>
                      <a:pt x="1152458" y="1700442"/>
                      <a:pt x="1102280" y="1613532"/>
                    </a:cubicBezTo>
                    <a:lnTo>
                      <a:pt x="1082039" y="1578474"/>
                    </a:lnTo>
                    <a:lnTo>
                      <a:pt x="1082039" y="1618957"/>
                    </a:lnTo>
                    <a:cubicBezTo>
                      <a:pt x="1082039" y="1719312"/>
                      <a:pt x="1000686" y="1800665"/>
                      <a:pt x="900331" y="1800665"/>
                    </a:cubicBezTo>
                    <a:lnTo>
                      <a:pt x="900332" y="1800664"/>
                    </a:lnTo>
                    <a:cubicBezTo>
                      <a:pt x="799977" y="1800664"/>
                      <a:pt x="718624" y="1719311"/>
                      <a:pt x="718624" y="1618956"/>
                    </a:cubicBezTo>
                    <a:lnTo>
                      <a:pt x="718624" y="1578474"/>
                    </a:lnTo>
                    <a:lnTo>
                      <a:pt x="698383" y="1613532"/>
                    </a:lnTo>
                    <a:cubicBezTo>
                      <a:pt x="648205" y="1700442"/>
                      <a:pt x="537075" y="1730220"/>
                      <a:pt x="450165" y="1680042"/>
                    </a:cubicBezTo>
                    <a:close/>
                  </a:path>
                </a:pathLst>
              </a:custGeom>
              <a:solidFill>
                <a:srgbClr val="DA2A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Oval 94">
                <a:extLst>
                  <a:ext uri="{FF2B5EF4-FFF2-40B4-BE49-F238E27FC236}">
                    <a16:creationId xmlns:a16="http://schemas.microsoft.com/office/drawing/2014/main" id="{EDA83AA2-8258-4270-80C3-4996120E7AE1}"/>
                  </a:ext>
                </a:extLst>
              </p:cNvPr>
              <p:cNvSpPr/>
              <p:nvPr/>
            </p:nvSpPr>
            <p:spPr>
              <a:xfrm>
                <a:off x="5450103" y="2783103"/>
                <a:ext cx="1291794" cy="129179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2" name="TextBox 101">
              <a:extLst>
                <a:ext uri="{FF2B5EF4-FFF2-40B4-BE49-F238E27FC236}">
                  <a16:creationId xmlns:a16="http://schemas.microsoft.com/office/drawing/2014/main" id="{4D8A069F-7169-45DC-8D8B-CBC8C773345B}"/>
                </a:ext>
              </a:extLst>
            </p:cNvPr>
            <p:cNvSpPr txBox="1"/>
            <p:nvPr/>
          </p:nvSpPr>
          <p:spPr>
            <a:xfrm>
              <a:off x="7891327" y="4271033"/>
              <a:ext cx="13751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/>
                <a:t>تقديرالآخرين</a:t>
              </a:r>
              <a:endPara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293" name="TextBox 109">
              <a:extLst>
                <a:ext uri="{FF2B5EF4-FFF2-40B4-BE49-F238E27FC236}">
                  <a16:creationId xmlns:a16="http://schemas.microsoft.com/office/drawing/2014/main" id="{3C64E0FD-BAEB-4382-AC3A-981EE856982C}"/>
                </a:ext>
              </a:extLst>
            </p:cNvPr>
            <p:cNvSpPr txBox="1"/>
            <p:nvPr/>
          </p:nvSpPr>
          <p:spPr>
            <a:xfrm>
              <a:off x="8036784" y="4555463"/>
              <a:ext cx="11590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و احترامهم</a:t>
              </a:r>
              <a:endParaRPr lang="en-US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296" name="Group 121">
            <a:extLst>
              <a:ext uri="{FF2B5EF4-FFF2-40B4-BE49-F238E27FC236}">
                <a16:creationId xmlns:a16="http://schemas.microsoft.com/office/drawing/2014/main" id="{D99C22C4-A56F-4C82-AD4A-7BE0D9077F17}"/>
              </a:ext>
            </a:extLst>
          </p:cNvPr>
          <p:cNvGrpSpPr/>
          <p:nvPr/>
        </p:nvGrpSpPr>
        <p:grpSpPr>
          <a:xfrm>
            <a:off x="9848105" y="4523355"/>
            <a:ext cx="1481797" cy="1481798"/>
            <a:chOff x="9569893" y="3314505"/>
            <a:chExt cx="1481797" cy="1481798"/>
          </a:xfrm>
        </p:grpSpPr>
        <p:grpSp>
          <p:nvGrpSpPr>
            <p:cNvPr id="297" name="Group 25">
              <a:extLst>
                <a:ext uri="{FF2B5EF4-FFF2-40B4-BE49-F238E27FC236}">
                  <a16:creationId xmlns:a16="http://schemas.microsoft.com/office/drawing/2014/main" id="{0CD09245-9CC8-49AD-B7A9-233FDF393744}"/>
                </a:ext>
              </a:extLst>
            </p:cNvPr>
            <p:cNvGrpSpPr/>
            <p:nvPr/>
          </p:nvGrpSpPr>
          <p:grpSpPr>
            <a:xfrm>
              <a:off x="9569893" y="3314505"/>
              <a:ext cx="1481797" cy="1481798"/>
              <a:chOff x="5195668" y="2528668"/>
              <a:chExt cx="1800664" cy="1800665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00" name="Freeform: Shape 26">
                <a:extLst>
                  <a:ext uri="{FF2B5EF4-FFF2-40B4-BE49-F238E27FC236}">
                    <a16:creationId xmlns:a16="http://schemas.microsoft.com/office/drawing/2014/main" id="{87B17911-BDF5-488E-B9C4-D0B00E1714AA}"/>
                  </a:ext>
                </a:extLst>
              </p:cNvPr>
              <p:cNvSpPr/>
              <p:nvPr/>
            </p:nvSpPr>
            <p:spPr>
              <a:xfrm rot="9000000">
                <a:off x="5195668" y="2528668"/>
                <a:ext cx="1800664" cy="1800665"/>
              </a:xfrm>
              <a:custGeom>
                <a:avLst/>
                <a:gdLst>
                  <a:gd name="connsiteX0" fmla="*/ 450165 w 1800664"/>
                  <a:gd name="connsiteY0" fmla="*/ 1680042 h 1800665"/>
                  <a:gd name="connsiteX1" fmla="*/ 383655 w 1800664"/>
                  <a:gd name="connsiteY1" fmla="*/ 1431824 h 1800665"/>
                  <a:gd name="connsiteX2" fmla="*/ 403895 w 1800664"/>
                  <a:gd name="connsiteY2" fmla="*/ 1396767 h 1800665"/>
                  <a:gd name="connsiteX3" fmla="*/ 368839 w 1800664"/>
                  <a:gd name="connsiteY3" fmla="*/ 1417008 h 1800665"/>
                  <a:gd name="connsiteX4" fmla="*/ 120621 w 1800664"/>
                  <a:gd name="connsiteY4" fmla="*/ 1350498 h 1800665"/>
                  <a:gd name="connsiteX5" fmla="*/ 187131 w 1800664"/>
                  <a:gd name="connsiteY5" fmla="*/ 1102280 h 1800665"/>
                  <a:gd name="connsiteX6" fmla="*/ 222188 w 1800664"/>
                  <a:gd name="connsiteY6" fmla="*/ 1082039 h 1800665"/>
                  <a:gd name="connsiteX7" fmla="*/ 181707 w 1800664"/>
                  <a:gd name="connsiteY7" fmla="*/ 1082039 h 1800665"/>
                  <a:gd name="connsiteX8" fmla="*/ 0 w 1800664"/>
                  <a:gd name="connsiteY8" fmla="*/ 900332 h 1800665"/>
                  <a:gd name="connsiteX9" fmla="*/ 181707 w 1800664"/>
                  <a:gd name="connsiteY9" fmla="*/ 718623 h 1800665"/>
                  <a:gd name="connsiteX10" fmla="*/ 222188 w 1800664"/>
                  <a:gd name="connsiteY10" fmla="*/ 718623 h 1800665"/>
                  <a:gd name="connsiteX11" fmla="*/ 187131 w 1800664"/>
                  <a:gd name="connsiteY11" fmla="*/ 698383 h 1800665"/>
                  <a:gd name="connsiteX12" fmla="*/ 120621 w 1800664"/>
                  <a:gd name="connsiteY12" fmla="*/ 450166 h 1800665"/>
                  <a:gd name="connsiteX13" fmla="*/ 368839 w 1800664"/>
                  <a:gd name="connsiteY13" fmla="*/ 383656 h 1800665"/>
                  <a:gd name="connsiteX14" fmla="*/ 403896 w 1800664"/>
                  <a:gd name="connsiteY14" fmla="*/ 403896 h 1800665"/>
                  <a:gd name="connsiteX15" fmla="*/ 383656 w 1800664"/>
                  <a:gd name="connsiteY15" fmla="*/ 368839 h 1800665"/>
                  <a:gd name="connsiteX16" fmla="*/ 450166 w 1800664"/>
                  <a:gd name="connsiteY16" fmla="*/ 120621 h 1800665"/>
                  <a:gd name="connsiteX17" fmla="*/ 698384 w 1800664"/>
                  <a:gd name="connsiteY17" fmla="*/ 187131 h 1800665"/>
                  <a:gd name="connsiteX18" fmla="*/ 718624 w 1800664"/>
                  <a:gd name="connsiteY18" fmla="*/ 222188 h 1800665"/>
                  <a:gd name="connsiteX19" fmla="*/ 718624 w 1800664"/>
                  <a:gd name="connsiteY19" fmla="*/ 181708 h 1800665"/>
                  <a:gd name="connsiteX20" fmla="*/ 900332 w 1800664"/>
                  <a:gd name="connsiteY20" fmla="*/ 0 h 1800665"/>
                  <a:gd name="connsiteX21" fmla="*/ 1082040 w 1800664"/>
                  <a:gd name="connsiteY21" fmla="*/ 181708 h 1800665"/>
                  <a:gd name="connsiteX22" fmla="*/ 1082040 w 1800664"/>
                  <a:gd name="connsiteY22" fmla="*/ 222189 h 1800665"/>
                  <a:gd name="connsiteX23" fmla="*/ 1102281 w 1800664"/>
                  <a:gd name="connsiteY23" fmla="*/ 187131 h 1800665"/>
                  <a:gd name="connsiteX24" fmla="*/ 1350498 w 1800664"/>
                  <a:gd name="connsiteY24" fmla="*/ 120621 h 1800665"/>
                  <a:gd name="connsiteX25" fmla="*/ 1350497 w 1800664"/>
                  <a:gd name="connsiteY25" fmla="*/ 120621 h 1800665"/>
                  <a:gd name="connsiteX26" fmla="*/ 1417007 w 1800664"/>
                  <a:gd name="connsiteY26" fmla="*/ 368839 h 1800665"/>
                  <a:gd name="connsiteX27" fmla="*/ 1396766 w 1800664"/>
                  <a:gd name="connsiteY27" fmla="*/ 403898 h 1800665"/>
                  <a:gd name="connsiteX28" fmla="*/ 1431825 w 1800664"/>
                  <a:gd name="connsiteY28" fmla="*/ 383656 h 1800665"/>
                  <a:gd name="connsiteX29" fmla="*/ 1680043 w 1800664"/>
                  <a:gd name="connsiteY29" fmla="*/ 450166 h 1800665"/>
                  <a:gd name="connsiteX30" fmla="*/ 1680042 w 1800664"/>
                  <a:gd name="connsiteY30" fmla="*/ 450166 h 1800665"/>
                  <a:gd name="connsiteX31" fmla="*/ 1613532 w 1800664"/>
                  <a:gd name="connsiteY31" fmla="*/ 698383 h 1800665"/>
                  <a:gd name="connsiteX32" fmla="*/ 1578473 w 1800664"/>
                  <a:gd name="connsiteY32" fmla="*/ 718625 h 1800665"/>
                  <a:gd name="connsiteX33" fmla="*/ 1618957 w 1800664"/>
                  <a:gd name="connsiteY33" fmla="*/ 718625 h 1800665"/>
                  <a:gd name="connsiteX34" fmla="*/ 1800664 w 1800664"/>
                  <a:gd name="connsiteY34" fmla="*/ 900333 h 1800665"/>
                  <a:gd name="connsiteX35" fmla="*/ 1800663 w 1800664"/>
                  <a:gd name="connsiteY35" fmla="*/ 900331 h 1800665"/>
                  <a:gd name="connsiteX36" fmla="*/ 1618956 w 1800664"/>
                  <a:gd name="connsiteY36" fmla="*/ 1082040 h 1800665"/>
                  <a:gd name="connsiteX37" fmla="*/ 1578473 w 1800664"/>
                  <a:gd name="connsiteY37" fmla="*/ 1082039 h 1800665"/>
                  <a:gd name="connsiteX38" fmla="*/ 1613533 w 1800664"/>
                  <a:gd name="connsiteY38" fmla="*/ 1102281 h 1800665"/>
                  <a:gd name="connsiteX39" fmla="*/ 1680042 w 1800664"/>
                  <a:gd name="connsiteY39" fmla="*/ 1350499 h 1800665"/>
                  <a:gd name="connsiteX40" fmla="*/ 1680042 w 1800664"/>
                  <a:gd name="connsiteY40" fmla="*/ 1350498 h 1800665"/>
                  <a:gd name="connsiteX41" fmla="*/ 1431824 w 1800664"/>
                  <a:gd name="connsiteY41" fmla="*/ 1417007 h 1800665"/>
                  <a:gd name="connsiteX42" fmla="*/ 1396766 w 1800664"/>
                  <a:gd name="connsiteY42" fmla="*/ 1396766 h 1800665"/>
                  <a:gd name="connsiteX43" fmla="*/ 1417007 w 1800664"/>
                  <a:gd name="connsiteY43" fmla="*/ 1431826 h 1800665"/>
                  <a:gd name="connsiteX44" fmla="*/ 1350498 w 1800664"/>
                  <a:gd name="connsiteY44" fmla="*/ 1680044 h 1800665"/>
                  <a:gd name="connsiteX45" fmla="*/ 1350498 w 1800664"/>
                  <a:gd name="connsiteY45" fmla="*/ 1680042 h 1800665"/>
                  <a:gd name="connsiteX46" fmla="*/ 1102280 w 1800664"/>
                  <a:gd name="connsiteY46" fmla="*/ 1613532 h 1800665"/>
                  <a:gd name="connsiteX47" fmla="*/ 1082039 w 1800664"/>
                  <a:gd name="connsiteY47" fmla="*/ 1578474 h 1800665"/>
                  <a:gd name="connsiteX48" fmla="*/ 1082039 w 1800664"/>
                  <a:gd name="connsiteY48" fmla="*/ 1618957 h 1800665"/>
                  <a:gd name="connsiteX49" fmla="*/ 900331 w 1800664"/>
                  <a:gd name="connsiteY49" fmla="*/ 1800665 h 1800665"/>
                  <a:gd name="connsiteX50" fmla="*/ 900332 w 1800664"/>
                  <a:gd name="connsiteY50" fmla="*/ 1800664 h 1800665"/>
                  <a:gd name="connsiteX51" fmla="*/ 718624 w 1800664"/>
                  <a:gd name="connsiteY51" fmla="*/ 1618956 h 1800665"/>
                  <a:gd name="connsiteX52" fmla="*/ 718624 w 1800664"/>
                  <a:gd name="connsiteY52" fmla="*/ 1578474 h 1800665"/>
                  <a:gd name="connsiteX53" fmla="*/ 698383 w 1800664"/>
                  <a:gd name="connsiteY53" fmla="*/ 1613532 h 1800665"/>
                  <a:gd name="connsiteX54" fmla="*/ 450165 w 1800664"/>
                  <a:gd name="connsiteY54" fmla="*/ 1680042 h 1800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800664" h="1800665">
                    <a:moveTo>
                      <a:pt x="450165" y="1680042"/>
                    </a:moveTo>
                    <a:cubicBezTo>
                      <a:pt x="363255" y="1629865"/>
                      <a:pt x="333478" y="1518734"/>
                      <a:pt x="383655" y="1431824"/>
                    </a:cubicBezTo>
                    <a:lnTo>
                      <a:pt x="403895" y="1396767"/>
                    </a:lnTo>
                    <a:lnTo>
                      <a:pt x="368839" y="1417008"/>
                    </a:lnTo>
                    <a:cubicBezTo>
                      <a:pt x="281929" y="1467185"/>
                      <a:pt x="170798" y="1437408"/>
                      <a:pt x="120621" y="1350498"/>
                    </a:cubicBezTo>
                    <a:cubicBezTo>
                      <a:pt x="70443" y="1263588"/>
                      <a:pt x="100221" y="1152457"/>
                      <a:pt x="187131" y="1102280"/>
                    </a:cubicBezTo>
                    <a:lnTo>
                      <a:pt x="222188" y="1082039"/>
                    </a:lnTo>
                    <a:lnTo>
                      <a:pt x="181707" y="1082039"/>
                    </a:lnTo>
                    <a:cubicBezTo>
                      <a:pt x="81352" y="1082039"/>
                      <a:pt x="0" y="1000687"/>
                      <a:pt x="0" y="900332"/>
                    </a:cubicBezTo>
                    <a:cubicBezTo>
                      <a:pt x="0" y="799976"/>
                      <a:pt x="81352" y="718623"/>
                      <a:pt x="181707" y="718623"/>
                    </a:cubicBezTo>
                    <a:lnTo>
                      <a:pt x="222188" y="718623"/>
                    </a:lnTo>
                    <a:lnTo>
                      <a:pt x="187131" y="698383"/>
                    </a:lnTo>
                    <a:cubicBezTo>
                      <a:pt x="100221" y="648206"/>
                      <a:pt x="70444" y="537076"/>
                      <a:pt x="120621" y="450166"/>
                    </a:cubicBezTo>
                    <a:cubicBezTo>
                      <a:pt x="170799" y="363256"/>
                      <a:pt x="281929" y="333478"/>
                      <a:pt x="368839" y="383656"/>
                    </a:cubicBezTo>
                    <a:lnTo>
                      <a:pt x="403896" y="403896"/>
                    </a:lnTo>
                    <a:lnTo>
                      <a:pt x="383656" y="368839"/>
                    </a:lnTo>
                    <a:cubicBezTo>
                      <a:pt x="333479" y="281929"/>
                      <a:pt x="363256" y="170799"/>
                      <a:pt x="450166" y="120621"/>
                    </a:cubicBezTo>
                    <a:cubicBezTo>
                      <a:pt x="537076" y="70444"/>
                      <a:pt x="648206" y="100221"/>
                      <a:pt x="698384" y="187131"/>
                    </a:cubicBezTo>
                    <a:lnTo>
                      <a:pt x="718624" y="222188"/>
                    </a:lnTo>
                    <a:lnTo>
                      <a:pt x="718624" y="181708"/>
                    </a:lnTo>
                    <a:cubicBezTo>
                      <a:pt x="718624" y="81353"/>
                      <a:pt x="799977" y="0"/>
                      <a:pt x="900332" y="0"/>
                    </a:cubicBezTo>
                    <a:cubicBezTo>
                      <a:pt x="1000687" y="0"/>
                      <a:pt x="1082040" y="81353"/>
                      <a:pt x="1082040" y="181708"/>
                    </a:cubicBezTo>
                    <a:lnTo>
                      <a:pt x="1082040" y="222189"/>
                    </a:lnTo>
                    <a:lnTo>
                      <a:pt x="1102281" y="187131"/>
                    </a:lnTo>
                    <a:cubicBezTo>
                      <a:pt x="1152458" y="100221"/>
                      <a:pt x="1263588" y="70444"/>
                      <a:pt x="1350498" y="120621"/>
                    </a:cubicBezTo>
                    <a:lnTo>
                      <a:pt x="1350497" y="120621"/>
                    </a:lnTo>
                    <a:cubicBezTo>
                      <a:pt x="1437407" y="170799"/>
                      <a:pt x="1467184" y="281929"/>
                      <a:pt x="1417007" y="368839"/>
                    </a:cubicBezTo>
                    <a:lnTo>
                      <a:pt x="1396766" y="403898"/>
                    </a:lnTo>
                    <a:lnTo>
                      <a:pt x="1431825" y="383656"/>
                    </a:lnTo>
                    <a:cubicBezTo>
                      <a:pt x="1518735" y="333479"/>
                      <a:pt x="1629866" y="363256"/>
                      <a:pt x="1680043" y="450166"/>
                    </a:cubicBezTo>
                    <a:lnTo>
                      <a:pt x="1680042" y="450166"/>
                    </a:lnTo>
                    <a:cubicBezTo>
                      <a:pt x="1730219" y="537075"/>
                      <a:pt x="1700442" y="648206"/>
                      <a:pt x="1613532" y="698383"/>
                    </a:cubicBezTo>
                    <a:lnTo>
                      <a:pt x="1578473" y="718625"/>
                    </a:lnTo>
                    <a:lnTo>
                      <a:pt x="1618957" y="718625"/>
                    </a:lnTo>
                    <a:cubicBezTo>
                      <a:pt x="1719311" y="718624"/>
                      <a:pt x="1800664" y="799978"/>
                      <a:pt x="1800664" y="900333"/>
                    </a:cubicBezTo>
                    <a:lnTo>
                      <a:pt x="1800663" y="900331"/>
                    </a:lnTo>
                    <a:cubicBezTo>
                      <a:pt x="1800663" y="1000686"/>
                      <a:pt x="1719311" y="1082040"/>
                      <a:pt x="1618956" y="1082040"/>
                    </a:cubicBezTo>
                    <a:lnTo>
                      <a:pt x="1578473" y="1082039"/>
                    </a:lnTo>
                    <a:lnTo>
                      <a:pt x="1613533" y="1102281"/>
                    </a:lnTo>
                    <a:cubicBezTo>
                      <a:pt x="1700443" y="1152459"/>
                      <a:pt x="1730220" y="1263589"/>
                      <a:pt x="1680042" y="1350499"/>
                    </a:cubicBezTo>
                    <a:lnTo>
                      <a:pt x="1680042" y="1350498"/>
                    </a:lnTo>
                    <a:cubicBezTo>
                      <a:pt x="1629865" y="1437408"/>
                      <a:pt x="1518734" y="1467185"/>
                      <a:pt x="1431824" y="1417007"/>
                    </a:cubicBezTo>
                    <a:lnTo>
                      <a:pt x="1396766" y="1396766"/>
                    </a:lnTo>
                    <a:lnTo>
                      <a:pt x="1417007" y="1431826"/>
                    </a:lnTo>
                    <a:cubicBezTo>
                      <a:pt x="1467185" y="1518736"/>
                      <a:pt x="1437408" y="1629866"/>
                      <a:pt x="1350498" y="1680044"/>
                    </a:cubicBezTo>
                    <a:lnTo>
                      <a:pt x="1350498" y="1680042"/>
                    </a:lnTo>
                    <a:cubicBezTo>
                      <a:pt x="1263588" y="1730220"/>
                      <a:pt x="1152458" y="1700442"/>
                      <a:pt x="1102280" y="1613532"/>
                    </a:cubicBezTo>
                    <a:lnTo>
                      <a:pt x="1082039" y="1578474"/>
                    </a:lnTo>
                    <a:lnTo>
                      <a:pt x="1082039" y="1618957"/>
                    </a:lnTo>
                    <a:cubicBezTo>
                      <a:pt x="1082039" y="1719312"/>
                      <a:pt x="1000686" y="1800665"/>
                      <a:pt x="900331" y="1800665"/>
                    </a:cubicBezTo>
                    <a:lnTo>
                      <a:pt x="900332" y="1800664"/>
                    </a:lnTo>
                    <a:cubicBezTo>
                      <a:pt x="799977" y="1800664"/>
                      <a:pt x="718624" y="1719311"/>
                      <a:pt x="718624" y="1618956"/>
                    </a:cubicBezTo>
                    <a:lnTo>
                      <a:pt x="718624" y="1578474"/>
                    </a:lnTo>
                    <a:lnTo>
                      <a:pt x="698383" y="1613532"/>
                    </a:lnTo>
                    <a:cubicBezTo>
                      <a:pt x="648205" y="1700442"/>
                      <a:pt x="537075" y="1730220"/>
                      <a:pt x="450165" y="1680042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Oval 27">
                <a:extLst>
                  <a:ext uri="{FF2B5EF4-FFF2-40B4-BE49-F238E27FC236}">
                    <a16:creationId xmlns:a16="http://schemas.microsoft.com/office/drawing/2014/main" id="{6447C80A-4499-4BBB-93F1-3632D47A9769}"/>
                  </a:ext>
                </a:extLst>
              </p:cNvPr>
              <p:cNvSpPr/>
              <p:nvPr/>
            </p:nvSpPr>
            <p:spPr>
              <a:xfrm>
                <a:off x="5450103" y="2783103"/>
                <a:ext cx="1291794" cy="129179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8" name="TextBox 102">
              <a:extLst>
                <a:ext uri="{FF2B5EF4-FFF2-40B4-BE49-F238E27FC236}">
                  <a16:creationId xmlns:a16="http://schemas.microsoft.com/office/drawing/2014/main" id="{0D3603D7-06F8-4EFD-B027-529357B5F8EF}"/>
                </a:ext>
              </a:extLst>
            </p:cNvPr>
            <p:cNvSpPr txBox="1"/>
            <p:nvPr/>
          </p:nvSpPr>
          <p:spPr>
            <a:xfrm>
              <a:off x="9738355" y="3748410"/>
              <a:ext cx="11590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299" name="TextBox 110">
              <a:extLst>
                <a:ext uri="{FF2B5EF4-FFF2-40B4-BE49-F238E27FC236}">
                  <a16:creationId xmlns:a16="http://schemas.microsoft.com/office/drawing/2014/main" id="{9EB8007A-79AB-48DE-AA1C-E0699F613D13}"/>
                </a:ext>
              </a:extLst>
            </p:cNvPr>
            <p:cNvSpPr txBox="1"/>
            <p:nvPr/>
          </p:nvSpPr>
          <p:spPr>
            <a:xfrm>
              <a:off x="9751210" y="4103345"/>
              <a:ext cx="115908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05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302" name="Group 117">
            <a:extLst>
              <a:ext uri="{FF2B5EF4-FFF2-40B4-BE49-F238E27FC236}">
                <a16:creationId xmlns:a16="http://schemas.microsoft.com/office/drawing/2014/main" id="{FB6F7D28-D454-4C4B-A606-2751EACD7C51}"/>
              </a:ext>
            </a:extLst>
          </p:cNvPr>
          <p:cNvGrpSpPr/>
          <p:nvPr/>
        </p:nvGrpSpPr>
        <p:grpSpPr>
          <a:xfrm>
            <a:off x="3742488" y="4264227"/>
            <a:ext cx="1888157" cy="1481798"/>
            <a:chOff x="3464276" y="3055377"/>
            <a:chExt cx="1888157" cy="1481798"/>
          </a:xfrm>
        </p:grpSpPr>
        <p:grpSp>
          <p:nvGrpSpPr>
            <p:cNvPr id="303" name="Group 19">
              <a:extLst>
                <a:ext uri="{FF2B5EF4-FFF2-40B4-BE49-F238E27FC236}">
                  <a16:creationId xmlns:a16="http://schemas.microsoft.com/office/drawing/2014/main" id="{12493F25-975D-4C3B-B19C-7847B8BEA475}"/>
                </a:ext>
              </a:extLst>
            </p:cNvPr>
            <p:cNvGrpSpPr/>
            <p:nvPr/>
          </p:nvGrpSpPr>
          <p:grpSpPr>
            <a:xfrm>
              <a:off x="3844412" y="3055377"/>
              <a:ext cx="1481797" cy="1481798"/>
              <a:chOff x="5195668" y="2528668"/>
              <a:chExt cx="1800664" cy="1800665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06" name="Freeform: Shape 20">
                <a:extLst>
                  <a:ext uri="{FF2B5EF4-FFF2-40B4-BE49-F238E27FC236}">
                    <a16:creationId xmlns:a16="http://schemas.microsoft.com/office/drawing/2014/main" id="{6418BEDC-5819-4856-AE51-2887698FD415}"/>
                  </a:ext>
                </a:extLst>
              </p:cNvPr>
              <p:cNvSpPr/>
              <p:nvPr/>
            </p:nvSpPr>
            <p:spPr>
              <a:xfrm rot="9000000">
                <a:off x="5195668" y="2528668"/>
                <a:ext cx="1800664" cy="1800665"/>
              </a:xfrm>
              <a:custGeom>
                <a:avLst/>
                <a:gdLst>
                  <a:gd name="connsiteX0" fmla="*/ 450165 w 1800664"/>
                  <a:gd name="connsiteY0" fmla="*/ 1680042 h 1800665"/>
                  <a:gd name="connsiteX1" fmla="*/ 383655 w 1800664"/>
                  <a:gd name="connsiteY1" fmla="*/ 1431824 h 1800665"/>
                  <a:gd name="connsiteX2" fmla="*/ 403895 w 1800664"/>
                  <a:gd name="connsiteY2" fmla="*/ 1396767 h 1800665"/>
                  <a:gd name="connsiteX3" fmla="*/ 368839 w 1800664"/>
                  <a:gd name="connsiteY3" fmla="*/ 1417008 h 1800665"/>
                  <a:gd name="connsiteX4" fmla="*/ 120621 w 1800664"/>
                  <a:gd name="connsiteY4" fmla="*/ 1350498 h 1800665"/>
                  <a:gd name="connsiteX5" fmla="*/ 187131 w 1800664"/>
                  <a:gd name="connsiteY5" fmla="*/ 1102280 h 1800665"/>
                  <a:gd name="connsiteX6" fmla="*/ 222188 w 1800664"/>
                  <a:gd name="connsiteY6" fmla="*/ 1082039 h 1800665"/>
                  <a:gd name="connsiteX7" fmla="*/ 181707 w 1800664"/>
                  <a:gd name="connsiteY7" fmla="*/ 1082039 h 1800665"/>
                  <a:gd name="connsiteX8" fmla="*/ 0 w 1800664"/>
                  <a:gd name="connsiteY8" fmla="*/ 900332 h 1800665"/>
                  <a:gd name="connsiteX9" fmla="*/ 181707 w 1800664"/>
                  <a:gd name="connsiteY9" fmla="*/ 718623 h 1800665"/>
                  <a:gd name="connsiteX10" fmla="*/ 222188 w 1800664"/>
                  <a:gd name="connsiteY10" fmla="*/ 718623 h 1800665"/>
                  <a:gd name="connsiteX11" fmla="*/ 187131 w 1800664"/>
                  <a:gd name="connsiteY11" fmla="*/ 698383 h 1800665"/>
                  <a:gd name="connsiteX12" fmla="*/ 120621 w 1800664"/>
                  <a:gd name="connsiteY12" fmla="*/ 450166 h 1800665"/>
                  <a:gd name="connsiteX13" fmla="*/ 368839 w 1800664"/>
                  <a:gd name="connsiteY13" fmla="*/ 383656 h 1800665"/>
                  <a:gd name="connsiteX14" fmla="*/ 403896 w 1800664"/>
                  <a:gd name="connsiteY14" fmla="*/ 403896 h 1800665"/>
                  <a:gd name="connsiteX15" fmla="*/ 383656 w 1800664"/>
                  <a:gd name="connsiteY15" fmla="*/ 368839 h 1800665"/>
                  <a:gd name="connsiteX16" fmla="*/ 450166 w 1800664"/>
                  <a:gd name="connsiteY16" fmla="*/ 120621 h 1800665"/>
                  <a:gd name="connsiteX17" fmla="*/ 698384 w 1800664"/>
                  <a:gd name="connsiteY17" fmla="*/ 187131 h 1800665"/>
                  <a:gd name="connsiteX18" fmla="*/ 718624 w 1800664"/>
                  <a:gd name="connsiteY18" fmla="*/ 222188 h 1800665"/>
                  <a:gd name="connsiteX19" fmla="*/ 718624 w 1800664"/>
                  <a:gd name="connsiteY19" fmla="*/ 181708 h 1800665"/>
                  <a:gd name="connsiteX20" fmla="*/ 900332 w 1800664"/>
                  <a:gd name="connsiteY20" fmla="*/ 0 h 1800665"/>
                  <a:gd name="connsiteX21" fmla="*/ 1082040 w 1800664"/>
                  <a:gd name="connsiteY21" fmla="*/ 181708 h 1800665"/>
                  <a:gd name="connsiteX22" fmla="*/ 1082040 w 1800664"/>
                  <a:gd name="connsiteY22" fmla="*/ 222189 h 1800665"/>
                  <a:gd name="connsiteX23" fmla="*/ 1102281 w 1800664"/>
                  <a:gd name="connsiteY23" fmla="*/ 187131 h 1800665"/>
                  <a:gd name="connsiteX24" fmla="*/ 1350498 w 1800664"/>
                  <a:gd name="connsiteY24" fmla="*/ 120621 h 1800665"/>
                  <a:gd name="connsiteX25" fmla="*/ 1350497 w 1800664"/>
                  <a:gd name="connsiteY25" fmla="*/ 120621 h 1800665"/>
                  <a:gd name="connsiteX26" fmla="*/ 1417007 w 1800664"/>
                  <a:gd name="connsiteY26" fmla="*/ 368839 h 1800665"/>
                  <a:gd name="connsiteX27" fmla="*/ 1396766 w 1800664"/>
                  <a:gd name="connsiteY27" fmla="*/ 403898 h 1800665"/>
                  <a:gd name="connsiteX28" fmla="*/ 1431825 w 1800664"/>
                  <a:gd name="connsiteY28" fmla="*/ 383656 h 1800665"/>
                  <a:gd name="connsiteX29" fmla="*/ 1680043 w 1800664"/>
                  <a:gd name="connsiteY29" fmla="*/ 450166 h 1800665"/>
                  <a:gd name="connsiteX30" fmla="*/ 1680042 w 1800664"/>
                  <a:gd name="connsiteY30" fmla="*/ 450166 h 1800665"/>
                  <a:gd name="connsiteX31" fmla="*/ 1613532 w 1800664"/>
                  <a:gd name="connsiteY31" fmla="*/ 698383 h 1800665"/>
                  <a:gd name="connsiteX32" fmla="*/ 1578473 w 1800664"/>
                  <a:gd name="connsiteY32" fmla="*/ 718625 h 1800665"/>
                  <a:gd name="connsiteX33" fmla="*/ 1618957 w 1800664"/>
                  <a:gd name="connsiteY33" fmla="*/ 718625 h 1800665"/>
                  <a:gd name="connsiteX34" fmla="*/ 1800664 w 1800664"/>
                  <a:gd name="connsiteY34" fmla="*/ 900333 h 1800665"/>
                  <a:gd name="connsiteX35" fmla="*/ 1800663 w 1800664"/>
                  <a:gd name="connsiteY35" fmla="*/ 900331 h 1800665"/>
                  <a:gd name="connsiteX36" fmla="*/ 1618956 w 1800664"/>
                  <a:gd name="connsiteY36" fmla="*/ 1082040 h 1800665"/>
                  <a:gd name="connsiteX37" fmla="*/ 1578473 w 1800664"/>
                  <a:gd name="connsiteY37" fmla="*/ 1082039 h 1800665"/>
                  <a:gd name="connsiteX38" fmla="*/ 1613533 w 1800664"/>
                  <a:gd name="connsiteY38" fmla="*/ 1102281 h 1800665"/>
                  <a:gd name="connsiteX39" fmla="*/ 1680042 w 1800664"/>
                  <a:gd name="connsiteY39" fmla="*/ 1350499 h 1800665"/>
                  <a:gd name="connsiteX40" fmla="*/ 1680042 w 1800664"/>
                  <a:gd name="connsiteY40" fmla="*/ 1350498 h 1800665"/>
                  <a:gd name="connsiteX41" fmla="*/ 1431824 w 1800664"/>
                  <a:gd name="connsiteY41" fmla="*/ 1417007 h 1800665"/>
                  <a:gd name="connsiteX42" fmla="*/ 1396766 w 1800664"/>
                  <a:gd name="connsiteY42" fmla="*/ 1396766 h 1800665"/>
                  <a:gd name="connsiteX43" fmla="*/ 1417007 w 1800664"/>
                  <a:gd name="connsiteY43" fmla="*/ 1431826 h 1800665"/>
                  <a:gd name="connsiteX44" fmla="*/ 1350498 w 1800664"/>
                  <a:gd name="connsiteY44" fmla="*/ 1680044 h 1800665"/>
                  <a:gd name="connsiteX45" fmla="*/ 1350498 w 1800664"/>
                  <a:gd name="connsiteY45" fmla="*/ 1680042 h 1800665"/>
                  <a:gd name="connsiteX46" fmla="*/ 1102280 w 1800664"/>
                  <a:gd name="connsiteY46" fmla="*/ 1613532 h 1800665"/>
                  <a:gd name="connsiteX47" fmla="*/ 1082039 w 1800664"/>
                  <a:gd name="connsiteY47" fmla="*/ 1578474 h 1800665"/>
                  <a:gd name="connsiteX48" fmla="*/ 1082039 w 1800664"/>
                  <a:gd name="connsiteY48" fmla="*/ 1618957 h 1800665"/>
                  <a:gd name="connsiteX49" fmla="*/ 900331 w 1800664"/>
                  <a:gd name="connsiteY49" fmla="*/ 1800665 h 1800665"/>
                  <a:gd name="connsiteX50" fmla="*/ 900332 w 1800664"/>
                  <a:gd name="connsiteY50" fmla="*/ 1800664 h 1800665"/>
                  <a:gd name="connsiteX51" fmla="*/ 718624 w 1800664"/>
                  <a:gd name="connsiteY51" fmla="*/ 1618956 h 1800665"/>
                  <a:gd name="connsiteX52" fmla="*/ 718624 w 1800664"/>
                  <a:gd name="connsiteY52" fmla="*/ 1578474 h 1800665"/>
                  <a:gd name="connsiteX53" fmla="*/ 698383 w 1800664"/>
                  <a:gd name="connsiteY53" fmla="*/ 1613532 h 1800665"/>
                  <a:gd name="connsiteX54" fmla="*/ 450165 w 1800664"/>
                  <a:gd name="connsiteY54" fmla="*/ 1680042 h 1800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800664" h="1800665">
                    <a:moveTo>
                      <a:pt x="450165" y="1680042"/>
                    </a:moveTo>
                    <a:cubicBezTo>
                      <a:pt x="363255" y="1629865"/>
                      <a:pt x="333478" y="1518734"/>
                      <a:pt x="383655" y="1431824"/>
                    </a:cubicBezTo>
                    <a:lnTo>
                      <a:pt x="403895" y="1396767"/>
                    </a:lnTo>
                    <a:lnTo>
                      <a:pt x="368839" y="1417008"/>
                    </a:lnTo>
                    <a:cubicBezTo>
                      <a:pt x="281929" y="1467185"/>
                      <a:pt x="170798" y="1437408"/>
                      <a:pt x="120621" y="1350498"/>
                    </a:cubicBezTo>
                    <a:cubicBezTo>
                      <a:pt x="70443" y="1263588"/>
                      <a:pt x="100221" y="1152457"/>
                      <a:pt x="187131" y="1102280"/>
                    </a:cubicBezTo>
                    <a:lnTo>
                      <a:pt x="222188" y="1082039"/>
                    </a:lnTo>
                    <a:lnTo>
                      <a:pt x="181707" y="1082039"/>
                    </a:lnTo>
                    <a:cubicBezTo>
                      <a:pt x="81352" y="1082039"/>
                      <a:pt x="0" y="1000687"/>
                      <a:pt x="0" y="900332"/>
                    </a:cubicBezTo>
                    <a:cubicBezTo>
                      <a:pt x="0" y="799976"/>
                      <a:pt x="81352" y="718623"/>
                      <a:pt x="181707" y="718623"/>
                    </a:cubicBezTo>
                    <a:lnTo>
                      <a:pt x="222188" y="718623"/>
                    </a:lnTo>
                    <a:lnTo>
                      <a:pt x="187131" y="698383"/>
                    </a:lnTo>
                    <a:cubicBezTo>
                      <a:pt x="100221" y="648206"/>
                      <a:pt x="70444" y="537076"/>
                      <a:pt x="120621" y="450166"/>
                    </a:cubicBezTo>
                    <a:cubicBezTo>
                      <a:pt x="170799" y="363256"/>
                      <a:pt x="281929" y="333478"/>
                      <a:pt x="368839" y="383656"/>
                    </a:cubicBezTo>
                    <a:lnTo>
                      <a:pt x="403896" y="403896"/>
                    </a:lnTo>
                    <a:lnTo>
                      <a:pt x="383656" y="368839"/>
                    </a:lnTo>
                    <a:cubicBezTo>
                      <a:pt x="333479" y="281929"/>
                      <a:pt x="363256" y="170799"/>
                      <a:pt x="450166" y="120621"/>
                    </a:cubicBezTo>
                    <a:cubicBezTo>
                      <a:pt x="537076" y="70444"/>
                      <a:pt x="648206" y="100221"/>
                      <a:pt x="698384" y="187131"/>
                    </a:cubicBezTo>
                    <a:lnTo>
                      <a:pt x="718624" y="222188"/>
                    </a:lnTo>
                    <a:lnTo>
                      <a:pt x="718624" y="181708"/>
                    </a:lnTo>
                    <a:cubicBezTo>
                      <a:pt x="718624" y="81353"/>
                      <a:pt x="799977" y="0"/>
                      <a:pt x="900332" y="0"/>
                    </a:cubicBezTo>
                    <a:cubicBezTo>
                      <a:pt x="1000687" y="0"/>
                      <a:pt x="1082040" y="81353"/>
                      <a:pt x="1082040" y="181708"/>
                    </a:cubicBezTo>
                    <a:lnTo>
                      <a:pt x="1082040" y="222189"/>
                    </a:lnTo>
                    <a:lnTo>
                      <a:pt x="1102281" y="187131"/>
                    </a:lnTo>
                    <a:cubicBezTo>
                      <a:pt x="1152458" y="100221"/>
                      <a:pt x="1263588" y="70444"/>
                      <a:pt x="1350498" y="120621"/>
                    </a:cubicBezTo>
                    <a:lnTo>
                      <a:pt x="1350497" y="120621"/>
                    </a:lnTo>
                    <a:cubicBezTo>
                      <a:pt x="1437407" y="170799"/>
                      <a:pt x="1467184" y="281929"/>
                      <a:pt x="1417007" y="368839"/>
                    </a:cubicBezTo>
                    <a:lnTo>
                      <a:pt x="1396766" y="403898"/>
                    </a:lnTo>
                    <a:lnTo>
                      <a:pt x="1431825" y="383656"/>
                    </a:lnTo>
                    <a:cubicBezTo>
                      <a:pt x="1518735" y="333479"/>
                      <a:pt x="1629866" y="363256"/>
                      <a:pt x="1680043" y="450166"/>
                    </a:cubicBezTo>
                    <a:lnTo>
                      <a:pt x="1680042" y="450166"/>
                    </a:lnTo>
                    <a:cubicBezTo>
                      <a:pt x="1730219" y="537075"/>
                      <a:pt x="1700442" y="648206"/>
                      <a:pt x="1613532" y="698383"/>
                    </a:cubicBezTo>
                    <a:lnTo>
                      <a:pt x="1578473" y="718625"/>
                    </a:lnTo>
                    <a:lnTo>
                      <a:pt x="1618957" y="718625"/>
                    </a:lnTo>
                    <a:cubicBezTo>
                      <a:pt x="1719311" y="718624"/>
                      <a:pt x="1800664" y="799978"/>
                      <a:pt x="1800664" y="900333"/>
                    </a:cubicBezTo>
                    <a:lnTo>
                      <a:pt x="1800663" y="900331"/>
                    </a:lnTo>
                    <a:cubicBezTo>
                      <a:pt x="1800663" y="1000686"/>
                      <a:pt x="1719311" y="1082040"/>
                      <a:pt x="1618956" y="1082040"/>
                    </a:cubicBezTo>
                    <a:lnTo>
                      <a:pt x="1578473" y="1082039"/>
                    </a:lnTo>
                    <a:lnTo>
                      <a:pt x="1613533" y="1102281"/>
                    </a:lnTo>
                    <a:cubicBezTo>
                      <a:pt x="1700443" y="1152459"/>
                      <a:pt x="1730220" y="1263589"/>
                      <a:pt x="1680042" y="1350499"/>
                    </a:cubicBezTo>
                    <a:lnTo>
                      <a:pt x="1680042" y="1350498"/>
                    </a:lnTo>
                    <a:cubicBezTo>
                      <a:pt x="1629865" y="1437408"/>
                      <a:pt x="1518734" y="1467185"/>
                      <a:pt x="1431824" y="1417007"/>
                    </a:cubicBezTo>
                    <a:lnTo>
                      <a:pt x="1396766" y="1396766"/>
                    </a:lnTo>
                    <a:lnTo>
                      <a:pt x="1417007" y="1431826"/>
                    </a:lnTo>
                    <a:cubicBezTo>
                      <a:pt x="1467185" y="1518736"/>
                      <a:pt x="1437408" y="1629866"/>
                      <a:pt x="1350498" y="1680044"/>
                    </a:cubicBezTo>
                    <a:lnTo>
                      <a:pt x="1350498" y="1680042"/>
                    </a:lnTo>
                    <a:cubicBezTo>
                      <a:pt x="1263588" y="1730220"/>
                      <a:pt x="1152458" y="1700442"/>
                      <a:pt x="1102280" y="1613532"/>
                    </a:cubicBezTo>
                    <a:lnTo>
                      <a:pt x="1082039" y="1578474"/>
                    </a:lnTo>
                    <a:lnTo>
                      <a:pt x="1082039" y="1618957"/>
                    </a:lnTo>
                    <a:cubicBezTo>
                      <a:pt x="1082039" y="1719312"/>
                      <a:pt x="1000686" y="1800665"/>
                      <a:pt x="900331" y="1800665"/>
                    </a:cubicBezTo>
                    <a:lnTo>
                      <a:pt x="900332" y="1800664"/>
                    </a:lnTo>
                    <a:cubicBezTo>
                      <a:pt x="799977" y="1800664"/>
                      <a:pt x="718624" y="1719311"/>
                      <a:pt x="718624" y="1618956"/>
                    </a:cubicBezTo>
                    <a:lnTo>
                      <a:pt x="718624" y="1578474"/>
                    </a:lnTo>
                    <a:lnTo>
                      <a:pt x="698383" y="1613532"/>
                    </a:lnTo>
                    <a:cubicBezTo>
                      <a:pt x="648205" y="1700442"/>
                      <a:pt x="537075" y="1730220"/>
                      <a:pt x="450165" y="1680042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7" name="Oval 21">
                <a:extLst>
                  <a:ext uri="{FF2B5EF4-FFF2-40B4-BE49-F238E27FC236}">
                    <a16:creationId xmlns:a16="http://schemas.microsoft.com/office/drawing/2014/main" id="{50B9DF76-8A69-4674-8ABB-AE0F57A533F7}"/>
                  </a:ext>
                </a:extLst>
              </p:cNvPr>
              <p:cNvSpPr/>
              <p:nvPr/>
            </p:nvSpPr>
            <p:spPr>
              <a:xfrm>
                <a:off x="5450103" y="2783103"/>
                <a:ext cx="1291794" cy="129179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4" name="TextBox 98">
              <a:extLst>
                <a:ext uri="{FF2B5EF4-FFF2-40B4-BE49-F238E27FC236}">
                  <a16:creationId xmlns:a16="http://schemas.microsoft.com/office/drawing/2014/main" id="{F7BE6440-F522-4139-A1B2-101FAC1BD3F0}"/>
                </a:ext>
              </a:extLst>
            </p:cNvPr>
            <p:cNvSpPr txBox="1"/>
            <p:nvPr/>
          </p:nvSpPr>
          <p:spPr>
            <a:xfrm>
              <a:off x="3464276" y="3538260"/>
              <a:ext cx="18881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/>
                <a:t>التذلل و العبودية</a:t>
              </a:r>
              <a:endParaRPr lang="en-US" sz="1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305" name="TextBox 106">
              <a:extLst>
                <a:ext uri="{FF2B5EF4-FFF2-40B4-BE49-F238E27FC236}">
                  <a16:creationId xmlns:a16="http://schemas.microsoft.com/office/drawing/2014/main" id="{AB801C13-5A07-4E15-86A5-FE94F3B3A04B}"/>
                </a:ext>
              </a:extLst>
            </p:cNvPr>
            <p:cNvSpPr txBox="1"/>
            <p:nvPr/>
          </p:nvSpPr>
          <p:spPr>
            <a:xfrm>
              <a:off x="4015270" y="3874840"/>
              <a:ext cx="11590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لله تعالى</a:t>
              </a:r>
              <a:endParaRPr lang="en-US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520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7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7" presetClass="entr" presetSubtype="4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4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7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7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7" presetClass="entr" presetSubtype="4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7" presetClass="entr" presetSubtype="4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7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7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7" presetClass="entr" presetSubtype="4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7" presetClass="entr" presetSubtype="4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80" y="2900540"/>
            <a:ext cx="975436" cy="87690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4"/>
            <a:ext cx="2786743" cy="1382943"/>
            <a:chOff x="538318" y="1529365"/>
            <a:chExt cx="2658769" cy="110672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20528" y="1537040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7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95624" y="1999786"/>
              <a:ext cx="1939924" cy="636307"/>
              <a:chOff x="3407263" y="5457577"/>
              <a:chExt cx="1939924" cy="63630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57577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12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07263" y="5773688"/>
                <a:ext cx="1939924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منزلة التواضع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8577945" y="1140953"/>
            <a:ext cx="3614055" cy="660712"/>
          </a:xfrm>
          <a:prstGeom prst="rect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الصدقةُ لا تُنقصُ المالَ بل تزيدهُ</a:t>
            </a:r>
          </a:p>
        </p:txBody>
      </p:sp>
      <p:sp>
        <p:nvSpPr>
          <p:cNvPr id="27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6429829" y="2155255"/>
            <a:ext cx="5762170" cy="783348"/>
          </a:xfrm>
          <a:prstGeom prst="rect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العفو والتواضعُ يرفعُ مكانةَ المؤمنِ في الدنيا والآخرة</a:t>
            </a:r>
          </a:p>
        </p:txBody>
      </p:sp>
      <p:sp>
        <p:nvSpPr>
          <p:cNvPr id="34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4746169" y="3338993"/>
            <a:ext cx="7445829" cy="756830"/>
          </a:xfrm>
          <a:prstGeom prst="rect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من صفاتِ المؤمنِ الكرمُ والسخاء، والحلمُ والعفو، والتواضعُ وعدمُ الكبر</a:t>
            </a:r>
          </a:p>
        </p:txBody>
      </p:sp>
      <p:sp>
        <p:nvSpPr>
          <p:cNvPr id="17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8048171" y="466655"/>
            <a:ext cx="3651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C00000"/>
                </a:solidFill>
              </a:rPr>
              <a:t>مما يستفادُ من الحديثِ:</a:t>
            </a:r>
            <a:endParaRPr lang="ar-SY" sz="28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4746171" y="4362250"/>
            <a:ext cx="7445829" cy="756830"/>
          </a:xfrm>
          <a:prstGeom prst="rect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إن العزة و الرفعة بيد الله يعطيها من يشاء ممن تحصل على أسبابها</a:t>
            </a:r>
          </a:p>
        </p:txBody>
      </p:sp>
      <p:sp>
        <p:nvSpPr>
          <p:cNvPr id="19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3904343" y="5385507"/>
            <a:ext cx="8287659" cy="756830"/>
          </a:xfrm>
          <a:prstGeom prst="rect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إن التواضع ليس ذلَاً كما يتصوره البعض بل هو عز كما أخبر به النبي الكريم</a:t>
            </a:r>
          </a:p>
        </p:txBody>
      </p:sp>
    </p:spTree>
    <p:extLst>
      <p:ext uri="{BB962C8B-B14F-4D97-AF65-F5344CB8AC3E}">
        <p14:creationId xmlns:p14="http://schemas.microsoft.com/office/powerpoint/2010/main" val="353542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7" grpId="0" animBg="1"/>
      <p:bldP spid="34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6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7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0150" y="2008525"/>
              <a:ext cx="1976875" cy="591131"/>
              <a:chOff x="3371789" y="5466316"/>
              <a:chExt cx="1976875" cy="591131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12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71789" y="5737251"/>
                <a:ext cx="1976875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منزلة التواضع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623709" y="224053"/>
            <a:ext cx="3577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فـكِّـــــر :</a:t>
            </a:r>
            <a:endParaRPr lang="ar-SY" sz="4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84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6120187" y="3868173"/>
            <a:ext cx="5546401" cy="136714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3046867" y="3236271"/>
            <a:ext cx="5673880" cy="1643686"/>
            <a:chOff x="5413659" y="1364860"/>
            <a:chExt cx="3914383" cy="1226820"/>
          </a:xfrm>
        </p:grpSpPr>
        <p:grpSp>
          <p:nvGrpSpPr>
            <p:cNvPr id="86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90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88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6634035" y="1668882"/>
              <a:ext cx="2184816" cy="8959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يرفع الله منزلته في قلوب الناس و يعلي مكانته بينهم في الدنيا و الآخرة</a:t>
              </a:r>
            </a:p>
          </p:txBody>
        </p:sp>
        <p:sp>
          <p:nvSpPr>
            <p:cNvPr id="89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7058004" y="2173224"/>
              <a:ext cx="1928233" cy="344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2500824" y="2999602"/>
            <a:ext cx="5941548" cy="2129799"/>
            <a:chOff x="1543242" y="699188"/>
            <a:chExt cx="4145323" cy="1589648"/>
          </a:xfrm>
        </p:grpSpPr>
        <p:sp>
          <p:nvSpPr>
            <p:cNvPr id="93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95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1050138" y="1092183"/>
                <a:ext cx="3641944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826474" y="1676031"/>
                <a:ext cx="3527230" cy="390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•ما الآثارُ المترتبةُ على التواضع ؟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643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3311</TotalTime>
  <Words>275</Words>
  <Application>Microsoft Office PowerPoint</Application>
  <PresentationFormat>شاشة عريضة</PresentationFormat>
  <Paragraphs>67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Cooper Black</vt:lpstr>
      <vt:lpstr>Oswald</vt:lpstr>
      <vt:lpstr>Roboto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2103</cp:revision>
  <dcterms:created xsi:type="dcterms:W3CDTF">2020-10-10T04:32:51Z</dcterms:created>
  <dcterms:modified xsi:type="dcterms:W3CDTF">2021-02-17T22:23:51Z</dcterms:modified>
</cp:coreProperties>
</file>