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10" r:id="rId2"/>
    <p:sldId id="468" r:id="rId3"/>
    <p:sldId id="467" r:id="rId4"/>
    <p:sldId id="473" r:id="rId5"/>
    <p:sldId id="472" r:id="rId6"/>
    <p:sldId id="475" r:id="rId7"/>
    <p:sldId id="335" r:id="rId8"/>
    <p:sldId id="437" r:id="rId9"/>
    <p:sldId id="474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61">
          <p15:clr>
            <a:srgbClr val="A4A3A4"/>
          </p15:clr>
        </p15:guide>
        <p15:guide id="4" pos="3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55" d="100"/>
          <a:sy n="55" d="100"/>
        </p:scale>
        <p:origin x="102" y="1386"/>
      </p:cViewPr>
      <p:guideLst>
        <p:guide orient="horz" pos="2183"/>
        <p:guide pos="3840"/>
        <p:guide orient="horz" pos="1561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39720" y="2680769"/>
            <a:ext cx="8188055" cy="1265254"/>
            <a:chOff x="9198889" y="2670931"/>
            <a:chExt cx="818805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10451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استئذان النبي صلى الله عليه و سلم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95806"/>
              <a:chOff x="3366041" y="5466316"/>
              <a:chExt cx="2027104" cy="59580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استئذان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077127" y="182016"/>
            <a:ext cx="664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استئذان النبي </a:t>
            </a:r>
            <a:r>
              <a:rPr lang="ar-SY" sz="3200" b="1" dirty="0">
                <a:solidFill>
                  <a:srgbClr val="002060"/>
                </a:solidFill>
              </a:rPr>
              <a:t>صلى الله عليه وسلم </a:t>
            </a:r>
            <a:endParaRPr lang="ar-SY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497035" y="1298952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571607" y="1714576"/>
            <a:ext cx="3658585" cy="4654829"/>
            <a:chOff x="1599466" y="1525696"/>
            <a:chExt cx="3658585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7163" y="1752481"/>
              <a:ext cx="2017295" cy="1225894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773786" y="2946371"/>
              <a:ext cx="30111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2060"/>
                  </a:solidFill>
                  <a:latin typeface="Oswald" panose="02000503000000000000" pitchFamily="2" charset="0"/>
                </a:rPr>
                <a:t>كيف كان النبي </a:t>
              </a:r>
              <a:r>
                <a:rPr lang="ar-SY" sz="2400" b="1" dirty="0">
                  <a:solidFill>
                    <a:srgbClr val="002060"/>
                  </a:solidFill>
                </a:rPr>
                <a:t>صلى الله عليه وسلم يستأذن ؟</a:t>
              </a:r>
              <a:endParaRPr lang="en-US" sz="2400" b="1" dirty="0">
                <a:solidFill>
                  <a:srgbClr val="00206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599466" y="3720927"/>
              <a:ext cx="365858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كان النبي صلى الله عليه وسلم إذا أراد الدخول على أحد استأذن ثلاث مرات , فإن سُمح له بالدخول دخل و إن لم يُجبه أحد انصرف .</a:t>
              </a: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849045" y="1039337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25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138543" y="2013251"/>
              <a:ext cx="1592020" cy="572200"/>
              <a:chOff x="3650182" y="5471042"/>
              <a:chExt cx="1592020" cy="5722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50182" y="5747676"/>
                <a:ext cx="1592020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استئذان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616150" y="304237"/>
            <a:ext cx="2387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السنَّة للمستأذن</a:t>
            </a:r>
          </a:p>
        </p:txBody>
      </p:sp>
      <p:sp>
        <p:nvSpPr>
          <p:cNvPr id="102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5941890" y="2058588"/>
            <a:ext cx="3280715" cy="4710268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5888635" y="1898195"/>
            <a:ext cx="3280715" cy="4710268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5624096" y="1689276"/>
            <a:ext cx="3412166" cy="4710268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11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6458857" y="1279822"/>
            <a:ext cx="2157293" cy="1942349"/>
            <a:chOff x="5370897" y="1195131"/>
            <a:chExt cx="1932010" cy="1693459"/>
          </a:xfrm>
        </p:grpSpPr>
        <p:sp>
          <p:nvSpPr>
            <p:cNvPr id="112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80749" y="1688428"/>
              <a:ext cx="1270000" cy="724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السنَّة للمستأذن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117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5577019" y="3414097"/>
            <a:ext cx="35063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ألَّا يقف قبالة الباب بل يكون عن يمينه أو عن يساره .</a:t>
            </a:r>
          </a:p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 فقد كان رسول الله صلى الله عليه و سلم إذا أتى باب قوم ٍ لم يستقبل الباب من تلقاء وجهه, ولكن من ركنه الأيمن أو الأيسر</a:t>
            </a:r>
            <a:endParaRPr lang="ar-SY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cxnSp>
        <p:nvCxnSpPr>
          <p:cNvPr id="126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7228828" y="163990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033242" y="-333613"/>
            <a:ext cx="2307770" cy="6733157"/>
            <a:chOff x="8222351" y="-2541974"/>
            <a:chExt cx="4255568" cy="7556056"/>
          </a:xfrm>
          <a:solidFill>
            <a:srgbClr val="7030A0"/>
          </a:solidFill>
        </p:grpSpPr>
        <p:grpSp>
          <p:nvGrpSpPr>
            <p:cNvPr id="53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222351" y="-2541974"/>
              <a:ext cx="4255568" cy="7556056"/>
              <a:chOff x="2740827" y="-4204232"/>
              <a:chExt cx="7038384" cy="12497139"/>
            </a:xfrm>
            <a:grpFill/>
          </p:grpSpPr>
          <p:sp>
            <p:nvSpPr>
              <p:cNvPr id="55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740827" y="2193293"/>
                <a:ext cx="7038384" cy="609961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6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7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4204232"/>
                <a:ext cx="90575" cy="602194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4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0129" y="1460020"/>
              <a:ext cx="3600011" cy="3420156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41602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7" grpId="0" animBg="1"/>
      <p:bldP spid="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4215" y="2013251"/>
              <a:ext cx="1936547" cy="572200"/>
              <a:chOff x="3475854" y="5471042"/>
              <a:chExt cx="1936547" cy="5722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854" y="5747676"/>
                <a:ext cx="1936547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استئذان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563428" y="173608"/>
            <a:ext cx="2750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صفة الاستئذان</a:t>
            </a:r>
          </a:p>
        </p:txBody>
      </p:sp>
      <p:sp>
        <p:nvSpPr>
          <p:cNvPr id="104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4173077" y="1114518"/>
            <a:ext cx="3933372" cy="5083932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4325257" y="1137874"/>
            <a:ext cx="3933372" cy="5083932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4325257" y="981846"/>
            <a:ext cx="3933372" cy="5083932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4325257" y="2627215"/>
            <a:ext cx="3920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كان صلى الله عليه وسلم إذا أراد</a:t>
            </a:r>
          </a:p>
          <a:p>
            <a:pPr algn="r"/>
            <a:r>
              <a:rPr lang="ar-SY" sz="28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 أن يستأذن يقول :</a:t>
            </a:r>
          </a:p>
          <a:p>
            <a:pPr algn="ctr"/>
            <a:r>
              <a:rPr lang="ar-SY" sz="28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&lt; </a:t>
            </a:r>
            <a:r>
              <a:rPr lang="ar-SY" sz="2800" b="1" dirty="0">
                <a:solidFill>
                  <a:srgbClr val="00B05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السلام عليكم , أأدخل</a:t>
            </a:r>
            <a:r>
              <a:rPr lang="ar-SY" sz="28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&gt;</a:t>
            </a:r>
            <a:endParaRPr lang="en-US" sz="28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27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5388036" y="676822"/>
            <a:ext cx="1935802" cy="1599434"/>
            <a:chOff x="1548797" y="1181477"/>
            <a:chExt cx="1935802" cy="1599434"/>
          </a:xfrm>
        </p:grpSpPr>
        <p:sp>
          <p:nvSpPr>
            <p:cNvPr id="128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199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1070" y="2013251"/>
              <a:ext cx="1792738" cy="572200"/>
              <a:chOff x="3542709" y="5471042"/>
              <a:chExt cx="1792738" cy="5722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2709" y="5747676"/>
                <a:ext cx="1792738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استئذان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264032" y="173608"/>
            <a:ext cx="504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و السنة في ذلك :</a:t>
            </a:r>
          </a:p>
        </p:txBody>
      </p:sp>
      <p:sp>
        <p:nvSpPr>
          <p:cNvPr id="108" name="Freeform: Shape 9">
            <a:extLst>
              <a:ext uri="{FF2B5EF4-FFF2-40B4-BE49-F238E27FC236}">
                <a16:creationId xmlns:a16="http://schemas.microsoft.com/office/drawing/2014/main" id="{91A3FD3A-AE85-4A6C-B39D-F37CD7494CBB}"/>
              </a:ext>
            </a:extLst>
          </p:cNvPr>
          <p:cNvSpPr/>
          <p:nvPr/>
        </p:nvSpPr>
        <p:spPr>
          <a:xfrm rot="21429876" flipH="1">
            <a:off x="5340684" y="1958534"/>
            <a:ext cx="3781540" cy="4495005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">
            <a:extLst>
              <a:ext uri="{FF2B5EF4-FFF2-40B4-BE49-F238E27FC236}">
                <a16:creationId xmlns:a16="http://schemas.microsoft.com/office/drawing/2014/main" id="{558D3A8D-7A23-4B45-BFAF-D4E8131ED1DF}"/>
              </a:ext>
            </a:extLst>
          </p:cNvPr>
          <p:cNvSpPr/>
          <p:nvPr/>
        </p:nvSpPr>
        <p:spPr>
          <a:xfrm flipH="1">
            <a:off x="5093930" y="1745818"/>
            <a:ext cx="3781540" cy="4495005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1">
            <a:extLst>
              <a:ext uri="{FF2B5EF4-FFF2-40B4-BE49-F238E27FC236}">
                <a16:creationId xmlns:a16="http://schemas.microsoft.com/office/drawing/2014/main" id="{6E18F024-83B1-40C1-84A6-BAAB0F73B580}"/>
              </a:ext>
            </a:extLst>
          </p:cNvPr>
          <p:cNvSpPr/>
          <p:nvPr/>
        </p:nvSpPr>
        <p:spPr>
          <a:xfrm flipH="1">
            <a:off x="5093930" y="1589790"/>
            <a:ext cx="3781540" cy="4495005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TextBox 34">
            <a:extLst>
              <a:ext uri="{FF2B5EF4-FFF2-40B4-BE49-F238E27FC236}">
                <a16:creationId xmlns:a16="http://schemas.microsoft.com/office/drawing/2014/main" id="{65B1E7D7-6964-4895-8C6A-1510100A9DB7}"/>
              </a:ext>
            </a:extLst>
          </p:cNvPr>
          <p:cNvSpPr txBox="1"/>
          <p:nvPr/>
        </p:nvSpPr>
        <p:spPr>
          <a:xfrm>
            <a:off x="4835541" y="3577821"/>
            <a:ext cx="4228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و السنَّة إذا سُئل : من الطارق ؟ </a:t>
            </a:r>
          </a:p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أن يذكر اسمه ليُعرَف , و لا يقول أنا 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20" name="Group 46">
            <a:extLst>
              <a:ext uri="{FF2B5EF4-FFF2-40B4-BE49-F238E27FC236}">
                <a16:creationId xmlns:a16="http://schemas.microsoft.com/office/drawing/2014/main" id="{89F7E52A-60EF-4639-B074-25EE295290BC}"/>
              </a:ext>
            </a:extLst>
          </p:cNvPr>
          <p:cNvGrpSpPr/>
          <p:nvPr/>
        </p:nvGrpSpPr>
        <p:grpSpPr>
          <a:xfrm>
            <a:off x="6264032" y="1226033"/>
            <a:ext cx="1710455" cy="1622459"/>
            <a:chOff x="9287208" y="1283300"/>
            <a:chExt cx="1710455" cy="1622459"/>
          </a:xfrm>
        </p:grpSpPr>
        <p:sp>
          <p:nvSpPr>
            <p:cNvPr id="121" name="Dodecagon 35">
              <a:extLst>
                <a:ext uri="{FF2B5EF4-FFF2-40B4-BE49-F238E27FC236}">
                  <a16:creationId xmlns:a16="http://schemas.microsoft.com/office/drawing/2014/main" id="{96BDB2E0-3994-4E03-9F26-96C5A7E78A65}"/>
                </a:ext>
              </a:extLst>
            </p:cNvPr>
            <p:cNvSpPr/>
            <p:nvPr/>
          </p:nvSpPr>
          <p:spPr>
            <a:xfrm>
              <a:off x="9549338" y="1457434"/>
              <a:ext cx="1448325" cy="1448325"/>
            </a:xfrm>
            <a:prstGeom prst="dodecagon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36">
              <a:extLst>
                <a:ext uri="{FF2B5EF4-FFF2-40B4-BE49-F238E27FC236}">
                  <a16:creationId xmlns:a16="http://schemas.microsoft.com/office/drawing/2014/main" id="{CF1C295E-1686-406E-8AFE-98A9EACEA490}"/>
                </a:ext>
              </a:extLst>
            </p:cNvPr>
            <p:cNvSpPr/>
            <p:nvPr/>
          </p:nvSpPr>
          <p:spPr>
            <a:xfrm>
              <a:off x="9290519" y="1283300"/>
              <a:ext cx="1448325" cy="1448325"/>
            </a:xfrm>
            <a:prstGeom prst="dodec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37">
              <a:extLst>
                <a:ext uri="{FF2B5EF4-FFF2-40B4-BE49-F238E27FC236}">
                  <a16:creationId xmlns:a16="http://schemas.microsoft.com/office/drawing/2014/main" id="{CE8F9DDC-F537-4F64-A199-A6F915C8C4F5}"/>
                </a:ext>
              </a:extLst>
            </p:cNvPr>
            <p:cNvSpPr/>
            <p:nvPr/>
          </p:nvSpPr>
          <p:spPr>
            <a:xfrm>
              <a:off x="9358833" y="1341481"/>
              <a:ext cx="1287832" cy="1287832"/>
            </a:xfrm>
            <a:prstGeom prst="dodecagon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39">
              <a:extLst>
                <a:ext uri="{FF2B5EF4-FFF2-40B4-BE49-F238E27FC236}">
                  <a16:creationId xmlns:a16="http://schemas.microsoft.com/office/drawing/2014/main" id="{B711F3D2-9737-4424-87BE-575C1F06C1A2}"/>
                </a:ext>
              </a:extLst>
            </p:cNvPr>
            <p:cNvSpPr txBox="1"/>
            <p:nvPr/>
          </p:nvSpPr>
          <p:spPr>
            <a:xfrm>
              <a:off x="9287208" y="1807437"/>
              <a:ext cx="1385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cxnSp>
        <p:nvCxnSpPr>
          <p:cNvPr id="125" name="Straight Connector 38">
            <a:extLst>
              <a:ext uri="{FF2B5EF4-FFF2-40B4-BE49-F238E27FC236}">
                <a16:creationId xmlns:a16="http://schemas.microsoft.com/office/drawing/2014/main" id="{92AA8007-C77E-49C6-92E8-FB85BD21CD62}"/>
              </a:ext>
            </a:extLst>
          </p:cNvPr>
          <p:cNvCxnSpPr/>
          <p:nvPr/>
        </p:nvCxnSpPr>
        <p:spPr>
          <a:xfrm flipV="1">
            <a:off x="6024907" y="1562074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32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66501"/>
              <a:chOff x="3475003" y="5466316"/>
              <a:chExt cx="1793831" cy="56650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استئذان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997371" y="340476"/>
            <a:ext cx="399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مواضع الاستئذان 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024913" y="1457016"/>
            <a:ext cx="4761107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1- أستأذنُ إذا أردتُ الدخول إلى أحد البيوت.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024912" y="2973377"/>
            <a:ext cx="4761107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</a:t>
            </a:r>
            <a:r>
              <a:rPr lang="ar-SY" sz="2400" b="1" dirty="0">
                <a:solidFill>
                  <a:schemeClr val="tx1"/>
                </a:solidFill>
              </a:rPr>
              <a:t>وفي بيتنا لا أدخل ُغرفة أحد إلا باستئذان</a:t>
            </a:r>
          </a:p>
        </p:txBody>
      </p:sp>
    </p:spTree>
    <p:extLst>
      <p:ext uri="{BB962C8B-B14F-4D97-AF65-F5344CB8AC3E}">
        <p14:creationId xmlns:p14="http://schemas.microsoft.com/office/powerpoint/2010/main" val="414711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575639"/>
              <a:chOff x="3371789" y="5466316"/>
              <a:chExt cx="1976875" cy="57563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746390"/>
                <a:ext cx="1976875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استئذان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263258" y="532176"/>
            <a:ext cx="96921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</a:p>
          <a:p>
            <a:pPr algn="r"/>
            <a:r>
              <a:rPr lang="ar-SY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لماذا نهى النبي صلى الله عليه و سلم عن الوقوف قبالة الباب عند الاستئذان ؟</a:t>
            </a:r>
          </a:p>
          <a:p>
            <a:pPr algn="r"/>
            <a:endParaRPr lang="ar-SY" sz="3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001341" y="3210302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485749" y="1655837"/>
              <a:ext cx="2390119" cy="712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حتّى لا يقع بصره على ما في الدار</a:t>
              </a:r>
              <a:endParaRPr lang="en-US" sz="28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43921" y="211683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500821" y="3009261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888011" y="1440843"/>
                <a:ext cx="3351571" cy="620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لماذا نهى النبي صلى الله عليه و سلم عن الوقوف قبالة الباب عند الاستئذان ؟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91487" y="2013251"/>
              <a:ext cx="1610007" cy="572200"/>
              <a:chOff x="3603126" y="5471042"/>
              <a:chExt cx="1610007" cy="5722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التاسع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03126" y="5747676"/>
                <a:ext cx="1610007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استئذان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264032" y="173608"/>
            <a:ext cx="504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تعلمت أن :</a:t>
            </a:r>
          </a:p>
        </p:txBody>
      </p:sp>
      <p:sp>
        <p:nvSpPr>
          <p:cNvPr id="102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6397122" y="2040191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6397121" y="1898195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3028906" y="173466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3249421" y="1780870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3249421" y="1624842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6264032" y="1689276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9">
            <a:extLst>
              <a:ext uri="{FF2B5EF4-FFF2-40B4-BE49-F238E27FC236}">
                <a16:creationId xmlns:a16="http://schemas.microsoft.com/office/drawing/2014/main" id="{91A3FD3A-AE85-4A6C-B39D-F37CD7494CBB}"/>
              </a:ext>
            </a:extLst>
          </p:cNvPr>
          <p:cNvSpPr/>
          <p:nvPr/>
        </p:nvSpPr>
        <p:spPr>
          <a:xfrm rot="21429876" flipH="1">
            <a:off x="9517023" y="2089878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">
            <a:extLst>
              <a:ext uri="{FF2B5EF4-FFF2-40B4-BE49-F238E27FC236}">
                <a16:creationId xmlns:a16="http://schemas.microsoft.com/office/drawing/2014/main" id="{558D3A8D-7A23-4B45-BFAF-D4E8131ED1DF}"/>
              </a:ext>
            </a:extLst>
          </p:cNvPr>
          <p:cNvSpPr/>
          <p:nvPr/>
        </p:nvSpPr>
        <p:spPr>
          <a:xfrm flipH="1">
            <a:off x="9288559" y="185137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1">
            <a:extLst>
              <a:ext uri="{FF2B5EF4-FFF2-40B4-BE49-F238E27FC236}">
                <a16:creationId xmlns:a16="http://schemas.microsoft.com/office/drawing/2014/main" id="{6E18F024-83B1-40C1-84A6-BAAB0F73B580}"/>
              </a:ext>
            </a:extLst>
          </p:cNvPr>
          <p:cNvSpPr/>
          <p:nvPr/>
        </p:nvSpPr>
        <p:spPr>
          <a:xfrm flipH="1">
            <a:off x="9288559" y="1695343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1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6827654" y="1279822"/>
            <a:ext cx="1932010" cy="1693459"/>
            <a:chOff x="5370897" y="1195131"/>
            <a:chExt cx="1932010" cy="1693459"/>
          </a:xfrm>
        </p:grpSpPr>
        <p:sp>
          <p:nvSpPr>
            <p:cNvPr id="112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sp>
        <p:nvSpPr>
          <p:cNvPr id="116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3356819" y="3270211"/>
            <a:ext cx="265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أستأذن قبل الدخول على أحدٍ ,  داخل البيت أو خارجه ثلاث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7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6374142" y="3414097"/>
            <a:ext cx="2662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لا أقف قبالة الباب عند الاستئذان</a:t>
            </a:r>
            <a:endParaRPr lang="ar-SY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9" name="TextBox 34">
            <a:extLst>
              <a:ext uri="{FF2B5EF4-FFF2-40B4-BE49-F238E27FC236}">
                <a16:creationId xmlns:a16="http://schemas.microsoft.com/office/drawing/2014/main" id="{65B1E7D7-6964-4895-8C6A-1510100A9DB7}"/>
              </a:ext>
            </a:extLst>
          </p:cNvPr>
          <p:cNvSpPr txBox="1"/>
          <p:nvPr/>
        </p:nvSpPr>
        <p:spPr>
          <a:xfrm>
            <a:off x="9152291" y="3454876"/>
            <a:ext cx="3083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أقول عند الاستئذان : </a:t>
            </a:r>
          </a:p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 السلام عليكم , أأدخل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20" name="Group 46">
            <a:extLst>
              <a:ext uri="{FF2B5EF4-FFF2-40B4-BE49-F238E27FC236}">
                <a16:creationId xmlns:a16="http://schemas.microsoft.com/office/drawing/2014/main" id="{89F7E52A-60EF-4639-B074-25EE295290BC}"/>
              </a:ext>
            </a:extLst>
          </p:cNvPr>
          <p:cNvGrpSpPr/>
          <p:nvPr/>
        </p:nvGrpSpPr>
        <p:grpSpPr>
          <a:xfrm>
            <a:off x="10001319" y="1374058"/>
            <a:ext cx="1710455" cy="1622459"/>
            <a:chOff x="9287208" y="1283300"/>
            <a:chExt cx="1710455" cy="1622459"/>
          </a:xfrm>
        </p:grpSpPr>
        <p:sp>
          <p:nvSpPr>
            <p:cNvPr id="121" name="Dodecagon 35">
              <a:extLst>
                <a:ext uri="{FF2B5EF4-FFF2-40B4-BE49-F238E27FC236}">
                  <a16:creationId xmlns:a16="http://schemas.microsoft.com/office/drawing/2014/main" id="{96BDB2E0-3994-4E03-9F26-96C5A7E78A65}"/>
                </a:ext>
              </a:extLst>
            </p:cNvPr>
            <p:cNvSpPr/>
            <p:nvPr/>
          </p:nvSpPr>
          <p:spPr>
            <a:xfrm>
              <a:off x="9549338" y="1457434"/>
              <a:ext cx="1448325" cy="1448325"/>
            </a:xfrm>
            <a:prstGeom prst="dodecagon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36">
              <a:extLst>
                <a:ext uri="{FF2B5EF4-FFF2-40B4-BE49-F238E27FC236}">
                  <a16:creationId xmlns:a16="http://schemas.microsoft.com/office/drawing/2014/main" id="{CF1C295E-1686-406E-8AFE-98A9EACEA490}"/>
                </a:ext>
              </a:extLst>
            </p:cNvPr>
            <p:cNvSpPr/>
            <p:nvPr/>
          </p:nvSpPr>
          <p:spPr>
            <a:xfrm>
              <a:off x="9290519" y="1283300"/>
              <a:ext cx="1448325" cy="1448325"/>
            </a:xfrm>
            <a:prstGeom prst="dodec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37">
              <a:extLst>
                <a:ext uri="{FF2B5EF4-FFF2-40B4-BE49-F238E27FC236}">
                  <a16:creationId xmlns:a16="http://schemas.microsoft.com/office/drawing/2014/main" id="{CE8F9DDC-F537-4F64-A199-A6F915C8C4F5}"/>
                </a:ext>
              </a:extLst>
            </p:cNvPr>
            <p:cNvSpPr/>
            <p:nvPr/>
          </p:nvSpPr>
          <p:spPr>
            <a:xfrm>
              <a:off x="9358833" y="1341481"/>
              <a:ext cx="1287832" cy="1287832"/>
            </a:xfrm>
            <a:prstGeom prst="dodecagon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39">
              <a:extLst>
                <a:ext uri="{FF2B5EF4-FFF2-40B4-BE49-F238E27FC236}">
                  <a16:creationId xmlns:a16="http://schemas.microsoft.com/office/drawing/2014/main" id="{B711F3D2-9737-4424-87BE-575C1F06C1A2}"/>
                </a:ext>
              </a:extLst>
            </p:cNvPr>
            <p:cNvSpPr txBox="1"/>
            <p:nvPr/>
          </p:nvSpPr>
          <p:spPr>
            <a:xfrm>
              <a:off x="9287208" y="1807437"/>
              <a:ext cx="1385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</p:grpSp>
      <p:cxnSp>
        <p:nvCxnSpPr>
          <p:cNvPr id="125" name="Straight Connector 38">
            <a:extLst>
              <a:ext uri="{FF2B5EF4-FFF2-40B4-BE49-F238E27FC236}">
                <a16:creationId xmlns:a16="http://schemas.microsoft.com/office/drawing/2014/main" id="{92AA8007-C77E-49C6-92E8-FB85BD21CD62}"/>
              </a:ext>
            </a:extLst>
          </p:cNvPr>
          <p:cNvCxnSpPr/>
          <p:nvPr/>
        </p:nvCxnSpPr>
        <p:spPr>
          <a:xfrm flipV="1">
            <a:off x="10219536" y="166762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7228828" y="163990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3767703" y="1242405"/>
            <a:ext cx="1935802" cy="1599434"/>
            <a:chOff x="1548797" y="1181477"/>
            <a:chExt cx="1935802" cy="1599434"/>
          </a:xfrm>
        </p:grpSpPr>
        <p:sp>
          <p:nvSpPr>
            <p:cNvPr id="128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1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"/>
                            </p:stCondLst>
                            <p:childTnLst>
                              <p:par>
                                <p:cTn id="8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6" grpId="0"/>
      <p:bldP spid="117" grpId="0"/>
      <p:bldP spid="1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288</Words>
  <Application>Microsoft Office PowerPoint</Application>
  <PresentationFormat>شاشة عريضة</PresentationFormat>
  <Paragraphs>66</Paragraphs>
  <Slides>10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Cooper Black</vt:lpstr>
      <vt:lpstr>Hand Of Sean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1697</cp:revision>
  <dcterms:created xsi:type="dcterms:W3CDTF">2020-10-10T04:32:51Z</dcterms:created>
  <dcterms:modified xsi:type="dcterms:W3CDTF">2021-02-17T22:25:04Z</dcterms:modified>
</cp:coreProperties>
</file>