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61" r:id="rId3"/>
    <p:sldId id="263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045D-9374-4559-893C-FDCCC04C1683}" type="datetimeFigureOut">
              <a:rPr lang="ar-SA" smtClean="0"/>
              <a:pPr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Wld-Otiba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umnaif</dc:creator>
  <cp:lastModifiedBy>umnaif</cp:lastModifiedBy>
  <cp:revision>4</cp:revision>
  <dcterms:created xsi:type="dcterms:W3CDTF">2014-01-04T19:06:17Z</dcterms:created>
  <dcterms:modified xsi:type="dcterms:W3CDTF">2014-01-09T11:06:22Z</dcterms:modified>
</cp:coreProperties>
</file>