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61" r:id="rId3"/>
    <p:sldId id="276" r:id="rId4"/>
    <p:sldId id="260" r:id="rId5"/>
    <p:sldId id="277" r:id="rId6"/>
    <p:sldId id="270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268760"/>
            <a:ext cx="2231132" cy="89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268759"/>
            <a:ext cx="2269232" cy="72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645024"/>
            <a:ext cx="1944216" cy="76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573016"/>
            <a:ext cx="2040632" cy="96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8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3999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0938" y="1268760"/>
            <a:ext cx="19130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5174" y="1268760"/>
            <a:ext cx="1543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7867" y="1268760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6" y="1196752"/>
            <a:ext cx="1790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640063"/>
            <a:ext cx="864096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عرض على الشاشة (3:4)‏</PresentationFormat>
  <Paragraphs>0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8</cp:revision>
  <dcterms:created xsi:type="dcterms:W3CDTF">2014-01-04T19:06:17Z</dcterms:created>
  <dcterms:modified xsi:type="dcterms:W3CDTF">2014-01-04T20:04:40Z</dcterms:modified>
</cp:coreProperties>
</file>