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F55"/>
    <a:srgbClr val="FFB520"/>
    <a:srgbClr val="ECC77C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AB4FD-A813-40E0-BC0A-5ABF17864C4E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9BF79434-CFC8-487B-B669-5D522C64E730}">
      <dgm:prSet phldrT="[نص]"/>
      <dgm:spPr/>
      <dgm:t>
        <a:bodyPr/>
        <a:lstStyle/>
        <a:p>
          <a:pPr rtl="1"/>
          <a:r>
            <a:rPr lang="ar-SY" dirty="0"/>
            <a:t>أن الله يأمرك ببذل الأسباب فقط لمجرد أسباب و إلا فرزقه لك محض كرمه</a:t>
          </a:r>
          <a:endParaRPr lang="ar-SA" dirty="0"/>
        </a:p>
      </dgm:t>
    </dgm:pt>
    <dgm:pt modelId="{5472BCBF-FA77-46C4-A4B6-7455264D91CA}" type="par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695C9D3-3E84-40FF-AAF2-4BB8808552D0}" type="sib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D2F25F78-A512-47A1-98BC-E415709AE3B9}">
      <dgm:prSet phldrT="[نص]"/>
      <dgm:spPr/>
      <dgm:t>
        <a:bodyPr/>
        <a:lstStyle/>
        <a:p>
          <a:pPr rtl="1"/>
          <a:r>
            <a:rPr lang="ar-SY" dirty="0"/>
            <a:t>أن العارف بالله لا يسعه أن يدعو الله بكل أمنياته وحاجاته مهما كانت عظيمة</a:t>
          </a:r>
          <a:endParaRPr lang="ar-SA" dirty="0"/>
        </a:p>
      </dgm:t>
    </dgm:pt>
    <dgm:pt modelId="{89F05565-95B8-489D-BED7-2F219BFC26CA}" type="parTrans" cxnId="{933656F8-DEF7-4147-A6C8-3FE81339ED2A}">
      <dgm:prSet/>
      <dgm:spPr/>
      <dgm:t>
        <a:bodyPr/>
        <a:lstStyle/>
        <a:p>
          <a:pPr rtl="1"/>
          <a:endParaRPr lang="ar-SA"/>
        </a:p>
      </dgm:t>
    </dgm:pt>
    <dgm:pt modelId="{7EF4F4F2-6F13-45AA-B4AB-1342F1F32CFF}" type="sibTrans" cxnId="{933656F8-DEF7-4147-A6C8-3FE81339ED2A}">
      <dgm:prSet/>
      <dgm:spPr/>
      <dgm:t>
        <a:bodyPr/>
        <a:lstStyle/>
        <a:p>
          <a:pPr rtl="1"/>
          <a:endParaRPr lang="ar-SA"/>
        </a:p>
      </dgm:t>
    </dgm:pt>
    <dgm:pt modelId="{337B546A-6E70-4CAF-A5F7-65FE0CF69397}">
      <dgm:prSet phldrT="[نص]"/>
      <dgm:spPr/>
      <dgm:t>
        <a:bodyPr/>
        <a:lstStyle/>
        <a:p>
          <a:pPr rtl="1"/>
          <a:r>
            <a:rPr lang="ar-SY" dirty="0"/>
            <a:t>أنه لا يشقى أحد من عباد الله طالما هو يدعوه</a:t>
          </a:r>
          <a:endParaRPr lang="ar-SA" dirty="0"/>
        </a:p>
      </dgm:t>
    </dgm:pt>
    <dgm:pt modelId="{811484DC-4B27-45CF-8D95-EBE6C7475697}" type="parTrans" cxnId="{AD82A578-5633-4424-9E05-1EB9D443046B}">
      <dgm:prSet/>
      <dgm:spPr/>
      <dgm:t>
        <a:bodyPr/>
        <a:lstStyle/>
        <a:p>
          <a:pPr rtl="1"/>
          <a:endParaRPr lang="ar-SA"/>
        </a:p>
      </dgm:t>
    </dgm:pt>
    <dgm:pt modelId="{F9E8CB65-7CAB-4DB3-A7F7-15A53937C8FF}" type="sibTrans" cxnId="{AD82A578-5633-4424-9E05-1EB9D443046B}">
      <dgm:prSet/>
      <dgm:spPr/>
      <dgm:t>
        <a:bodyPr/>
        <a:lstStyle/>
        <a:p>
          <a:pPr rtl="1"/>
          <a:endParaRPr lang="ar-SA"/>
        </a:p>
      </dgm:t>
    </dgm:pt>
    <dgm:pt modelId="{20F6FCBD-417C-4472-9852-4F23B22371FF}" type="pres">
      <dgm:prSet presAssocID="{DD6AB4FD-A813-40E0-BC0A-5ABF17864C4E}" presName="linearFlow" presStyleCnt="0">
        <dgm:presLayoutVars>
          <dgm:dir/>
          <dgm:resizeHandles val="exact"/>
        </dgm:presLayoutVars>
      </dgm:prSet>
      <dgm:spPr/>
    </dgm:pt>
    <dgm:pt modelId="{1B6D9F54-D77F-4074-B189-90FD878F8240}" type="pres">
      <dgm:prSet presAssocID="{9BF79434-CFC8-487B-B669-5D522C64E730}" presName="composite" presStyleCnt="0"/>
      <dgm:spPr/>
    </dgm:pt>
    <dgm:pt modelId="{39451BB2-EB2B-48FC-B610-E97435B34678}" type="pres">
      <dgm:prSet presAssocID="{9BF79434-CFC8-487B-B669-5D522C64E730}" presName="imgShp" presStyleLbl="fgImgPlace1" presStyleIdx="0" presStyleCnt="3"/>
      <dgm:spPr>
        <a:solidFill>
          <a:srgbClr val="D8D8D8"/>
        </a:solidFill>
      </dgm:spPr>
    </dgm:pt>
    <dgm:pt modelId="{C13D1683-9F3A-416F-AD6B-D96152F75E7F}" type="pres">
      <dgm:prSet presAssocID="{9BF79434-CFC8-487B-B669-5D522C64E730}" presName="txShp" presStyleLbl="node1" presStyleIdx="0" presStyleCnt="3">
        <dgm:presLayoutVars>
          <dgm:bulletEnabled val="1"/>
        </dgm:presLayoutVars>
      </dgm:prSet>
      <dgm:spPr/>
    </dgm:pt>
    <dgm:pt modelId="{F6572B0D-7CD7-49F9-801A-64814DFAC338}" type="pres">
      <dgm:prSet presAssocID="{2695C9D3-3E84-40FF-AAF2-4BB8808552D0}" presName="spacing" presStyleCnt="0"/>
      <dgm:spPr/>
    </dgm:pt>
    <dgm:pt modelId="{940A3D0C-6C36-407D-B9EE-CEE5BC41178A}" type="pres">
      <dgm:prSet presAssocID="{D2F25F78-A512-47A1-98BC-E415709AE3B9}" presName="composite" presStyleCnt="0"/>
      <dgm:spPr/>
    </dgm:pt>
    <dgm:pt modelId="{94137510-24F6-4133-998F-720AF6C2AAA1}" type="pres">
      <dgm:prSet presAssocID="{D2F25F78-A512-47A1-98BC-E415709AE3B9}" presName="imgShp" presStyleLbl="fgImgPlace1" presStyleIdx="1" presStyleCnt="3"/>
      <dgm:spPr>
        <a:solidFill>
          <a:srgbClr val="ECC77C"/>
        </a:solidFill>
      </dgm:spPr>
    </dgm:pt>
    <dgm:pt modelId="{5515A2C4-43AA-4211-BE36-D7F0CF0362BE}" type="pres">
      <dgm:prSet presAssocID="{D2F25F78-A512-47A1-98BC-E415709AE3B9}" presName="txShp" presStyleLbl="node1" presStyleIdx="1" presStyleCnt="3">
        <dgm:presLayoutVars>
          <dgm:bulletEnabled val="1"/>
        </dgm:presLayoutVars>
      </dgm:prSet>
      <dgm:spPr/>
    </dgm:pt>
    <dgm:pt modelId="{C7B292A5-A21E-4763-B6FE-FFAF80CA93C9}" type="pres">
      <dgm:prSet presAssocID="{7EF4F4F2-6F13-45AA-B4AB-1342F1F32CFF}" presName="spacing" presStyleCnt="0"/>
      <dgm:spPr/>
    </dgm:pt>
    <dgm:pt modelId="{D1BE8E6B-7AC7-4DF4-84D5-BE77ECF3D59F}" type="pres">
      <dgm:prSet presAssocID="{337B546A-6E70-4CAF-A5F7-65FE0CF69397}" presName="composite" presStyleCnt="0"/>
      <dgm:spPr/>
    </dgm:pt>
    <dgm:pt modelId="{CC5E70E9-49BB-43F6-8D02-514D9BD9FCC6}" type="pres">
      <dgm:prSet presAssocID="{337B546A-6E70-4CAF-A5F7-65FE0CF69397}" presName="imgShp" presStyleLbl="fgImgPlace1" presStyleIdx="2" presStyleCnt="3"/>
      <dgm:spPr>
        <a:solidFill>
          <a:srgbClr val="FFB520"/>
        </a:solidFill>
      </dgm:spPr>
    </dgm:pt>
    <dgm:pt modelId="{098BA0C8-0D03-4F98-B995-FE517614050D}" type="pres">
      <dgm:prSet presAssocID="{337B546A-6E70-4CAF-A5F7-65FE0CF69397}" presName="txShp" presStyleLbl="node1" presStyleIdx="2" presStyleCnt="3">
        <dgm:presLayoutVars>
          <dgm:bulletEnabled val="1"/>
        </dgm:presLayoutVars>
      </dgm:prSet>
      <dgm:spPr/>
    </dgm:pt>
  </dgm:ptLst>
  <dgm:cxnLst>
    <dgm:cxn modelId="{2E89DA3F-EF1C-44E7-BF9A-480688C04D81}" type="presOf" srcId="{9BF79434-CFC8-487B-B669-5D522C64E730}" destId="{C13D1683-9F3A-416F-AD6B-D96152F75E7F}" srcOrd="0" destOrd="0" presId="urn:microsoft.com/office/officeart/2005/8/layout/vList3"/>
    <dgm:cxn modelId="{241EF440-D647-4A0F-994A-8664261DB354}" type="presOf" srcId="{D2F25F78-A512-47A1-98BC-E415709AE3B9}" destId="{5515A2C4-43AA-4211-BE36-D7F0CF0362BE}" srcOrd="0" destOrd="0" presId="urn:microsoft.com/office/officeart/2005/8/layout/vList3"/>
    <dgm:cxn modelId="{EBD42047-A357-4482-90DB-7C7BCAEF6821}" type="presOf" srcId="{337B546A-6E70-4CAF-A5F7-65FE0CF69397}" destId="{098BA0C8-0D03-4F98-B995-FE517614050D}" srcOrd="0" destOrd="0" presId="urn:microsoft.com/office/officeart/2005/8/layout/vList3"/>
    <dgm:cxn modelId="{AD82A578-5633-4424-9E05-1EB9D443046B}" srcId="{DD6AB4FD-A813-40E0-BC0A-5ABF17864C4E}" destId="{337B546A-6E70-4CAF-A5F7-65FE0CF69397}" srcOrd="2" destOrd="0" parTransId="{811484DC-4B27-45CF-8D95-EBE6C7475697}" sibTransId="{F9E8CB65-7CAB-4DB3-A7F7-15A53937C8FF}"/>
    <dgm:cxn modelId="{C5DDBB8A-36F5-426C-AAFE-36FA973F520D}" type="presOf" srcId="{DD6AB4FD-A813-40E0-BC0A-5ABF17864C4E}" destId="{20F6FCBD-417C-4472-9852-4F23B22371FF}" srcOrd="0" destOrd="0" presId="urn:microsoft.com/office/officeart/2005/8/layout/vList3"/>
    <dgm:cxn modelId="{CF01D5B4-AE01-49BB-AB72-14B9A3E78585}" srcId="{DD6AB4FD-A813-40E0-BC0A-5ABF17864C4E}" destId="{9BF79434-CFC8-487B-B669-5D522C64E730}" srcOrd="0" destOrd="0" parTransId="{5472BCBF-FA77-46C4-A4B6-7455264D91CA}" sibTransId="{2695C9D3-3E84-40FF-AAF2-4BB8808552D0}"/>
    <dgm:cxn modelId="{933656F8-DEF7-4147-A6C8-3FE81339ED2A}" srcId="{DD6AB4FD-A813-40E0-BC0A-5ABF17864C4E}" destId="{D2F25F78-A512-47A1-98BC-E415709AE3B9}" srcOrd="1" destOrd="0" parTransId="{89F05565-95B8-489D-BED7-2F219BFC26CA}" sibTransId="{7EF4F4F2-6F13-45AA-B4AB-1342F1F32CFF}"/>
    <dgm:cxn modelId="{8576B236-8222-40AC-BF72-B3C5BBD10BA8}" type="presParOf" srcId="{20F6FCBD-417C-4472-9852-4F23B22371FF}" destId="{1B6D9F54-D77F-4074-B189-90FD878F8240}" srcOrd="0" destOrd="0" presId="urn:microsoft.com/office/officeart/2005/8/layout/vList3"/>
    <dgm:cxn modelId="{055FF8C0-6D1E-48E2-8DC7-69371F8C3542}" type="presParOf" srcId="{1B6D9F54-D77F-4074-B189-90FD878F8240}" destId="{39451BB2-EB2B-48FC-B610-E97435B34678}" srcOrd="0" destOrd="0" presId="urn:microsoft.com/office/officeart/2005/8/layout/vList3"/>
    <dgm:cxn modelId="{C2D2E6B2-50FA-4622-8D81-8A493871F909}" type="presParOf" srcId="{1B6D9F54-D77F-4074-B189-90FD878F8240}" destId="{C13D1683-9F3A-416F-AD6B-D96152F75E7F}" srcOrd="1" destOrd="0" presId="urn:microsoft.com/office/officeart/2005/8/layout/vList3"/>
    <dgm:cxn modelId="{6B481E43-DD28-4389-84F4-37A396B940C4}" type="presParOf" srcId="{20F6FCBD-417C-4472-9852-4F23B22371FF}" destId="{F6572B0D-7CD7-49F9-801A-64814DFAC338}" srcOrd="1" destOrd="0" presId="urn:microsoft.com/office/officeart/2005/8/layout/vList3"/>
    <dgm:cxn modelId="{7DDCB046-0130-4571-96BF-ABAE925CA290}" type="presParOf" srcId="{20F6FCBD-417C-4472-9852-4F23B22371FF}" destId="{940A3D0C-6C36-407D-B9EE-CEE5BC41178A}" srcOrd="2" destOrd="0" presId="urn:microsoft.com/office/officeart/2005/8/layout/vList3"/>
    <dgm:cxn modelId="{78C7F0B5-3410-4B93-BAE7-6A16B5F165DA}" type="presParOf" srcId="{940A3D0C-6C36-407D-B9EE-CEE5BC41178A}" destId="{94137510-24F6-4133-998F-720AF6C2AAA1}" srcOrd="0" destOrd="0" presId="urn:microsoft.com/office/officeart/2005/8/layout/vList3"/>
    <dgm:cxn modelId="{82B6E425-7E60-4FF8-9EA6-1C4E4A663408}" type="presParOf" srcId="{940A3D0C-6C36-407D-B9EE-CEE5BC41178A}" destId="{5515A2C4-43AA-4211-BE36-D7F0CF0362BE}" srcOrd="1" destOrd="0" presId="urn:microsoft.com/office/officeart/2005/8/layout/vList3"/>
    <dgm:cxn modelId="{6707EE48-A48E-4D5B-A1B7-720244FFD88E}" type="presParOf" srcId="{20F6FCBD-417C-4472-9852-4F23B22371FF}" destId="{C7B292A5-A21E-4763-B6FE-FFAF80CA93C9}" srcOrd="3" destOrd="0" presId="urn:microsoft.com/office/officeart/2005/8/layout/vList3"/>
    <dgm:cxn modelId="{02CC176C-B491-411B-8539-2588E3C15547}" type="presParOf" srcId="{20F6FCBD-417C-4472-9852-4F23B22371FF}" destId="{D1BE8E6B-7AC7-4DF4-84D5-BE77ECF3D59F}" srcOrd="4" destOrd="0" presId="urn:microsoft.com/office/officeart/2005/8/layout/vList3"/>
    <dgm:cxn modelId="{33FE8527-2762-41D4-AF12-EADE18E5C9DF}" type="presParOf" srcId="{D1BE8E6B-7AC7-4DF4-84D5-BE77ECF3D59F}" destId="{CC5E70E9-49BB-43F6-8D02-514D9BD9FCC6}" srcOrd="0" destOrd="0" presId="urn:microsoft.com/office/officeart/2005/8/layout/vList3"/>
    <dgm:cxn modelId="{9A5E8215-2486-4242-A2F1-F1E3BC440657}" type="presParOf" srcId="{D1BE8E6B-7AC7-4DF4-84D5-BE77ECF3D59F}" destId="{098BA0C8-0D03-4F98-B995-FE517614050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D1683-9F3A-416F-AD6B-D96152F75E7F}">
      <dsp:nvSpPr>
        <dsp:cNvPr id="0" name=""/>
        <dsp:cNvSpPr/>
      </dsp:nvSpPr>
      <dsp:spPr>
        <a:xfrm rot="10800000">
          <a:off x="2290426" y="364"/>
          <a:ext cx="8247565" cy="85213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766" tIns="95250" rIns="17780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500" kern="1200" dirty="0"/>
            <a:t>أن الله يأمرك ببذل الأسباب فقط لمجرد أسباب و إلا فرزقه لك محض كرمه</a:t>
          </a:r>
          <a:endParaRPr lang="ar-SA" sz="2500" kern="1200" dirty="0"/>
        </a:p>
      </dsp:txBody>
      <dsp:txXfrm rot="10800000">
        <a:off x="2503458" y="364"/>
        <a:ext cx="8034533" cy="852130"/>
      </dsp:txXfrm>
    </dsp:sp>
    <dsp:sp modelId="{39451BB2-EB2B-48FC-B610-E97435B34678}">
      <dsp:nvSpPr>
        <dsp:cNvPr id="0" name=""/>
        <dsp:cNvSpPr/>
      </dsp:nvSpPr>
      <dsp:spPr>
        <a:xfrm>
          <a:off x="1864361" y="364"/>
          <a:ext cx="852130" cy="852130"/>
        </a:xfrm>
        <a:prstGeom prst="ellipse">
          <a:avLst/>
        </a:prstGeom>
        <a:solidFill>
          <a:srgbClr val="D8D8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5A2C4-43AA-4211-BE36-D7F0CF0362BE}">
      <dsp:nvSpPr>
        <dsp:cNvPr id="0" name=""/>
        <dsp:cNvSpPr/>
      </dsp:nvSpPr>
      <dsp:spPr>
        <a:xfrm rot="10800000">
          <a:off x="2290426" y="1065526"/>
          <a:ext cx="8247565" cy="852130"/>
        </a:xfrm>
        <a:prstGeom prst="homePlat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766" tIns="95250" rIns="17780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500" kern="1200" dirty="0"/>
            <a:t>أن العارف بالله لا يسعه أن يدعو الله بكل أمنياته وحاجاته مهما كانت عظيمة</a:t>
          </a:r>
          <a:endParaRPr lang="ar-SA" sz="2500" kern="1200" dirty="0"/>
        </a:p>
      </dsp:txBody>
      <dsp:txXfrm rot="10800000">
        <a:off x="2503458" y="1065526"/>
        <a:ext cx="8034533" cy="852130"/>
      </dsp:txXfrm>
    </dsp:sp>
    <dsp:sp modelId="{94137510-24F6-4133-998F-720AF6C2AAA1}">
      <dsp:nvSpPr>
        <dsp:cNvPr id="0" name=""/>
        <dsp:cNvSpPr/>
      </dsp:nvSpPr>
      <dsp:spPr>
        <a:xfrm>
          <a:off x="1864361" y="1065526"/>
          <a:ext cx="852130" cy="852130"/>
        </a:xfrm>
        <a:prstGeom prst="ellipse">
          <a:avLst/>
        </a:prstGeom>
        <a:solidFill>
          <a:srgbClr val="ECC7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BA0C8-0D03-4F98-B995-FE517614050D}">
      <dsp:nvSpPr>
        <dsp:cNvPr id="0" name=""/>
        <dsp:cNvSpPr/>
      </dsp:nvSpPr>
      <dsp:spPr>
        <a:xfrm rot="10800000">
          <a:off x="2290426" y="2130689"/>
          <a:ext cx="8247565" cy="852130"/>
        </a:xfrm>
        <a:prstGeom prst="homePlat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766" tIns="95250" rIns="17780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500" kern="1200" dirty="0"/>
            <a:t>أنه لا يشقى أحد من عباد الله طالما هو يدعوه</a:t>
          </a:r>
          <a:endParaRPr lang="ar-SA" sz="2500" kern="1200" dirty="0"/>
        </a:p>
      </dsp:txBody>
      <dsp:txXfrm rot="10800000">
        <a:off x="2503458" y="2130689"/>
        <a:ext cx="8034533" cy="852130"/>
      </dsp:txXfrm>
    </dsp:sp>
    <dsp:sp modelId="{CC5E70E9-49BB-43F6-8D02-514D9BD9FCC6}">
      <dsp:nvSpPr>
        <dsp:cNvPr id="0" name=""/>
        <dsp:cNvSpPr/>
      </dsp:nvSpPr>
      <dsp:spPr>
        <a:xfrm>
          <a:off x="1864361" y="2130689"/>
          <a:ext cx="852130" cy="852130"/>
        </a:xfrm>
        <a:prstGeom prst="ellipse">
          <a:avLst/>
        </a:prstGeom>
        <a:solidFill>
          <a:srgbClr val="FFB5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5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2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5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6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6.png" /><Relationship Id="rId7" Type="http://schemas.openxmlformats.org/officeDocument/2006/relationships/diagramColors" Target="../diagrams/colors1.xml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10" Type="http://schemas.microsoft.com/office/2007/relationships/hdphoto" Target="../media/hdphoto1.wdp" /><Relationship Id="rId4" Type="http://schemas.openxmlformats.org/officeDocument/2006/relationships/diagramData" Target="../diagrams/data1.xml" /><Relationship Id="rId9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5" Type="http://schemas.openxmlformats.org/officeDocument/2006/relationships/audio" Target="../media/audio1.wav" /><Relationship Id="rId4" Type="http://schemas.openxmlformats.org/officeDocument/2006/relationships/image" Target="../media/image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2.wdp" /><Relationship Id="rId4" Type="http://schemas.openxmlformats.org/officeDocument/2006/relationships/image" Target="../media/image1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614411" y="1278459"/>
            <a:ext cx="93662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8800" b="1" dirty="0">
                <a:solidFill>
                  <a:srgbClr val="AF7E54"/>
                </a:solidFill>
              </a:rPr>
              <a:t>تفسير سورة مريم</a:t>
            </a:r>
          </a:p>
          <a:p>
            <a:endParaRPr lang="ar-SY" sz="8800" b="1" dirty="0">
              <a:solidFill>
                <a:srgbClr val="AF7E54"/>
              </a:solidFill>
            </a:endParaRPr>
          </a:p>
          <a:p>
            <a:r>
              <a:rPr lang="ar-SY" sz="8800" b="1" dirty="0">
                <a:solidFill>
                  <a:srgbClr val="AF7E54"/>
                </a:solidFill>
              </a:rPr>
              <a:t>الآيات من (</a:t>
            </a:r>
            <a:r>
              <a:rPr lang="en-US" sz="8800" b="1" dirty="0">
                <a:solidFill>
                  <a:srgbClr val="AF7E54"/>
                </a:solidFill>
              </a:rPr>
              <a:t>22-26</a:t>
            </a:r>
            <a:r>
              <a:rPr lang="ar-SY" sz="8800" b="1" dirty="0">
                <a:solidFill>
                  <a:srgbClr val="AF7E54"/>
                </a:solidFill>
              </a:rPr>
              <a:t>)</a:t>
            </a:r>
            <a:endParaRPr lang="en-US" sz="8800" b="1" dirty="0">
              <a:solidFill>
                <a:srgbClr val="AF7E54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667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1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4331" t="14922" r="27168" b="9903"/>
          <a:stretch/>
        </p:blipFill>
        <p:spPr>
          <a:xfrm>
            <a:off x="5499279" y="798489"/>
            <a:ext cx="6310648" cy="5499279"/>
          </a:xfrm>
          <a:prstGeom prst="rect">
            <a:avLst/>
          </a:prstGeom>
        </p:spPr>
      </p:pic>
      <p:pic>
        <p:nvPicPr>
          <p:cNvPr id="5" name="سورة مريم الشيخ سعود الشريم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530" end="55764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6563" y="1281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421091" y="471055"/>
            <a:ext cx="2258291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معاني الكلمات</a:t>
            </a:r>
            <a:endParaRPr lang="en-US" sz="32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144191"/>
              </p:ext>
            </p:extLst>
          </p:nvPr>
        </p:nvGraphicFramePr>
        <p:xfrm>
          <a:off x="3142445" y="2382211"/>
          <a:ext cx="8155935" cy="18288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5625671">
                  <a:extLst>
                    <a:ext uri="{9D8B030D-6E8A-4147-A177-3AD203B41FA5}">
                      <a16:colId xmlns:a16="http://schemas.microsoft.com/office/drawing/2014/main" val="1518343668"/>
                    </a:ext>
                  </a:extLst>
                </a:gridCol>
                <a:gridCol w="2530264">
                  <a:extLst>
                    <a:ext uri="{9D8B030D-6E8A-4147-A177-3AD203B41FA5}">
                      <a16:colId xmlns:a16="http://schemas.microsoft.com/office/drawing/2014/main" val="654934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معناها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الكلمة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0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النسي الشيء الحقير الذي</a:t>
                      </a:r>
                      <a:r>
                        <a:rPr lang="ar-SY" sz="2400" baseline="0" dirty="0"/>
                        <a:t> من شأنه أن ينسى ولا يذكر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نسيا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السري : النهر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سريا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طريا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جنيا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81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9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683875" y="17484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تفسير و فوائد الآيات</a:t>
            </a:r>
            <a:endParaRPr lang="en-US" sz="32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8793775" y="340962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202051" y="298756"/>
            <a:ext cx="2750169" cy="2287356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3"/>
          <a:srcRect l="18886" t="33583" r="19447" b="39304"/>
          <a:stretch/>
        </p:blipFill>
        <p:spPr>
          <a:xfrm>
            <a:off x="2952220" y="1171107"/>
            <a:ext cx="8553329" cy="2114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5" name="رسم تخطيطي 14"/>
          <p:cNvGraphicFramePr/>
          <p:nvPr>
            <p:extLst>
              <p:ext uri="{D42A27DB-BD31-4B8C-83A1-F6EECF244321}">
                <p14:modId xmlns:p14="http://schemas.microsoft.com/office/powerpoint/2010/main" val="1978149861"/>
              </p:ext>
            </p:extLst>
          </p:nvPr>
        </p:nvGraphicFramePr>
        <p:xfrm>
          <a:off x="-1844140" y="3661217"/>
          <a:ext cx="12402354" cy="298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صورة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2" b="100000" l="0" r="100000">
                        <a14:foregroundMark x1="50617" y1="49038" x2="74074" y2="86538"/>
                        <a14:foregroundMark x1="63374" y1="2885" x2="48148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33" y="4360520"/>
            <a:ext cx="3525047" cy="26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4137510-24F6-4133-998F-720AF6C2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graphicEl>
                                              <a:dgm id="{94137510-24F6-4133-998F-720AF6C2AA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graphicEl>
                                              <a:dgm id="{94137510-24F6-4133-998F-720AF6C2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graphicEl>
                                              <a:dgm id="{94137510-24F6-4133-998F-720AF6C2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515A2C4-43AA-4211-BE36-D7F0CF0362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graphicEl>
                                              <a:dgm id="{5515A2C4-43AA-4211-BE36-D7F0CF0362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graphicEl>
                                              <a:dgm id="{5515A2C4-43AA-4211-BE36-D7F0CF0362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graphicEl>
                                              <a:dgm id="{5515A2C4-43AA-4211-BE36-D7F0CF0362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C5E70E9-49BB-43F6-8D02-514D9BD9F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graphicEl>
                                              <a:dgm id="{CC5E70E9-49BB-43F6-8D02-514D9BD9FC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graphicEl>
                                              <a:dgm id="{CC5E70E9-49BB-43F6-8D02-514D9BD9F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graphicEl>
                                              <a:dgm id="{CC5E70E9-49BB-43F6-8D02-514D9BD9F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98BA0C8-0D03-4F98-B995-FE51761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graphicEl>
                                              <a:dgm id="{098BA0C8-0D03-4F98-B995-FE51761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graphicEl>
                                              <a:dgm id="{098BA0C8-0D03-4F98-B995-FE51761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graphicEl>
                                              <a:dgm id="{098BA0C8-0D03-4F98-B995-FE51761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Graphic spid="1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76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20169" t="22851" r="54246" b="38476"/>
          <a:stretch/>
        </p:blipFill>
        <p:spPr>
          <a:xfrm>
            <a:off x="4786313" y="503464"/>
            <a:ext cx="5686425" cy="483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8722510" y="482160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18411" t="49609" r="24158" b="35742"/>
          <a:stretch/>
        </p:blipFill>
        <p:spPr>
          <a:xfrm>
            <a:off x="4386263" y="5632135"/>
            <a:ext cx="7472362" cy="1071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مجموعة 12"/>
          <p:cNvGrpSpPr/>
          <p:nvPr/>
        </p:nvGrpSpPr>
        <p:grpSpPr>
          <a:xfrm>
            <a:off x="3057881" y="271462"/>
            <a:ext cx="8906593" cy="4487766"/>
            <a:chOff x="3057881" y="271462"/>
            <a:chExt cx="8906593" cy="4487766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 rotWithShape="1">
            <a:blip r:embed="rId3"/>
            <a:srcRect l="46303" t="23437" r="21523" b="42188"/>
            <a:stretch/>
          </p:blipFill>
          <p:spPr>
            <a:xfrm>
              <a:off x="6915150" y="271462"/>
              <a:ext cx="5049324" cy="2514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AE7F55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صورة 2"/>
            <p:cNvPicPr>
              <a:picLocks noChangeAspect="1"/>
            </p:cNvPicPr>
            <p:nvPr/>
          </p:nvPicPr>
          <p:blipFill rotWithShape="1">
            <a:blip r:embed="rId3"/>
            <a:srcRect l="19619" t="58203" r="22401" b="18359"/>
            <a:stretch/>
          </p:blipFill>
          <p:spPr>
            <a:xfrm>
              <a:off x="3282549" y="2786062"/>
              <a:ext cx="8681925" cy="19731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AE7F55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6486" y1="28374" x2="63514" y2="42907"/>
                          <a14:foregroundMark x1="71622" y1="29412" x2="74595" y2="40830"/>
                          <a14:foregroundMark x1="75676" y1="31834" x2="73243" y2="42907"/>
                          <a14:foregroundMark x1="30811" y1="32872" x2="28378" y2="40830"/>
                          <a14:foregroundMark x1="35946" y1="28374" x2="36757" y2="39100"/>
                          <a14:backgroundMark x1="50270" y1="38062" x2="50270" y2="53287"/>
                          <a14:backgroundMark x1="77297" y1="27682" x2="74865" y2="42215"/>
                          <a14:backgroundMark x1="25135" y1="22491" x2="24595" y2="18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881" y="271462"/>
              <a:ext cx="4081937" cy="3188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00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553200" y="1330037"/>
            <a:ext cx="495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س1: بين معاني الكلمات التالية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6105" y="2236514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قصيا</a:t>
            </a:r>
            <a:endParaRPr lang="en-US" sz="3200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0086105" y="3126750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فأجاءها</a:t>
            </a:r>
            <a:endParaRPr lang="en-US" sz="3200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086105" y="4097583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المخاض</a:t>
            </a:r>
            <a:endParaRPr lang="en-US" sz="3200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086105" y="5061181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سريا</a:t>
            </a:r>
            <a:endParaRPr lang="en-US" sz="32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8188036" y="2236514"/>
            <a:ext cx="1565564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بعيدا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245927" y="3144702"/>
            <a:ext cx="2507673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اضطرها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038109" y="4117369"/>
            <a:ext cx="271549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ألم الولادة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245927" y="5125660"/>
            <a:ext cx="2521528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النهر</a:t>
            </a:r>
            <a:endParaRPr lang="en-US" sz="3600" b="1" dirty="0">
              <a:solidFill>
                <a:srgbClr val="AF7E54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sp>
        <p:nvSpPr>
          <p:cNvPr id="14" name="مستطيل مستدير الزوايا 13"/>
          <p:cNvSpPr/>
          <p:nvPr/>
        </p:nvSpPr>
        <p:spPr>
          <a:xfrm>
            <a:off x="10169237" y="6004805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جنيا</a:t>
            </a:r>
            <a:endParaRPr lang="en-US" sz="3200" dirty="0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287491" y="5995040"/>
            <a:ext cx="2521528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طريا</a:t>
            </a:r>
            <a:endParaRPr lang="en-US" sz="3600" b="1" dirty="0">
              <a:solidFill>
                <a:srgbClr val="AF7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71925" y="2286036"/>
            <a:ext cx="7846002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الله تعالي يهتم بالصالحين ويساندهم وقت الابتلاء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258050" y="4074050"/>
            <a:ext cx="4559877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الشيء الحقير ينسى و لا يذكر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710212" y="3281972"/>
            <a:ext cx="919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وضح معنى قوله تعالى : ( و كنت نسيا منسيا)</a:t>
            </a:r>
            <a:endParaRPr lang="en-US" sz="3600" dirty="0">
              <a:solidFill>
                <a:srgbClr val="AF7E54"/>
              </a:solidFill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120536" y="1290100"/>
            <a:ext cx="11669685" cy="646331"/>
            <a:chOff x="120536" y="1290100"/>
            <a:chExt cx="11669685" cy="646331"/>
          </a:xfrm>
        </p:grpSpPr>
        <p:sp>
          <p:nvSpPr>
            <p:cNvPr id="2" name="مربع نص 1"/>
            <p:cNvSpPr txBox="1"/>
            <p:nvPr/>
          </p:nvSpPr>
          <p:spPr>
            <a:xfrm>
              <a:off x="1146221" y="1290100"/>
              <a:ext cx="106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Y" sz="3600" dirty="0">
                  <a:solidFill>
                    <a:srgbClr val="AF7E54"/>
                  </a:solidFill>
                </a:rPr>
                <a:t>س2: استخرج فائدة من قوله تعالى: </a:t>
              </a:r>
              <a:endParaRPr lang="en-US" sz="3600" dirty="0">
                <a:solidFill>
                  <a:srgbClr val="AF7E54"/>
                </a:solidFill>
              </a:endParaRPr>
            </a:p>
          </p:txBody>
        </p:sp>
        <p:pic>
          <p:nvPicPr>
            <p:cNvPr id="6" name="صورة 5"/>
            <p:cNvPicPr>
              <a:picLocks noChangeAspect="1"/>
            </p:cNvPicPr>
            <p:nvPr/>
          </p:nvPicPr>
          <p:blipFill rotWithShape="1">
            <a:blip r:embed="rId4"/>
            <a:srcRect l="22365" t="63281" r="44912" b="28516"/>
            <a:stretch/>
          </p:blipFill>
          <p:spPr>
            <a:xfrm>
              <a:off x="2357438" y="1336356"/>
              <a:ext cx="4257675" cy="600075"/>
            </a:xfrm>
            <a:prstGeom prst="rect">
              <a:avLst/>
            </a:prstGeom>
          </p:spPr>
        </p:pic>
        <p:pic>
          <p:nvPicPr>
            <p:cNvPr id="7" name="صورة 6"/>
            <p:cNvPicPr>
              <a:picLocks noChangeAspect="1"/>
            </p:cNvPicPr>
            <p:nvPr/>
          </p:nvPicPr>
          <p:blipFill rotWithShape="1">
            <a:blip r:embed="rId4"/>
            <a:srcRect l="58602" t="69531" r="23060" b="24414"/>
            <a:stretch/>
          </p:blipFill>
          <p:spPr>
            <a:xfrm>
              <a:off x="120536" y="1464942"/>
              <a:ext cx="2386013" cy="442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7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131</Words>
  <Application>Microsoft Office PowerPoint</Application>
  <PresentationFormat>شاشة عريضة</PresentationFormat>
  <Paragraphs>36</Paragraphs>
  <Slides>9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dmmrb1991@gmail.com</cp:lastModifiedBy>
  <cp:revision>20</cp:revision>
  <dcterms:created xsi:type="dcterms:W3CDTF">2021-02-18T16:23:57Z</dcterms:created>
  <dcterms:modified xsi:type="dcterms:W3CDTF">2021-02-24T09:26:17Z</dcterms:modified>
</cp:coreProperties>
</file>