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0" r:id="rId2"/>
    <p:sldId id="553" r:id="rId3"/>
    <p:sldId id="538" r:id="rId4"/>
    <p:sldId id="540" r:id="rId5"/>
    <p:sldId id="550" r:id="rId6"/>
    <p:sldId id="551" r:id="rId7"/>
    <p:sldId id="552" r:id="rId8"/>
    <p:sldId id="411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8" autoAdjust="0"/>
    <p:restoredTop sz="94970" autoAdjust="0"/>
  </p:normalViewPr>
  <p:slideViewPr>
    <p:cSldViewPr snapToGrid="0">
      <p:cViewPr>
        <p:scale>
          <a:sx n="66" d="100"/>
          <a:sy n="66" d="100"/>
        </p:scale>
        <p:origin x="-198" y="-24"/>
      </p:cViewPr>
      <p:guideLst>
        <p:guide orient="horz" pos="1498"/>
        <p:guide pos="36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F44FD-B33B-4D92-80B1-349667D92B77}" type="datetimeFigureOut">
              <a:rPr lang="ar-SY" smtClean="0"/>
              <a:t>07/07/1442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18DFC-9447-463A-8B34-4CB4B6E7FB0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164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>
            <a:off x="11102599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1080747" y="3154461"/>
              <a:ext cx="44352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الذِّكر بعد الصلاة</a:t>
              </a:r>
              <a:endParaRPr lang="ar-SY" sz="2800" b="1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الثامن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الذِّكر بعد الصلاة</a:t>
                </a:r>
                <a:endParaRPr lang="ar-SY" sz="20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2139678" y="941660"/>
            <a:ext cx="9885943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 smtClean="0">
                <a:solidFill>
                  <a:schemeClr val="tx1"/>
                </a:solidFill>
              </a:rPr>
              <a:t>* - </a:t>
            </a:r>
            <a:r>
              <a:rPr lang="ar-SY" sz="2800" b="1" dirty="0" smtClean="0">
                <a:solidFill>
                  <a:schemeClr val="tx1"/>
                </a:solidFill>
              </a:rPr>
              <a:t>تعرَّف على الأذكار التي وردت عن نبيِّنا و حبيبنا محمد صلى الله عليه و سلم: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209229" y="1798659"/>
            <a:ext cx="8816392" cy="7739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يُستحبُّ للمصلي عند انتهاء الصلاة ألَّا يعجل في الانصراف ليقتدي بالنبي صلى الله عليه و سلم في المحافظة على الأذكار الواردة بعد الصلاة , ومنها :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:a16="http://schemas.microsoft.com/office/drawing/2014/main" xmlns="" id="{05869D3F-2203-4D1C-A97B-9AFE3BA08CEE}"/>
              </a:ext>
            </a:extLst>
          </p:cNvPr>
          <p:cNvSpPr txBox="1"/>
          <p:nvPr/>
        </p:nvSpPr>
        <p:spPr>
          <a:xfrm>
            <a:off x="3943264" y="163297"/>
            <a:ext cx="53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 smtClean="0">
                <a:solidFill>
                  <a:srgbClr val="D60093"/>
                </a:solidFill>
                <a:latin typeface="Century Gothic" panose="020B0502020202020204" pitchFamily="34" charset="0"/>
              </a:rPr>
              <a:t>الذِّكر بعد الصلاة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sp>
        <p:nvSpPr>
          <p:cNvPr id="20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088411" y="2924450"/>
            <a:ext cx="7937210" cy="84121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0070C0"/>
                </a:solidFill>
              </a:rPr>
              <a:t>1-</a:t>
            </a:r>
            <a:r>
              <a:rPr lang="ar-SY" sz="2400" b="1" dirty="0" smtClean="0">
                <a:solidFill>
                  <a:srgbClr val="00B050"/>
                </a:solidFill>
              </a:rPr>
              <a:t> </a:t>
            </a:r>
            <a:r>
              <a:rPr lang="ar-SY" sz="2400" b="1" dirty="0" smtClean="0">
                <a:solidFill>
                  <a:schemeClr val="tx1"/>
                </a:solidFill>
              </a:rPr>
              <a:t>&lt; أستغفر الله </a:t>
            </a:r>
            <a:r>
              <a:rPr lang="ar-SY" sz="2400" b="1" dirty="0">
                <a:solidFill>
                  <a:schemeClr val="tx1"/>
                </a:solidFill>
              </a:rPr>
              <a:t>العظيم , أستغفر الله العظيم </a:t>
            </a:r>
            <a:r>
              <a:rPr lang="ar-SY" sz="2400" b="1" dirty="0" smtClean="0">
                <a:solidFill>
                  <a:schemeClr val="tx1"/>
                </a:solidFill>
              </a:rPr>
              <a:t>, </a:t>
            </a:r>
            <a:r>
              <a:rPr lang="ar-SY" sz="2400" b="1" dirty="0">
                <a:solidFill>
                  <a:schemeClr val="tx1"/>
                </a:solidFill>
              </a:rPr>
              <a:t>أستغفر الله العظيم </a:t>
            </a:r>
            <a:r>
              <a:rPr lang="ar-SY" sz="2400" b="1" dirty="0" smtClean="0">
                <a:solidFill>
                  <a:schemeClr val="tx1"/>
                </a:solidFill>
              </a:rPr>
              <a:t>&gt; </a:t>
            </a:r>
            <a:r>
              <a:rPr lang="ar-SY" sz="2400" b="1" dirty="0" smtClean="0">
                <a:solidFill>
                  <a:schemeClr val="tx1"/>
                </a:solidFill>
              </a:rPr>
              <a:t> 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088409" y="4039620"/>
            <a:ext cx="7937211" cy="71525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0070C0"/>
                </a:solidFill>
              </a:rPr>
              <a:t>2- </a:t>
            </a:r>
            <a:r>
              <a:rPr lang="ar-SY" sz="2400" b="1" dirty="0" smtClean="0">
                <a:solidFill>
                  <a:schemeClr val="tx1"/>
                </a:solidFill>
              </a:rPr>
              <a:t>&lt;اللهم لا مانع لما أعطيت و لا معطي لما منعت و لا ينفع ذا الجَدِّ منك الجَدُّ&gt;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088411" y="5086216"/>
            <a:ext cx="7937212" cy="71525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0070C0"/>
                </a:solidFill>
              </a:rPr>
              <a:t>3- </a:t>
            </a:r>
            <a:r>
              <a:rPr lang="ar-SY" sz="2400" b="1" dirty="0" smtClean="0">
                <a:solidFill>
                  <a:schemeClr val="tx1"/>
                </a:solidFill>
              </a:rPr>
              <a:t>&lt; اللهم أنت السلام و منك السلام تباركت يا ذي الجلال و الإكرام &gt;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95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الثامن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الذِّكر بعد الصلاة</a:t>
                </a:r>
                <a:endParaRPr lang="ar-SY" sz="20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1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713" y="1798659"/>
            <a:ext cx="8322271" cy="2306402"/>
          </a:xfrm>
          <a:prstGeom prst="rect">
            <a:avLst/>
          </a:prstGeom>
        </p:spPr>
      </p:pic>
      <p:grpSp>
        <p:nvGrpSpPr>
          <p:cNvPr id="17" name="Group 3">
            <a:extLst>
              <a:ext uri="{FF2B5EF4-FFF2-40B4-BE49-F238E27FC236}">
                <a16:creationId xmlns=""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>
            <a:off x="2801258" y="3730171"/>
            <a:ext cx="3110240" cy="3133370"/>
            <a:chOff x="3845212" y="660738"/>
            <a:chExt cx="2269713" cy="2228601"/>
          </a:xfrm>
        </p:grpSpPr>
        <p:sp>
          <p:nvSpPr>
            <p:cNvPr id="19" name="Rectangle: Top Corners One Rounded and One Snipped 7">
              <a:extLst>
                <a:ext uri="{FF2B5EF4-FFF2-40B4-BE49-F238E27FC236}">
                  <a16:creationId xmlns=""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Folded Corner 5">
              <a:extLst>
                <a:ext uri="{FF2B5EF4-FFF2-40B4-BE49-F238E27FC236}">
                  <a16:creationId xmlns=""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73E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">
              <a:extLst>
                <a:ext uri="{FF2B5EF4-FFF2-40B4-BE49-F238E27FC236}">
                  <a16:creationId xmlns=""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64629" y="1430501"/>
              <a:ext cx="2150296" cy="503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أ</a:t>
              </a:r>
              <a:r>
                <a:rPr lang="ar-SY" sz="2000" b="1" dirty="0" smtClean="0">
                  <a:latin typeface="Hand Of Sean" panose="02000500000000000000" pitchFamily="2" charset="-128"/>
                  <a:ea typeface="Hand Of Sean" panose="02000500000000000000" pitchFamily="2" charset="-128"/>
                </a:rPr>
                <a:t>حفظ هذه الأذكار وأحرص على أن أقولها بعد كل فريضة</a:t>
              </a:r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" name="Group 8">
            <a:extLst>
              <a:ext uri="{FF2B5EF4-FFF2-40B4-BE49-F238E27FC236}">
                <a16:creationId xmlns=""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4113867" y="3594772"/>
            <a:ext cx="345724" cy="661857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3" name="Rectangle 9">
              <a:extLst>
                <a:ext uri="{FF2B5EF4-FFF2-40B4-BE49-F238E27FC236}">
                  <a16:creationId xmlns=""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10">
              <a:extLst>
                <a:ext uri="{FF2B5EF4-FFF2-40B4-BE49-F238E27FC236}">
                  <a16:creationId xmlns=""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10">
              <a:extLst>
                <a:ext uri="{FF2B5EF4-FFF2-40B4-BE49-F238E27FC236}">
                  <a16:creationId xmlns=""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12">
              <a:extLst>
                <a:ext uri="{FF2B5EF4-FFF2-40B4-BE49-F238E27FC236}">
                  <a16:creationId xmlns=""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034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الثامن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الذِّكر بعد الصلاة</a:t>
                </a:r>
                <a:endParaRPr lang="ar-SY" sz="20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209229" y="658738"/>
            <a:ext cx="8881172" cy="152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0070C0"/>
                </a:solidFill>
              </a:rPr>
              <a:t>5-</a:t>
            </a:r>
            <a:r>
              <a:rPr lang="ar-SY" sz="2400" b="1" dirty="0" smtClean="0">
                <a:solidFill>
                  <a:schemeClr val="tx1"/>
                </a:solidFill>
              </a:rPr>
              <a:t> سبحان الله (33), و الحمد لله (33) , و الله أكبر (33) مرّة فهذه تسع و تسعون , و تمام المائة لا إله إلا الله وحده لا شريك له , له الملك و له الحمد و هو على كل شيء قدير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222171" y="2712808"/>
            <a:ext cx="8868229" cy="7634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0070C0"/>
                </a:solidFill>
              </a:rPr>
              <a:t>6-</a:t>
            </a:r>
            <a:r>
              <a:rPr lang="ar-SY" sz="2400" b="1" dirty="0" smtClean="0">
                <a:solidFill>
                  <a:schemeClr val="tx1"/>
                </a:solidFill>
              </a:rPr>
              <a:t> &lt; لا إله إلا الله وحده لا شريك له , له الملك و له الحمد , و هو على كل شيءٍ قدير &gt;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6937829" y="4229551"/>
            <a:ext cx="5254171" cy="7634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0070C0"/>
                </a:solidFill>
              </a:rPr>
              <a:t>يقولها عشر مرات بعد صلاة الفجر و صلاة المغرب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6" name="Group 3">
            <a:extLst>
              <a:ext uri="{FF2B5EF4-FFF2-40B4-BE49-F238E27FC236}">
                <a16:creationId xmlns=""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>
            <a:off x="2801258" y="3730171"/>
            <a:ext cx="3110240" cy="3133370"/>
            <a:chOff x="3845212" y="660738"/>
            <a:chExt cx="2269713" cy="2228601"/>
          </a:xfrm>
        </p:grpSpPr>
        <p:sp>
          <p:nvSpPr>
            <p:cNvPr id="57" name="Rectangle: Top Corners One Rounded and One Snipped 7">
              <a:extLst>
                <a:ext uri="{FF2B5EF4-FFF2-40B4-BE49-F238E27FC236}">
                  <a16:creationId xmlns=""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Folded Corner 5">
              <a:extLst>
                <a:ext uri="{FF2B5EF4-FFF2-40B4-BE49-F238E27FC236}">
                  <a16:creationId xmlns=""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73E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2">
              <a:extLst>
                <a:ext uri="{FF2B5EF4-FFF2-40B4-BE49-F238E27FC236}">
                  <a16:creationId xmlns=""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64629" y="1430501"/>
              <a:ext cx="2150296" cy="503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أ</a:t>
              </a:r>
              <a:r>
                <a:rPr lang="ar-SY" sz="2000" b="1" dirty="0" smtClean="0">
                  <a:latin typeface="Hand Of Sean" panose="02000500000000000000" pitchFamily="2" charset="-128"/>
                  <a:ea typeface="Hand Of Sean" panose="02000500000000000000" pitchFamily="2" charset="-128"/>
                </a:rPr>
                <a:t>حفظ هذه الأذكار وأحرص على أن أقولها بعد كل فريضة</a:t>
              </a:r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64" name="Group 8">
            <a:extLst>
              <a:ext uri="{FF2B5EF4-FFF2-40B4-BE49-F238E27FC236}">
                <a16:creationId xmlns=""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4113867" y="3594772"/>
            <a:ext cx="345724" cy="661857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5" name="Rectangle 9">
              <a:extLst>
                <a:ext uri="{FF2B5EF4-FFF2-40B4-BE49-F238E27FC236}">
                  <a16:creationId xmlns=""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10">
              <a:extLst>
                <a:ext uri="{FF2B5EF4-FFF2-40B4-BE49-F238E27FC236}">
                  <a16:creationId xmlns=""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10">
              <a:extLst>
                <a:ext uri="{FF2B5EF4-FFF2-40B4-BE49-F238E27FC236}">
                  <a16:creationId xmlns=""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12">
              <a:extLst>
                <a:ext uri="{FF2B5EF4-FFF2-40B4-BE49-F238E27FC236}">
                  <a16:creationId xmlns=""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194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7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الثامن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الذِّكر بعد الصلاة</a:t>
                </a:r>
                <a:endParaRPr lang="ar-SY" sz="20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428904" y="699610"/>
            <a:ext cx="3433163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 smtClean="0">
                <a:solidFill>
                  <a:srgbClr val="0070C0"/>
                </a:solidFill>
              </a:rPr>
              <a:t>7-</a:t>
            </a:r>
            <a:r>
              <a:rPr lang="ar-SY" sz="2800" b="1" dirty="0" smtClean="0">
                <a:solidFill>
                  <a:schemeClr val="tx1"/>
                </a:solidFill>
              </a:rPr>
              <a:t> قراءة آية الكرسي :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797" y="1931380"/>
            <a:ext cx="8566414" cy="174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8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الثامن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الذِّكر بعد الصلاة</a:t>
                </a:r>
                <a:endParaRPr lang="ar-SY" sz="20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709855" y="844980"/>
            <a:ext cx="4272109" cy="626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0070C0"/>
                </a:solidFill>
              </a:rPr>
              <a:t>8-</a:t>
            </a:r>
            <a:r>
              <a:rPr lang="ar-SY" sz="2400" b="1" dirty="0" smtClean="0">
                <a:solidFill>
                  <a:schemeClr val="tx1"/>
                </a:solidFill>
              </a:rPr>
              <a:t> قراءة سورة &lt; قل هو الله أحد &gt; 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709854" y="1735472"/>
            <a:ext cx="4272110" cy="626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و قراءة سورة &lt; قل أعوذ بربِّ النَّاس &gt;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709855" y="2701523"/>
            <a:ext cx="4272109" cy="626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و</a:t>
            </a:r>
            <a:r>
              <a:rPr lang="ar-SY" sz="2400" b="1" dirty="0" smtClean="0">
                <a:solidFill>
                  <a:srgbClr val="0070C0"/>
                </a:solidFill>
              </a:rPr>
              <a:t> </a:t>
            </a:r>
            <a:r>
              <a:rPr lang="ar-SY" sz="2400" b="1" dirty="0" smtClean="0">
                <a:solidFill>
                  <a:schemeClr val="tx1"/>
                </a:solidFill>
              </a:rPr>
              <a:t>قراءة سورة &lt; </a:t>
            </a:r>
            <a:r>
              <a:rPr lang="ar-SY" sz="2400" b="1" dirty="0">
                <a:solidFill>
                  <a:schemeClr val="tx1"/>
                </a:solidFill>
              </a:rPr>
              <a:t>قل أعوذ بربِّ </a:t>
            </a:r>
            <a:r>
              <a:rPr lang="ar-SY" sz="2400" b="1" dirty="0" smtClean="0">
                <a:solidFill>
                  <a:schemeClr val="tx1"/>
                </a:solidFill>
              </a:rPr>
              <a:t>الفلق &gt;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5" name="Group 3">
            <a:extLst>
              <a:ext uri="{FF2B5EF4-FFF2-40B4-BE49-F238E27FC236}">
                <a16:creationId xmlns=""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>
            <a:off x="2801257" y="3014687"/>
            <a:ext cx="3418140" cy="3848854"/>
            <a:chOff x="3845212" y="660738"/>
            <a:chExt cx="2138086" cy="2228601"/>
          </a:xfrm>
        </p:grpSpPr>
        <p:sp>
          <p:nvSpPr>
            <p:cNvPr id="26" name="Rectangle: Top Corners One Rounded and One Snipped 7">
              <a:extLst>
                <a:ext uri="{FF2B5EF4-FFF2-40B4-BE49-F238E27FC236}">
                  <a16:creationId xmlns=""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: Folded Corner 5">
              <a:extLst>
                <a:ext uri="{FF2B5EF4-FFF2-40B4-BE49-F238E27FC236}">
                  <a16:creationId xmlns=""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73E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2">
              <a:extLst>
                <a:ext uri="{FF2B5EF4-FFF2-40B4-BE49-F238E27FC236}">
                  <a16:creationId xmlns=""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97573" y="1380509"/>
              <a:ext cx="1941205" cy="588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أ</a:t>
              </a:r>
              <a:r>
                <a:rPr lang="ar-SY" sz="2000" b="1" dirty="0" smtClean="0">
                  <a:latin typeface="Hand Of Sean" panose="02000500000000000000" pitchFamily="2" charset="-128"/>
                  <a:ea typeface="Hand Of Sean" panose="02000500000000000000" pitchFamily="2" charset="-128"/>
                </a:rPr>
                <a:t>حفظ هذه السور و آية الكرسي , مع ما قبلها وأحرص على أن أقولها بعد كل فريضة</a:t>
              </a:r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9" name="Group 8">
            <a:extLst>
              <a:ext uri="{FF2B5EF4-FFF2-40B4-BE49-F238E27FC236}">
                <a16:creationId xmlns=""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4315537" y="2813471"/>
            <a:ext cx="403340" cy="812988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0" name="Rectangle 9">
              <a:extLst>
                <a:ext uri="{FF2B5EF4-FFF2-40B4-BE49-F238E27FC236}">
                  <a16:creationId xmlns=""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10">
              <a:extLst>
                <a:ext uri="{FF2B5EF4-FFF2-40B4-BE49-F238E27FC236}">
                  <a16:creationId xmlns=""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10">
              <a:extLst>
                <a:ext uri="{FF2B5EF4-FFF2-40B4-BE49-F238E27FC236}">
                  <a16:creationId xmlns=""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12">
              <a:extLst>
                <a:ext uri="{FF2B5EF4-FFF2-40B4-BE49-F238E27FC236}">
                  <a16:creationId xmlns=""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65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4198513" y="156048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4018048" y="-113246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الثامن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الذِّكر بعد الصلاة</a:t>
                </a:r>
                <a:endParaRPr lang="ar-SY" sz="20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5" name="Group 3">
            <a:extLst>
              <a:ext uri="{FF2B5EF4-FFF2-40B4-BE49-F238E27FC236}">
                <a16:creationId xmlns=""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>
            <a:off x="5326742" y="1699426"/>
            <a:ext cx="3418140" cy="3848854"/>
            <a:chOff x="3845212" y="660738"/>
            <a:chExt cx="2138086" cy="2228601"/>
          </a:xfrm>
        </p:grpSpPr>
        <p:sp>
          <p:nvSpPr>
            <p:cNvPr id="26" name="Rectangle: Top Corners One Rounded and One Snipped 7">
              <a:extLst>
                <a:ext uri="{FF2B5EF4-FFF2-40B4-BE49-F238E27FC236}">
                  <a16:creationId xmlns=""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: Folded Corner 5">
              <a:extLst>
                <a:ext uri="{FF2B5EF4-FFF2-40B4-BE49-F238E27FC236}">
                  <a16:creationId xmlns=""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73E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2">
              <a:extLst>
                <a:ext uri="{FF2B5EF4-FFF2-40B4-BE49-F238E27FC236}">
                  <a16:creationId xmlns=""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97573" y="1433973"/>
              <a:ext cx="1941205" cy="481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latin typeface="Hand Of Sean" panose="02000500000000000000" pitchFamily="2" charset="-128"/>
                  <a:ea typeface="Hand Of Sean" panose="02000500000000000000" pitchFamily="2" charset="-128"/>
                </a:rPr>
                <a:t>أحرص </a:t>
              </a:r>
              <a:r>
                <a:rPr lang="ar-SY" sz="2400" b="1" dirty="0" smtClean="0">
                  <a:latin typeface="Hand Of Sean" panose="02000500000000000000" pitchFamily="2" charset="-128"/>
                  <a:ea typeface="Hand Of Sean" panose="02000500000000000000" pitchFamily="2" charset="-128"/>
                </a:rPr>
                <a:t>على المحافظة على هذه الأذكار بعد كل فريضة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9" name="Group 8">
            <a:extLst>
              <a:ext uri="{FF2B5EF4-FFF2-40B4-BE49-F238E27FC236}">
                <a16:creationId xmlns=""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6841022" y="1498210"/>
            <a:ext cx="403340" cy="812988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0" name="Rectangle 9">
              <a:extLst>
                <a:ext uri="{FF2B5EF4-FFF2-40B4-BE49-F238E27FC236}">
                  <a16:creationId xmlns=""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10">
              <a:extLst>
                <a:ext uri="{FF2B5EF4-FFF2-40B4-BE49-F238E27FC236}">
                  <a16:creationId xmlns=""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10">
              <a:extLst>
                <a:ext uri="{FF2B5EF4-FFF2-40B4-BE49-F238E27FC236}">
                  <a16:creationId xmlns=""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12">
              <a:extLst>
                <a:ext uri="{FF2B5EF4-FFF2-40B4-BE49-F238E27FC236}">
                  <a16:creationId xmlns=""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510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3711</TotalTime>
  <Words>302</Words>
  <Application>Microsoft Office PowerPoint</Application>
  <PresentationFormat>مخصص</PresentationFormat>
  <Paragraphs>43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2550</cp:revision>
  <dcterms:created xsi:type="dcterms:W3CDTF">2020-10-10T04:32:51Z</dcterms:created>
  <dcterms:modified xsi:type="dcterms:W3CDTF">2021-02-18T15:11:46Z</dcterms:modified>
</cp:coreProperties>
</file>