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1" r:id="rId7"/>
    <p:sldId id="270" r:id="rId8"/>
    <p:sldId id="266" r:id="rId9"/>
    <p:sldId id="268" r:id="rId1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7F55"/>
    <a:srgbClr val="ECC77C"/>
    <a:srgbClr val="FFB520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6AB4FD-A813-40E0-BC0A-5ABF17864C4E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</dgm:pt>
    <dgm:pt modelId="{9BF79434-CFC8-487B-B669-5D522C64E730}">
      <dgm:prSet phldrT="[نص]"/>
      <dgm:spPr>
        <a:solidFill>
          <a:srgbClr val="AE7F55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بيان شناعة الفاحشة ونفور أهل الفطرة السليمة منها</a:t>
          </a:r>
          <a:endParaRPr lang="ar-SA" dirty="0"/>
        </a:p>
      </dgm:t>
    </dgm:pt>
    <dgm:pt modelId="{5472BCBF-FA77-46C4-A4B6-7455264D91CA}" type="parTrans" cxnId="{CF01D5B4-AE01-49BB-AB72-14B9A3E78585}">
      <dgm:prSet/>
      <dgm:spPr/>
      <dgm:t>
        <a:bodyPr/>
        <a:lstStyle/>
        <a:p>
          <a:pPr rtl="1"/>
          <a:endParaRPr lang="ar-SA"/>
        </a:p>
      </dgm:t>
    </dgm:pt>
    <dgm:pt modelId="{2695C9D3-3E84-40FF-AAF2-4BB8808552D0}" type="sibTrans" cxnId="{CF01D5B4-AE01-49BB-AB72-14B9A3E78585}">
      <dgm:prSet/>
      <dgm:spPr/>
      <dgm:t>
        <a:bodyPr/>
        <a:lstStyle/>
        <a:p>
          <a:pPr rtl="1"/>
          <a:endParaRPr lang="ar-SA"/>
        </a:p>
      </dgm:t>
    </dgm:pt>
    <dgm:pt modelId="{20F6FCBD-417C-4472-9852-4F23B22371FF}" type="pres">
      <dgm:prSet presAssocID="{DD6AB4FD-A813-40E0-BC0A-5ABF17864C4E}" presName="linearFlow" presStyleCnt="0">
        <dgm:presLayoutVars>
          <dgm:dir/>
          <dgm:resizeHandles val="exact"/>
        </dgm:presLayoutVars>
      </dgm:prSet>
      <dgm:spPr/>
    </dgm:pt>
    <dgm:pt modelId="{1B6D9F54-D77F-4074-B189-90FD878F8240}" type="pres">
      <dgm:prSet presAssocID="{9BF79434-CFC8-487B-B669-5D522C64E730}" presName="composite" presStyleCnt="0"/>
      <dgm:spPr/>
    </dgm:pt>
    <dgm:pt modelId="{39451BB2-EB2B-48FC-B610-E97435B34678}" type="pres">
      <dgm:prSet presAssocID="{9BF79434-CFC8-487B-B669-5D522C64E730}" presName="imgShp" presStyleLbl="fgImgPlace1" presStyleIdx="0" presStyleCnt="1"/>
      <dgm:spPr>
        <a:solidFill>
          <a:srgbClr val="ECC77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13D1683-9F3A-416F-AD6B-D96152F75E7F}" type="pres">
      <dgm:prSet presAssocID="{9BF79434-CFC8-487B-B669-5D522C64E730}" presName="txShp" presStyleLbl="node1" presStyleIdx="0" presStyleCnt="1">
        <dgm:presLayoutVars>
          <dgm:bulletEnabled val="1"/>
        </dgm:presLayoutVars>
      </dgm:prSet>
      <dgm:spPr/>
    </dgm:pt>
  </dgm:ptLst>
  <dgm:cxnLst>
    <dgm:cxn modelId="{2E89DA3F-EF1C-44E7-BF9A-480688C04D81}" type="presOf" srcId="{9BF79434-CFC8-487B-B669-5D522C64E730}" destId="{C13D1683-9F3A-416F-AD6B-D96152F75E7F}" srcOrd="0" destOrd="0" presId="urn:microsoft.com/office/officeart/2005/8/layout/vList3"/>
    <dgm:cxn modelId="{C5DDBB8A-36F5-426C-AAFE-36FA973F520D}" type="presOf" srcId="{DD6AB4FD-A813-40E0-BC0A-5ABF17864C4E}" destId="{20F6FCBD-417C-4472-9852-4F23B22371FF}" srcOrd="0" destOrd="0" presId="urn:microsoft.com/office/officeart/2005/8/layout/vList3"/>
    <dgm:cxn modelId="{CF01D5B4-AE01-49BB-AB72-14B9A3E78585}" srcId="{DD6AB4FD-A813-40E0-BC0A-5ABF17864C4E}" destId="{9BF79434-CFC8-487B-B669-5D522C64E730}" srcOrd="0" destOrd="0" parTransId="{5472BCBF-FA77-46C4-A4B6-7455264D91CA}" sibTransId="{2695C9D3-3E84-40FF-AAF2-4BB8808552D0}"/>
    <dgm:cxn modelId="{8576B236-8222-40AC-BF72-B3C5BBD10BA8}" type="presParOf" srcId="{20F6FCBD-417C-4472-9852-4F23B22371FF}" destId="{1B6D9F54-D77F-4074-B189-90FD878F8240}" srcOrd="0" destOrd="0" presId="urn:microsoft.com/office/officeart/2005/8/layout/vList3"/>
    <dgm:cxn modelId="{055FF8C0-6D1E-48E2-8DC7-69371F8C3542}" type="presParOf" srcId="{1B6D9F54-D77F-4074-B189-90FD878F8240}" destId="{39451BB2-EB2B-48FC-B610-E97435B34678}" srcOrd="0" destOrd="0" presId="urn:microsoft.com/office/officeart/2005/8/layout/vList3"/>
    <dgm:cxn modelId="{C2D2E6B2-50FA-4622-8D81-8A493871F909}" type="presParOf" srcId="{1B6D9F54-D77F-4074-B189-90FD878F8240}" destId="{C13D1683-9F3A-416F-AD6B-D96152F75E7F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4D6A5F-E103-4EB4-83D9-1E04E4A4A010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pPr rtl="1"/>
          <a:endParaRPr lang="ar-SA"/>
        </a:p>
      </dgm:t>
    </dgm:pt>
    <dgm:pt modelId="{4C9D63A0-84B9-4E47-AF4C-516BAF3891C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من فوائد الآيات</a:t>
          </a:r>
          <a:endParaRPr lang="en-US" dirty="0"/>
        </a:p>
      </dgm:t>
    </dgm:pt>
    <dgm:pt modelId="{17212D40-C3C2-4D95-845F-A78ABC27A813}" type="parTrans" cxnId="{42C26F5D-FBD6-4AD5-837F-D64375835021}">
      <dgm:prSet/>
      <dgm:spPr/>
      <dgm:t>
        <a:bodyPr/>
        <a:lstStyle/>
        <a:p>
          <a:pPr rtl="1"/>
          <a:endParaRPr lang="ar-SA"/>
        </a:p>
      </dgm:t>
    </dgm:pt>
    <dgm:pt modelId="{19FFA79D-B924-4140-BB0C-DAB78361B2FC}" type="sibTrans" cxnId="{42C26F5D-FBD6-4AD5-837F-D64375835021}">
      <dgm:prSet/>
      <dgm:spPr/>
      <dgm:t>
        <a:bodyPr/>
        <a:lstStyle/>
        <a:p>
          <a:pPr rtl="1"/>
          <a:endParaRPr lang="ar-SA"/>
        </a:p>
      </dgm:t>
    </dgm:pt>
    <dgm:pt modelId="{48F7551D-A0B2-44B9-BE52-89AD736CABDE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الدلالة على أن عيسى عليه السلام مخلوق من خلق الله تعالى وليس الها</a:t>
          </a:r>
          <a:endParaRPr lang="en-US" dirty="0"/>
        </a:p>
      </dgm:t>
    </dgm:pt>
    <dgm:pt modelId="{97B07FD6-9ED7-4DF6-91C7-A34BF4E90624}" type="parTrans" cxnId="{98F359D4-0357-47AC-978F-9A4CB5EA40E2}">
      <dgm:prSet/>
      <dgm:spPr/>
      <dgm:t>
        <a:bodyPr/>
        <a:lstStyle/>
        <a:p>
          <a:pPr rtl="1"/>
          <a:endParaRPr lang="ar-SA"/>
        </a:p>
      </dgm:t>
    </dgm:pt>
    <dgm:pt modelId="{C67EB634-B102-40A0-8268-22A22FC1B962}" type="sibTrans" cxnId="{98F359D4-0357-47AC-978F-9A4CB5EA40E2}">
      <dgm:prSet/>
      <dgm:spPr/>
      <dgm:t>
        <a:bodyPr/>
        <a:lstStyle/>
        <a:p>
          <a:pPr rtl="1"/>
          <a:endParaRPr lang="ar-SA"/>
        </a:p>
      </dgm:t>
    </dgm:pt>
    <dgm:pt modelId="{72A7030F-6B0D-42EF-8241-DAE208BEE42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بيان مكانة الصلاة و الزكاة</a:t>
          </a:r>
          <a:endParaRPr lang="en-US" dirty="0"/>
        </a:p>
      </dgm:t>
    </dgm:pt>
    <dgm:pt modelId="{BB24B0CF-F9B2-49B7-AF45-DF35C76AD8A5}" type="parTrans" cxnId="{87438AF5-92B3-4F16-BCB1-DB311D40AC88}">
      <dgm:prSet/>
      <dgm:spPr/>
      <dgm:t>
        <a:bodyPr/>
        <a:lstStyle/>
        <a:p>
          <a:pPr rtl="1"/>
          <a:endParaRPr lang="ar-SA"/>
        </a:p>
      </dgm:t>
    </dgm:pt>
    <dgm:pt modelId="{CF348817-8CF1-4C3E-99BE-B1B128FDE6B4}" type="sibTrans" cxnId="{87438AF5-92B3-4F16-BCB1-DB311D40AC88}">
      <dgm:prSet/>
      <dgm:spPr/>
      <dgm:t>
        <a:bodyPr/>
        <a:lstStyle/>
        <a:p>
          <a:pPr rtl="1"/>
          <a:endParaRPr lang="ar-SA"/>
        </a:p>
      </dgm:t>
    </dgm:pt>
    <dgm:pt modelId="{A9B6394D-FE9E-4C57-8321-5F2CAB2408E0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1"/>
          <a:r>
            <a:rPr lang="ar-SY" dirty="0"/>
            <a:t>وجوب بر الوالدين و الاحسان اليهما</a:t>
          </a:r>
          <a:endParaRPr lang="en-US" dirty="0"/>
        </a:p>
      </dgm:t>
    </dgm:pt>
    <dgm:pt modelId="{72336A09-AC98-4185-95FE-5213837A7ADC}" type="parTrans" cxnId="{9358CCC7-D82E-4F3F-ABBA-CBFC77FE1862}">
      <dgm:prSet/>
      <dgm:spPr/>
      <dgm:t>
        <a:bodyPr/>
        <a:lstStyle/>
        <a:p>
          <a:pPr rtl="1"/>
          <a:endParaRPr lang="ar-SA"/>
        </a:p>
      </dgm:t>
    </dgm:pt>
    <dgm:pt modelId="{B55D752A-A309-4618-8BC9-35328E7D618D}" type="sibTrans" cxnId="{9358CCC7-D82E-4F3F-ABBA-CBFC77FE1862}">
      <dgm:prSet/>
      <dgm:spPr/>
      <dgm:t>
        <a:bodyPr/>
        <a:lstStyle/>
        <a:p>
          <a:pPr rtl="1"/>
          <a:endParaRPr lang="ar-SA"/>
        </a:p>
      </dgm:t>
    </dgm:pt>
    <dgm:pt modelId="{466C70AA-E226-4EF0-A4D4-7187EE69BCCB}" type="pres">
      <dgm:prSet presAssocID="{304D6A5F-E103-4EB4-83D9-1E04E4A4A0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CD7A336-FF24-44F8-8CC5-792F648009C9}" type="pres">
      <dgm:prSet presAssocID="{4C9D63A0-84B9-4E47-AF4C-516BAF3891C5}" presName="hierRoot1" presStyleCnt="0">
        <dgm:presLayoutVars>
          <dgm:hierBranch val="init"/>
        </dgm:presLayoutVars>
      </dgm:prSet>
      <dgm:spPr/>
    </dgm:pt>
    <dgm:pt modelId="{63A0622D-CF31-4C9B-A195-1A1718F318DD}" type="pres">
      <dgm:prSet presAssocID="{4C9D63A0-84B9-4E47-AF4C-516BAF3891C5}" presName="rootComposite1" presStyleCnt="0"/>
      <dgm:spPr/>
    </dgm:pt>
    <dgm:pt modelId="{B3018B4C-31DD-46C2-9D48-8EDE29D80761}" type="pres">
      <dgm:prSet presAssocID="{4C9D63A0-84B9-4E47-AF4C-516BAF3891C5}" presName="rootText1" presStyleLbl="node0" presStyleIdx="0" presStyleCnt="1">
        <dgm:presLayoutVars>
          <dgm:chPref val="3"/>
        </dgm:presLayoutVars>
      </dgm:prSet>
      <dgm:spPr/>
    </dgm:pt>
    <dgm:pt modelId="{84755650-C94B-473D-AF0F-1737B2437206}" type="pres">
      <dgm:prSet presAssocID="{4C9D63A0-84B9-4E47-AF4C-516BAF3891C5}" presName="rootConnector1" presStyleLbl="node1" presStyleIdx="0" presStyleCnt="0"/>
      <dgm:spPr/>
    </dgm:pt>
    <dgm:pt modelId="{850969C4-CDC3-4EAA-9C4C-643A37CD8D11}" type="pres">
      <dgm:prSet presAssocID="{4C9D63A0-84B9-4E47-AF4C-516BAF3891C5}" presName="hierChild2" presStyleCnt="0"/>
      <dgm:spPr/>
    </dgm:pt>
    <dgm:pt modelId="{AFDCED0D-A260-4EC0-B19F-7F37F4879BBF}" type="pres">
      <dgm:prSet presAssocID="{97B07FD6-9ED7-4DF6-91C7-A34BF4E90624}" presName="Name37" presStyleLbl="parChTrans1D2" presStyleIdx="0" presStyleCnt="3"/>
      <dgm:spPr/>
    </dgm:pt>
    <dgm:pt modelId="{2131B7C8-EEAD-445D-9782-A1C7A3A6688D}" type="pres">
      <dgm:prSet presAssocID="{48F7551D-A0B2-44B9-BE52-89AD736CABDE}" presName="hierRoot2" presStyleCnt="0">
        <dgm:presLayoutVars>
          <dgm:hierBranch val="init"/>
        </dgm:presLayoutVars>
      </dgm:prSet>
      <dgm:spPr/>
    </dgm:pt>
    <dgm:pt modelId="{74FE0811-DAF6-4ACC-A146-76E07282819A}" type="pres">
      <dgm:prSet presAssocID="{48F7551D-A0B2-44B9-BE52-89AD736CABDE}" presName="rootComposite" presStyleCnt="0"/>
      <dgm:spPr/>
    </dgm:pt>
    <dgm:pt modelId="{413DD9E2-0701-4445-BA71-70014BE5F071}" type="pres">
      <dgm:prSet presAssocID="{48F7551D-A0B2-44B9-BE52-89AD736CABDE}" presName="rootText" presStyleLbl="node2" presStyleIdx="0" presStyleCnt="3">
        <dgm:presLayoutVars>
          <dgm:chPref val="3"/>
        </dgm:presLayoutVars>
      </dgm:prSet>
      <dgm:spPr/>
    </dgm:pt>
    <dgm:pt modelId="{2B73D3C4-D17E-40B3-9358-2AC7051CE8B3}" type="pres">
      <dgm:prSet presAssocID="{48F7551D-A0B2-44B9-BE52-89AD736CABDE}" presName="rootConnector" presStyleLbl="node2" presStyleIdx="0" presStyleCnt="3"/>
      <dgm:spPr/>
    </dgm:pt>
    <dgm:pt modelId="{7EF55A07-AD8D-470B-9C48-BBB1C944AF2B}" type="pres">
      <dgm:prSet presAssocID="{48F7551D-A0B2-44B9-BE52-89AD736CABDE}" presName="hierChild4" presStyleCnt="0"/>
      <dgm:spPr/>
    </dgm:pt>
    <dgm:pt modelId="{EDC1BB4D-C250-4F65-A115-6DB31A561B20}" type="pres">
      <dgm:prSet presAssocID="{48F7551D-A0B2-44B9-BE52-89AD736CABDE}" presName="hierChild5" presStyleCnt="0"/>
      <dgm:spPr/>
    </dgm:pt>
    <dgm:pt modelId="{0CD9FEF0-B188-4460-B706-35B27CBB838B}" type="pres">
      <dgm:prSet presAssocID="{72336A09-AC98-4185-95FE-5213837A7ADC}" presName="Name37" presStyleLbl="parChTrans1D2" presStyleIdx="1" presStyleCnt="3"/>
      <dgm:spPr/>
    </dgm:pt>
    <dgm:pt modelId="{E3D01C0C-5E75-4745-BAFE-9174C450D316}" type="pres">
      <dgm:prSet presAssocID="{A9B6394D-FE9E-4C57-8321-5F2CAB2408E0}" presName="hierRoot2" presStyleCnt="0">
        <dgm:presLayoutVars>
          <dgm:hierBranch val="init"/>
        </dgm:presLayoutVars>
      </dgm:prSet>
      <dgm:spPr/>
    </dgm:pt>
    <dgm:pt modelId="{8AFD5593-4C8F-4D97-B3A2-92F28E5AB952}" type="pres">
      <dgm:prSet presAssocID="{A9B6394D-FE9E-4C57-8321-5F2CAB2408E0}" presName="rootComposite" presStyleCnt="0"/>
      <dgm:spPr/>
    </dgm:pt>
    <dgm:pt modelId="{3D5A5ECB-B2E3-481D-B559-5EFAB2EF9E45}" type="pres">
      <dgm:prSet presAssocID="{A9B6394D-FE9E-4C57-8321-5F2CAB2408E0}" presName="rootText" presStyleLbl="node2" presStyleIdx="1" presStyleCnt="3">
        <dgm:presLayoutVars>
          <dgm:chPref val="3"/>
        </dgm:presLayoutVars>
      </dgm:prSet>
      <dgm:spPr/>
    </dgm:pt>
    <dgm:pt modelId="{890A71EA-0C5C-4960-9639-2F115A42BD7F}" type="pres">
      <dgm:prSet presAssocID="{A9B6394D-FE9E-4C57-8321-5F2CAB2408E0}" presName="rootConnector" presStyleLbl="node2" presStyleIdx="1" presStyleCnt="3"/>
      <dgm:spPr/>
    </dgm:pt>
    <dgm:pt modelId="{44D2313C-16A3-4038-BC96-B053800006DB}" type="pres">
      <dgm:prSet presAssocID="{A9B6394D-FE9E-4C57-8321-5F2CAB2408E0}" presName="hierChild4" presStyleCnt="0"/>
      <dgm:spPr/>
    </dgm:pt>
    <dgm:pt modelId="{F57E6669-618C-4DB0-AA94-4D74DDAEA2E6}" type="pres">
      <dgm:prSet presAssocID="{A9B6394D-FE9E-4C57-8321-5F2CAB2408E0}" presName="hierChild5" presStyleCnt="0"/>
      <dgm:spPr/>
    </dgm:pt>
    <dgm:pt modelId="{A3F6788B-D51D-4E7F-8E6E-8853A9FB3B75}" type="pres">
      <dgm:prSet presAssocID="{BB24B0CF-F9B2-49B7-AF45-DF35C76AD8A5}" presName="Name37" presStyleLbl="parChTrans1D2" presStyleIdx="2" presStyleCnt="3"/>
      <dgm:spPr/>
    </dgm:pt>
    <dgm:pt modelId="{0A9CC15F-BFF1-40EB-A8B6-9D220FCAD837}" type="pres">
      <dgm:prSet presAssocID="{72A7030F-6B0D-42EF-8241-DAE208BEE429}" presName="hierRoot2" presStyleCnt="0">
        <dgm:presLayoutVars>
          <dgm:hierBranch val="init"/>
        </dgm:presLayoutVars>
      </dgm:prSet>
      <dgm:spPr/>
    </dgm:pt>
    <dgm:pt modelId="{297F407E-E786-4954-B9C3-DA4E365D9EC9}" type="pres">
      <dgm:prSet presAssocID="{72A7030F-6B0D-42EF-8241-DAE208BEE429}" presName="rootComposite" presStyleCnt="0"/>
      <dgm:spPr/>
    </dgm:pt>
    <dgm:pt modelId="{3424F1D5-059B-464B-B201-448010294C15}" type="pres">
      <dgm:prSet presAssocID="{72A7030F-6B0D-42EF-8241-DAE208BEE429}" presName="rootText" presStyleLbl="node2" presStyleIdx="2" presStyleCnt="3">
        <dgm:presLayoutVars>
          <dgm:chPref val="3"/>
        </dgm:presLayoutVars>
      </dgm:prSet>
      <dgm:spPr/>
    </dgm:pt>
    <dgm:pt modelId="{FEC665C0-F21D-43FF-B5F0-60721E362541}" type="pres">
      <dgm:prSet presAssocID="{72A7030F-6B0D-42EF-8241-DAE208BEE429}" presName="rootConnector" presStyleLbl="node2" presStyleIdx="2" presStyleCnt="3"/>
      <dgm:spPr/>
    </dgm:pt>
    <dgm:pt modelId="{BF0FD7C1-862E-4C61-B0D7-E7D4A7DE9376}" type="pres">
      <dgm:prSet presAssocID="{72A7030F-6B0D-42EF-8241-DAE208BEE429}" presName="hierChild4" presStyleCnt="0"/>
      <dgm:spPr/>
    </dgm:pt>
    <dgm:pt modelId="{40E35A7E-05D7-47E7-BBCB-FA3A73BC04DD}" type="pres">
      <dgm:prSet presAssocID="{72A7030F-6B0D-42EF-8241-DAE208BEE429}" presName="hierChild5" presStyleCnt="0"/>
      <dgm:spPr/>
    </dgm:pt>
    <dgm:pt modelId="{EB494640-CD79-4846-8204-BC06943ABA8E}" type="pres">
      <dgm:prSet presAssocID="{4C9D63A0-84B9-4E47-AF4C-516BAF3891C5}" presName="hierChild3" presStyleCnt="0"/>
      <dgm:spPr/>
    </dgm:pt>
  </dgm:ptLst>
  <dgm:cxnLst>
    <dgm:cxn modelId="{6333341C-1A95-4A77-B0EF-201F7451D423}" type="presOf" srcId="{72A7030F-6B0D-42EF-8241-DAE208BEE429}" destId="{3424F1D5-059B-464B-B201-448010294C15}" srcOrd="0" destOrd="0" presId="urn:microsoft.com/office/officeart/2005/8/layout/orgChart1"/>
    <dgm:cxn modelId="{78FF7539-5792-44A1-B5EE-4334BB4F6542}" type="presOf" srcId="{304D6A5F-E103-4EB4-83D9-1E04E4A4A010}" destId="{466C70AA-E226-4EF0-A4D4-7187EE69BCCB}" srcOrd="0" destOrd="0" presId="urn:microsoft.com/office/officeart/2005/8/layout/orgChart1"/>
    <dgm:cxn modelId="{42C26F5D-FBD6-4AD5-837F-D64375835021}" srcId="{304D6A5F-E103-4EB4-83D9-1E04E4A4A010}" destId="{4C9D63A0-84B9-4E47-AF4C-516BAF3891C5}" srcOrd="0" destOrd="0" parTransId="{17212D40-C3C2-4D95-845F-A78ABC27A813}" sibTransId="{19FFA79D-B924-4140-BB0C-DAB78361B2FC}"/>
    <dgm:cxn modelId="{B6B0A24A-1A96-41B8-B8FE-EF0DB2353D96}" type="presOf" srcId="{BB24B0CF-F9B2-49B7-AF45-DF35C76AD8A5}" destId="{A3F6788B-D51D-4E7F-8E6E-8853A9FB3B75}" srcOrd="0" destOrd="0" presId="urn:microsoft.com/office/officeart/2005/8/layout/orgChart1"/>
    <dgm:cxn modelId="{6AB62C6B-F2D3-4B13-AE98-C3FCE5BB9BA4}" type="presOf" srcId="{48F7551D-A0B2-44B9-BE52-89AD736CABDE}" destId="{413DD9E2-0701-4445-BA71-70014BE5F071}" srcOrd="0" destOrd="0" presId="urn:microsoft.com/office/officeart/2005/8/layout/orgChart1"/>
    <dgm:cxn modelId="{C52C1351-DD9A-4242-A63A-FBDBCA7E5ED1}" type="presOf" srcId="{A9B6394D-FE9E-4C57-8321-5F2CAB2408E0}" destId="{890A71EA-0C5C-4960-9639-2F115A42BD7F}" srcOrd="1" destOrd="0" presId="urn:microsoft.com/office/officeart/2005/8/layout/orgChart1"/>
    <dgm:cxn modelId="{2346EC82-3A20-465D-9420-2005330C6606}" type="presOf" srcId="{72A7030F-6B0D-42EF-8241-DAE208BEE429}" destId="{FEC665C0-F21D-43FF-B5F0-60721E362541}" srcOrd="1" destOrd="0" presId="urn:microsoft.com/office/officeart/2005/8/layout/orgChart1"/>
    <dgm:cxn modelId="{D1B77B9D-6064-4475-8587-595633F39982}" type="presOf" srcId="{48F7551D-A0B2-44B9-BE52-89AD736CABDE}" destId="{2B73D3C4-D17E-40B3-9358-2AC7051CE8B3}" srcOrd="1" destOrd="0" presId="urn:microsoft.com/office/officeart/2005/8/layout/orgChart1"/>
    <dgm:cxn modelId="{E8C781A2-9262-4A39-8FF3-01373299C6B0}" type="presOf" srcId="{A9B6394D-FE9E-4C57-8321-5F2CAB2408E0}" destId="{3D5A5ECB-B2E3-481D-B559-5EFAB2EF9E45}" srcOrd="0" destOrd="0" presId="urn:microsoft.com/office/officeart/2005/8/layout/orgChart1"/>
    <dgm:cxn modelId="{CDA200A9-A89C-4C01-8876-22FDA7F7C9E9}" type="presOf" srcId="{72336A09-AC98-4185-95FE-5213837A7ADC}" destId="{0CD9FEF0-B188-4460-B706-35B27CBB838B}" srcOrd="0" destOrd="0" presId="urn:microsoft.com/office/officeart/2005/8/layout/orgChart1"/>
    <dgm:cxn modelId="{E94DA4AA-9516-4F88-9DE1-9875FAD6565A}" type="presOf" srcId="{4C9D63A0-84B9-4E47-AF4C-516BAF3891C5}" destId="{B3018B4C-31DD-46C2-9D48-8EDE29D80761}" srcOrd="0" destOrd="0" presId="urn:microsoft.com/office/officeart/2005/8/layout/orgChart1"/>
    <dgm:cxn modelId="{150D9EB8-3CDA-4355-A00D-03A8DE853C55}" type="presOf" srcId="{97B07FD6-9ED7-4DF6-91C7-A34BF4E90624}" destId="{AFDCED0D-A260-4EC0-B19F-7F37F4879BBF}" srcOrd="0" destOrd="0" presId="urn:microsoft.com/office/officeart/2005/8/layout/orgChart1"/>
    <dgm:cxn modelId="{9358CCC7-D82E-4F3F-ABBA-CBFC77FE1862}" srcId="{4C9D63A0-84B9-4E47-AF4C-516BAF3891C5}" destId="{A9B6394D-FE9E-4C57-8321-5F2CAB2408E0}" srcOrd="1" destOrd="0" parTransId="{72336A09-AC98-4185-95FE-5213837A7ADC}" sibTransId="{B55D752A-A309-4618-8BC9-35328E7D618D}"/>
    <dgm:cxn modelId="{98F359D4-0357-47AC-978F-9A4CB5EA40E2}" srcId="{4C9D63A0-84B9-4E47-AF4C-516BAF3891C5}" destId="{48F7551D-A0B2-44B9-BE52-89AD736CABDE}" srcOrd="0" destOrd="0" parTransId="{97B07FD6-9ED7-4DF6-91C7-A34BF4E90624}" sibTransId="{C67EB634-B102-40A0-8268-22A22FC1B962}"/>
    <dgm:cxn modelId="{F9A924F4-F497-4A7F-A54C-D980EFA83B52}" type="presOf" srcId="{4C9D63A0-84B9-4E47-AF4C-516BAF3891C5}" destId="{84755650-C94B-473D-AF0F-1737B2437206}" srcOrd="1" destOrd="0" presId="urn:microsoft.com/office/officeart/2005/8/layout/orgChart1"/>
    <dgm:cxn modelId="{87438AF5-92B3-4F16-BCB1-DB311D40AC88}" srcId="{4C9D63A0-84B9-4E47-AF4C-516BAF3891C5}" destId="{72A7030F-6B0D-42EF-8241-DAE208BEE429}" srcOrd="2" destOrd="0" parTransId="{BB24B0CF-F9B2-49B7-AF45-DF35C76AD8A5}" sibTransId="{CF348817-8CF1-4C3E-99BE-B1B128FDE6B4}"/>
    <dgm:cxn modelId="{714BDBDF-3416-4D00-B675-A51ADD37D6FF}" type="presParOf" srcId="{466C70AA-E226-4EF0-A4D4-7187EE69BCCB}" destId="{7CD7A336-FF24-44F8-8CC5-792F648009C9}" srcOrd="0" destOrd="0" presId="urn:microsoft.com/office/officeart/2005/8/layout/orgChart1"/>
    <dgm:cxn modelId="{DDF41EDE-AC10-4F18-B8B9-6E462B66F769}" type="presParOf" srcId="{7CD7A336-FF24-44F8-8CC5-792F648009C9}" destId="{63A0622D-CF31-4C9B-A195-1A1718F318DD}" srcOrd="0" destOrd="0" presId="urn:microsoft.com/office/officeart/2005/8/layout/orgChart1"/>
    <dgm:cxn modelId="{8BE45A93-425C-400B-9F0B-DCA45295E7BB}" type="presParOf" srcId="{63A0622D-CF31-4C9B-A195-1A1718F318DD}" destId="{B3018B4C-31DD-46C2-9D48-8EDE29D80761}" srcOrd="0" destOrd="0" presId="urn:microsoft.com/office/officeart/2005/8/layout/orgChart1"/>
    <dgm:cxn modelId="{C39405F4-EA7B-455D-8E14-C67283D9F929}" type="presParOf" srcId="{63A0622D-CF31-4C9B-A195-1A1718F318DD}" destId="{84755650-C94B-473D-AF0F-1737B2437206}" srcOrd="1" destOrd="0" presId="urn:microsoft.com/office/officeart/2005/8/layout/orgChart1"/>
    <dgm:cxn modelId="{FFC09320-4490-4869-93D1-85E89432C3C1}" type="presParOf" srcId="{7CD7A336-FF24-44F8-8CC5-792F648009C9}" destId="{850969C4-CDC3-4EAA-9C4C-643A37CD8D11}" srcOrd="1" destOrd="0" presId="urn:microsoft.com/office/officeart/2005/8/layout/orgChart1"/>
    <dgm:cxn modelId="{F555F514-C6D1-4419-85A4-4564E058AAAA}" type="presParOf" srcId="{850969C4-CDC3-4EAA-9C4C-643A37CD8D11}" destId="{AFDCED0D-A260-4EC0-B19F-7F37F4879BBF}" srcOrd="0" destOrd="0" presId="urn:microsoft.com/office/officeart/2005/8/layout/orgChart1"/>
    <dgm:cxn modelId="{240D150D-C111-4DEE-8276-AB81B759ACE1}" type="presParOf" srcId="{850969C4-CDC3-4EAA-9C4C-643A37CD8D11}" destId="{2131B7C8-EEAD-445D-9782-A1C7A3A6688D}" srcOrd="1" destOrd="0" presId="urn:microsoft.com/office/officeart/2005/8/layout/orgChart1"/>
    <dgm:cxn modelId="{7F7FC23A-6ED5-4998-B3CD-1396805F50AA}" type="presParOf" srcId="{2131B7C8-EEAD-445D-9782-A1C7A3A6688D}" destId="{74FE0811-DAF6-4ACC-A146-76E07282819A}" srcOrd="0" destOrd="0" presId="urn:microsoft.com/office/officeart/2005/8/layout/orgChart1"/>
    <dgm:cxn modelId="{EEC50DDE-8DBB-41ED-AC95-31E77C5D1EF6}" type="presParOf" srcId="{74FE0811-DAF6-4ACC-A146-76E07282819A}" destId="{413DD9E2-0701-4445-BA71-70014BE5F071}" srcOrd="0" destOrd="0" presId="urn:microsoft.com/office/officeart/2005/8/layout/orgChart1"/>
    <dgm:cxn modelId="{1BA4A0C1-7D25-4F47-A4C9-6CE1C0E6C2C2}" type="presParOf" srcId="{74FE0811-DAF6-4ACC-A146-76E07282819A}" destId="{2B73D3C4-D17E-40B3-9358-2AC7051CE8B3}" srcOrd="1" destOrd="0" presId="urn:microsoft.com/office/officeart/2005/8/layout/orgChart1"/>
    <dgm:cxn modelId="{279573D1-C092-4ECF-9C99-4EC2BAD7E156}" type="presParOf" srcId="{2131B7C8-EEAD-445D-9782-A1C7A3A6688D}" destId="{7EF55A07-AD8D-470B-9C48-BBB1C944AF2B}" srcOrd="1" destOrd="0" presId="urn:microsoft.com/office/officeart/2005/8/layout/orgChart1"/>
    <dgm:cxn modelId="{0F28EB06-5AC0-4CD9-8F90-31D68AAF841A}" type="presParOf" srcId="{2131B7C8-EEAD-445D-9782-A1C7A3A6688D}" destId="{EDC1BB4D-C250-4F65-A115-6DB31A561B20}" srcOrd="2" destOrd="0" presId="urn:microsoft.com/office/officeart/2005/8/layout/orgChart1"/>
    <dgm:cxn modelId="{B4C7DBF5-4E47-4A3D-99FC-0283FE9A9158}" type="presParOf" srcId="{850969C4-CDC3-4EAA-9C4C-643A37CD8D11}" destId="{0CD9FEF0-B188-4460-B706-35B27CBB838B}" srcOrd="2" destOrd="0" presId="urn:microsoft.com/office/officeart/2005/8/layout/orgChart1"/>
    <dgm:cxn modelId="{35B065CD-170C-4D3D-8E14-4AD84D328050}" type="presParOf" srcId="{850969C4-CDC3-4EAA-9C4C-643A37CD8D11}" destId="{E3D01C0C-5E75-4745-BAFE-9174C450D316}" srcOrd="3" destOrd="0" presId="urn:microsoft.com/office/officeart/2005/8/layout/orgChart1"/>
    <dgm:cxn modelId="{35D5A427-2105-4669-8922-6876CE512B07}" type="presParOf" srcId="{E3D01C0C-5E75-4745-BAFE-9174C450D316}" destId="{8AFD5593-4C8F-4D97-B3A2-92F28E5AB952}" srcOrd="0" destOrd="0" presId="urn:microsoft.com/office/officeart/2005/8/layout/orgChart1"/>
    <dgm:cxn modelId="{E44FDB34-08AF-4161-A41E-28802E59F953}" type="presParOf" srcId="{8AFD5593-4C8F-4D97-B3A2-92F28E5AB952}" destId="{3D5A5ECB-B2E3-481D-B559-5EFAB2EF9E45}" srcOrd="0" destOrd="0" presId="urn:microsoft.com/office/officeart/2005/8/layout/orgChart1"/>
    <dgm:cxn modelId="{690B8299-C0C0-48DA-A9C6-78D4D8CBECFD}" type="presParOf" srcId="{8AFD5593-4C8F-4D97-B3A2-92F28E5AB952}" destId="{890A71EA-0C5C-4960-9639-2F115A42BD7F}" srcOrd="1" destOrd="0" presId="urn:microsoft.com/office/officeart/2005/8/layout/orgChart1"/>
    <dgm:cxn modelId="{83A3879B-00B7-4E2B-8CE6-C4BF3A28902C}" type="presParOf" srcId="{E3D01C0C-5E75-4745-BAFE-9174C450D316}" destId="{44D2313C-16A3-4038-BC96-B053800006DB}" srcOrd="1" destOrd="0" presId="urn:microsoft.com/office/officeart/2005/8/layout/orgChart1"/>
    <dgm:cxn modelId="{6C51CEF1-815F-48C6-B9E1-28444EC44883}" type="presParOf" srcId="{E3D01C0C-5E75-4745-BAFE-9174C450D316}" destId="{F57E6669-618C-4DB0-AA94-4D74DDAEA2E6}" srcOrd="2" destOrd="0" presId="urn:microsoft.com/office/officeart/2005/8/layout/orgChart1"/>
    <dgm:cxn modelId="{0870AF93-F9FD-460F-AE63-F717129D9F24}" type="presParOf" srcId="{850969C4-CDC3-4EAA-9C4C-643A37CD8D11}" destId="{A3F6788B-D51D-4E7F-8E6E-8853A9FB3B75}" srcOrd="4" destOrd="0" presId="urn:microsoft.com/office/officeart/2005/8/layout/orgChart1"/>
    <dgm:cxn modelId="{BF95CA98-9F94-4E2F-8C85-C4219CF33AA3}" type="presParOf" srcId="{850969C4-CDC3-4EAA-9C4C-643A37CD8D11}" destId="{0A9CC15F-BFF1-40EB-A8B6-9D220FCAD837}" srcOrd="5" destOrd="0" presId="urn:microsoft.com/office/officeart/2005/8/layout/orgChart1"/>
    <dgm:cxn modelId="{F303CD18-7A3B-449F-9DAD-AEC857D5BF66}" type="presParOf" srcId="{0A9CC15F-BFF1-40EB-A8B6-9D220FCAD837}" destId="{297F407E-E786-4954-B9C3-DA4E365D9EC9}" srcOrd="0" destOrd="0" presId="urn:microsoft.com/office/officeart/2005/8/layout/orgChart1"/>
    <dgm:cxn modelId="{06A02ABC-6A35-40E4-B9A3-565D6EBF9DBE}" type="presParOf" srcId="{297F407E-E786-4954-B9C3-DA4E365D9EC9}" destId="{3424F1D5-059B-464B-B201-448010294C15}" srcOrd="0" destOrd="0" presId="urn:microsoft.com/office/officeart/2005/8/layout/orgChart1"/>
    <dgm:cxn modelId="{7BC12C69-195C-439C-A413-47E8E61B3939}" type="presParOf" srcId="{297F407E-E786-4954-B9C3-DA4E365D9EC9}" destId="{FEC665C0-F21D-43FF-B5F0-60721E362541}" srcOrd="1" destOrd="0" presId="urn:microsoft.com/office/officeart/2005/8/layout/orgChart1"/>
    <dgm:cxn modelId="{DDAACA07-5AD1-4CCF-9078-05AF35BF4F22}" type="presParOf" srcId="{0A9CC15F-BFF1-40EB-A8B6-9D220FCAD837}" destId="{BF0FD7C1-862E-4C61-B0D7-E7D4A7DE9376}" srcOrd="1" destOrd="0" presId="urn:microsoft.com/office/officeart/2005/8/layout/orgChart1"/>
    <dgm:cxn modelId="{6C5B4AE8-068F-4E20-85D4-1181A92952C1}" type="presParOf" srcId="{0A9CC15F-BFF1-40EB-A8B6-9D220FCAD837}" destId="{40E35A7E-05D7-47E7-BBCB-FA3A73BC04DD}" srcOrd="2" destOrd="0" presId="urn:microsoft.com/office/officeart/2005/8/layout/orgChart1"/>
    <dgm:cxn modelId="{3EFAFB6D-70CB-4D70-B83D-9226D0E104BC}" type="presParOf" srcId="{7CD7A336-FF24-44F8-8CC5-792F648009C9}" destId="{EB494640-CD79-4846-8204-BC06943ABA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D1683-9F3A-416F-AD6B-D96152F75E7F}">
      <dsp:nvSpPr>
        <dsp:cNvPr id="0" name=""/>
        <dsp:cNvSpPr/>
      </dsp:nvSpPr>
      <dsp:spPr>
        <a:xfrm rot="10800000">
          <a:off x="2470307" y="0"/>
          <a:ext cx="8247565" cy="1571654"/>
        </a:xfrm>
        <a:prstGeom prst="homePlate">
          <a:avLst/>
        </a:prstGeom>
        <a:solidFill>
          <a:srgbClr val="AE7F55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3056" tIns="175260" rIns="327152" bIns="175260" numCol="1" spcCol="1270" anchor="ctr" anchorCtr="0">
          <a:noAutofit/>
        </a:bodyPr>
        <a:lstStyle/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4600" kern="1200" dirty="0"/>
            <a:t>بيان شناعة الفاحشة ونفور أهل الفطرة السليمة منها</a:t>
          </a:r>
          <a:endParaRPr lang="ar-SA" sz="4600" kern="1200" dirty="0"/>
        </a:p>
      </dsp:txBody>
      <dsp:txXfrm rot="10800000">
        <a:off x="2863220" y="0"/>
        <a:ext cx="7854652" cy="1571654"/>
      </dsp:txXfrm>
    </dsp:sp>
    <dsp:sp modelId="{39451BB2-EB2B-48FC-B610-E97435B34678}">
      <dsp:nvSpPr>
        <dsp:cNvPr id="0" name=""/>
        <dsp:cNvSpPr/>
      </dsp:nvSpPr>
      <dsp:spPr>
        <a:xfrm>
          <a:off x="1684480" y="0"/>
          <a:ext cx="1571654" cy="1571654"/>
        </a:xfrm>
        <a:prstGeom prst="ellipse">
          <a:avLst/>
        </a:prstGeom>
        <a:solidFill>
          <a:srgbClr val="ECC77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6788B-D51D-4E7F-8E6E-8853A9FB3B75}">
      <dsp:nvSpPr>
        <dsp:cNvPr id="0" name=""/>
        <dsp:cNvSpPr/>
      </dsp:nvSpPr>
      <dsp:spPr>
        <a:xfrm>
          <a:off x="5551713" y="1329873"/>
          <a:ext cx="3214463" cy="5578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941"/>
              </a:lnTo>
              <a:lnTo>
                <a:pt x="3214463" y="278941"/>
              </a:lnTo>
              <a:lnTo>
                <a:pt x="3214463" y="55788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9FEF0-B188-4460-B706-35B27CBB838B}">
      <dsp:nvSpPr>
        <dsp:cNvPr id="0" name=""/>
        <dsp:cNvSpPr/>
      </dsp:nvSpPr>
      <dsp:spPr>
        <a:xfrm>
          <a:off x="5505993" y="1329873"/>
          <a:ext cx="91440" cy="5578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788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DCED0D-A260-4EC0-B19F-7F37F4879BBF}">
      <dsp:nvSpPr>
        <dsp:cNvPr id="0" name=""/>
        <dsp:cNvSpPr/>
      </dsp:nvSpPr>
      <dsp:spPr>
        <a:xfrm>
          <a:off x="2337249" y="1329873"/>
          <a:ext cx="3214463" cy="557882"/>
        </a:xfrm>
        <a:custGeom>
          <a:avLst/>
          <a:gdLst/>
          <a:ahLst/>
          <a:cxnLst/>
          <a:rect l="0" t="0" r="0" b="0"/>
          <a:pathLst>
            <a:path>
              <a:moveTo>
                <a:pt x="3214463" y="0"/>
              </a:moveTo>
              <a:lnTo>
                <a:pt x="3214463" y="278941"/>
              </a:lnTo>
              <a:lnTo>
                <a:pt x="0" y="278941"/>
              </a:lnTo>
              <a:lnTo>
                <a:pt x="0" y="55788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18B4C-31DD-46C2-9D48-8EDE29D80761}">
      <dsp:nvSpPr>
        <dsp:cNvPr id="0" name=""/>
        <dsp:cNvSpPr/>
      </dsp:nvSpPr>
      <dsp:spPr>
        <a:xfrm>
          <a:off x="4223422" y="1582"/>
          <a:ext cx="2656581" cy="13282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2700" kern="1200" dirty="0"/>
            <a:t>من فوائد الآيات</a:t>
          </a:r>
          <a:endParaRPr lang="en-US" sz="2700" kern="1200" dirty="0"/>
        </a:p>
      </dsp:txBody>
      <dsp:txXfrm>
        <a:off x="4223422" y="1582"/>
        <a:ext cx="2656581" cy="1328290"/>
      </dsp:txXfrm>
    </dsp:sp>
    <dsp:sp modelId="{413DD9E2-0701-4445-BA71-70014BE5F071}">
      <dsp:nvSpPr>
        <dsp:cNvPr id="0" name=""/>
        <dsp:cNvSpPr/>
      </dsp:nvSpPr>
      <dsp:spPr>
        <a:xfrm>
          <a:off x="1008958" y="1887755"/>
          <a:ext cx="2656581" cy="13282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2700" kern="1200" dirty="0"/>
            <a:t>الدلالة على أن عيسى عليه السلام مخلوق من خلق الله تعالى وليس الها</a:t>
          </a:r>
          <a:endParaRPr lang="en-US" sz="2700" kern="1200" dirty="0"/>
        </a:p>
      </dsp:txBody>
      <dsp:txXfrm>
        <a:off x="1008958" y="1887755"/>
        <a:ext cx="2656581" cy="1328290"/>
      </dsp:txXfrm>
    </dsp:sp>
    <dsp:sp modelId="{3D5A5ECB-B2E3-481D-B559-5EFAB2EF9E45}">
      <dsp:nvSpPr>
        <dsp:cNvPr id="0" name=""/>
        <dsp:cNvSpPr/>
      </dsp:nvSpPr>
      <dsp:spPr>
        <a:xfrm>
          <a:off x="4223422" y="1887755"/>
          <a:ext cx="2656581" cy="13282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2700" kern="1200" dirty="0"/>
            <a:t>وجوب بر الوالدين و الاحسان اليهما</a:t>
          </a:r>
          <a:endParaRPr lang="en-US" sz="2700" kern="1200" dirty="0"/>
        </a:p>
      </dsp:txBody>
      <dsp:txXfrm>
        <a:off x="4223422" y="1887755"/>
        <a:ext cx="2656581" cy="1328290"/>
      </dsp:txXfrm>
    </dsp:sp>
    <dsp:sp modelId="{3424F1D5-059B-464B-B201-448010294C15}">
      <dsp:nvSpPr>
        <dsp:cNvPr id="0" name=""/>
        <dsp:cNvSpPr/>
      </dsp:nvSpPr>
      <dsp:spPr>
        <a:xfrm>
          <a:off x="7437886" y="1887755"/>
          <a:ext cx="2656581" cy="13282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Y" sz="2700" kern="1200" dirty="0"/>
            <a:t>بيان مكانة الصلاة و الزكاة</a:t>
          </a:r>
          <a:endParaRPr lang="en-US" sz="2700" kern="1200" dirty="0"/>
        </a:p>
      </dsp:txBody>
      <dsp:txXfrm>
        <a:off x="7437886" y="1887755"/>
        <a:ext cx="2656581" cy="1328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5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2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4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7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5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2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5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4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68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4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E9B36-9900-4F3F-89AD-4DB45DB5936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microsoft.com/office/2007/relationships/media" Target="../media/media1.mp3" /><Relationship Id="rId1" Type="http://schemas.openxmlformats.org/officeDocument/2006/relationships/audio" Target="NULL" TargetMode="Externa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Relationship Id="rId5" Type="http://schemas.openxmlformats.org/officeDocument/2006/relationships/audio" Target="../media/audio1.wav" /><Relationship Id="rId4" Type="http://schemas.openxmlformats.org/officeDocument/2006/relationships/image" Target="../media/image8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 /><Relationship Id="rId3" Type="http://schemas.openxmlformats.org/officeDocument/2006/relationships/image" Target="../media/image12.png" /><Relationship Id="rId7" Type="http://schemas.openxmlformats.org/officeDocument/2006/relationships/diagramColors" Target="../diagrams/colors2.xml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Relationship Id="rId6" Type="http://schemas.openxmlformats.org/officeDocument/2006/relationships/diagramQuickStyle" Target="../diagrams/quickStyle2.xml" /><Relationship Id="rId5" Type="http://schemas.openxmlformats.org/officeDocument/2006/relationships/diagramLayout" Target="../diagrams/layout2.xml" /><Relationship Id="rId10" Type="http://schemas.openxmlformats.org/officeDocument/2006/relationships/image" Target="../media/image14.jpg" /><Relationship Id="rId4" Type="http://schemas.openxmlformats.org/officeDocument/2006/relationships/diagramData" Target="../diagrams/data2.xml" /><Relationship Id="rId9" Type="http://schemas.openxmlformats.org/officeDocument/2006/relationships/image" Target="../media/image13.jp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614411" y="1278459"/>
            <a:ext cx="93662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8800" b="1" dirty="0">
                <a:solidFill>
                  <a:srgbClr val="AF7E54"/>
                </a:solidFill>
              </a:rPr>
              <a:t>تفسير سورة مريم</a:t>
            </a:r>
          </a:p>
          <a:p>
            <a:endParaRPr lang="ar-SY" sz="8800" b="1" dirty="0">
              <a:solidFill>
                <a:srgbClr val="AF7E54"/>
              </a:solidFill>
            </a:endParaRPr>
          </a:p>
          <a:p>
            <a:r>
              <a:rPr lang="ar-SY" sz="8800" b="1" dirty="0">
                <a:solidFill>
                  <a:srgbClr val="AF7E54"/>
                </a:solidFill>
              </a:rPr>
              <a:t>الآيات من (27-33)</a:t>
            </a:r>
            <a:endParaRPr lang="en-US" sz="8800" b="1" dirty="0">
              <a:solidFill>
                <a:srgbClr val="AF7E54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6672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1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/>
          <a:srcRect l="30255" t="21378" r="31594" b="10764"/>
          <a:stretch/>
        </p:blipFill>
        <p:spPr>
          <a:xfrm>
            <a:off x="5529943" y="290285"/>
            <a:ext cx="6357257" cy="635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سورة مريم الشيخ سعود الشريم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850" end="508425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9828" y="1208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9421091" y="471055"/>
            <a:ext cx="2258291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معاني الكلمات</a:t>
            </a:r>
            <a:endParaRPr lang="en-US" sz="3200" dirty="0"/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961367"/>
              </p:ext>
            </p:extLst>
          </p:nvPr>
        </p:nvGraphicFramePr>
        <p:xfrm>
          <a:off x="3142445" y="2382211"/>
          <a:ext cx="8155935" cy="17373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000" dir="5400000" sy="-100000" algn="bl" rotWithShape="0"/>
                </a:effectLst>
                <a:tableStyleId>{5C22544A-7EE6-4342-B048-85BDC9FD1C3A}</a:tableStyleId>
              </a:tblPr>
              <a:tblGrid>
                <a:gridCol w="5625671">
                  <a:extLst>
                    <a:ext uri="{9D8B030D-6E8A-4147-A177-3AD203B41FA5}">
                      <a16:colId xmlns:a16="http://schemas.microsoft.com/office/drawing/2014/main" val="1518343668"/>
                    </a:ext>
                  </a:extLst>
                </a:gridCol>
                <a:gridCol w="2530264">
                  <a:extLst>
                    <a:ext uri="{9D8B030D-6E8A-4147-A177-3AD203B41FA5}">
                      <a16:colId xmlns:a16="http://schemas.microsoft.com/office/drawing/2014/main" val="654934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Y" sz="2400" dirty="0"/>
                        <a:t>معناها</a:t>
                      </a:r>
                      <a:endParaRPr lang="en-US" sz="2400" dirty="0"/>
                    </a:p>
                  </a:txBody>
                  <a:tcPr>
                    <a:solidFill>
                      <a:srgbClr val="B07F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Y" sz="2400" dirty="0"/>
                        <a:t>الكلمة</a:t>
                      </a:r>
                      <a:endParaRPr lang="en-US" sz="2400" dirty="0"/>
                    </a:p>
                  </a:txBody>
                  <a:tcPr>
                    <a:solidFill>
                      <a:srgbClr val="B07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506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400" dirty="0"/>
                        <a:t>عظيما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400" dirty="0"/>
                        <a:t>فريا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159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400" dirty="0"/>
                        <a:t>هو</a:t>
                      </a:r>
                      <a:r>
                        <a:rPr lang="ar-SY" sz="2400" baseline="0" dirty="0"/>
                        <a:t> رجل صالح عابد  في بني إسرائيل وهو غير هارون أخي موسى عليه السلام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400" dirty="0"/>
                        <a:t>هارون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84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9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683875" y="174841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تفسير و فوائد الآيات</a:t>
            </a:r>
            <a:endParaRPr lang="en-US" sz="3200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8683875" y="3749226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من فوائد الآيات</a:t>
            </a:r>
            <a:endParaRPr lang="en-US" sz="3200" dirty="0"/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9"/>
          <a:stretch/>
        </p:blipFill>
        <p:spPr>
          <a:xfrm>
            <a:off x="202051" y="298756"/>
            <a:ext cx="2750169" cy="2287356"/>
          </a:xfrm>
          <a:prstGeom prst="rect">
            <a:avLst/>
          </a:prstGeom>
        </p:spPr>
      </p:pic>
      <p:graphicFrame>
        <p:nvGraphicFramePr>
          <p:cNvPr id="15" name="رسم تخطيطي 14"/>
          <p:cNvGraphicFramePr/>
          <p:nvPr>
            <p:extLst>
              <p:ext uri="{D42A27DB-BD31-4B8C-83A1-F6EECF244321}">
                <p14:modId xmlns:p14="http://schemas.microsoft.com/office/powerpoint/2010/main" val="3898843946"/>
              </p:ext>
            </p:extLst>
          </p:nvPr>
        </p:nvGraphicFramePr>
        <p:xfrm>
          <a:off x="623289" y="4884062"/>
          <a:ext cx="12402354" cy="1571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8"/>
          <a:srcRect l="18654" t="34673" r="19100" b="30605"/>
          <a:stretch/>
        </p:blipFill>
        <p:spPr>
          <a:xfrm>
            <a:off x="2540000" y="1165173"/>
            <a:ext cx="9139096" cy="2390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E7F55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435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graphicEl>
                                              <a:dgm id="{39451BB2-EB2B-48FC-B610-E97435B346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graphicEl>
                                              <a:dgm id="{C13D1683-9F3A-416F-AD6B-D96152F75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Graphic spid="15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عنصر نائب للمحتوى 4" descr="صورة تحتوي على نص&#10;&#10;تم إنشاء الوصف تلقائياً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327150"/>
            <a:ext cx="10120313" cy="5414963"/>
          </a:xfrm>
        </p:spPr>
      </p:pic>
      <p:sp>
        <p:nvSpPr>
          <p:cNvPr id="5123" name="عنوان 1"/>
          <p:cNvSpPr txBox="1">
            <a:spLocks noChangeArrowheads="1"/>
          </p:cNvSpPr>
          <p:nvPr/>
        </p:nvSpPr>
        <p:spPr bwMode="auto">
          <a:xfrm>
            <a:off x="4911725" y="1588"/>
            <a:ext cx="7148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7200" b="1">
                <a:latin typeface="Calibri Light" panose="020F0302020204030204" pitchFamily="34" charset="0"/>
                <a:cs typeface="Times New Roman" panose="02020603050405020304" pitchFamily="18" charset="0"/>
              </a:rPr>
              <a:t>تجدنا  في جوجل</a:t>
            </a:r>
            <a:endParaRPr lang="en-US" altLang="en-US" sz="7200" b="1">
              <a:latin typeface="Calibri Light" panose="020F0302020204030204" pitchFamily="34" charset="0"/>
            </a:endParaRPr>
          </a:p>
        </p:txBody>
      </p:sp>
      <p:grpSp>
        <p:nvGrpSpPr>
          <p:cNvPr id="5124" name="مجموعة 1"/>
          <p:cNvGrpSpPr>
            <a:grpSpLocks/>
          </p:cNvGrpSpPr>
          <p:nvPr/>
        </p:nvGrpSpPr>
        <p:grpSpPr bwMode="auto">
          <a:xfrm>
            <a:off x="1104900" y="468313"/>
            <a:ext cx="3149600" cy="858837"/>
            <a:chOff x="3491684" y="207150"/>
            <a:chExt cx="3149600" cy="858981"/>
          </a:xfrm>
        </p:grpSpPr>
        <p:sp>
          <p:nvSpPr>
            <p:cNvPr id="4" name="مستطيل 3"/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6" name="صورة 2" descr="صورة تحتوي على نص, قصاصة فنية&#10;&#10;تم إنشاء الوصف تلقائيا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76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8848436" y="2985621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من فوائد الآيات</a:t>
            </a:r>
            <a:endParaRPr lang="en-US" sz="32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19100" t="22173" r="17761" b="47470"/>
          <a:stretch/>
        </p:blipFill>
        <p:spPr>
          <a:xfrm>
            <a:off x="3875314" y="362856"/>
            <a:ext cx="8215086" cy="2220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E7F55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/>
          <a:srcRect l="41522" t="54712" r="21666" b="31796"/>
          <a:stretch/>
        </p:blipFill>
        <p:spPr>
          <a:xfrm>
            <a:off x="5465797" y="4135844"/>
            <a:ext cx="6624603" cy="1365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E7F55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007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8765" t="71974" r="20773" b="9177"/>
          <a:stretch/>
        </p:blipFill>
        <p:spPr>
          <a:xfrm>
            <a:off x="3829487" y="348342"/>
            <a:ext cx="8202855" cy="1378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E7F55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7467" t="37054" r="26462" b="51637"/>
          <a:stretch/>
        </p:blipFill>
        <p:spPr>
          <a:xfrm>
            <a:off x="3829487" y="1828798"/>
            <a:ext cx="8202855" cy="1132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AE7F55"/>
            </a:solidFill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200097917"/>
              </p:ext>
            </p:extLst>
          </p:nvPr>
        </p:nvGraphicFramePr>
        <p:xfrm>
          <a:off x="580571" y="3400884"/>
          <a:ext cx="11103427" cy="3217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صورة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73" y="3180898"/>
            <a:ext cx="2867025" cy="16002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87" y="875848"/>
            <a:ext cx="19812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9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018B4C-31DD-46C2-9D48-8EDE29D80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graphicEl>
                                              <a:dgm id="{B3018B4C-31DD-46C2-9D48-8EDE29D80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3F6788B-D51D-4E7F-8E6E-8853A9FB3B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graphicEl>
                                              <a:dgm id="{A3F6788B-D51D-4E7F-8E6E-8853A9FB3B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24F1D5-059B-464B-B201-448010294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>
                                            <p:graphicEl>
                                              <a:dgm id="{3424F1D5-059B-464B-B201-448010294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D9FEF0-B188-4460-B706-35B27CBB8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>
                                            <p:graphicEl>
                                              <a:dgm id="{0CD9FEF0-B188-4460-B706-35B27CBB83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5A5ECB-B2E3-481D-B559-5EFAB2EF9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>
                                            <p:graphicEl>
                                              <a:dgm id="{3D5A5ECB-B2E3-481D-B559-5EFAB2EF9E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DCED0D-A260-4EC0-B19F-7F37F4879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>
                                            <p:graphicEl>
                                              <a:dgm id="{AFDCED0D-A260-4EC0-B19F-7F37F4879B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3DD9E2-0701-4445-BA71-70014BE5F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graphicEl>
                                              <a:dgm id="{413DD9E2-0701-4445-BA71-70014BE5F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548255" y="41843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التقويم</a:t>
            </a:r>
            <a:endParaRPr lang="en-US" sz="3200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8548255" y="41843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التقويم</a:t>
            </a:r>
            <a:endParaRPr lang="en-US" sz="32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6553200" y="1330037"/>
            <a:ext cx="4959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>
                <a:solidFill>
                  <a:srgbClr val="AF7E54"/>
                </a:solidFill>
              </a:rPr>
              <a:t>س1: بين معاني الكلمات التالية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0086105" y="2236514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فريا</a:t>
            </a:r>
            <a:endParaRPr lang="en-US" sz="3200" dirty="0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0086105" y="3126750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صبيا</a:t>
            </a:r>
            <a:endParaRPr lang="en-US" sz="3200" dirty="0"/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0086105" y="4097583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المخاض</a:t>
            </a:r>
            <a:endParaRPr lang="en-US" sz="3200" dirty="0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0086105" y="5061181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سريا</a:t>
            </a:r>
            <a:endParaRPr lang="en-US" sz="3200" dirty="0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7445829" y="2236514"/>
            <a:ext cx="2307771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أمرا عظيما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6792687" y="3144702"/>
            <a:ext cx="2960914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صغيرا في المهد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7038109" y="4117369"/>
            <a:ext cx="2715491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ألم الولادة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245927" y="5125660"/>
            <a:ext cx="2521528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النهر</a:t>
            </a:r>
            <a:endParaRPr lang="en-US" sz="3600" b="1" dirty="0">
              <a:solidFill>
                <a:srgbClr val="AF7E54"/>
              </a:solidFill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  <p:sp>
        <p:nvSpPr>
          <p:cNvPr id="14" name="مستطيل مستدير الزوايا 13"/>
          <p:cNvSpPr/>
          <p:nvPr/>
        </p:nvSpPr>
        <p:spPr>
          <a:xfrm>
            <a:off x="10169237" y="6004805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/>
              <a:t>جنيا</a:t>
            </a:r>
            <a:endParaRPr lang="en-US" sz="3200" dirty="0"/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7287491" y="5995040"/>
            <a:ext cx="2521528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rgbClr val="AF7E54"/>
                </a:solidFill>
              </a:rPr>
              <a:t>طريا</a:t>
            </a:r>
            <a:endParaRPr lang="en-US" sz="3600" b="1" dirty="0">
              <a:solidFill>
                <a:srgbClr val="AF7E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971925" y="2286036"/>
            <a:ext cx="7846002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>
                <a:solidFill>
                  <a:schemeClr val="bg1"/>
                </a:solidFill>
              </a:rPr>
              <a:t>كلام عيسى عليه السلام و هو صغيرا في المهد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198514" y="4074050"/>
            <a:ext cx="7619414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>
                <a:solidFill>
                  <a:schemeClr val="bg1"/>
                </a:solidFill>
              </a:rPr>
              <a:t>بيان شناعة الفاحشة ونفور أهل الفطرة السليمة منها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710212" y="3281972"/>
            <a:ext cx="919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>
                <a:solidFill>
                  <a:srgbClr val="AF7E54"/>
                </a:solidFill>
              </a:rPr>
              <a:t>استخرج فائدة من قوله: ( يا مريم لقد جئت شيئا فريا)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146221" y="1290100"/>
            <a:ext cx="106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>
                <a:solidFill>
                  <a:srgbClr val="AF7E54"/>
                </a:solidFill>
              </a:rPr>
              <a:t>س2: في الآيات اظهار آية من آيات الله تعالى اذكرها</a:t>
            </a:r>
            <a:endParaRPr lang="en-US" sz="3600" dirty="0">
              <a:solidFill>
                <a:srgbClr val="AF7E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/>
      <p:bldP spid="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140</Words>
  <Application>Microsoft Office PowerPoint</Application>
  <PresentationFormat>شاشة عريضة</PresentationFormat>
  <Paragraphs>36</Paragraphs>
  <Slides>9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0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dmmrb1991@gmail.com</cp:lastModifiedBy>
  <cp:revision>24</cp:revision>
  <dcterms:created xsi:type="dcterms:W3CDTF">2021-02-18T16:23:57Z</dcterms:created>
  <dcterms:modified xsi:type="dcterms:W3CDTF">2021-02-24T09:26:02Z</dcterms:modified>
</cp:coreProperties>
</file>